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10FBBCF0-8E36-8415-5C83-22272CE7B1A0}"/>
              </a:ext>
            </a:extLst>
          </p:cNvPr>
          <p:cNvSpPr txBox="1"/>
          <p:nvPr/>
        </p:nvSpPr>
        <p:spPr>
          <a:xfrm>
            <a:off x="2188923" y="1555738"/>
            <a:ext cx="90343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Práctica 1 | Reporte de datos de videojuego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6CCF39-1FD3-7948-B6BB-88C7E4E3ED46}"/>
              </a:ext>
            </a:extLst>
          </p:cNvPr>
          <p:cNvSpPr txBox="1"/>
          <p:nvPr/>
        </p:nvSpPr>
        <p:spPr>
          <a:xfrm>
            <a:off x="2389340" y="360949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latin typeface="Arial Rounded MT Bold" panose="020F0704030504030204" pitchFamily="34" charset="0"/>
              </a:rPr>
              <a:t>Ingeniería del conocimiento</a:t>
            </a:r>
          </a:p>
        </p:txBody>
      </p:sp>
    </p:spTree>
    <p:extLst>
      <p:ext uri="{BB962C8B-B14F-4D97-AF65-F5344CB8AC3E}">
        <p14:creationId xmlns:p14="http://schemas.microsoft.com/office/powerpoint/2010/main" val="38678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1B0F98E-DD91-EE92-A0E1-FE402CB7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9" y="114038"/>
            <a:ext cx="6146032" cy="45706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F33019-0548-0F8F-2362-22CC5E8C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9" y="4895854"/>
            <a:ext cx="7468642" cy="184810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2432306-54FB-1008-320C-BEEAC24A4281}"/>
              </a:ext>
            </a:extLst>
          </p:cNvPr>
          <p:cNvSpPr txBox="1"/>
          <p:nvPr/>
        </p:nvSpPr>
        <p:spPr>
          <a:xfrm>
            <a:off x="6722621" y="408919"/>
            <a:ext cx="45626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Arial Rounded MT Bold" panose="020F0704030504030204" pitchFamily="34" charset="0"/>
              </a:rPr>
              <a:t>Relación del nivel de los jugadores azules con respecto a las muertes que tienen en cada partida.</a:t>
            </a:r>
          </a:p>
          <a:p>
            <a:r>
              <a:rPr lang="es-MX" sz="1600" dirty="0">
                <a:latin typeface="Arial Rounded MT Bold" panose="020F0704030504030204" pitchFamily="34" charset="0"/>
              </a:rPr>
              <a:t>A mayor nivel las muertes de los jugadores son menos </a:t>
            </a:r>
          </a:p>
        </p:txBody>
      </p:sp>
    </p:spTree>
    <p:extLst>
      <p:ext uri="{BB962C8B-B14F-4D97-AF65-F5344CB8AC3E}">
        <p14:creationId xmlns:p14="http://schemas.microsoft.com/office/powerpoint/2010/main" val="92750111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{5939823F-BC14-4759-A56C-601C7433113F}tf10001114</Template>
  <TotalTime>61</TotalTime>
  <Words>39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Gill Sans MT</vt:lpstr>
      <vt:lpstr>Galería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H</dc:creator>
  <cp:lastModifiedBy>Sebastian H</cp:lastModifiedBy>
  <cp:revision>1</cp:revision>
  <dcterms:created xsi:type="dcterms:W3CDTF">2023-03-03T05:24:42Z</dcterms:created>
  <dcterms:modified xsi:type="dcterms:W3CDTF">2023-03-03T06:26:29Z</dcterms:modified>
</cp:coreProperties>
</file>