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9E318C7-5BD2-48BF-9AE1-8AC523BB24DB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658016"/>
            <a:ext cx="9324975" cy="2387600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Práctica 3 | Procesamiento de Datos</a:t>
            </a:r>
            <a:br>
              <a:rPr lang="es-MX" sz="3600" dirty="0"/>
            </a:br>
            <a:r>
              <a:rPr lang="es-MX" sz="3600" dirty="0"/>
              <a:t>Ingeniería del Conocimiento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540773"/>
            <a:ext cx="8791575" cy="165576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49" y="88512"/>
            <a:ext cx="3248025" cy="10743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32" y="-545161"/>
            <a:ext cx="3523868" cy="24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pPr algn="ctr"/>
            <a:r>
              <a:rPr lang="es-MX" dirty="0"/>
              <a:t>¿Que es una Prueba de Benchmark?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8574" y="1494283"/>
            <a:ext cx="9905999" cy="44360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En que sector se atendieron mas personas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BF19B0-4453-4C39-E01C-F493AFC7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85" y="2158142"/>
            <a:ext cx="5616879" cy="3287151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CAC6F53-1C74-2E9F-68E1-F9C5B64CF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77409"/>
              </p:ext>
            </p:extLst>
          </p:nvPr>
        </p:nvGraphicFramePr>
        <p:xfrm>
          <a:off x="7623284" y="2158142"/>
          <a:ext cx="1727200" cy="304800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60004676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6999911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CLAVE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DESCRIPCIÓN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924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CRUZ ROJA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7243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DIF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15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ESTATAL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64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IMSS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6561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IMSS-BIENESTAR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34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ISSSTE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9399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MUNICIPAL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59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PEMEX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7711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PRIVADA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438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SEDENA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810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SEMAR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2058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SSA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11713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UNIVERSITARIO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777040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C9082D45-E691-4419-AD77-0C097B71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74" y="5931042"/>
            <a:ext cx="872611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4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324</TotalTime>
  <Words>54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Circuito</vt:lpstr>
      <vt:lpstr>Práctica 3 | Procesamiento de Datos Ingeniería del Conocimiento</vt:lpstr>
      <vt:lpstr>¿Que es una Prueba de Benchmark?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Pruebas de Benchmark Sistemas Operativos I</dc:title>
  <dc:creator>SebastianHinojosa1@outlook.com</dc:creator>
  <cp:lastModifiedBy>Sebastian H</cp:lastModifiedBy>
  <cp:revision>32</cp:revision>
  <dcterms:created xsi:type="dcterms:W3CDTF">2022-03-09T19:01:15Z</dcterms:created>
  <dcterms:modified xsi:type="dcterms:W3CDTF">2023-02-15T15:01:30Z</dcterms:modified>
</cp:coreProperties>
</file>