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7" r:id="rId2"/>
  </p:sldMasterIdLst>
  <p:notesMasterIdLst>
    <p:notesMasterId r:id="rId4"/>
  </p:notesMasterIdLst>
  <p:handoutMasterIdLst>
    <p:handoutMasterId r:id="rId5"/>
  </p:handoutMasterIdLst>
  <p:sldIdLst>
    <p:sldId id="271" r:id="rId3"/>
  </p:sldIdLst>
  <p:sldSz cx="9601200" cy="12801600" type="A3"/>
  <p:notesSz cx="6858000" cy="9144000"/>
  <p:defaultTextStyle>
    <a:defPPr>
      <a:defRPr lang="en-US"/>
    </a:defPPr>
    <a:lvl1pPr algn="l" defTabSz="600075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harpSansNo1-Medium" charset="0"/>
        <a:ea typeface="ＭＳ Ｐゴシック" charset="0"/>
        <a:cs typeface="ＭＳ Ｐゴシック" charset="0"/>
      </a:defRPr>
    </a:lvl1pPr>
    <a:lvl2pPr marL="600075" indent="-142875" algn="l" defTabSz="600075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harpSansNo1-Medium" charset="0"/>
        <a:ea typeface="ＭＳ Ｐゴシック" charset="0"/>
        <a:cs typeface="ＭＳ Ｐゴシック" charset="0"/>
      </a:defRPr>
    </a:lvl2pPr>
    <a:lvl3pPr marL="1201738" indent="-287338" algn="l" defTabSz="600075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harpSansNo1-Medium" charset="0"/>
        <a:ea typeface="ＭＳ Ｐゴシック" charset="0"/>
        <a:cs typeface="ＭＳ Ｐゴシック" charset="0"/>
      </a:defRPr>
    </a:lvl3pPr>
    <a:lvl4pPr marL="1801813" indent="-430213" algn="l" defTabSz="600075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harpSansNo1-Medium" charset="0"/>
        <a:ea typeface="ＭＳ Ｐゴシック" charset="0"/>
        <a:cs typeface="ＭＳ Ｐゴシック" charset="0"/>
      </a:defRPr>
    </a:lvl4pPr>
    <a:lvl5pPr marL="2403475" indent="-574675" algn="l" defTabSz="600075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harpSansNo1-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SharpSansNo1-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SharpSansNo1-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SharpSansNo1-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SharpSansNo1-Medium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8188" autoAdjust="0"/>
  </p:normalViewPr>
  <p:slideViewPr>
    <p:cSldViewPr snapToGrid="0" snapToObjects="1">
      <p:cViewPr varScale="1">
        <p:scale>
          <a:sx n="68" d="100"/>
          <a:sy n="68" d="100"/>
        </p:scale>
        <p:origin x="1384" y="224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1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0094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0094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6D2FF69-14A7-764F-8E62-7B02BA3767A9}" type="datetimeFigureOut">
              <a:rPr lang="en-US"/>
              <a:pPr>
                <a:defRPr/>
              </a:pPr>
              <a:t>8/22/18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0094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0094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62BEA95-B4C2-7C4C-B8F0-71A12A3C5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4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0094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0094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9BE5325-F760-9749-82CB-D8BB4BCBF9AE}" type="datetimeFigureOut">
              <a:rPr lang="en-US"/>
              <a:pPr>
                <a:defRPr/>
              </a:pPr>
              <a:t>8/22/18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noProof="0"/>
              <a:t>Click to edit Master text styles</a:t>
            </a:r>
          </a:p>
          <a:p>
            <a:pPr lvl="1"/>
            <a:r>
              <a:rPr lang="fi-FI" noProof="0"/>
              <a:t>Second level</a:t>
            </a:r>
          </a:p>
          <a:p>
            <a:pPr lvl="2"/>
            <a:r>
              <a:rPr lang="fi-FI" noProof="0"/>
              <a:t>Third level</a:t>
            </a:r>
          </a:p>
          <a:p>
            <a:pPr lvl="3"/>
            <a:r>
              <a:rPr lang="fi-FI" noProof="0"/>
              <a:t>Fourth level</a:t>
            </a:r>
          </a:p>
          <a:p>
            <a:pPr lvl="4"/>
            <a:r>
              <a:rPr lang="fi-FI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0094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0094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B1AC8A-408F-D548-ABAE-0D29E36D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885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600075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600075" algn="l" defTabSz="600075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201738" algn="l" defTabSz="600075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801813" algn="l" defTabSz="600075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403475" algn="l" defTabSz="600075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3004718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05662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06606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07549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pattern_green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763588"/>
            <a:ext cx="919162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lIns="0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1"/>
                </a:solidFill>
                <a:ea typeface="+mn-ea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5338" y="9847263"/>
            <a:ext cx="2576512" cy="49530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507D7A3-AF76-3947-A860-5B67665BE089}" type="datetimeFigureOut">
              <a:rPr lang="fi-FI"/>
              <a:pPr>
                <a:defRPr/>
              </a:pPr>
              <a:t>22.8.2018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877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917447" y="2547743"/>
            <a:ext cx="6851673" cy="2754237"/>
          </a:xfrm>
        </p:spPr>
        <p:txBody>
          <a:bodyPr tIns="47318" bIns="47318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917449" y="6209182"/>
            <a:ext cx="6390799" cy="3520441"/>
          </a:xfrm>
        </p:spPr>
        <p:txBody>
          <a:bodyPr>
            <a:noAutofit/>
          </a:bodyPr>
          <a:lstStyle>
            <a:lvl1pPr marL="0" indent="0">
              <a:buNone/>
              <a:defRPr sz="2600"/>
            </a:lvl1pPr>
            <a:lvl2pPr marL="600944" indent="0">
              <a:buNone/>
              <a:defRPr sz="2400"/>
            </a:lvl2pPr>
            <a:lvl3pPr marL="1201887" indent="0">
              <a:buNone/>
              <a:defRPr sz="2100"/>
            </a:lvl3pPr>
            <a:lvl4pPr marL="1802831" indent="0">
              <a:buNone/>
              <a:defRPr sz="1800"/>
            </a:lvl4pPr>
            <a:lvl5pPr marL="2403775" indent="0">
              <a:buNone/>
              <a:defRPr sz="18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3346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r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3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8691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r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>
            <a:lum bright="10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406400" y="873125"/>
            <a:ext cx="8823325" cy="11037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anchor="ctr"/>
          <a:lstStyle/>
          <a:p>
            <a:pPr algn="ctr"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41A0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66640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k W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586912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10736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 &lt;3 feed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24"/>
          <p:cNvSpPr>
            <a:spLocks noGrp="1"/>
          </p:cNvSpPr>
          <p:nvPr>
            <p:ph type="pic" sz="quarter" idx="16"/>
          </p:nvPr>
        </p:nvSpPr>
        <p:spPr>
          <a:xfrm>
            <a:off x="8369382" y="9886811"/>
            <a:ext cx="751760" cy="178195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115313" y="9889633"/>
            <a:ext cx="2166665" cy="1781950"/>
          </a:xfrm>
        </p:spPr>
        <p:txBody>
          <a:bodyPr lIns="47318" tIns="0" rIns="47318" bIns="0" anchor="b">
            <a:noAutofit/>
          </a:bodyPr>
          <a:lstStyle>
            <a:lvl1pPr marL="0" indent="0" algn="r">
              <a:spcAft>
                <a:spcPts val="0"/>
              </a:spcAft>
              <a:buNone/>
              <a:defRPr sz="1600" b="1" i="0" baseline="0">
                <a:solidFill>
                  <a:srgbClr val="FFFFFF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987650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9601200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12716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attern_warmred_triang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33580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attern_mint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594850" cy="1281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09827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attern_green_lea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12346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attern_green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83300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-19050"/>
            <a:ext cx="9586913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pattern_emerald_triangl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17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9" y="2149405"/>
            <a:ext cx="4724578" cy="5251635"/>
          </a:xfrm>
        </p:spPr>
        <p:txBody>
          <a:bodyPr tIns="47318" bIns="47318" rtlCol="0" anchor="b">
            <a:normAutofit/>
          </a:bodyPr>
          <a:lstStyle>
            <a:lvl1pPr>
              <a:defRPr lang="en-US" sz="7100" baseline="0" dirty="0">
                <a:ea typeface="+mn-ea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9" y="7707087"/>
            <a:ext cx="4724578" cy="3014649"/>
          </a:xfrm>
        </p:spPr>
        <p:txBody>
          <a:bodyPr rtlCol="0">
            <a:normAutofit/>
          </a:bodyPr>
          <a:lstStyle>
            <a:lvl1pPr marL="0" indent="0">
              <a:buNone/>
              <a:defRPr lang="fi-FI" sz="1800" dirty="0" smtClean="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060310" y="2149406"/>
            <a:ext cx="2730123" cy="85723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54031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-19050"/>
            <a:ext cx="9586913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764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7" y="2549791"/>
            <a:ext cx="6851673" cy="2754237"/>
          </a:xfrm>
        </p:spPr>
        <p:txBody>
          <a:bodyPr tIns="47318" bIns="47318" rtlCol="0">
            <a:spAutoFit/>
          </a:bodyPr>
          <a:lstStyle>
            <a:lvl1pPr>
              <a:lnSpc>
                <a:spcPct val="80000"/>
              </a:lnSpc>
              <a:defRPr lang="en-US" sz="7100" baseline="0" dirty="0">
                <a:ea typeface="+mn-ea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9" y="6018353"/>
            <a:ext cx="3749802" cy="4902195"/>
          </a:xfrm>
        </p:spPr>
        <p:txBody>
          <a:bodyPr rtlCol="0">
            <a:normAutofit/>
          </a:bodyPr>
          <a:lstStyle>
            <a:lvl1pPr marL="375590" indent="-375590">
              <a:spcAft>
                <a:spcPts val="789"/>
              </a:spcAft>
              <a:buFont typeface="Arial"/>
              <a:buChar char="•"/>
              <a:defRPr lang="fi-FI" sz="1600" dirty="0" smtClean="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040631" y="6018355"/>
            <a:ext cx="3749802" cy="4902195"/>
          </a:xfrm>
        </p:spPr>
        <p:txBody>
          <a:bodyPr rtlCol="0">
            <a:normAutofit/>
          </a:bodyPr>
          <a:lstStyle>
            <a:lvl1pPr marL="375590" indent="-375590">
              <a:spcAft>
                <a:spcPts val="789"/>
              </a:spcAft>
              <a:buFont typeface="Arial"/>
              <a:buChar char="•"/>
              <a:defRPr lang="fi-FI" sz="1600" dirty="0" smtClean="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7404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06400" y="873125"/>
            <a:ext cx="8823325" cy="11037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anchor="ctr"/>
          <a:lstStyle/>
          <a:p>
            <a:pPr algn="ctr"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455" y="6442038"/>
            <a:ext cx="4779670" cy="417597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buNone/>
              <a:defRPr sz="21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917447" y="2547743"/>
            <a:ext cx="6851673" cy="2754237"/>
          </a:xfrm>
        </p:spPr>
        <p:txBody>
          <a:bodyPr tIns="47318" bIns="47318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7454" y="7933036"/>
            <a:ext cx="4780598" cy="3010747"/>
          </a:xfrm>
        </p:spPr>
        <p:txBody>
          <a:bodyPr>
            <a:noAutofit/>
          </a:bodyPr>
          <a:lstStyle>
            <a:lvl1pPr marL="225354" indent="-225354">
              <a:buFont typeface="Arial"/>
              <a:buChar char="•"/>
              <a:defRPr sz="1200"/>
            </a:lvl1pPr>
            <a:lvl2pPr marL="600944" indent="0">
              <a:buNone/>
              <a:defRPr sz="1100"/>
            </a:lvl2pPr>
            <a:lvl3pPr marL="1201887" indent="0">
              <a:buNone/>
              <a:defRPr sz="900"/>
            </a:lvl3pPr>
            <a:lvl4pPr marL="1802831" indent="0">
              <a:buNone/>
              <a:defRPr sz="800"/>
            </a:lvl4pPr>
            <a:lvl5pPr marL="2403775" indent="0">
              <a:buNone/>
              <a:defRPr sz="8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95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8" y="2149405"/>
            <a:ext cx="3872484" cy="5251635"/>
          </a:xfrm>
        </p:spPr>
        <p:txBody>
          <a:bodyPr tIns="47318" bIns="47318" rtlCol="0" anchor="b">
            <a:normAutofit/>
          </a:bodyPr>
          <a:lstStyle>
            <a:lvl1pPr>
              <a:lnSpc>
                <a:spcPct val="80000"/>
              </a:lnSpc>
              <a:defRPr lang="en-US" sz="7100" baseline="0" dirty="0">
                <a:ea typeface="+mn-ea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8" y="7707087"/>
            <a:ext cx="3872484" cy="3213462"/>
          </a:xfrm>
        </p:spPr>
        <p:txBody>
          <a:bodyPr rtlCol="0">
            <a:normAutofit/>
          </a:bodyPr>
          <a:lstStyle>
            <a:lvl1pPr marL="0" indent="0">
              <a:buNone/>
              <a:defRPr lang="fi-FI" sz="1800" dirty="0" smtClean="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5139945" y="2149405"/>
            <a:ext cx="3661155" cy="87711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5045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92" y="1202077"/>
            <a:ext cx="8568183" cy="546966"/>
          </a:xfrm>
        </p:spPr>
        <p:txBody>
          <a:bodyPr tIns="47318" bIns="47318" anchor="t">
            <a:spAutoFit/>
          </a:bodyPr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35069" y="3296808"/>
            <a:ext cx="8567737" cy="832341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9745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780" y="1779257"/>
            <a:ext cx="7862318" cy="434114"/>
          </a:xfrm>
        </p:spPr>
        <p:txBody>
          <a:bodyPr tIns="47318" bIns="47318" anchor="t">
            <a:spAutoFit/>
          </a:bodyPr>
          <a:lstStyle>
            <a:lvl1pPr>
              <a:defRPr sz="24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906780" y="3296809"/>
            <a:ext cx="7862318" cy="7623741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9681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138" y="6729258"/>
            <a:ext cx="3893593" cy="336785"/>
          </a:xfrm>
        </p:spPr>
        <p:txBody>
          <a:bodyPr anchor="b">
            <a:spAutoFit/>
          </a:bodyPr>
          <a:lstStyle>
            <a:lvl1pPr marL="0" indent="0">
              <a:buNone/>
              <a:defRPr sz="14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9"/>
          </p:nvPr>
        </p:nvSpPr>
        <p:spPr>
          <a:xfrm>
            <a:off x="917449" y="7363968"/>
            <a:ext cx="3893278" cy="3745653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0"/>
          </p:nvPr>
        </p:nvSpPr>
        <p:spPr>
          <a:xfrm>
            <a:off x="4895680" y="7363968"/>
            <a:ext cx="3893278" cy="3745653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6" name="Title 14"/>
          <p:cNvSpPr>
            <a:spLocks noGrp="1"/>
          </p:cNvSpPr>
          <p:nvPr>
            <p:ph type="title"/>
          </p:nvPr>
        </p:nvSpPr>
        <p:spPr>
          <a:xfrm>
            <a:off x="917447" y="2547743"/>
            <a:ext cx="6851673" cy="2754237"/>
          </a:xfrm>
        </p:spPr>
        <p:txBody>
          <a:bodyPr tIns="47318" bIns="47318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20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attern_warm_grey_white_spira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586912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138" y="6729258"/>
            <a:ext cx="3893593" cy="336785"/>
          </a:xfrm>
        </p:spPr>
        <p:txBody>
          <a:bodyPr anchor="b">
            <a:spAutoFit/>
          </a:bodyPr>
          <a:lstStyle>
            <a:lvl1pPr marL="0" indent="0">
              <a:buNone/>
              <a:defRPr sz="14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9"/>
          </p:nvPr>
        </p:nvSpPr>
        <p:spPr>
          <a:xfrm>
            <a:off x="917449" y="7363968"/>
            <a:ext cx="3893278" cy="3745653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0"/>
          </p:nvPr>
        </p:nvSpPr>
        <p:spPr>
          <a:xfrm>
            <a:off x="4895680" y="7363968"/>
            <a:ext cx="3893278" cy="3745653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>
                <a:latin typeface="SharpSansNo1-Medium"/>
                <a:cs typeface="SharpSansNo1-Medium"/>
              </a:defRPr>
            </a:lvl2pPr>
            <a:lvl3pPr marL="1201887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100" b="0" i="0">
                <a:latin typeface="SharpSansNo1-Medium"/>
                <a:cs typeface="SharpSansNo1-Medium"/>
              </a:defRPr>
            </a:lvl3pPr>
            <a:lvl4pPr marL="1802831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900" b="0" i="0">
                <a:latin typeface="SharpSansNo1-Medium"/>
                <a:cs typeface="SharpSansNo1-Medium"/>
              </a:defRPr>
            </a:lvl4pPr>
            <a:lvl5pPr marL="2403775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8" name="Title 14"/>
          <p:cNvSpPr>
            <a:spLocks noGrp="1"/>
          </p:cNvSpPr>
          <p:nvPr>
            <p:ph type="title"/>
          </p:nvPr>
        </p:nvSpPr>
        <p:spPr>
          <a:xfrm>
            <a:off x="917447" y="2547743"/>
            <a:ext cx="6851673" cy="2754237"/>
          </a:xfrm>
        </p:spPr>
        <p:txBody>
          <a:bodyPr tIns="47318" bIns="47318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41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long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663" y="1748315"/>
            <a:ext cx="7881105" cy="462784"/>
          </a:xfrm>
        </p:spPr>
        <p:txBody>
          <a:bodyPr lIns="141955" tIns="61514" rIns="141955" bIns="61514" rtlCol="0" anchor="t">
            <a:spAutoFit/>
          </a:bodyPr>
          <a:lstStyle>
            <a:lvl1pPr>
              <a:defRPr lang="en-US" sz="2400" dirty="0">
                <a:cs typeface="SharpSansNo1-Bold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914663" y="3032799"/>
            <a:ext cx="3752588" cy="788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789"/>
              </a:spcAft>
              <a:buNone/>
              <a:defRPr sz="1300"/>
            </a:lvl1pPr>
            <a:lvl2pPr marL="600944" indent="0">
              <a:spcBef>
                <a:spcPts val="0"/>
              </a:spcBef>
              <a:spcAft>
                <a:spcPts val="789"/>
              </a:spcAft>
              <a:buNone/>
              <a:defRPr sz="1200"/>
            </a:lvl2pPr>
            <a:lvl3pPr marL="1201887" indent="0">
              <a:spcBef>
                <a:spcPts val="0"/>
              </a:spcBef>
              <a:spcAft>
                <a:spcPts val="789"/>
              </a:spcAft>
              <a:buNone/>
              <a:defRPr sz="1100"/>
            </a:lvl3pPr>
            <a:lvl4pPr marL="1802831" indent="0">
              <a:spcBef>
                <a:spcPts val="0"/>
              </a:spcBef>
              <a:spcAft>
                <a:spcPts val="789"/>
              </a:spcAft>
              <a:buNone/>
              <a:defRPr sz="900"/>
            </a:lvl4pPr>
            <a:lvl5pPr marL="2403775" indent="0">
              <a:spcBef>
                <a:spcPts val="0"/>
              </a:spcBef>
              <a:spcAft>
                <a:spcPts val="789"/>
              </a:spcAft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045965" y="3032799"/>
            <a:ext cx="3749802" cy="788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789"/>
              </a:spcAft>
              <a:buNone/>
              <a:defRPr sz="1300"/>
            </a:lvl1pPr>
            <a:lvl2pPr marL="600944" indent="0">
              <a:spcBef>
                <a:spcPts val="0"/>
              </a:spcBef>
              <a:spcAft>
                <a:spcPts val="789"/>
              </a:spcAft>
              <a:buNone/>
              <a:defRPr sz="1200"/>
            </a:lvl2pPr>
            <a:lvl3pPr marL="1201887" indent="0">
              <a:spcBef>
                <a:spcPts val="0"/>
              </a:spcBef>
              <a:spcAft>
                <a:spcPts val="789"/>
              </a:spcAft>
              <a:buNone/>
              <a:defRPr sz="1100"/>
            </a:lvl3pPr>
            <a:lvl4pPr marL="1802831" indent="0">
              <a:spcBef>
                <a:spcPts val="0"/>
              </a:spcBef>
              <a:spcAft>
                <a:spcPts val="789"/>
              </a:spcAft>
              <a:buNone/>
              <a:defRPr sz="900"/>
            </a:lvl4pPr>
            <a:lvl5pPr marL="2403775" indent="0">
              <a:spcBef>
                <a:spcPts val="0"/>
              </a:spcBef>
              <a:spcAft>
                <a:spcPts val="789"/>
              </a:spcAft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9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86913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lIns="0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2"/>
                </a:solidFill>
                <a:ea typeface="+mn-ea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5338" y="9847263"/>
            <a:ext cx="2576512" cy="49530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9701869-E7EF-4D47-AB07-914C4AF90F97}" type="datetimeFigureOut">
              <a:rPr lang="fi-FI"/>
              <a:pPr>
                <a:defRPr/>
              </a:pPr>
              <a:t>22.8.2018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4860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08412" y="5780591"/>
            <a:ext cx="2421372" cy="554705"/>
          </a:xfrm>
        </p:spPr>
        <p:txBody>
          <a:bodyPr>
            <a:spAutoFit/>
          </a:bodyPr>
          <a:lstStyle>
            <a:lvl1pPr marL="0" indent="0">
              <a:buNone/>
              <a:defRPr sz="1400" b="0" i="0" cap="all">
                <a:solidFill>
                  <a:schemeClr val="bg2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9"/>
          </p:nvPr>
        </p:nvSpPr>
        <p:spPr>
          <a:xfrm>
            <a:off x="608412" y="6851887"/>
            <a:ext cx="2421372" cy="462845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8412" y="2131116"/>
            <a:ext cx="6699502" cy="2754237"/>
          </a:xfrm>
        </p:spPr>
        <p:txBody>
          <a:bodyPr tIns="47318" bIns="47318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6616684" y="5780591"/>
            <a:ext cx="2421372" cy="554705"/>
          </a:xfrm>
        </p:spPr>
        <p:txBody>
          <a:bodyPr>
            <a:spAutoFit/>
          </a:bodyPr>
          <a:lstStyle>
            <a:lvl1pPr marL="0" indent="0">
              <a:buNone/>
              <a:defRPr sz="1400" b="0" i="0" cap="all">
                <a:solidFill>
                  <a:schemeClr val="bg2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/>
          </p:nvPr>
        </p:nvSpPr>
        <p:spPr>
          <a:xfrm>
            <a:off x="6616682" y="6853020"/>
            <a:ext cx="2421372" cy="461530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612549" y="5780591"/>
            <a:ext cx="2421372" cy="554705"/>
          </a:xfrm>
        </p:spPr>
        <p:txBody>
          <a:bodyPr>
            <a:spAutoFit/>
          </a:bodyPr>
          <a:lstStyle>
            <a:lvl1pPr marL="0" indent="0">
              <a:buNone/>
              <a:defRPr sz="1400" b="0" i="0" cap="all">
                <a:solidFill>
                  <a:schemeClr val="bg2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3612548" y="6853020"/>
            <a:ext cx="2421372" cy="461530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83821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8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Content Placeholder 5"/>
          <p:cNvSpPr>
            <a:spLocks noGrp="1"/>
          </p:cNvSpPr>
          <p:nvPr>
            <p:ph sz="quarter" idx="26"/>
          </p:nvPr>
        </p:nvSpPr>
        <p:spPr>
          <a:xfrm>
            <a:off x="6333596" y="3032798"/>
            <a:ext cx="2457000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3"/>
          </p:nvPr>
        </p:nvSpPr>
        <p:spPr>
          <a:xfrm>
            <a:off x="914663" y="3032798"/>
            <a:ext cx="2438749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 baseline="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25"/>
          </p:nvPr>
        </p:nvSpPr>
        <p:spPr>
          <a:xfrm>
            <a:off x="3567325" y="3032798"/>
            <a:ext cx="2457000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663" y="1747344"/>
            <a:ext cx="7864525" cy="462784"/>
          </a:xfrm>
        </p:spPr>
        <p:txBody>
          <a:bodyPr lIns="141955" tIns="61514" rIns="141955" bIns="61514" anchor="t">
            <a:spAutoFit/>
          </a:bodyPr>
          <a:lstStyle>
            <a:lvl1pPr algn="l">
              <a:defRPr sz="2400" b="0" i="0">
                <a:latin typeface="+mj-lt"/>
                <a:cs typeface="SharpSansNo1-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44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tIns="47318" bIns="47318" anchor="t">
            <a:spAutoFit/>
          </a:bodyPr>
          <a:lstStyle>
            <a:lvl1pPr>
              <a:defRPr sz="24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37" name="Content Placeholder 11"/>
          <p:cNvSpPr>
            <a:spLocks noGrp="1"/>
          </p:cNvSpPr>
          <p:nvPr>
            <p:ph sz="quarter" idx="19"/>
          </p:nvPr>
        </p:nvSpPr>
        <p:spPr>
          <a:xfrm>
            <a:off x="3667473" y="4571127"/>
            <a:ext cx="2448381" cy="690921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38" name="Content Placeholder 11"/>
          <p:cNvSpPr>
            <a:spLocks noGrp="1"/>
          </p:cNvSpPr>
          <p:nvPr>
            <p:ph sz="quarter" idx="21"/>
          </p:nvPr>
        </p:nvSpPr>
        <p:spPr>
          <a:xfrm>
            <a:off x="608413" y="4571127"/>
            <a:ext cx="2459822" cy="6909218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39" name="Content Placeholder 11"/>
          <p:cNvSpPr>
            <a:spLocks noGrp="1"/>
          </p:cNvSpPr>
          <p:nvPr>
            <p:ph sz="quarter" idx="23"/>
          </p:nvPr>
        </p:nvSpPr>
        <p:spPr>
          <a:xfrm>
            <a:off x="6552448" y="4571127"/>
            <a:ext cx="2459822" cy="6909218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608410" y="2379476"/>
            <a:ext cx="5507355" cy="1875565"/>
          </a:xfrm>
        </p:spPr>
        <p:txBody>
          <a:bodyPr>
            <a:no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8671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tIns="47318" bIns="47318" anchor="t">
            <a:spAutoFit/>
          </a:bodyPr>
          <a:lstStyle>
            <a:lvl1pPr>
              <a:defRPr sz="24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4"/>
          </p:nvPr>
        </p:nvSpPr>
        <p:spPr>
          <a:xfrm>
            <a:off x="608408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468439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/>
          </p:nvPr>
        </p:nvSpPr>
        <p:spPr>
          <a:xfrm>
            <a:off x="6328469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608412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28"/>
          </p:nvPr>
        </p:nvSpPr>
        <p:spPr>
          <a:xfrm>
            <a:off x="3480587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6328601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085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077" y="1285471"/>
            <a:ext cx="8399796" cy="462784"/>
          </a:xfrm>
        </p:spPr>
        <p:txBody>
          <a:bodyPr lIns="141955" tIns="61514" rIns="141955" bIns="61514" anchor="t">
            <a:spAutoFit/>
          </a:bodyPr>
          <a:lstStyle>
            <a:lvl1pPr algn="l">
              <a:defRPr sz="2400" b="0" i="0">
                <a:latin typeface="+mj-lt"/>
                <a:cs typeface="SharpSansNo1-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38077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638079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 baseline="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4"/>
          </p:nvPr>
        </p:nvSpPr>
        <p:spPr>
          <a:xfrm>
            <a:off x="638079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3573844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3573845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</p:txBody>
      </p:sp>
      <p:sp>
        <p:nvSpPr>
          <p:cNvPr id="4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3573845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514106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6514106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</p:txBody>
      </p:sp>
      <p:sp>
        <p:nvSpPr>
          <p:cNvPr id="44" name="Picture Placeholder 11"/>
          <p:cNvSpPr>
            <a:spLocks noGrp="1"/>
          </p:cNvSpPr>
          <p:nvPr>
            <p:ph type="pic" sz="quarter" idx="30"/>
          </p:nvPr>
        </p:nvSpPr>
        <p:spPr>
          <a:xfrm>
            <a:off x="6514106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919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tIns="47318" bIns="47318" anchor="t">
            <a:spAutoFit/>
          </a:bodyPr>
          <a:lstStyle>
            <a:lvl1pPr>
              <a:defRPr sz="24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4"/>
          </p:nvPr>
        </p:nvSpPr>
        <p:spPr>
          <a:xfrm>
            <a:off x="608410" y="3062112"/>
            <a:ext cx="1834870" cy="4349114"/>
          </a:xfrm>
          <a:noFill/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2798059" y="3062112"/>
            <a:ext cx="1834870" cy="4349114"/>
          </a:xfrm>
          <a:noFill/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/>
          </p:nvPr>
        </p:nvSpPr>
        <p:spPr>
          <a:xfrm>
            <a:off x="4987708" y="3062112"/>
            <a:ext cx="1834870" cy="4349114"/>
          </a:xfrm>
          <a:noFill/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608412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/>
            </a:lvl1pPr>
            <a:lvl2pPr marL="222396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28"/>
          </p:nvPr>
        </p:nvSpPr>
        <p:spPr>
          <a:xfrm>
            <a:off x="2798103" y="7683392"/>
            <a:ext cx="1834781" cy="3798537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/>
            </a:lvl1pPr>
            <a:lvl2pPr marL="222396" indent="0">
              <a:buNone/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4987796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7177356" y="3062112"/>
            <a:ext cx="1834870" cy="4349114"/>
          </a:xfrm>
          <a:noFill/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5" name="Text Placeholder 54"/>
          <p:cNvSpPr>
            <a:spLocks noGrp="1"/>
          </p:cNvSpPr>
          <p:nvPr>
            <p:ph type="body" sz="quarter" idx="32"/>
          </p:nvPr>
        </p:nvSpPr>
        <p:spPr>
          <a:xfrm>
            <a:off x="7177488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8219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406400" y="873125"/>
            <a:ext cx="8823325" cy="11037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anchor="ctr"/>
          <a:lstStyle/>
          <a:p>
            <a:pPr algn="ctr"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41A03D"/>
              </a:solidFill>
            </a:endParaRPr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3">
            <a:lum bright="10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3"/>
          <p:cNvSpPr txBox="1">
            <a:spLocks/>
          </p:cNvSpPr>
          <p:nvPr userDrawn="1"/>
        </p:nvSpPr>
        <p:spPr>
          <a:xfrm>
            <a:off x="830263" y="6707188"/>
            <a:ext cx="8020050" cy="377825"/>
          </a:xfrm>
          <a:prstGeom prst="rect">
            <a:avLst/>
          </a:prstGeom>
        </p:spPr>
        <p:txBody>
          <a:bodyPr lIns="141955" tIns="61514" rIns="141955" bIns="61514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i-FI" sz="1800" b="0" i="0" kern="1200">
                <a:solidFill>
                  <a:srgbClr val="000000"/>
                </a:solidFill>
                <a:latin typeface="SharpSansNo1-Bold"/>
                <a:ea typeface="+mj-ea"/>
                <a:cs typeface="SharpSansNo1-Bold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5782" y="1747346"/>
            <a:ext cx="5249111" cy="490997"/>
          </a:xfrm>
        </p:spPr>
        <p:txBody>
          <a:bodyPr lIns="141955" tIns="61514" rIns="141955" bIns="61514" anchor="t">
            <a:spAutoFit/>
          </a:bodyPr>
          <a:lstStyle>
            <a:lvl1pPr algn="l">
              <a:defRPr sz="2600" b="0" i="0">
                <a:latin typeface="+mj-lt"/>
                <a:cs typeface="SharpSansNo1-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916236" y="3608799"/>
            <a:ext cx="5248636" cy="2782173"/>
          </a:xfrm>
        </p:spPr>
        <p:txBody>
          <a:bodyPr>
            <a:normAutofit/>
          </a:bodyPr>
          <a:lstStyle>
            <a:lvl1pPr marL="0" indent="0">
              <a:spcAft>
                <a:spcPts val="526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916236" y="8193999"/>
            <a:ext cx="2470490" cy="291652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aseline="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608251" y="8193999"/>
            <a:ext cx="2556623" cy="291652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915781" y="7549360"/>
            <a:ext cx="5248628" cy="367583"/>
          </a:xfrm>
        </p:spPr>
        <p:txBody>
          <a:bodyPr anchor="b">
            <a:spAutoFit/>
          </a:bodyPr>
          <a:lstStyle>
            <a:lvl1pPr marL="0" indent="0">
              <a:buNone/>
              <a:defRPr sz="1600" b="0" i="0">
                <a:latin typeface="SharpSansNo1-Bold"/>
                <a:cs typeface="SharpSansNo1-Bold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849140" y="10988484"/>
            <a:ext cx="2380298" cy="922532"/>
          </a:xfrm>
          <a:solidFill>
            <a:schemeClr val="bg2"/>
          </a:solidFill>
        </p:spPr>
        <p:txBody>
          <a:bodyPr lIns="283910" tIns="246056" rIns="283910" bIns="246056" anchor="b">
            <a:spAutoFit/>
          </a:bodyPr>
          <a:lstStyle>
            <a:lvl1pPr marL="0" indent="0" algn="l">
              <a:spcAft>
                <a:spcPts val="0"/>
              </a:spcAft>
              <a:buNone/>
              <a:defRPr sz="1400" b="0" i="0">
                <a:solidFill>
                  <a:srgbClr val="F2F2F2"/>
                </a:solidFill>
                <a:latin typeface="SharpSansNo1-Bold"/>
                <a:cs typeface="SharpSansNo1-Bold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22153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12801600"/>
          </a:xfrm>
          <a:blipFill rotWithShape="0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878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128016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0" y="898630"/>
            <a:ext cx="4378479" cy="1129946"/>
          </a:xfrm>
        </p:spPr>
        <p:txBody>
          <a:bodyPr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406718" y="11460666"/>
            <a:ext cx="4388832" cy="396219"/>
          </a:xfrm>
        </p:spPr>
        <p:txBody>
          <a:bodyPr anchor="b">
            <a:sp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800" b="0" i="0" baseline="0">
                <a:latin typeface="SharpSansNo1-Bold"/>
                <a:cs typeface="SharpSansNo1-Bold"/>
              </a:defRPr>
            </a:lvl1pPr>
            <a:lvl2pPr marL="826298" indent="-225354">
              <a:buFont typeface="Arial"/>
              <a:buChar char="•"/>
              <a:defRPr sz="1600" b="0" i="0">
                <a:latin typeface="SharpSansNo1-Bold"/>
                <a:cs typeface="SharpSansNo1-Bold"/>
              </a:defRPr>
            </a:lvl2pPr>
            <a:lvl3pPr marL="1427241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3pPr>
            <a:lvl4pPr marL="2028185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4pPr>
            <a:lvl5pPr marL="2629129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779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128016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0" y="898631"/>
            <a:ext cx="3314299" cy="766513"/>
          </a:xfrm>
        </p:spPr>
        <p:txBody>
          <a:bodyPr tIns="47318" bIns="47318" anchor="t">
            <a:spAutoFit/>
          </a:bodyPr>
          <a:lstStyle>
            <a:lvl1pPr>
              <a:defRPr sz="2400" b="0" i="0">
                <a:latin typeface="+mj-lt"/>
                <a:cs typeface="SharpSansNo1-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282806" y="924320"/>
            <a:ext cx="188356" cy="5357707"/>
          </a:xfrm>
          <a:blipFill rotWithShape="0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853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olden_rati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lIns="0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tx1"/>
                </a:solidFill>
                <a:ea typeface="+mn-ea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5338" y="9847263"/>
            <a:ext cx="2576512" cy="49530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EA29B60-EC35-554C-AABF-F96D88FF3226}" type="datetimeFigureOut">
              <a:rPr lang="fi-FI"/>
              <a:pPr>
                <a:defRPr/>
              </a:pPr>
              <a:t>22.8.2018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5154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green 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" y="-3"/>
            <a:ext cx="9607355" cy="12801600"/>
          </a:xfrm>
        </p:spPr>
        <p:txBody>
          <a:bodyPr rtlCol="0"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374130" y="9880292"/>
            <a:ext cx="2853690" cy="2021064"/>
          </a:xfrm>
          <a:solidFill>
            <a:srgbClr val="41AF46"/>
          </a:solidFill>
        </p:spPr>
        <p:txBody>
          <a:bodyPr lIns="378547" tIns="307570" rIns="378547" bIns="369084" anchor="b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200" b="0" i="0">
                <a:solidFill>
                  <a:schemeClr val="bg1"/>
                </a:solidFill>
                <a:latin typeface="SharpSansNo1-Bold"/>
                <a:cs typeface="SharpSansNo1-Bold"/>
              </a:defRPr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97376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hort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12801600"/>
          </a:xfrm>
          <a:blipFill rotWithShape="0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2" y="10273184"/>
            <a:ext cx="3673148" cy="1642394"/>
          </a:xfrm>
        </p:spPr>
        <p:txBody>
          <a:bodyPr tIns="47318" bIns="47318" anchor="b">
            <a:spAutoFit/>
          </a:bodyPr>
          <a:lstStyle>
            <a:lvl1pPr>
              <a:defRPr sz="3700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46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8572331"/>
          </a:xfrm>
          <a:blipFill rotWithShape="1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5291" y="10067939"/>
            <a:ext cx="8568182" cy="784364"/>
          </a:xfrm>
        </p:spPr>
        <p:txBody>
          <a:bodyPr>
            <a:spAutoFit/>
          </a:bodyPr>
          <a:lstStyle>
            <a:lvl1pPr algn="ctr">
              <a:defRPr sz="47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19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3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-2"/>
            <a:ext cx="9601200" cy="6407523"/>
          </a:xfrm>
          <a:solidFill>
            <a:schemeClr val="bg2"/>
          </a:solidFill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406402" y="6799764"/>
            <a:ext cx="2767366" cy="1181328"/>
          </a:xfrm>
        </p:spPr>
        <p:txBody>
          <a:bodyPr>
            <a:normAutofit/>
          </a:bodyPr>
          <a:lstStyle>
            <a:lvl1pPr marL="0" indent="0">
              <a:buNone/>
              <a:defRPr sz="1600" b="0" i="0" cap="all">
                <a:solidFill>
                  <a:srgbClr val="329E41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06402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62071" y="6799764"/>
            <a:ext cx="2767366" cy="1181328"/>
          </a:xfrm>
        </p:spPr>
        <p:txBody>
          <a:bodyPr>
            <a:normAutofit/>
          </a:bodyPr>
          <a:lstStyle>
            <a:lvl1pPr marL="0" indent="0">
              <a:buNone/>
              <a:defRPr sz="1600" b="0" i="0" cap="all">
                <a:solidFill>
                  <a:srgbClr val="329E41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462071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420543" y="6799764"/>
            <a:ext cx="2767366" cy="1181328"/>
          </a:xfrm>
        </p:spPr>
        <p:txBody>
          <a:bodyPr>
            <a:normAutofit/>
          </a:bodyPr>
          <a:lstStyle>
            <a:lvl1pPr marL="0" indent="0">
              <a:buNone/>
              <a:defRPr sz="1600" b="0" i="0" cap="all">
                <a:solidFill>
                  <a:srgbClr val="329E41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3420543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4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4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8572331"/>
          </a:xfrm>
          <a:blipFill rotWithShape="1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06717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7075835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2626920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2"/>
          </p:nvPr>
        </p:nvSpPr>
        <p:spPr>
          <a:xfrm>
            <a:off x="4854619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5380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" y="0"/>
            <a:ext cx="3378756" cy="12801600"/>
          </a:xfrm>
          <a:blipFill rotWithShape="1">
            <a:blip r:embed="rId3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850478" y="1547622"/>
            <a:ext cx="4943199" cy="2754237"/>
          </a:xfrm>
        </p:spPr>
        <p:txBody>
          <a:bodyPr tIns="47318" bIns="47318" anchor="t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850890" y="5750129"/>
            <a:ext cx="4943197" cy="444527"/>
          </a:xfrm>
        </p:spPr>
        <p:txBody>
          <a:bodyPr anchor="b">
            <a:spAutoFit/>
          </a:bodyPr>
          <a:lstStyle>
            <a:lvl1pPr marL="0" indent="0">
              <a:buNone/>
              <a:defRPr sz="21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3850889" y="6587980"/>
            <a:ext cx="4942788" cy="5270782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300"/>
            </a:lvl2pPr>
            <a:lvl3pPr marL="1201887" indent="0">
              <a:buNone/>
              <a:defRPr sz="1200"/>
            </a:lvl3pPr>
            <a:lvl4pPr marL="1802831" indent="0">
              <a:buNone/>
              <a:defRPr sz="1100"/>
            </a:lvl4pPr>
            <a:lvl5pPr marL="2403775" indent="0">
              <a:buNone/>
              <a:defRPr sz="11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152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and 3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222445" y="-18696"/>
            <a:ext cx="3378756" cy="12801600"/>
          </a:xfrm>
          <a:blipFill rotWithShape="1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99" y="962859"/>
            <a:ext cx="5415054" cy="462327"/>
          </a:xfrm>
        </p:spPr>
        <p:txBody>
          <a:bodyPr tIns="47318" bIns="47318" anchor="t">
            <a:spAutoFit/>
          </a:bodyPr>
          <a:lstStyle>
            <a:lvl1pPr>
              <a:defRPr sz="26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37" name="Content Placeholder 11"/>
          <p:cNvSpPr>
            <a:spLocks noGrp="1"/>
          </p:cNvSpPr>
          <p:nvPr>
            <p:ph sz="quarter" idx="19"/>
          </p:nvPr>
        </p:nvSpPr>
        <p:spPr>
          <a:xfrm>
            <a:off x="3276726" y="8802363"/>
            <a:ext cx="2551239" cy="3086744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8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6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8" name="Content Placeholder 11"/>
          <p:cNvSpPr>
            <a:spLocks noGrp="1"/>
          </p:cNvSpPr>
          <p:nvPr>
            <p:ph sz="quarter" idx="21"/>
          </p:nvPr>
        </p:nvSpPr>
        <p:spPr>
          <a:xfrm>
            <a:off x="412999" y="8802363"/>
            <a:ext cx="2563162" cy="3086744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8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6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412996" y="4496573"/>
            <a:ext cx="5414970" cy="3733515"/>
          </a:xfrm>
        </p:spPr>
        <p:txBody>
          <a:bodyPr>
            <a:noAutofit/>
          </a:bodyPr>
          <a:lstStyle>
            <a:lvl1pPr marL="0" indent="0">
              <a:spcAft>
                <a:spcPts val="789"/>
              </a:spcAft>
              <a:buNone/>
              <a:defRPr sz="1200">
                <a:latin typeface="+mn-lt"/>
              </a:defRPr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12999" y="3928705"/>
            <a:ext cx="5414967" cy="336785"/>
          </a:xfrm>
        </p:spPr>
        <p:txBody>
          <a:bodyPr anchor="b">
            <a:spAutoFit/>
          </a:bodyPr>
          <a:lstStyle>
            <a:lvl1pPr marL="0" indent="0">
              <a:buNone/>
              <a:defRPr sz="14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89162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" y="0"/>
            <a:ext cx="3378756" cy="12801600"/>
          </a:xfrm>
          <a:blipFill rotWithShape="1">
            <a:blip r:embed="rId3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810426" y="3464335"/>
            <a:ext cx="5419011" cy="8446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  <a:lvl2pPr marL="600944" indent="0">
              <a:buNone/>
              <a:defRPr sz="1600">
                <a:solidFill>
                  <a:srgbClr val="000000"/>
                </a:solidFill>
              </a:defRPr>
            </a:lvl2pPr>
            <a:lvl3pPr marL="1201887" indent="0">
              <a:buNone/>
              <a:defRPr sz="1400">
                <a:solidFill>
                  <a:srgbClr val="000000"/>
                </a:solidFill>
              </a:defRPr>
            </a:lvl3pPr>
            <a:lvl4pPr marL="1802831" indent="0">
              <a:buNone/>
              <a:defRPr sz="1400">
                <a:solidFill>
                  <a:srgbClr val="000000"/>
                </a:solidFill>
              </a:defRPr>
            </a:lvl4pPr>
            <a:lvl5pPr marL="2403775" indent="0">
              <a:buNone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426" y="924321"/>
            <a:ext cx="5419011" cy="2287142"/>
          </a:xfrm>
        </p:spPr>
        <p:txBody>
          <a:bodyPr>
            <a:normAutofit/>
          </a:bodyPr>
          <a:lstStyle>
            <a:lvl1pPr>
              <a:defRPr sz="3700">
                <a:solidFill>
                  <a:srgbClr val="000000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402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hort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378757" y="0"/>
            <a:ext cx="6222444" cy="12801600"/>
          </a:xfrm>
          <a:blipFill rotWithShape="1">
            <a:blip r:embed="rId2"/>
            <a:tile tx="0" ty="0" sx="100000" sy="100000" flip="none" algn="tl"/>
          </a:blipFill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406402" y="11581205"/>
            <a:ext cx="2793997" cy="307069"/>
          </a:xfrm>
        </p:spPr>
        <p:txBody>
          <a:bodyPr anchor="b">
            <a:spAutoFit/>
          </a:bodyPr>
          <a:lstStyle>
            <a:lvl1pPr marL="0" indent="0" algn="l">
              <a:buNone/>
              <a:defRPr sz="1200"/>
            </a:lvl1pPr>
            <a:lvl2pPr>
              <a:defRPr sz="14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2435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359908" y="-3"/>
            <a:ext cx="6247447" cy="12801600"/>
          </a:xfrm>
        </p:spPr>
        <p:txBody>
          <a:bodyPr rtlCol="0"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3353753" cy="7949123"/>
          </a:xfrm>
        </p:spPr>
        <p:txBody>
          <a:bodyPr rtlCol="0"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-1" y="7949124"/>
            <a:ext cx="2066666" cy="4852477"/>
          </a:xfrm>
        </p:spPr>
        <p:txBody>
          <a:bodyPr rtlCol="0"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66665" y="9801968"/>
            <a:ext cx="1287088" cy="2999632"/>
          </a:xfrm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2598206" y="7949125"/>
            <a:ext cx="755547" cy="1852843"/>
          </a:xfrm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066665" y="7949123"/>
            <a:ext cx="521326" cy="1249328"/>
          </a:xfrm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066665" y="9198452"/>
            <a:ext cx="267015" cy="603513"/>
          </a:xfrm>
        </p:spPr>
        <p:txBody>
          <a:bodyPr rtlCol="0">
            <a:no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2333680" y="9203435"/>
            <a:ext cx="254311" cy="603513"/>
          </a:xfrm>
        </p:spPr>
        <p:txBody>
          <a:bodyPr rtlCol="0">
            <a:no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374130" y="10482785"/>
            <a:ext cx="2853690" cy="1418569"/>
          </a:xfrm>
          <a:solidFill>
            <a:srgbClr val="41AF46"/>
          </a:solidFill>
        </p:spPr>
        <p:txBody>
          <a:bodyPr lIns="189274" tIns="123028" rIns="189274" bIns="184542" anchor="b">
            <a:spAutoFit/>
          </a:bodyPr>
          <a:lstStyle>
            <a:lvl1pPr marL="0" indent="0">
              <a:buFontTx/>
              <a:buNone/>
              <a:defRPr sz="2400" b="0" i="0">
                <a:solidFill>
                  <a:schemeClr val="bg1"/>
                </a:solidFill>
                <a:latin typeface="SharpSansNo1-Bold"/>
                <a:cs typeface="SharpSansNo1-Bold"/>
              </a:defRPr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514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lIns="141955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accent2"/>
                </a:solidFill>
                <a:ea typeface="+mn-ea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5338" y="9847263"/>
            <a:ext cx="2576512" cy="495300"/>
          </a:xfrm>
          <a:prstGeom prst="rect">
            <a:avLst/>
          </a:prstGeom>
        </p:spPr>
        <p:txBody>
          <a:bodyPr vert="horz" wrap="square" lIns="141955" tIns="123028" rIns="141955" bIns="123028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8DD7D76-B87E-AC41-AF51-AA72C580459A}" type="datetimeFigureOut">
              <a:rPr lang="fi-FI"/>
              <a:pPr>
                <a:defRPr/>
              </a:pPr>
              <a:t>22.8.2018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32466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808" y="907875"/>
            <a:ext cx="5445630" cy="2133600"/>
          </a:xfrm>
        </p:spPr>
        <p:txBody>
          <a:bodyPr>
            <a:noAutofit/>
          </a:bodyPr>
          <a:lstStyle>
            <a:lvl1pPr algn="l">
              <a:defRPr sz="3400" b="0" i="0">
                <a:solidFill>
                  <a:srgbClr val="210F00"/>
                </a:solidFill>
                <a:latin typeface="+mj-lt"/>
                <a:cs typeface="SharpSansNo1-Extra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55420" cy="128016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783808" y="3247890"/>
            <a:ext cx="5445630" cy="1858160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783806" y="6321779"/>
            <a:ext cx="2649373" cy="5535107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557112" y="10163969"/>
            <a:ext cx="2677924" cy="1692915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600" b="0" i="0">
                <a:solidFill>
                  <a:srgbClr val="41AF46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783808" y="5341117"/>
            <a:ext cx="2649374" cy="773952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 cap="all" baseline="0">
                <a:solidFill>
                  <a:schemeClr val="tx1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557113" y="5341117"/>
            <a:ext cx="2672326" cy="773952"/>
          </a:xfrm>
        </p:spPr>
        <p:txBody>
          <a:bodyPr anchor="ctr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cap="all">
                <a:solidFill>
                  <a:schemeClr val="tx1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6557111" y="6321780"/>
            <a:ext cx="2672326" cy="3569333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06403" y="11300090"/>
            <a:ext cx="2559302" cy="556795"/>
          </a:xfrm>
          <a:solidFill>
            <a:srgbClr val="C4E2D9"/>
          </a:solidFill>
        </p:spPr>
        <p:txBody>
          <a:bodyPr lIns="189274" tIns="123028" rIns="189274" bIns="184542" anchor="b">
            <a:sp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600">
                <a:solidFill>
                  <a:srgbClr val="210F00"/>
                </a:solidFill>
              </a:defRPr>
            </a:lvl1pPr>
            <a:lvl2pPr>
              <a:defRPr sz="2400">
                <a:solidFill>
                  <a:srgbClr val="210F00"/>
                </a:solidFill>
              </a:defRPr>
            </a:lvl2pPr>
            <a:lvl3pPr>
              <a:defRPr sz="2100">
                <a:solidFill>
                  <a:srgbClr val="210F00"/>
                </a:solidFill>
              </a:defRPr>
            </a:lvl3pPr>
            <a:lvl4pPr>
              <a:defRPr sz="1800">
                <a:solidFill>
                  <a:srgbClr val="210F00"/>
                </a:solidFill>
              </a:defRPr>
            </a:lvl4pPr>
            <a:lvl5pPr>
              <a:defRPr sz="18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73035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417072" y="2678765"/>
            <a:ext cx="2238757" cy="458703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17072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417072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17072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8812366" cy="617498"/>
          </a:xfrm>
        </p:spPr>
        <p:txBody>
          <a:bodyPr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25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3706713" y="2689186"/>
            <a:ext cx="2238757" cy="458703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990681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990681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990681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8" name="Picture Placeholder 21"/>
          <p:cNvSpPr>
            <a:spLocks noGrp="1"/>
          </p:cNvSpPr>
          <p:nvPr>
            <p:ph type="pic" sz="quarter" idx="24"/>
          </p:nvPr>
        </p:nvSpPr>
        <p:spPr>
          <a:xfrm>
            <a:off x="6990681" y="2678765"/>
            <a:ext cx="2238757" cy="458703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3706713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3706713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1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3706713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73016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417072" y="2678765"/>
            <a:ext cx="2018356" cy="4529243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17072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417072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17072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8812366" cy="617498"/>
          </a:xfrm>
        </p:spPr>
        <p:txBody>
          <a:bodyPr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2665156" y="2678765"/>
            <a:ext cx="2018356" cy="4529243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2665156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2665156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2665156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24"/>
          </p:nvPr>
        </p:nvSpPr>
        <p:spPr>
          <a:xfrm>
            <a:off x="7211082" y="2678765"/>
            <a:ext cx="2018356" cy="4529243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7211082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7211082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7211082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6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4918920" y="2678765"/>
            <a:ext cx="2018356" cy="4529243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4918920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2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4918920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3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4918920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10250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174" y="4595917"/>
            <a:ext cx="1558263" cy="3693663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2600" b="0" i="0">
                <a:solidFill>
                  <a:schemeClr val="bg1"/>
                </a:solidFill>
                <a:latin typeface="+mj-lt"/>
                <a:cs typeface="SharpSansNo1-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33542" y="889155"/>
            <a:ext cx="1556509" cy="3689504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69932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 baseline="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557561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869932" y="8302802"/>
            <a:ext cx="1556509" cy="368950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5560888" y="8302802"/>
            <a:ext cx="1556509" cy="3689504"/>
          </a:xfrm>
        </p:spPr>
        <p:txBody>
          <a:bodyPr anchor="b"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121614" y="4596803"/>
            <a:ext cx="1556509" cy="3689504"/>
          </a:xfrm>
        </p:spPr>
        <p:txBody>
          <a:bodyPr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2433742" y="4596803"/>
            <a:ext cx="1556509" cy="3689504"/>
          </a:xfrm>
        </p:spPr>
        <p:txBody>
          <a:bodyPr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998329" y="889155"/>
            <a:ext cx="1556509" cy="3689504"/>
          </a:xfrm>
        </p:spPr>
        <p:txBody>
          <a:bodyPr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994802" y="8302802"/>
            <a:ext cx="1556509" cy="3689504"/>
          </a:xfrm>
        </p:spPr>
        <p:txBody>
          <a:bodyPr anchor="b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3997553" y="4596803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869932" y="4596803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7122309" y="8302802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7121614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32"/>
          </p:nvPr>
        </p:nvSpPr>
        <p:spPr>
          <a:xfrm>
            <a:off x="2433497" y="8302802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91401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7342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r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3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7651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r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>
            <a:lum bright="10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406400" y="873125"/>
            <a:ext cx="8823325" cy="11037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anchor="ctr"/>
          <a:lstStyle/>
          <a:p>
            <a:pPr algn="ctr"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41A0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249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k W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586912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9039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 &lt;3 feed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24"/>
          <p:cNvSpPr>
            <a:spLocks noGrp="1"/>
          </p:cNvSpPr>
          <p:nvPr>
            <p:ph type="pic" sz="quarter" idx="16"/>
          </p:nvPr>
        </p:nvSpPr>
        <p:spPr>
          <a:xfrm>
            <a:off x="8369382" y="9886811"/>
            <a:ext cx="751760" cy="178195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115313" y="9889633"/>
            <a:ext cx="2166665" cy="1781950"/>
          </a:xfrm>
        </p:spPr>
        <p:txBody>
          <a:bodyPr lIns="47318" tIns="0" rIns="47318" bIns="0" anchor="b">
            <a:noAutofit/>
          </a:bodyPr>
          <a:lstStyle>
            <a:lvl1pPr marL="0" indent="0" algn="r">
              <a:spcAft>
                <a:spcPts val="0"/>
              </a:spcAft>
              <a:buNone/>
              <a:defRPr sz="1600" b="0" i="0" baseline="0">
                <a:solidFill>
                  <a:srgbClr val="FFFFFF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1311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9601200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7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601200" cy="12801600"/>
          </a:xfrm>
          <a:blipFill rotWithShape="1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lIns="141955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2"/>
                </a:solidFill>
                <a:ea typeface="+mn-ea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282806" y="924320"/>
            <a:ext cx="188356" cy="5357707"/>
          </a:xfrm>
          <a:blipFill rotWithShape="0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>
          <a:xfrm>
            <a:off x="795338" y="9847263"/>
            <a:ext cx="2576512" cy="368300"/>
          </a:xfrm>
          <a:prstGeom prst="rect">
            <a:avLst/>
          </a:prstGeom>
        </p:spPr>
        <p:txBody>
          <a:bodyPr vert="horz" wrap="square" lIns="141955" tIns="60094" rIns="141955" bIns="60094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F90E3C3-C222-A74C-8D3C-0C7425D0E777}" type="datetimeFigureOut">
              <a:rPr lang="fi-FI"/>
              <a:pPr>
                <a:defRPr/>
              </a:pPr>
              <a:t>22.8.2018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57751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attern_warmred_triang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2181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attern_mint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594850" cy="1281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3660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attern_green_lea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7007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attern_green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96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-19050"/>
            <a:ext cx="9586913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pattern_emerald_triangl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9373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-19050"/>
            <a:ext cx="9586913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3771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pattern_green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763588"/>
            <a:ext cx="919162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0" tIns="141955" rIns="141955" bIns="141955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1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5338" y="9847263"/>
            <a:ext cx="2576512" cy="49530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30CA74A-9F71-DB45-BCE7-7F1EA37CF3E1}" type="datetimeFigureOut">
              <a:rPr lang="fi-FI"/>
              <a:pPr>
                <a:defRPr/>
              </a:pPr>
              <a:t>22.8.2018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92545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86913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0" tIns="141955" rIns="141955" bIns="141955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2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5338" y="9847263"/>
            <a:ext cx="2576512" cy="49530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74333A-034A-074D-86C0-6E6DBB240C40}" type="datetimeFigureOut">
              <a:rPr lang="fi-FI"/>
              <a:pPr>
                <a:defRPr/>
              </a:pPr>
              <a:t>22.8.2018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916346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olden_rati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0" tIns="141955" rIns="141955" bIns="141955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tx1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5338" y="9847263"/>
            <a:ext cx="2576512" cy="49530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3ECC5A-8088-EE49-BF95-0A87FFDF82D5}" type="datetimeFigureOut">
              <a:rPr lang="fi-FI"/>
              <a:pPr>
                <a:defRPr/>
              </a:pPr>
              <a:t>22.8.2018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07848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141955" tIns="141955" rIns="141955" bIns="141955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accent2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5338" y="9847263"/>
            <a:ext cx="2576512" cy="495300"/>
          </a:xfrm>
          <a:prstGeom prst="rect">
            <a:avLst/>
          </a:prstGeom>
        </p:spPr>
        <p:txBody>
          <a:bodyPr vert="horz" wrap="square" lIns="141955" tIns="123028" rIns="141955" bIns="123028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884DA95-F60B-0641-97D5-A9D30483638F}" type="datetimeFigureOut">
              <a:rPr lang="fi-FI"/>
              <a:pPr>
                <a:defRPr/>
              </a:pPr>
              <a:t>22.8.2018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977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rid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86913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669925"/>
            <a:ext cx="8032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6489700" y="9652000"/>
            <a:ext cx="2740025" cy="2259013"/>
          </a:xfrm>
          <a:prstGeom prst="rect">
            <a:avLst/>
          </a:prstGeom>
          <a:solidFill>
            <a:srgbClr val="41A23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anchor="ctr"/>
          <a:lstStyle/>
          <a:p>
            <a:pPr algn="ctr"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341" y="6950837"/>
            <a:ext cx="5029691" cy="2371099"/>
          </a:xfrm>
          <a:noFill/>
        </p:spPr>
        <p:txBody>
          <a:bodyPr lIns="141955" tIns="141955" rIns="141955" bIns="141955" rtlCol="0" anchor="b">
            <a:spAutoFit/>
          </a:bodyPr>
          <a:lstStyle>
            <a:lvl1pPr>
              <a:lnSpc>
                <a:spcPct val="80000"/>
              </a:lnSpc>
              <a:defRPr lang="en-US" sz="6300" dirty="0">
                <a:solidFill>
                  <a:schemeClr val="tx1"/>
                </a:solidFill>
                <a:ea typeface="+mn-ea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2" name="Picture Placeholder 24"/>
          <p:cNvSpPr>
            <a:spLocks noGrp="1"/>
          </p:cNvSpPr>
          <p:nvPr>
            <p:ph type="pic" sz="quarter" idx="16"/>
          </p:nvPr>
        </p:nvSpPr>
        <p:spPr>
          <a:xfrm>
            <a:off x="6592493" y="9889633"/>
            <a:ext cx="751760" cy="178195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464267" y="9889633"/>
            <a:ext cx="1656873" cy="1781950"/>
          </a:xfrm>
        </p:spPr>
        <p:txBody>
          <a:bodyPr lIns="47318" rIns="47318" anchor="b">
            <a:noAutofit/>
          </a:bodyPr>
          <a:lstStyle>
            <a:lvl1pPr marL="0" indent="0">
              <a:spcAft>
                <a:spcPts val="0"/>
              </a:spcAft>
              <a:buNone/>
              <a:defRPr sz="1600" b="0" i="0" baseline="0">
                <a:solidFill>
                  <a:srgbClr val="FFFFFF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8"/>
          </p:nvPr>
        </p:nvSpPr>
        <p:spPr>
          <a:xfrm>
            <a:off x="560388" y="9418638"/>
            <a:ext cx="5029200" cy="493712"/>
          </a:xfrm>
          <a:prstGeom prst="rect">
            <a:avLst/>
          </a:prstGeom>
        </p:spPr>
        <p:txBody>
          <a:bodyPr vert="horz" wrap="square" lIns="141955" tIns="123028" rIns="141955" bIns="123028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b="0" i="0" baseline="0" smtClean="0">
                <a:solidFill>
                  <a:srgbClr val="000000"/>
                </a:solidFill>
                <a:latin typeface="+mn-lt"/>
                <a:ea typeface="+mn-ea"/>
                <a:cs typeface="SharpSansNo1-Bold"/>
              </a:defRPr>
            </a:lvl1pPr>
          </a:lstStyle>
          <a:p>
            <a:pPr>
              <a:defRPr/>
            </a:pPr>
            <a:fld id="{B9696BE6-5F4E-164C-A07C-B01EB0D564F1}" type="datetimeFigureOut">
              <a:rPr lang="fi-FI"/>
              <a:pPr>
                <a:defRPr/>
              </a:pPr>
              <a:t>22.8.2018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5245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601200" cy="12801600"/>
          </a:xfrm>
          <a:blipFill rotWithShape="1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141955" tIns="141955" rIns="141955" bIns="141955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2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282806" y="924320"/>
            <a:ext cx="188356" cy="5357707"/>
          </a:xfrm>
          <a:blipFill rotWithShape="0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>
          <a:xfrm>
            <a:off x="795338" y="9847263"/>
            <a:ext cx="2576512" cy="368300"/>
          </a:xfrm>
          <a:prstGeom prst="rect">
            <a:avLst/>
          </a:prstGeom>
        </p:spPr>
        <p:txBody>
          <a:bodyPr vert="horz" wrap="square" lIns="141955" tIns="60094" rIns="141955" bIns="60094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0CF7BE9-C042-1346-B030-960F75EFB952}" type="datetimeFigureOut">
              <a:rPr lang="fi-FI"/>
              <a:pPr>
                <a:defRPr/>
              </a:pPr>
              <a:t>22.8.2018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3398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rid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86913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669925"/>
            <a:ext cx="8032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6489700" y="9652000"/>
            <a:ext cx="2740025" cy="2259013"/>
          </a:xfrm>
          <a:prstGeom prst="rect">
            <a:avLst/>
          </a:prstGeom>
          <a:solidFill>
            <a:srgbClr val="41A23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anchor="ctr"/>
          <a:lstStyle/>
          <a:p>
            <a:pPr algn="ctr"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341" y="6950837"/>
            <a:ext cx="5029691" cy="2371099"/>
          </a:xfrm>
          <a:noFill/>
        </p:spPr>
        <p:txBody>
          <a:bodyPr wrap="square" lIns="141955" tIns="141955" rIns="141955" bIns="141955" anchor="b">
            <a:spAutoFit/>
          </a:bodyPr>
          <a:lstStyle>
            <a:lvl1pPr>
              <a:lnSpc>
                <a:spcPct val="80000"/>
              </a:lnSpc>
              <a:defRPr lang="en-US" sz="6300" dirty="0">
                <a:solidFill>
                  <a:schemeClr val="tx1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Picture Placeholder 24"/>
          <p:cNvSpPr>
            <a:spLocks noGrp="1"/>
          </p:cNvSpPr>
          <p:nvPr>
            <p:ph type="pic" sz="quarter" idx="16"/>
          </p:nvPr>
        </p:nvSpPr>
        <p:spPr>
          <a:xfrm>
            <a:off x="6592493" y="9889633"/>
            <a:ext cx="751760" cy="178195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464267" y="9889633"/>
            <a:ext cx="1656873" cy="1781950"/>
          </a:xfrm>
        </p:spPr>
        <p:txBody>
          <a:bodyPr lIns="47318" rIns="47318" anchor="b">
            <a:noAutofit/>
          </a:bodyPr>
          <a:lstStyle>
            <a:lvl1pPr marL="0" indent="0">
              <a:spcAft>
                <a:spcPts val="0"/>
              </a:spcAft>
              <a:buNone/>
              <a:defRPr sz="1600" b="1" i="0" baseline="0">
                <a:solidFill>
                  <a:srgbClr val="FFFFFF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8"/>
          </p:nvPr>
        </p:nvSpPr>
        <p:spPr>
          <a:xfrm>
            <a:off x="560388" y="9418638"/>
            <a:ext cx="5029200" cy="493712"/>
          </a:xfrm>
          <a:prstGeom prst="rect">
            <a:avLst/>
          </a:prstGeom>
        </p:spPr>
        <p:txBody>
          <a:bodyPr vert="horz" wrap="square" lIns="141955" tIns="123028" rIns="141955" bIns="123028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b="0" i="0" baseline="0" smtClean="0">
                <a:solidFill>
                  <a:srgbClr val="000000"/>
                </a:solidFill>
                <a:latin typeface="+mn-lt"/>
                <a:ea typeface="+mn-ea"/>
                <a:cs typeface="SharpSansNo1-Bold"/>
              </a:defRPr>
            </a:lvl1pPr>
          </a:lstStyle>
          <a:p>
            <a:pPr>
              <a:defRPr/>
            </a:pPr>
            <a:fld id="{20084046-D12C-4047-89FA-BEFBAC58C32C}" type="datetimeFigureOut">
              <a:rPr lang="fi-FI"/>
              <a:pPr>
                <a:defRPr/>
              </a:pPr>
              <a:t>22.8.2018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47204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anchor="ctr"/>
          <a:lstStyle/>
          <a:p>
            <a:pPr algn="ctr"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41A03D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06782" y="6074666"/>
            <a:ext cx="7819643" cy="417597"/>
          </a:xfrm>
        </p:spPr>
        <p:txBody>
          <a:bodyPr>
            <a:spAutoFit/>
          </a:bodyPr>
          <a:lstStyle>
            <a:lvl1pPr algn="ctr">
              <a:defRPr lang="en-US" sz="2100" b="1" i="0" cap="all" spc="0" baseline="0" dirty="0">
                <a:solidFill>
                  <a:schemeClr val="bg1"/>
                </a:solidFill>
                <a:latin typeface="+mj-lt"/>
                <a:cs typeface="SharpSansNo1-Bold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884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06782" y="5481939"/>
            <a:ext cx="7819643" cy="1603049"/>
          </a:xfrm>
        </p:spPr>
        <p:txBody>
          <a:bodyPr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496406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601200" cy="12801600"/>
          </a:xfrm>
          <a:blipFill rotWithShape="1">
            <a:blip r:embed="rId3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06782" y="5481939"/>
            <a:ext cx="7819643" cy="1603049"/>
          </a:xfrm>
        </p:spPr>
        <p:txBody>
          <a:bodyPr>
            <a:spAutoFit/>
          </a:bodyPr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47613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917447" y="2984785"/>
            <a:ext cx="6851673" cy="1880151"/>
          </a:xfrm>
        </p:spPr>
        <p:txBody>
          <a:bodyPr wrap="square" tIns="47318" bIns="47318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917449" y="6209182"/>
            <a:ext cx="6390799" cy="3520441"/>
          </a:xfrm>
        </p:spPr>
        <p:txBody>
          <a:bodyPr>
            <a:noAutofit/>
          </a:bodyPr>
          <a:lstStyle>
            <a:lvl1pPr marL="0" indent="0">
              <a:buNone/>
              <a:defRPr sz="2600"/>
            </a:lvl1pPr>
            <a:lvl2pPr marL="600944" indent="0">
              <a:buNone/>
              <a:defRPr sz="2400"/>
            </a:lvl2pPr>
            <a:lvl3pPr marL="1201887" indent="0">
              <a:buNone/>
              <a:defRPr sz="2100"/>
            </a:lvl3pPr>
            <a:lvl4pPr marL="1802831" indent="0">
              <a:buNone/>
              <a:defRPr sz="1800"/>
            </a:lvl4pPr>
            <a:lvl5pPr marL="2403775" indent="0">
              <a:buNone/>
              <a:defRPr sz="1800"/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7240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9" y="2149405"/>
            <a:ext cx="4724578" cy="5251635"/>
          </a:xfrm>
        </p:spPr>
        <p:txBody>
          <a:bodyPr wrap="square" tIns="47318" bIns="47318" anchor="b"/>
          <a:lstStyle>
            <a:lvl1pPr>
              <a:defRPr lang="en-US" sz="7100" baseline="0" dirty="0">
                <a:ea typeface="+mn-ea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9" y="7707087"/>
            <a:ext cx="4724578" cy="3014649"/>
          </a:xfrm>
        </p:spPr>
        <p:txBody>
          <a:bodyPr rtlCol="0">
            <a:normAutofit/>
          </a:bodyPr>
          <a:lstStyle>
            <a:lvl1pPr marL="0" indent="0">
              <a:buNone/>
              <a:defRPr lang="fi-FI" sz="1800" dirty="0" smtClean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060310" y="2149406"/>
            <a:ext cx="2730123" cy="85723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65324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7" y="2986833"/>
            <a:ext cx="6851673" cy="1880151"/>
          </a:xfrm>
        </p:spPr>
        <p:txBody>
          <a:bodyPr wrap="square" tIns="47318" bIns="47318">
            <a:spAutoFit/>
          </a:bodyPr>
          <a:lstStyle>
            <a:lvl1pPr>
              <a:lnSpc>
                <a:spcPct val="80000"/>
              </a:lnSpc>
              <a:defRPr lang="en-US" sz="7100" baseline="0" dirty="0">
                <a:ea typeface="+mn-ea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9" y="6018353"/>
            <a:ext cx="3749802" cy="4902195"/>
          </a:xfrm>
        </p:spPr>
        <p:txBody>
          <a:bodyPr rtlCol="0">
            <a:normAutofit/>
          </a:bodyPr>
          <a:lstStyle>
            <a:lvl1pPr marL="375590" indent="-375590">
              <a:spcAft>
                <a:spcPts val="789"/>
              </a:spcAft>
              <a:buFont typeface="Arial"/>
              <a:buChar char="•"/>
              <a:defRPr lang="fi-FI" sz="1600" dirty="0" smtClean="0"/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040631" y="6018355"/>
            <a:ext cx="3749802" cy="4902195"/>
          </a:xfrm>
        </p:spPr>
        <p:txBody>
          <a:bodyPr rtlCol="0">
            <a:normAutofit/>
          </a:bodyPr>
          <a:lstStyle>
            <a:lvl1pPr marL="375590" indent="-375590">
              <a:spcAft>
                <a:spcPts val="789"/>
              </a:spcAft>
              <a:buFont typeface="Arial"/>
              <a:buChar char="•"/>
              <a:defRPr lang="fi-FI" sz="1600" dirty="0" smtClean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77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06400" y="873125"/>
            <a:ext cx="8823325" cy="11037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anchor="ctr"/>
          <a:lstStyle/>
          <a:p>
            <a:pPr algn="ctr"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455" y="6442038"/>
            <a:ext cx="4779670" cy="417597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buNone/>
              <a:defRPr sz="2100" b="1" i="0" spc="-66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917447" y="2984785"/>
            <a:ext cx="6851673" cy="1880151"/>
          </a:xfrm>
        </p:spPr>
        <p:txBody>
          <a:bodyPr wrap="square" tIns="47318" bIns="47318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7454" y="7933036"/>
            <a:ext cx="4780598" cy="3010747"/>
          </a:xfrm>
        </p:spPr>
        <p:txBody>
          <a:bodyPr>
            <a:noAutofit/>
          </a:bodyPr>
          <a:lstStyle>
            <a:lvl1pPr marL="225354" indent="-225354">
              <a:buFont typeface="Arial"/>
              <a:buChar char="•"/>
              <a:defRPr sz="1200"/>
            </a:lvl1pPr>
            <a:lvl2pPr marL="600944" indent="0">
              <a:buNone/>
              <a:defRPr sz="1100"/>
            </a:lvl2pPr>
            <a:lvl3pPr marL="1201887" indent="0">
              <a:buNone/>
              <a:defRPr sz="900"/>
            </a:lvl3pPr>
            <a:lvl4pPr marL="1802831" indent="0">
              <a:buNone/>
              <a:defRPr sz="800"/>
            </a:lvl4pPr>
            <a:lvl5pPr marL="2403775" indent="0">
              <a:buNone/>
              <a:defRPr sz="800"/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864148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8" y="2149405"/>
            <a:ext cx="3872484" cy="5251635"/>
          </a:xfrm>
        </p:spPr>
        <p:txBody>
          <a:bodyPr wrap="square" tIns="47318" bIns="47318" anchor="b"/>
          <a:lstStyle>
            <a:lvl1pPr>
              <a:lnSpc>
                <a:spcPct val="80000"/>
              </a:lnSpc>
              <a:defRPr lang="en-US" sz="7100" baseline="0" dirty="0">
                <a:ea typeface="+mn-ea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8" y="7707087"/>
            <a:ext cx="3872484" cy="3213462"/>
          </a:xfrm>
        </p:spPr>
        <p:txBody>
          <a:bodyPr rtlCol="0">
            <a:normAutofit/>
          </a:bodyPr>
          <a:lstStyle>
            <a:lvl1pPr marL="0" indent="0">
              <a:buNone/>
              <a:defRPr lang="fi-FI" sz="1800" dirty="0" smtClean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5139945" y="2149405"/>
            <a:ext cx="3661155" cy="87711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014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anchor="ctr"/>
          <a:lstStyle/>
          <a:p>
            <a:pPr algn="ctr"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41A03D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06782" y="6074666"/>
            <a:ext cx="7819643" cy="417597"/>
          </a:xfrm>
        </p:spPr>
        <p:txBody>
          <a:bodyPr rtlCol="0">
            <a:spAutoFit/>
          </a:bodyPr>
          <a:lstStyle>
            <a:lvl1pPr algn="ctr">
              <a:defRPr lang="en-US" sz="2100" b="0" i="0" cap="all" spc="0" baseline="0" dirty="0">
                <a:solidFill>
                  <a:schemeClr val="bg1"/>
                </a:solidFill>
                <a:latin typeface="SharpSansNo1-Bold"/>
                <a:cs typeface="SharpSansNo1-Bold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3530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92" y="1202077"/>
            <a:ext cx="8568183" cy="546966"/>
          </a:xfrm>
        </p:spPr>
        <p:txBody>
          <a:bodyPr wrap="square" tIns="47318" bIns="47318" anchor="t">
            <a:spAutoFit/>
          </a:bodyPr>
          <a:lstStyle>
            <a:lvl1pPr>
              <a:defRPr sz="3200" spc="-6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35069" y="3296808"/>
            <a:ext cx="8567737" cy="832341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201367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780" y="1779257"/>
            <a:ext cx="7862318" cy="434114"/>
          </a:xfrm>
        </p:spPr>
        <p:txBody>
          <a:bodyPr wrap="square" tIns="47318" bIns="47318" anchor="t">
            <a:spAutoFit/>
          </a:bodyPr>
          <a:lstStyle>
            <a:lvl1pPr>
              <a:defRPr sz="2400" spc="-6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906780" y="3296809"/>
            <a:ext cx="7862318" cy="7623741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5325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138" y="6729258"/>
            <a:ext cx="3893593" cy="336785"/>
          </a:xfrm>
        </p:spPr>
        <p:txBody>
          <a:bodyPr anchor="b">
            <a:spAutoFit/>
          </a:bodyPr>
          <a:lstStyle>
            <a:lvl1pPr marL="0" indent="0">
              <a:buNone/>
              <a:defRPr sz="1400" b="1" i="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9"/>
          </p:nvPr>
        </p:nvSpPr>
        <p:spPr>
          <a:xfrm>
            <a:off x="917449" y="7363968"/>
            <a:ext cx="3893278" cy="3745653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0"/>
          </p:nvPr>
        </p:nvSpPr>
        <p:spPr>
          <a:xfrm>
            <a:off x="4895680" y="7363968"/>
            <a:ext cx="3893278" cy="3745653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4"/>
          <p:cNvSpPr>
            <a:spLocks noGrp="1"/>
          </p:cNvSpPr>
          <p:nvPr>
            <p:ph type="title"/>
          </p:nvPr>
        </p:nvSpPr>
        <p:spPr>
          <a:xfrm>
            <a:off x="917447" y="2984785"/>
            <a:ext cx="6851673" cy="1880151"/>
          </a:xfrm>
        </p:spPr>
        <p:txBody>
          <a:bodyPr wrap="square" tIns="47318" bIns="47318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36453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attern_warm_grey_white_spira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586912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138" y="6729258"/>
            <a:ext cx="3893593" cy="336785"/>
          </a:xfrm>
        </p:spPr>
        <p:txBody>
          <a:bodyPr anchor="b">
            <a:spAutoFit/>
          </a:bodyPr>
          <a:lstStyle>
            <a:lvl1pPr marL="0" indent="0">
              <a:buNone/>
              <a:defRPr sz="1400" b="1" i="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9"/>
          </p:nvPr>
        </p:nvSpPr>
        <p:spPr>
          <a:xfrm>
            <a:off x="917449" y="7363968"/>
            <a:ext cx="3893278" cy="3745653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0"/>
          </p:nvPr>
        </p:nvSpPr>
        <p:spPr>
          <a:xfrm>
            <a:off x="4895680" y="7363968"/>
            <a:ext cx="3893278" cy="3745653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>
                <a:latin typeface="SharpSansNo1-Medium"/>
                <a:cs typeface="SharpSansNo1-Medium"/>
              </a:defRPr>
            </a:lvl2pPr>
            <a:lvl3pPr marL="1201887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100" b="0" i="0">
                <a:latin typeface="SharpSansNo1-Medium"/>
                <a:cs typeface="SharpSansNo1-Medium"/>
              </a:defRPr>
            </a:lvl3pPr>
            <a:lvl4pPr marL="1802831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900" b="0" i="0">
                <a:latin typeface="SharpSansNo1-Medium"/>
                <a:cs typeface="SharpSansNo1-Medium"/>
              </a:defRPr>
            </a:lvl4pPr>
            <a:lvl5pPr marL="2403775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4"/>
          <p:cNvSpPr>
            <a:spLocks noGrp="1"/>
          </p:cNvSpPr>
          <p:nvPr>
            <p:ph type="title"/>
          </p:nvPr>
        </p:nvSpPr>
        <p:spPr>
          <a:xfrm>
            <a:off x="917447" y="2984785"/>
            <a:ext cx="6851673" cy="1880151"/>
          </a:xfrm>
        </p:spPr>
        <p:txBody>
          <a:bodyPr wrap="square" tIns="47318" bIns="47318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50120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long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663" y="1748315"/>
            <a:ext cx="7881105" cy="462784"/>
          </a:xfrm>
        </p:spPr>
        <p:txBody>
          <a:bodyPr wrap="square" lIns="141955" tIns="61514" rIns="141955" bIns="61514" anchor="t">
            <a:spAutoFit/>
          </a:bodyPr>
          <a:lstStyle>
            <a:lvl1pPr>
              <a:defRPr lang="en-US" sz="2400" spc="-66" dirty="0">
                <a:cs typeface="SharpSansNo1-Bold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914663" y="3032799"/>
            <a:ext cx="3752588" cy="788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789"/>
              </a:spcAft>
              <a:buNone/>
              <a:defRPr sz="1300"/>
            </a:lvl1pPr>
            <a:lvl2pPr marL="600944" indent="0">
              <a:spcBef>
                <a:spcPts val="0"/>
              </a:spcBef>
              <a:spcAft>
                <a:spcPts val="789"/>
              </a:spcAft>
              <a:buNone/>
              <a:defRPr sz="1200"/>
            </a:lvl2pPr>
            <a:lvl3pPr marL="1201887" indent="0">
              <a:spcBef>
                <a:spcPts val="0"/>
              </a:spcBef>
              <a:spcAft>
                <a:spcPts val="789"/>
              </a:spcAft>
              <a:buNone/>
              <a:defRPr sz="1100"/>
            </a:lvl3pPr>
            <a:lvl4pPr marL="1802831" indent="0">
              <a:spcBef>
                <a:spcPts val="0"/>
              </a:spcBef>
              <a:spcAft>
                <a:spcPts val="789"/>
              </a:spcAft>
              <a:buNone/>
              <a:defRPr sz="900"/>
            </a:lvl4pPr>
            <a:lvl5pPr marL="2403775" indent="0">
              <a:spcBef>
                <a:spcPts val="0"/>
              </a:spcBef>
              <a:spcAft>
                <a:spcPts val="789"/>
              </a:spcAft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045965" y="3032799"/>
            <a:ext cx="3749802" cy="788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789"/>
              </a:spcAft>
              <a:buNone/>
              <a:defRPr sz="1300"/>
            </a:lvl1pPr>
            <a:lvl2pPr marL="600944" indent="0">
              <a:spcBef>
                <a:spcPts val="0"/>
              </a:spcBef>
              <a:spcAft>
                <a:spcPts val="789"/>
              </a:spcAft>
              <a:buNone/>
              <a:defRPr sz="1200"/>
            </a:lvl2pPr>
            <a:lvl3pPr marL="1201887" indent="0">
              <a:spcBef>
                <a:spcPts val="0"/>
              </a:spcBef>
              <a:spcAft>
                <a:spcPts val="789"/>
              </a:spcAft>
              <a:buNone/>
              <a:defRPr sz="1100"/>
            </a:lvl3pPr>
            <a:lvl4pPr marL="1802831" indent="0">
              <a:spcBef>
                <a:spcPts val="0"/>
              </a:spcBef>
              <a:spcAft>
                <a:spcPts val="789"/>
              </a:spcAft>
              <a:buNone/>
              <a:defRPr sz="900"/>
            </a:lvl4pPr>
            <a:lvl5pPr marL="2403775" indent="0">
              <a:spcBef>
                <a:spcPts val="0"/>
              </a:spcBef>
              <a:spcAft>
                <a:spcPts val="789"/>
              </a:spcAft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94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08412" y="5780591"/>
            <a:ext cx="2421372" cy="554705"/>
          </a:xfrm>
        </p:spPr>
        <p:txBody>
          <a:bodyPr>
            <a:spAutoFit/>
          </a:bodyPr>
          <a:lstStyle>
            <a:lvl1pPr marL="0" indent="0">
              <a:buNone/>
              <a:defRPr sz="1400" b="1" i="0" cap="all">
                <a:solidFill>
                  <a:schemeClr val="bg2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9"/>
          </p:nvPr>
        </p:nvSpPr>
        <p:spPr>
          <a:xfrm>
            <a:off x="608412" y="6851887"/>
            <a:ext cx="2421372" cy="462845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8412" y="2131116"/>
            <a:ext cx="6699502" cy="2754237"/>
          </a:xfrm>
        </p:spPr>
        <p:txBody>
          <a:bodyPr wrap="square" tIns="47318" bIns="47318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6616684" y="5780591"/>
            <a:ext cx="2421372" cy="554705"/>
          </a:xfrm>
        </p:spPr>
        <p:txBody>
          <a:bodyPr>
            <a:spAutoFit/>
          </a:bodyPr>
          <a:lstStyle>
            <a:lvl1pPr marL="0" indent="0">
              <a:buNone/>
              <a:defRPr sz="1400" b="1" i="0" cap="all">
                <a:solidFill>
                  <a:schemeClr val="bg2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/>
          </p:nvPr>
        </p:nvSpPr>
        <p:spPr>
          <a:xfrm>
            <a:off x="6616682" y="6853020"/>
            <a:ext cx="2421372" cy="461530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612549" y="5780591"/>
            <a:ext cx="2421372" cy="554705"/>
          </a:xfrm>
        </p:spPr>
        <p:txBody>
          <a:bodyPr>
            <a:spAutoFit/>
          </a:bodyPr>
          <a:lstStyle>
            <a:lvl1pPr marL="0" indent="0">
              <a:buNone/>
              <a:defRPr sz="1400" b="1" i="0" cap="all">
                <a:solidFill>
                  <a:schemeClr val="bg2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3612548" y="6853020"/>
            <a:ext cx="2421372" cy="461530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7305570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8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Content Placeholder 5"/>
          <p:cNvSpPr>
            <a:spLocks noGrp="1"/>
          </p:cNvSpPr>
          <p:nvPr>
            <p:ph sz="quarter" idx="26"/>
          </p:nvPr>
        </p:nvSpPr>
        <p:spPr>
          <a:xfrm>
            <a:off x="6333596" y="3032798"/>
            <a:ext cx="2457000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3"/>
          </p:nvPr>
        </p:nvSpPr>
        <p:spPr>
          <a:xfrm>
            <a:off x="914663" y="3032798"/>
            <a:ext cx="2438749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 baseline="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25"/>
          </p:nvPr>
        </p:nvSpPr>
        <p:spPr>
          <a:xfrm>
            <a:off x="3567325" y="3032798"/>
            <a:ext cx="2457000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663" y="1747344"/>
            <a:ext cx="7864525" cy="462784"/>
          </a:xfrm>
        </p:spPr>
        <p:txBody>
          <a:bodyPr wrap="square" lIns="141955" tIns="61514" rIns="141955" bIns="61514" anchor="t">
            <a:spAutoFit/>
          </a:bodyPr>
          <a:lstStyle>
            <a:lvl1pPr algn="l">
              <a:defRPr sz="2400" b="1" i="0" spc="-66">
                <a:latin typeface="+mj-lt"/>
                <a:cs typeface="SharpSansNo1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867325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wrap="square" tIns="47318" bIns="47318" anchor="t">
            <a:spAutoFit/>
          </a:bodyPr>
          <a:lstStyle>
            <a:lvl1pPr>
              <a:defRPr sz="2400" spc="-6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7" name="Content Placeholder 11"/>
          <p:cNvSpPr>
            <a:spLocks noGrp="1"/>
          </p:cNvSpPr>
          <p:nvPr>
            <p:ph sz="quarter" idx="19"/>
          </p:nvPr>
        </p:nvSpPr>
        <p:spPr>
          <a:xfrm>
            <a:off x="3667473" y="4571127"/>
            <a:ext cx="2448381" cy="690921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Content Placeholder 11"/>
          <p:cNvSpPr>
            <a:spLocks noGrp="1"/>
          </p:cNvSpPr>
          <p:nvPr>
            <p:ph sz="quarter" idx="21"/>
          </p:nvPr>
        </p:nvSpPr>
        <p:spPr>
          <a:xfrm>
            <a:off x="608413" y="4571127"/>
            <a:ext cx="2459822" cy="6909218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Content Placeholder 11"/>
          <p:cNvSpPr>
            <a:spLocks noGrp="1"/>
          </p:cNvSpPr>
          <p:nvPr>
            <p:ph sz="quarter" idx="23"/>
          </p:nvPr>
        </p:nvSpPr>
        <p:spPr>
          <a:xfrm>
            <a:off x="6552448" y="4571127"/>
            <a:ext cx="2459822" cy="6909218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608410" y="2379476"/>
            <a:ext cx="5507355" cy="1875565"/>
          </a:xfrm>
        </p:spPr>
        <p:txBody>
          <a:bodyPr>
            <a:no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2100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wrap="square" tIns="47318" bIns="47318" anchor="t">
            <a:spAutoFit/>
          </a:bodyPr>
          <a:lstStyle>
            <a:lvl1pPr>
              <a:defRPr sz="2400" spc="-6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4"/>
          </p:nvPr>
        </p:nvSpPr>
        <p:spPr>
          <a:xfrm>
            <a:off x="608408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468439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/>
          </p:nvPr>
        </p:nvSpPr>
        <p:spPr>
          <a:xfrm>
            <a:off x="6328469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608412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28"/>
          </p:nvPr>
        </p:nvSpPr>
        <p:spPr>
          <a:xfrm>
            <a:off x="3480587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6328601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951440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077" y="1285471"/>
            <a:ext cx="8399796" cy="462784"/>
          </a:xfrm>
        </p:spPr>
        <p:txBody>
          <a:bodyPr wrap="square" lIns="141955" tIns="61514" rIns="141955" bIns="61514" anchor="t">
            <a:spAutoFit/>
          </a:bodyPr>
          <a:lstStyle>
            <a:lvl1pPr algn="l">
              <a:defRPr sz="2400" b="1" i="0" spc="-66">
                <a:latin typeface="+mj-lt"/>
                <a:cs typeface="SharpSansNo1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38077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1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638079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 baseline="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4"/>
          </p:nvPr>
        </p:nvSpPr>
        <p:spPr>
          <a:xfrm>
            <a:off x="638079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3573844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1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3573845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3573845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514106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1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6514106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4" name="Picture Placeholder 11"/>
          <p:cNvSpPr>
            <a:spLocks noGrp="1"/>
          </p:cNvSpPr>
          <p:nvPr>
            <p:ph type="pic" sz="quarter" idx="30"/>
          </p:nvPr>
        </p:nvSpPr>
        <p:spPr>
          <a:xfrm>
            <a:off x="6514106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00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06782" y="5481939"/>
            <a:ext cx="7819643" cy="1603049"/>
          </a:xfrm>
        </p:spPr>
        <p:txBody>
          <a:bodyPr rtlCol="0"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9066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wrap="square" tIns="47318" bIns="47318" anchor="t">
            <a:spAutoFit/>
          </a:bodyPr>
          <a:lstStyle>
            <a:lvl1pPr>
              <a:defRPr sz="2400" spc="-6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4"/>
          </p:nvPr>
        </p:nvSpPr>
        <p:spPr>
          <a:xfrm>
            <a:off x="608410" y="3062112"/>
            <a:ext cx="1834870" cy="4349114"/>
          </a:xfrm>
          <a:noFill/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2798059" y="3062112"/>
            <a:ext cx="1834870" cy="4349114"/>
          </a:xfrm>
          <a:noFill/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/>
          </p:nvPr>
        </p:nvSpPr>
        <p:spPr>
          <a:xfrm>
            <a:off x="4987708" y="3062112"/>
            <a:ext cx="1834870" cy="4349114"/>
          </a:xfrm>
          <a:noFill/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608412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/>
            </a:lvl1pPr>
            <a:lvl2pPr marL="222396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endParaRPr lang="fi-FI" dirty="0"/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28"/>
          </p:nvPr>
        </p:nvSpPr>
        <p:spPr>
          <a:xfrm>
            <a:off x="2798103" y="7683392"/>
            <a:ext cx="1834781" cy="3798537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/>
            </a:lvl1pPr>
            <a:lvl2pPr marL="222396" indent="0">
              <a:buNone/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endParaRPr lang="fi-FI" dirty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4987796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7177356" y="3062112"/>
            <a:ext cx="1834870" cy="4349114"/>
          </a:xfrm>
          <a:noFill/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5" name="Text Placeholder 54"/>
          <p:cNvSpPr>
            <a:spLocks noGrp="1"/>
          </p:cNvSpPr>
          <p:nvPr>
            <p:ph type="body" sz="quarter" idx="32"/>
          </p:nvPr>
        </p:nvSpPr>
        <p:spPr>
          <a:xfrm>
            <a:off x="7177488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399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406400" y="873125"/>
            <a:ext cx="8823325" cy="11037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anchor="ctr"/>
          <a:lstStyle/>
          <a:p>
            <a:pPr algn="ctr"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41A03D"/>
              </a:solidFill>
            </a:endParaRPr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3">
            <a:lum bright="10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3"/>
          <p:cNvSpPr txBox="1">
            <a:spLocks/>
          </p:cNvSpPr>
          <p:nvPr userDrawn="1"/>
        </p:nvSpPr>
        <p:spPr>
          <a:xfrm>
            <a:off x="830263" y="6707188"/>
            <a:ext cx="8020050" cy="377825"/>
          </a:xfrm>
          <a:prstGeom prst="rect">
            <a:avLst/>
          </a:prstGeom>
        </p:spPr>
        <p:txBody>
          <a:bodyPr lIns="141955" tIns="61514" rIns="141955" bIns="61514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i-FI" sz="1800" b="0" i="0" kern="1200">
                <a:solidFill>
                  <a:srgbClr val="000000"/>
                </a:solidFill>
                <a:latin typeface="SharpSansNo1-Bold"/>
                <a:ea typeface="+mj-ea"/>
                <a:cs typeface="SharpSansNo1-Bold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5782" y="1747346"/>
            <a:ext cx="5249111" cy="490997"/>
          </a:xfrm>
        </p:spPr>
        <p:txBody>
          <a:bodyPr wrap="square" lIns="141955" tIns="61514" rIns="141955" bIns="61514" anchor="t">
            <a:spAutoFit/>
          </a:bodyPr>
          <a:lstStyle>
            <a:lvl1pPr algn="l">
              <a:defRPr sz="2600" b="1" i="0" spc="-66">
                <a:latin typeface="+mj-lt"/>
                <a:cs typeface="SharpSansNo1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916236" y="3608799"/>
            <a:ext cx="5248636" cy="2782173"/>
          </a:xfrm>
        </p:spPr>
        <p:txBody>
          <a:bodyPr>
            <a:normAutofit/>
          </a:bodyPr>
          <a:lstStyle>
            <a:lvl1pPr marL="0" indent="0">
              <a:spcAft>
                <a:spcPts val="526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916236" y="8193999"/>
            <a:ext cx="2470490" cy="291652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aseline="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608251" y="8193999"/>
            <a:ext cx="2556623" cy="291652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915781" y="7549360"/>
            <a:ext cx="5248628" cy="367583"/>
          </a:xfrm>
        </p:spPr>
        <p:txBody>
          <a:bodyPr anchor="b">
            <a:spAutoFit/>
          </a:bodyPr>
          <a:lstStyle>
            <a:lvl1pPr marL="0" indent="0">
              <a:buNone/>
              <a:defRPr sz="1600" b="1" i="0">
                <a:latin typeface="+mj-lt"/>
                <a:cs typeface="SharpSansNo1-Bold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849140" y="10988484"/>
            <a:ext cx="2380298" cy="922532"/>
          </a:xfrm>
          <a:solidFill>
            <a:schemeClr val="bg2"/>
          </a:solidFill>
        </p:spPr>
        <p:txBody>
          <a:bodyPr lIns="283910" tIns="246056" rIns="283910" bIns="246056" anchor="b">
            <a:spAutoFit/>
          </a:bodyPr>
          <a:lstStyle>
            <a:lvl1pPr marL="0" indent="0" algn="l">
              <a:spcAft>
                <a:spcPts val="0"/>
              </a:spcAft>
              <a:buNone/>
              <a:defRPr sz="1400" b="1" i="0">
                <a:solidFill>
                  <a:srgbClr val="F2F2F2"/>
                </a:solidFill>
                <a:latin typeface="+mj-lt"/>
                <a:cs typeface="SharpSansNo1-Bold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210586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12801600"/>
          </a:xfrm>
          <a:blipFill rotWithShape="0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577686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128016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0" y="898630"/>
            <a:ext cx="4378479" cy="1129946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406718" y="11460666"/>
            <a:ext cx="4388832" cy="396219"/>
          </a:xfrm>
        </p:spPr>
        <p:txBody>
          <a:bodyPr anchor="b">
            <a:sp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800" b="1" i="0" baseline="0">
                <a:latin typeface="+mj-lt"/>
                <a:cs typeface="SharpSansNo1-Bold"/>
              </a:defRPr>
            </a:lvl1pPr>
            <a:lvl2pPr marL="826298" indent="-225354">
              <a:buFont typeface="Arial"/>
              <a:buChar char="•"/>
              <a:defRPr sz="1600" b="0" i="0">
                <a:latin typeface="SharpSansNo1-Bold"/>
                <a:cs typeface="SharpSansNo1-Bold"/>
              </a:defRPr>
            </a:lvl2pPr>
            <a:lvl3pPr marL="1427241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3pPr>
            <a:lvl4pPr marL="2028185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4pPr>
            <a:lvl5pPr marL="2629129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61937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128016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0" y="898632"/>
            <a:ext cx="3314299" cy="766513"/>
          </a:xfrm>
        </p:spPr>
        <p:txBody>
          <a:bodyPr wrap="square" tIns="47318" bIns="47318" anchor="t">
            <a:spAutoFit/>
          </a:bodyPr>
          <a:lstStyle>
            <a:lvl1pPr>
              <a:defRPr sz="2400" b="1" i="0" spc="-66">
                <a:latin typeface="+mj-lt"/>
                <a:cs typeface="SharpSansNo1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282806" y="924320"/>
            <a:ext cx="188356" cy="5357707"/>
          </a:xfrm>
          <a:blipFill rotWithShape="0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499195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green 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" y="-3"/>
            <a:ext cx="9607355" cy="12801600"/>
          </a:xfrm>
        </p:spPr>
        <p:txBody>
          <a:bodyPr rtlCol="0"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374130" y="9437094"/>
            <a:ext cx="2853690" cy="2464262"/>
          </a:xfrm>
          <a:solidFill>
            <a:srgbClr val="41AF46"/>
          </a:solidFill>
        </p:spPr>
        <p:txBody>
          <a:bodyPr lIns="378547" tIns="307570" rIns="378547" bIns="369084" anchor="b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200" b="1" i="0" spc="-66">
                <a:solidFill>
                  <a:schemeClr val="bg1"/>
                </a:solidFill>
                <a:latin typeface="+mj-lt"/>
                <a:cs typeface="SharpSansNo1-Bold"/>
              </a:defRPr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680184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hort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12801600"/>
          </a:xfrm>
          <a:blipFill rotWithShape="0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2" y="10785632"/>
            <a:ext cx="3673148" cy="1129946"/>
          </a:xfrm>
        </p:spPr>
        <p:txBody>
          <a:bodyPr wrap="square" tIns="47318" bIns="47318" anchor="b">
            <a:spAutoFit/>
          </a:bodyPr>
          <a:lstStyle>
            <a:lvl1pPr>
              <a:defRPr sz="3700" spc="-13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71501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8572331"/>
          </a:xfrm>
          <a:blipFill rotWithShape="1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5291" y="10067939"/>
            <a:ext cx="8568182" cy="784364"/>
          </a:xfrm>
        </p:spPr>
        <p:txBody>
          <a:bodyPr>
            <a:spAutoFit/>
          </a:bodyPr>
          <a:lstStyle>
            <a:lvl1pPr algn="ctr">
              <a:defRPr sz="47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724448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3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-2"/>
            <a:ext cx="9601200" cy="6407523"/>
          </a:xfrm>
          <a:solidFill>
            <a:schemeClr val="bg2"/>
          </a:solidFill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406402" y="6799764"/>
            <a:ext cx="2767366" cy="1181328"/>
          </a:xfrm>
        </p:spPr>
        <p:txBody>
          <a:bodyPr>
            <a:normAutofit/>
          </a:bodyPr>
          <a:lstStyle>
            <a:lvl1pPr marL="0" indent="0">
              <a:buNone/>
              <a:defRPr sz="1600" b="1" i="0" cap="all">
                <a:solidFill>
                  <a:srgbClr val="329E41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06402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62071" y="6799764"/>
            <a:ext cx="2767366" cy="1181328"/>
          </a:xfrm>
        </p:spPr>
        <p:txBody>
          <a:bodyPr>
            <a:normAutofit/>
          </a:bodyPr>
          <a:lstStyle>
            <a:lvl1pPr marL="0" indent="0">
              <a:buNone/>
              <a:defRPr sz="1600" b="1" i="0" cap="all">
                <a:solidFill>
                  <a:srgbClr val="329E41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462071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420543" y="6799764"/>
            <a:ext cx="2767366" cy="1181328"/>
          </a:xfrm>
        </p:spPr>
        <p:txBody>
          <a:bodyPr>
            <a:normAutofit/>
          </a:bodyPr>
          <a:lstStyle>
            <a:lvl1pPr marL="0" indent="0">
              <a:buNone/>
              <a:defRPr sz="1600" b="1" i="0" cap="all">
                <a:solidFill>
                  <a:srgbClr val="329E41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3420543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9859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4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8572331"/>
          </a:xfrm>
          <a:blipFill rotWithShape="1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06717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7075835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2626920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2"/>
          </p:nvPr>
        </p:nvSpPr>
        <p:spPr>
          <a:xfrm>
            <a:off x="4854619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601200" cy="12801600"/>
          </a:xfrm>
          <a:blipFill rotWithShape="1">
            <a:blip r:embed="rId3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06782" y="5481939"/>
            <a:ext cx="7819643" cy="1603049"/>
          </a:xfrm>
        </p:spPr>
        <p:txBody>
          <a:bodyPr rtlCol="0">
            <a:spAutoFit/>
          </a:bodyPr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9785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" y="0"/>
            <a:ext cx="3378756" cy="12801600"/>
          </a:xfrm>
          <a:blipFill rotWithShape="1">
            <a:blip r:embed="rId3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850478" y="1547621"/>
            <a:ext cx="4943199" cy="1006066"/>
          </a:xfrm>
        </p:spPr>
        <p:txBody>
          <a:bodyPr wrap="square" tIns="47318" bIns="47318" anchor="t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endParaRPr lang="en-US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850890" y="5750129"/>
            <a:ext cx="4943197" cy="444527"/>
          </a:xfrm>
        </p:spPr>
        <p:txBody>
          <a:bodyPr anchor="b">
            <a:spAutoFit/>
          </a:bodyPr>
          <a:lstStyle>
            <a:lvl1pPr marL="0" indent="0">
              <a:buNone/>
              <a:defRPr sz="2100" b="1" i="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3850889" y="6587980"/>
            <a:ext cx="4942788" cy="5270782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300"/>
            </a:lvl2pPr>
            <a:lvl3pPr marL="1201887" indent="0">
              <a:buNone/>
              <a:defRPr sz="1200"/>
            </a:lvl3pPr>
            <a:lvl4pPr marL="1802831" indent="0">
              <a:buNone/>
              <a:defRPr sz="1100"/>
            </a:lvl4pPr>
            <a:lvl5pPr marL="2403775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430305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and 3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222445" y="-18696"/>
            <a:ext cx="3378756" cy="12801600"/>
          </a:xfrm>
          <a:blipFill rotWithShape="1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99" y="962859"/>
            <a:ext cx="5415054" cy="462327"/>
          </a:xfrm>
        </p:spPr>
        <p:txBody>
          <a:bodyPr wrap="square" tIns="47318" bIns="47318" anchor="t">
            <a:spAutoFit/>
          </a:bodyPr>
          <a:lstStyle>
            <a:lvl1pPr>
              <a:defRPr sz="2600" spc="-6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7" name="Content Placeholder 11"/>
          <p:cNvSpPr>
            <a:spLocks noGrp="1"/>
          </p:cNvSpPr>
          <p:nvPr>
            <p:ph sz="quarter" idx="19"/>
          </p:nvPr>
        </p:nvSpPr>
        <p:spPr>
          <a:xfrm>
            <a:off x="3276726" y="8802363"/>
            <a:ext cx="2551239" cy="3086744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8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6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8" name="Content Placeholder 11"/>
          <p:cNvSpPr>
            <a:spLocks noGrp="1"/>
          </p:cNvSpPr>
          <p:nvPr>
            <p:ph sz="quarter" idx="21"/>
          </p:nvPr>
        </p:nvSpPr>
        <p:spPr>
          <a:xfrm>
            <a:off x="412999" y="8802363"/>
            <a:ext cx="2563162" cy="3086744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8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6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412996" y="4496573"/>
            <a:ext cx="5414970" cy="3733515"/>
          </a:xfrm>
        </p:spPr>
        <p:txBody>
          <a:bodyPr>
            <a:noAutofit/>
          </a:bodyPr>
          <a:lstStyle>
            <a:lvl1pPr marL="0" indent="0">
              <a:spcAft>
                <a:spcPts val="789"/>
              </a:spcAft>
              <a:buNone/>
              <a:defRPr sz="1200">
                <a:latin typeface="+mn-lt"/>
              </a:defRPr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12999" y="3928705"/>
            <a:ext cx="5414967" cy="336785"/>
          </a:xfrm>
        </p:spPr>
        <p:txBody>
          <a:bodyPr anchor="b">
            <a:spAutoFit/>
          </a:bodyPr>
          <a:lstStyle>
            <a:lvl1pPr marL="0" indent="0">
              <a:buNone/>
              <a:defRPr sz="1400" b="1" i="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542182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" y="0"/>
            <a:ext cx="3378756" cy="12801600"/>
          </a:xfrm>
          <a:blipFill rotWithShape="1">
            <a:blip r:embed="rId3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810426" y="3464335"/>
            <a:ext cx="5419011" cy="8446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  <a:lvl2pPr marL="600944" indent="0">
              <a:buNone/>
              <a:defRPr sz="1600">
                <a:solidFill>
                  <a:srgbClr val="000000"/>
                </a:solidFill>
              </a:defRPr>
            </a:lvl2pPr>
            <a:lvl3pPr marL="1201887" indent="0">
              <a:buNone/>
              <a:defRPr sz="1400">
                <a:solidFill>
                  <a:srgbClr val="000000"/>
                </a:solidFill>
              </a:defRPr>
            </a:lvl3pPr>
            <a:lvl4pPr marL="1802831" indent="0">
              <a:buNone/>
              <a:defRPr sz="1400">
                <a:solidFill>
                  <a:srgbClr val="000000"/>
                </a:solidFill>
              </a:defRPr>
            </a:lvl4pPr>
            <a:lvl5pPr marL="2403775" indent="0">
              <a:buNone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426" y="924321"/>
            <a:ext cx="5419011" cy="2287142"/>
          </a:xfrm>
        </p:spPr>
        <p:txBody>
          <a:bodyPr/>
          <a:lstStyle>
            <a:lvl1pPr>
              <a:defRPr sz="3700" spc="-13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858606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hort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378757" y="0"/>
            <a:ext cx="6222444" cy="12801600"/>
          </a:xfrm>
          <a:blipFill rotWithShape="1">
            <a:blip r:embed="rId2"/>
            <a:tile tx="0" ty="0" sx="100000" sy="100000" flip="none" algn="tl"/>
          </a:blipFill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406402" y="11581205"/>
            <a:ext cx="2793997" cy="307069"/>
          </a:xfrm>
        </p:spPr>
        <p:txBody>
          <a:bodyPr anchor="b">
            <a:spAutoFit/>
          </a:bodyPr>
          <a:lstStyle>
            <a:lvl1pPr marL="0" indent="0" algn="l">
              <a:buNone/>
              <a:defRPr sz="1200"/>
            </a:lvl1pPr>
            <a:lvl2pPr>
              <a:defRPr sz="14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94199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359908" y="-3"/>
            <a:ext cx="6247447" cy="12801600"/>
          </a:xfrm>
        </p:spPr>
        <p:txBody>
          <a:bodyPr rtlCol="0"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3353753" cy="7949123"/>
          </a:xfrm>
        </p:spPr>
        <p:txBody>
          <a:bodyPr rtlCol="0"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-1" y="7949124"/>
            <a:ext cx="2066666" cy="4852477"/>
          </a:xfrm>
        </p:spPr>
        <p:txBody>
          <a:bodyPr rtlCol="0"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66665" y="9801968"/>
            <a:ext cx="1287088" cy="2999632"/>
          </a:xfrm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2598206" y="7949125"/>
            <a:ext cx="755547" cy="1852843"/>
          </a:xfrm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066665" y="7949123"/>
            <a:ext cx="521326" cy="1249328"/>
          </a:xfrm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066665" y="9198452"/>
            <a:ext cx="267015" cy="603513"/>
          </a:xfrm>
        </p:spPr>
        <p:txBody>
          <a:bodyPr rtlCol="0">
            <a:no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2333680" y="9203435"/>
            <a:ext cx="254311" cy="603513"/>
          </a:xfrm>
        </p:spPr>
        <p:txBody>
          <a:bodyPr rtlCol="0">
            <a:no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374130" y="10482785"/>
            <a:ext cx="2853690" cy="1418569"/>
          </a:xfrm>
          <a:solidFill>
            <a:srgbClr val="41AF46"/>
          </a:solidFill>
        </p:spPr>
        <p:txBody>
          <a:bodyPr lIns="189274" tIns="123028" rIns="189274" bIns="184542" anchor="b">
            <a:spAutoFit/>
          </a:bodyPr>
          <a:lstStyle>
            <a:lvl1pPr marL="0" indent="0">
              <a:buFontTx/>
              <a:buNone/>
              <a:defRPr sz="2400" b="1" i="0">
                <a:solidFill>
                  <a:schemeClr val="bg1"/>
                </a:solidFill>
                <a:latin typeface="+mj-lt"/>
                <a:cs typeface="SharpSansNo1-Bold"/>
              </a:defRPr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239695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808" y="907875"/>
            <a:ext cx="5445630" cy="2133600"/>
          </a:xfrm>
        </p:spPr>
        <p:txBody>
          <a:bodyPr>
            <a:noAutofit/>
          </a:bodyPr>
          <a:lstStyle>
            <a:lvl1pPr algn="l">
              <a:defRPr sz="3400" b="1" i="0" spc="-131">
                <a:solidFill>
                  <a:srgbClr val="210F00"/>
                </a:solidFill>
                <a:latin typeface="+mj-lt"/>
                <a:cs typeface="SharpSansNo1-Extra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55420" cy="128016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783808" y="3247890"/>
            <a:ext cx="5445630" cy="1858160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783806" y="6321779"/>
            <a:ext cx="2649373" cy="5535107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557112" y="10163969"/>
            <a:ext cx="2677924" cy="1692915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600" b="1" i="0">
                <a:solidFill>
                  <a:srgbClr val="41AF46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783808" y="5341117"/>
            <a:ext cx="2649374" cy="773952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 cap="all" baseline="0">
                <a:solidFill>
                  <a:schemeClr val="tx1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557113" y="5341117"/>
            <a:ext cx="2672326" cy="773952"/>
          </a:xfrm>
        </p:spPr>
        <p:txBody>
          <a:bodyPr anchor="ctr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 i="0" cap="all">
                <a:solidFill>
                  <a:schemeClr val="tx1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6557111" y="6321780"/>
            <a:ext cx="2672326" cy="3569333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06403" y="11300090"/>
            <a:ext cx="2559302" cy="556795"/>
          </a:xfrm>
          <a:solidFill>
            <a:srgbClr val="C4E2D9"/>
          </a:solidFill>
        </p:spPr>
        <p:txBody>
          <a:bodyPr lIns="189274" tIns="123028" rIns="189274" bIns="184542" anchor="b">
            <a:sp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600">
                <a:solidFill>
                  <a:srgbClr val="210F00"/>
                </a:solidFill>
              </a:defRPr>
            </a:lvl1pPr>
            <a:lvl2pPr>
              <a:defRPr sz="2400">
                <a:solidFill>
                  <a:srgbClr val="210F00"/>
                </a:solidFill>
              </a:defRPr>
            </a:lvl2pPr>
            <a:lvl3pPr>
              <a:defRPr sz="2100">
                <a:solidFill>
                  <a:srgbClr val="210F00"/>
                </a:solidFill>
              </a:defRPr>
            </a:lvl3pPr>
            <a:lvl4pPr>
              <a:defRPr sz="1800">
                <a:solidFill>
                  <a:srgbClr val="210F00"/>
                </a:solidFill>
              </a:defRPr>
            </a:lvl4pPr>
            <a:lvl5pPr>
              <a:defRPr sz="18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099068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417072" y="2678765"/>
            <a:ext cx="2238757" cy="458703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17072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417072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17072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8812366" cy="617498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3706713" y="2689186"/>
            <a:ext cx="2238757" cy="458703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990681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990681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990681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8" name="Picture Placeholder 21"/>
          <p:cNvSpPr>
            <a:spLocks noGrp="1"/>
          </p:cNvSpPr>
          <p:nvPr>
            <p:ph type="pic" sz="quarter" idx="24"/>
          </p:nvPr>
        </p:nvSpPr>
        <p:spPr>
          <a:xfrm>
            <a:off x="6990681" y="2678765"/>
            <a:ext cx="2238757" cy="458703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3706713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3706713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1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3706713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464661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417072" y="2678765"/>
            <a:ext cx="2018356" cy="4529243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17072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417072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17072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8812366" cy="617498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2665156" y="2678765"/>
            <a:ext cx="2018356" cy="4529243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2665156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2665156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2665156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24"/>
          </p:nvPr>
        </p:nvSpPr>
        <p:spPr>
          <a:xfrm>
            <a:off x="7211082" y="2678765"/>
            <a:ext cx="2018356" cy="4529243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7211082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7211082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7211082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6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4918920" y="2678765"/>
            <a:ext cx="2018356" cy="4529243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4918920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2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4918920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3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4918920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044612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174" y="4595917"/>
            <a:ext cx="1558263" cy="3693663"/>
          </a:xfrm>
          <a:solidFill>
            <a:schemeClr val="bg2"/>
          </a:solidFill>
        </p:spPr>
        <p:txBody>
          <a:bodyPr/>
          <a:lstStyle>
            <a:lvl1pPr>
              <a:defRPr sz="2600" b="1" i="0" spc="-66">
                <a:solidFill>
                  <a:schemeClr val="bg1"/>
                </a:solidFill>
                <a:latin typeface="+mj-lt"/>
                <a:cs typeface="SharpSansNo1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33542" y="889155"/>
            <a:ext cx="1556509" cy="3689504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69932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 baseline="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557561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869932" y="8302802"/>
            <a:ext cx="1556509" cy="368950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5560888" y="8302802"/>
            <a:ext cx="1556509" cy="3689504"/>
          </a:xfrm>
        </p:spPr>
        <p:txBody>
          <a:bodyPr anchor="b"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121614" y="4596803"/>
            <a:ext cx="1556509" cy="3689504"/>
          </a:xfrm>
        </p:spPr>
        <p:txBody>
          <a:bodyPr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2433742" y="4596803"/>
            <a:ext cx="1556509" cy="3689504"/>
          </a:xfrm>
        </p:spPr>
        <p:txBody>
          <a:bodyPr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998329" y="889155"/>
            <a:ext cx="1556509" cy="3689504"/>
          </a:xfrm>
        </p:spPr>
        <p:txBody>
          <a:bodyPr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994802" y="8302802"/>
            <a:ext cx="1556509" cy="3689504"/>
          </a:xfrm>
        </p:spPr>
        <p:txBody>
          <a:bodyPr anchor="b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3997553" y="4596803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869932" y="4596803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7122309" y="8302802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7121614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32"/>
          </p:nvPr>
        </p:nvSpPr>
        <p:spPr>
          <a:xfrm>
            <a:off x="2433497" y="8302802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344620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78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81.xml"/><Relationship Id="rId39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76.xml"/><Relationship Id="rId34" Type="http://schemas.openxmlformats.org/officeDocument/2006/relationships/slideLayout" Target="../slideLayouts/slideLayout89.xml"/><Relationship Id="rId42" Type="http://schemas.openxmlformats.org/officeDocument/2006/relationships/slideLayout" Target="../slideLayouts/slideLayout97.xml"/><Relationship Id="rId47" Type="http://schemas.openxmlformats.org/officeDocument/2006/relationships/slideLayout" Target="../slideLayouts/slideLayout102.xml"/><Relationship Id="rId50" Type="http://schemas.openxmlformats.org/officeDocument/2006/relationships/slideLayout" Target="../slideLayouts/slideLayout105.xml"/><Relationship Id="rId55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87.xml"/><Relationship Id="rId37" Type="http://schemas.openxmlformats.org/officeDocument/2006/relationships/slideLayout" Target="../slideLayouts/slideLayout92.xml"/><Relationship Id="rId40" Type="http://schemas.openxmlformats.org/officeDocument/2006/relationships/slideLayout" Target="../slideLayouts/slideLayout95.xml"/><Relationship Id="rId45" Type="http://schemas.openxmlformats.org/officeDocument/2006/relationships/slideLayout" Target="../slideLayouts/slideLayout100.xml"/><Relationship Id="rId53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31" Type="http://schemas.openxmlformats.org/officeDocument/2006/relationships/slideLayout" Target="../slideLayouts/slideLayout86.xml"/><Relationship Id="rId44" Type="http://schemas.openxmlformats.org/officeDocument/2006/relationships/slideLayout" Target="../slideLayouts/slideLayout99.xml"/><Relationship Id="rId52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82.xml"/><Relationship Id="rId30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90.xml"/><Relationship Id="rId43" Type="http://schemas.openxmlformats.org/officeDocument/2006/relationships/slideLayout" Target="../slideLayouts/slideLayout98.xml"/><Relationship Id="rId48" Type="http://schemas.openxmlformats.org/officeDocument/2006/relationships/slideLayout" Target="../slideLayouts/slideLayout103.xml"/><Relationship Id="rId56" Type="http://schemas.openxmlformats.org/officeDocument/2006/relationships/theme" Target="../theme/theme2.xml"/><Relationship Id="rId8" Type="http://schemas.openxmlformats.org/officeDocument/2006/relationships/slideLayout" Target="../slideLayouts/slideLayout63.xml"/><Relationship Id="rId51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88.xml"/><Relationship Id="rId38" Type="http://schemas.openxmlformats.org/officeDocument/2006/relationships/slideLayout" Target="../slideLayouts/slideLayout93.xml"/><Relationship Id="rId46" Type="http://schemas.openxmlformats.org/officeDocument/2006/relationships/slideLayout" Target="../slideLayouts/slideLayout101.xml"/><Relationship Id="rId20" Type="http://schemas.openxmlformats.org/officeDocument/2006/relationships/slideLayout" Target="../slideLayouts/slideLayout75.xml"/><Relationship Id="rId41" Type="http://schemas.openxmlformats.org/officeDocument/2006/relationships/slideLayout" Target="../slideLayouts/slideLayout96.xml"/><Relationship Id="rId54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91.xml"/><Relationship Id="rId4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1203325"/>
            <a:ext cx="8567737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0189" tIns="60094" rIns="120189" bIns="60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4988" y="3962400"/>
            <a:ext cx="8567737" cy="765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0189" tIns="60094" rIns="120189" bIns="600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/>
          </a:p>
        </p:txBody>
      </p:sp>
      <p:sp>
        <p:nvSpPr>
          <p:cNvPr id="1028" name="TextBox 6"/>
          <p:cNvSpPr txBox="1">
            <a:spLocks noChangeArrowheads="1"/>
          </p:cNvSpPr>
          <p:nvPr/>
        </p:nvSpPr>
        <p:spPr bwMode="auto">
          <a:xfrm>
            <a:off x="6084888" y="5697538"/>
            <a:ext cx="15033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189" tIns="60094" rIns="120189" bIns="60094">
            <a:spAutoFit/>
          </a:bodyPr>
          <a:lstStyle>
            <a:lvl1pPr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5pPr>
            <a:lvl6pPr marL="2514600" indent="-228600" defTabSz="6000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6pPr>
            <a:lvl7pPr marL="2971800" indent="-228600" defTabSz="6000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7pPr>
            <a:lvl8pPr marL="3429000" indent="-228600" defTabSz="6000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8pPr>
            <a:lvl9pPr marL="3886200" indent="-228600" defTabSz="6000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  <p:sldLayoutId id="2147484049" r:id="rId17"/>
    <p:sldLayoutId id="2147484050" r:id="rId18"/>
    <p:sldLayoutId id="2147484051" r:id="rId19"/>
    <p:sldLayoutId id="2147484052" r:id="rId20"/>
    <p:sldLayoutId id="2147484053" r:id="rId21"/>
    <p:sldLayoutId id="2147484054" r:id="rId22"/>
    <p:sldLayoutId id="2147484055" r:id="rId23"/>
    <p:sldLayoutId id="2147484056" r:id="rId24"/>
    <p:sldLayoutId id="2147484057" r:id="rId25"/>
    <p:sldLayoutId id="2147484058" r:id="rId26"/>
    <p:sldLayoutId id="2147484003" r:id="rId27"/>
    <p:sldLayoutId id="2147484004" r:id="rId28"/>
    <p:sldLayoutId id="2147484005" r:id="rId29"/>
    <p:sldLayoutId id="2147484006" r:id="rId30"/>
    <p:sldLayoutId id="2147484007" r:id="rId31"/>
    <p:sldLayoutId id="2147484008" r:id="rId32"/>
    <p:sldLayoutId id="2147484009" r:id="rId33"/>
    <p:sldLayoutId id="2147484010" r:id="rId34"/>
    <p:sldLayoutId id="2147484059" r:id="rId35"/>
    <p:sldLayoutId id="2147484011" r:id="rId36"/>
    <p:sldLayoutId id="2147484060" r:id="rId37"/>
    <p:sldLayoutId id="2147484012" r:id="rId38"/>
    <p:sldLayoutId id="2147484013" r:id="rId39"/>
    <p:sldLayoutId id="2147484061" r:id="rId40"/>
    <p:sldLayoutId id="2147484014" r:id="rId41"/>
    <p:sldLayoutId id="2147484015" r:id="rId42"/>
    <p:sldLayoutId id="2147484016" r:id="rId43"/>
    <p:sldLayoutId id="2147484017" r:id="rId44"/>
    <p:sldLayoutId id="2147484062" r:id="rId45"/>
    <p:sldLayoutId id="2147484063" r:id="rId46"/>
    <p:sldLayoutId id="2147484064" r:id="rId47"/>
    <p:sldLayoutId id="2147484065" r:id="rId48"/>
    <p:sldLayoutId id="2147484066" r:id="rId49"/>
    <p:sldLayoutId id="2147484067" r:id="rId50"/>
    <p:sldLayoutId id="2147484068" r:id="rId51"/>
    <p:sldLayoutId id="2147484069" r:id="rId52"/>
    <p:sldLayoutId id="2147484070" r:id="rId53"/>
    <p:sldLayoutId id="2147484071" r:id="rId54"/>
    <p:sldLayoutId id="2147484072" r:id="rId55"/>
  </p:sldLayoutIdLst>
  <p:hf sldNum="0" hdr="0"/>
  <p:txStyles>
    <p:titleStyle>
      <a:lvl1pPr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lang="fi-FI" sz="5300" kern="1200" dirty="0" err="1">
          <a:solidFill>
            <a:srgbClr val="000000"/>
          </a:solidFill>
          <a:latin typeface="+mj-lt"/>
          <a:ea typeface="ＭＳ Ｐゴシック" charset="0"/>
          <a:cs typeface="SharpSansNo1-Extrabold"/>
        </a:defRPr>
      </a:lvl1pPr>
      <a:lvl2pPr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>
          <a:solidFill>
            <a:srgbClr val="000000"/>
          </a:solidFill>
          <a:latin typeface="SharpSansNo1-Extrabold" charset="0"/>
          <a:ea typeface="ＭＳ Ｐゴシック" charset="0"/>
        </a:defRPr>
      </a:lvl2pPr>
      <a:lvl3pPr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>
          <a:solidFill>
            <a:srgbClr val="000000"/>
          </a:solidFill>
          <a:latin typeface="SharpSansNo1-Extrabold" charset="0"/>
          <a:ea typeface="ＭＳ Ｐゴシック" charset="0"/>
        </a:defRPr>
      </a:lvl3pPr>
      <a:lvl4pPr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>
          <a:solidFill>
            <a:srgbClr val="000000"/>
          </a:solidFill>
          <a:latin typeface="SharpSansNo1-Extrabold" charset="0"/>
          <a:ea typeface="ＭＳ Ｐゴシック" charset="0"/>
        </a:defRPr>
      </a:lvl4pPr>
      <a:lvl5pPr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>
          <a:solidFill>
            <a:srgbClr val="000000"/>
          </a:solidFill>
          <a:latin typeface="SharpSansNo1-Extrabold" charset="0"/>
          <a:ea typeface="ＭＳ Ｐゴシック" charset="0"/>
        </a:defRPr>
      </a:lvl5pPr>
      <a:lvl6pPr marL="457200"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>
          <a:solidFill>
            <a:srgbClr val="000000"/>
          </a:solidFill>
          <a:latin typeface="SharpSansNo1-Extrabold" charset="0"/>
          <a:ea typeface="ＭＳ Ｐゴシック" charset="0"/>
        </a:defRPr>
      </a:lvl6pPr>
      <a:lvl7pPr marL="914400"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>
          <a:solidFill>
            <a:srgbClr val="000000"/>
          </a:solidFill>
          <a:latin typeface="SharpSansNo1-Extrabold" charset="0"/>
          <a:ea typeface="ＭＳ Ｐゴシック" charset="0"/>
        </a:defRPr>
      </a:lvl7pPr>
      <a:lvl8pPr marL="1371600"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>
          <a:solidFill>
            <a:srgbClr val="000000"/>
          </a:solidFill>
          <a:latin typeface="SharpSansNo1-Extrabold" charset="0"/>
          <a:ea typeface="ＭＳ Ｐゴシック" charset="0"/>
        </a:defRPr>
      </a:lvl8pPr>
      <a:lvl9pPr marL="1828800"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>
          <a:solidFill>
            <a:srgbClr val="000000"/>
          </a:solidFill>
          <a:latin typeface="SharpSansNo1-Extrabold" charset="0"/>
          <a:ea typeface="ＭＳ Ｐゴシック" charset="0"/>
        </a:defRPr>
      </a:lvl9pPr>
    </p:titleStyle>
    <p:bodyStyle>
      <a:lvl1pPr marL="449263" indent="-449263" algn="l" defTabSz="600075" rtl="0" fontAlgn="base">
        <a:spcBef>
          <a:spcPct val="0"/>
        </a:spcBef>
        <a:spcAft>
          <a:spcPts val="788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76313" indent="-374650" algn="l" defTabSz="600075" rtl="0" fontAlgn="base">
        <a:spcBef>
          <a:spcPct val="0"/>
        </a:spcBef>
        <a:spcAft>
          <a:spcPts val="788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76388" indent="-374650" algn="l" defTabSz="600075" rtl="0" fontAlgn="base">
        <a:spcBef>
          <a:spcPct val="0"/>
        </a:spcBef>
        <a:spcAft>
          <a:spcPts val="788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78050" indent="-374650" algn="l" defTabSz="600075" rtl="0" fontAlgn="base">
        <a:spcBef>
          <a:spcPct val="0"/>
        </a:spcBef>
        <a:spcAft>
          <a:spcPts val="788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78125" indent="-374650" algn="l" defTabSz="600075" rtl="0" fontAlgn="base">
        <a:spcBef>
          <a:spcPct val="0"/>
        </a:spcBef>
        <a:spcAft>
          <a:spcPts val="788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05190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6134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07078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08021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0944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1887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2831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03775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04718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5662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06606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07549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88" y="1203325"/>
            <a:ext cx="8567737" cy="2470150"/>
          </a:xfrm>
          <a:prstGeom prst="rect">
            <a:avLst/>
          </a:prstGeom>
        </p:spPr>
        <p:txBody>
          <a:bodyPr vert="horz" lIns="120189" tIns="60094" rIns="120189" bIns="6009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4988" y="3962400"/>
            <a:ext cx="8567737" cy="765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0189" tIns="60094" rIns="120189" bIns="600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TextBox 6"/>
          <p:cNvSpPr txBox="1">
            <a:spLocks noChangeArrowheads="1"/>
          </p:cNvSpPr>
          <p:nvPr/>
        </p:nvSpPr>
        <p:spPr bwMode="auto">
          <a:xfrm>
            <a:off x="6084888" y="5697538"/>
            <a:ext cx="15033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189" tIns="60094" rIns="120189" bIns="60094">
            <a:spAutoFit/>
          </a:bodyPr>
          <a:lstStyle>
            <a:lvl1pPr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5pPr>
            <a:lvl6pPr marL="2514600" indent="-228600" defTabSz="6000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6pPr>
            <a:lvl7pPr marL="2971800" indent="-228600" defTabSz="6000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7pPr>
            <a:lvl8pPr marL="3429000" indent="-228600" defTabSz="6000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8pPr>
            <a:lvl9pPr marL="3886200" indent="-228600" defTabSz="6000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9pPr>
          </a:lstStyle>
          <a:p>
            <a:endParaRPr lang="en-US">
              <a:latin typeface="Century 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  <p:sldLayoutId id="2147484085" r:id="rId13"/>
    <p:sldLayoutId id="2147484086" r:id="rId14"/>
    <p:sldLayoutId id="2147484087" r:id="rId15"/>
    <p:sldLayoutId id="2147484088" r:id="rId16"/>
    <p:sldLayoutId id="2147484089" r:id="rId17"/>
    <p:sldLayoutId id="2147484090" r:id="rId18"/>
    <p:sldLayoutId id="2147484091" r:id="rId19"/>
    <p:sldLayoutId id="2147484092" r:id="rId20"/>
    <p:sldLayoutId id="2147484093" r:id="rId21"/>
    <p:sldLayoutId id="2147484094" r:id="rId22"/>
    <p:sldLayoutId id="2147484095" r:id="rId23"/>
    <p:sldLayoutId id="2147484096" r:id="rId24"/>
    <p:sldLayoutId id="2147484097" r:id="rId25"/>
    <p:sldLayoutId id="2147484098" r:id="rId26"/>
    <p:sldLayoutId id="2147484018" r:id="rId27"/>
    <p:sldLayoutId id="2147484019" r:id="rId28"/>
    <p:sldLayoutId id="2147484020" r:id="rId29"/>
    <p:sldLayoutId id="2147484021" r:id="rId30"/>
    <p:sldLayoutId id="2147484022" r:id="rId31"/>
    <p:sldLayoutId id="2147484023" r:id="rId32"/>
    <p:sldLayoutId id="2147484024" r:id="rId33"/>
    <p:sldLayoutId id="2147484025" r:id="rId34"/>
    <p:sldLayoutId id="2147484099" r:id="rId35"/>
    <p:sldLayoutId id="2147484026" r:id="rId36"/>
    <p:sldLayoutId id="2147484100" r:id="rId37"/>
    <p:sldLayoutId id="2147484027" r:id="rId38"/>
    <p:sldLayoutId id="2147484028" r:id="rId39"/>
    <p:sldLayoutId id="2147484101" r:id="rId40"/>
    <p:sldLayoutId id="2147484029" r:id="rId41"/>
    <p:sldLayoutId id="2147484030" r:id="rId42"/>
    <p:sldLayoutId id="2147484031" r:id="rId43"/>
    <p:sldLayoutId id="2147484032" r:id="rId44"/>
    <p:sldLayoutId id="2147484102" r:id="rId45"/>
    <p:sldLayoutId id="2147484103" r:id="rId46"/>
    <p:sldLayoutId id="2147484104" r:id="rId47"/>
    <p:sldLayoutId id="2147484105" r:id="rId48"/>
    <p:sldLayoutId id="2147484106" r:id="rId49"/>
    <p:sldLayoutId id="2147484107" r:id="rId50"/>
    <p:sldLayoutId id="2147484108" r:id="rId51"/>
    <p:sldLayoutId id="2147484109" r:id="rId52"/>
    <p:sldLayoutId id="2147484110" r:id="rId53"/>
    <p:sldLayoutId id="2147484111" r:id="rId54"/>
    <p:sldLayoutId id="2147484112" r:id="rId55"/>
  </p:sldLayoutIdLst>
  <p:hf sldNum="0" hdr="0"/>
  <p:txStyles>
    <p:titleStyle>
      <a:lvl1pPr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lang="fi-FI" sz="5300" b="1" kern="1200" spc="-184" dirty="0" err="1">
          <a:solidFill>
            <a:srgbClr val="000000"/>
          </a:solidFill>
          <a:latin typeface="+mj-lt"/>
          <a:ea typeface="ＭＳ Ｐゴシック" charset="0"/>
          <a:cs typeface="SharpSansNo1-Extrabold"/>
        </a:defRPr>
      </a:lvl1pPr>
      <a:lvl2pPr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 b="1">
          <a:solidFill>
            <a:srgbClr val="000000"/>
          </a:solidFill>
          <a:latin typeface="Century Gothic" charset="0"/>
          <a:ea typeface="ＭＳ Ｐゴシック" charset="0"/>
        </a:defRPr>
      </a:lvl2pPr>
      <a:lvl3pPr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 b="1">
          <a:solidFill>
            <a:srgbClr val="000000"/>
          </a:solidFill>
          <a:latin typeface="Century Gothic" charset="0"/>
          <a:ea typeface="ＭＳ Ｐゴシック" charset="0"/>
        </a:defRPr>
      </a:lvl3pPr>
      <a:lvl4pPr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 b="1">
          <a:solidFill>
            <a:srgbClr val="000000"/>
          </a:solidFill>
          <a:latin typeface="Century Gothic" charset="0"/>
          <a:ea typeface="ＭＳ Ｐゴシック" charset="0"/>
        </a:defRPr>
      </a:lvl4pPr>
      <a:lvl5pPr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 b="1">
          <a:solidFill>
            <a:srgbClr val="000000"/>
          </a:solidFill>
          <a:latin typeface="Century Gothic" charset="0"/>
          <a:ea typeface="ＭＳ Ｐゴシック" charset="0"/>
        </a:defRPr>
      </a:lvl5pPr>
      <a:lvl6pPr marL="457200"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 b="1">
          <a:solidFill>
            <a:srgbClr val="000000"/>
          </a:solidFill>
          <a:latin typeface="Century Gothic" charset="0"/>
          <a:ea typeface="ＭＳ Ｐゴシック" charset="0"/>
        </a:defRPr>
      </a:lvl6pPr>
      <a:lvl7pPr marL="914400"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 b="1">
          <a:solidFill>
            <a:srgbClr val="000000"/>
          </a:solidFill>
          <a:latin typeface="Century Gothic" charset="0"/>
          <a:ea typeface="ＭＳ Ｐゴシック" charset="0"/>
        </a:defRPr>
      </a:lvl7pPr>
      <a:lvl8pPr marL="1371600"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 b="1">
          <a:solidFill>
            <a:srgbClr val="000000"/>
          </a:solidFill>
          <a:latin typeface="Century Gothic" charset="0"/>
          <a:ea typeface="ＭＳ Ｐゴシック" charset="0"/>
        </a:defRPr>
      </a:lvl8pPr>
      <a:lvl9pPr marL="1828800"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 b="1">
          <a:solidFill>
            <a:srgbClr val="000000"/>
          </a:solidFill>
          <a:latin typeface="Century Gothic" charset="0"/>
          <a:ea typeface="ＭＳ Ｐゴシック" charset="0"/>
        </a:defRPr>
      </a:lvl9pPr>
    </p:titleStyle>
    <p:bodyStyle>
      <a:lvl1pPr marL="449263" indent="-449263" algn="l" defTabSz="600075" rtl="0" fontAlgn="base">
        <a:spcBef>
          <a:spcPct val="0"/>
        </a:spcBef>
        <a:spcAft>
          <a:spcPts val="788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76313" indent="-374650" algn="l" defTabSz="600075" rtl="0" fontAlgn="base">
        <a:spcBef>
          <a:spcPct val="0"/>
        </a:spcBef>
        <a:spcAft>
          <a:spcPts val="788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76388" indent="-374650" algn="l" defTabSz="600075" rtl="0" fontAlgn="base">
        <a:spcBef>
          <a:spcPct val="0"/>
        </a:spcBef>
        <a:spcAft>
          <a:spcPts val="788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78050" indent="-374650" algn="l" defTabSz="600075" rtl="0" fontAlgn="base">
        <a:spcBef>
          <a:spcPct val="0"/>
        </a:spcBef>
        <a:spcAft>
          <a:spcPts val="788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78125" indent="-374650" algn="l" defTabSz="600075" rtl="0" fontAlgn="base">
        <a:spcBef>
          <a:spcPct val="0"/>
        </a:spcBef>
        <a:spcAft>
          <a:spcPts val="788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05190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6134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07078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08021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0944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1887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2831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03775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04718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5662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06606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07549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361950"/>
            <a:ext cx="3358771" cy="613804"/>
          </a:xfrm>
          <a:prstGeom prst="rect">
            <a:avLst/>
          </a:prstGeom>
          <a:noFill/>
        </p:spPr>
        <p:txBody>
          <a:bodyPr wrap="none" lIns="120189" tIns="60094" rIns="120189" bIns="60094">
            <a:spAutoFit/>
          </a:bodyPr>
          <a:lstStyle/>
          <a:p>
            <a:pPr defTabSz="6009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j-lt"/>
                <a:ea typeface="+mn-ea"/>
                <a:cs typeface="+mn-cs"/>
              </a:rPr>
              <a:t>Training Spectrum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0163" y="952500"/>
            <a:ext cx="9571037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008" name="Group 10"/>
          <p:cNvGrpSpPr>
            <a:grpSpLocks/>
          </p:cNvGrpSpPr>
          <p:nvPr/>
        </p:nvGrpSpPr>
        <p:grpSpPr bwMode="auto">
          <a:xfrm>
            <a:off x="654050" y="12431532"/>
            <a:ext cx="4807604" cy="307777"/>
            <a:chOff x="331261" y="9593212"/>
            <a:chExt cx="3554876" cy="238681"/>
          </a:xfrm>
        </p:grpSpPr>
        <p:pic>
          <p:nvPicPr>
            <p:cNvPr id="85010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61" y="9616627"/>
              <a:ext cx="567449" cy="199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898710" y="9593212"/>
              <a:ext cx="2987427" cy="2386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SharpSansNo1-Light"/>
                  <a:ea typeface="+mn-ea"/>
                  <a:cs typeface="SharpSansNo1-Light"/>
                </a:rPr>
                <a:t>Adopted from Lean Service Creation Toolbox by </a:t>
              </a:r>
              <a:r>
                <a:rPr lang="en-US" sz="700" dirty="0" err="1">
                  <a:solidFill>
                    <a:schemeClr val="bg1">
                      <a:lumMod val="65000"/>
                    </a:schemeClr>
                  </a:solidFill>
                  <a:latin typeface="SharpSansNo1-Light"/>
                  <a:ea typeface="+mn-ea"/>
                  <a:cs typeface="SharpSansNo1-Light"/>
                </a:rPr>
                <a:t>Futurice</a:t>
              </a: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SharpSansNo1-Light"/>
                  <a:ea typeface="+mn-ea"/>
                  <a:cs typeface="SharpSansNo1-Light"/>
                </a:rPr>
                <a:t> Ltd. Licensed under a Creative Commons Attribution-</a:t>
              </a:r>
              <a:r>
                <a:rPr lang="en-US" sz="700" dirty="0" err="1">
                  <a:solidFill>
                    <a:schemeClr val="bg1">
                      <a:lumMod val="65000"/>
                    </a:schemeClr>
                  </a:solidFill>
                  <a:latin typeface="SharpSansNo1-Light"/>
                  <a:ea typeface="+mn-ea"/>
                  <a:cs typeface="SharpSansNo1-Light"/>
                </a:rPr>
                <a:t>ShareAlike</a:t>
              </a: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SharpSansNo1-Light"/>
                  <a:ea typeface="+mn-ea"/>
                  <a:cs typeface="SharpSansNo1-Light"/>
                </a:rPr>
                <a:t> 4.0 International License.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94174" y="1069331"/>
            <a:ext cx="4263506" cy="336805"/>
          </a:xfrm>
          <a:prstGeom prst="rect">
            <a:avLst/>
          </a:prstGeom>
          <a:noFill/>
        </p:spPr>
        <p:txBody>
          <a:bodyPr wrap="none" lIns="120189" tIns="60094" rIns="120189" bIns="60094" rtlCol="0">
            <a:spAutoFit/>
          </a:bodyPr>
          <a:lstStyle/>
          <a:p>
            <a:r>
              <a:rPr lang="en-US" sz="1400" dirty="0">
                <a:latin typeface="SharpSansNo1-Light"/>
                <a:cs typeface="SharpSansNo1-Light"/>
              </a:rPr>
              <a:t>Fill together with all people responsible for the training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7D2C24-CC7B-4949-9395-D1F11BE3333C}"/>
              </a:ext>
            </a:extLst>
          </p:cNvPr>
          <p:cNvCxnSpPr>
            <a:cxnSpLocks/>
          </p:cNvCxnSpPr>
          <p:nvPr/>
        </p:nvCxnSpPr>
        <p:spPr>
          <a:xfrm>
            <a:off x="4800600" y="3467100"/>
            <a:ext cx="0" cy="7200000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8FF4C5-C23E-2B48-89B7-645CECFF4A6E}"/>
              </a:ext>
            </a:extLst>
          </p:cNvPr>
          <p:cNvCxnSpPr>
            <a:cxnSpLocks/>
          </p:cNvCxnSpPr>
          <p:nvPr/>
        </p:nvCxnSpPr>
        <p:spPr>
          <a:xfrm rot="5400000">
            <a:off x="4800600" y="3541800"/>
            <a:ext cx="0" cy="6480000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4DC2BC-DF3F-EE42-B365-D9855DB82822}"/>
              </a:ext>
            </a:extLst>
          </p:cNvPr>
          <p:cNvSpPr txBox="1"/>
          <p:nvPr/>
        </p:nvSpPr>
        <p:spPr>
          <a:xfrm>
            <a:off x="3549271" y="2693555"/>
            <a:ext cx="25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b="1" dirty="0"/>
              <a:t>Knowledge (</a:t>
            </a:r>
            <a:r>
              <a:rPr lang="de-AT" sz="1800" b="1" dirty="0" err="1"/>
              <a:t>Theoretical</a:t>
            </a:r>
            <a:r>
              <a:rPr lang="de-AT" sz="1800" b="1" dirty="0"/>
              <a:t>)</a:t>
            </a:r>
            <a:endParaRPr lang="de-DE" sz="1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96DAB-519F-E148-A290-B45A51BAF83B}"/>
              </a:ext>
            </a:extLst>
          </p:cNvPr>
          <p:cNvSpPr txBox="1"/>
          <p:nvPr/>
        </p:nvSpPr>
        <p:spPr>
          <a:xfrm>
            <a:off x="3560395" y="10921636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b="1" dirty="0"/>
              <a:t>Skills (</a:t>
            </a:r>
            <a:r>
              <a:rPr lang="de-AT" sz="1800" b="1" dirty="0" err="1"/>
              <a:t>Practical</a:t>
            </a:r>
            <a:r>
              <a:rPr lang="de-AT" sz="1800" b="1" dirty="0"/>
              <a:t>, </a:t>
            </a:r>
            <a:r>
              <a:rPr lang="de-AT" sz="1800" b="1" dirty="0" err="1"/>
              <a:t>applied</a:t>
            </a:r>
            <a:r>
              <a:rPr lang="de-AT" sz="1800" b="1" dirty="0"/>
              <a:t>)</a:t>
            </a:r>
            <a:endParaRPr lang="de-DE" sz="1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98BF92-1060-024A-AB6C-B567B6923CB9}"/>
              </a:ext>
            </a:extLst>
          </p:cNvPr>
          <p:cNvSpPr txBox="1"/>
          <p:nvPr/>
        </p:nvSpPr>
        <p:spPr>
          <a:xfrm>
            <a:off x="224176" y="6427857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800" b="1" dirty="0" err="1"/>
              <a:t>Internally</a:t>
            </a:r>
            <a:br>
              <a:rPr lang="de-AT" sz="1800" b="1" dirty="0"/>
            </a:br>
            <a:r>
              <a:rPr lang="de-AT" sz="1800" b="1" dirty="0"/>
              <a:t>(</a:t>
            </a:r>
            <a:r>
              <a:rPr lang="de-AT" sz="1800" b="1" dirty="0" err="1"/>
              <a:t>About</a:t>
            </a:r>
            <a:r>
              <a:rPr lang="de-AT" sz="1800" b="1" dirty="0"/>
              <a:t> </a:t>
            </a:r>
            <a:r>
              <a:rPr lang="de-AT" sz="1800" b="1" dirty="0" err="1"/>
              <a:t>me</a:t>
            </a:r>
            <a:r>
              <a:rPr lang="de-AT" sz="1800" b="1" dirty="0"/>
              <a:t>)</a:t>
            </a:r>
            <a:endParaRPr lang="de-DE" sz="1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F237B2-93F1-2740-AA16-8DA6F463294E}"/>
              </a:ext>
            </a:extLst>
          </p:cNvPr>
          <p:cNvSpPr txBox="1"/>
          <p:nvPr/>
        </p:nvSpPr>
        <p:spPr>
          <a:xfrm>
            <a:off x="8102316" y="6427857"/>
            <a:ext cx="1271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800" b="1" dirty="0" err="1"/>
              <a:t>Externally</a:t>
            </a:r>
            <a:br>
              <a:rPr lang="de-AT" sz="1800" b="1" dirty="0"/>
            </a:br>
            <a:r>
              <a:rPr lang="de-AT" sz="1800" b="1" dirty="0"/>
              <a:t>(</a:t>
            </a:r>
            <a:r>
              <a:rPr lang="de-AT" sz="1800" b="1" dirty="0" err="1"/>
              <a:t>About</a:t>
            </a:r>
            <a:r>
              <a:rPr lang="de-AT" sz="1800" b="1" dirty="0"/>
              <a:t> </a:t>
            </a:r>
            <a:r>
              <a:rPr lang="de-AT" sz="1800" b="1" dirty="0" err="1"/>
              <a:t>the</a:t>
            </a:r>
            <a:r>
              <a:rPr lang="de-AT" sz="1800" b="1" dirty="0"/>
              <a:t> </a:t>
            </a:r>
            <a:br>
              <a:rPr lang="de-AT" sz="1800" b="1" dirty="0"/>
            </a:br>
            <a:r>
              <a:rPr lang="de-AT" sz="1800" b="1" dirty="0" err="1"/>
              <a:t>world</a:t>
            </a:r>
            <a:r>
              <a:rPr lang="de-AT" sz="1800" b="1" dirty="0"/>
              <a:t>)</a:t>
            </a:r>
            <a:endParaRPr lang="de-DE" sz="1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299A5-EEF9-EE47-B18C-549CB2AB1FF0}"/>
              </a:ext>
            </a:extLst>
          </p:cNvPr>
          <p:cNvSpPr txBox="1"/>
          <p:nvPr/>
        </p:nvSpPr>
        <p:spPr>
          <a:xfrm>
            <a:off x="584459" y="10154183"/>
            <a:ext cx="229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400" dirty="0"/>
              <a:t>Learning </a:t>
            </a:r>
            <a:r>
              <a:rPr lang="de-AT" sz="1400" dirty="0" err="1"/>
              <a:t>more</a:t>
            </a:r>
            <a:br>
              <a:rPr lang="de-AT" sz="1400" dirty="0"/>
            </a:br>
            <a:r>
              <a:rPr lang="de-AT" sz="1400" dirty="0" err="1"/>
              <a:t>about</a:t>
            </a:r>
            <a:r>
              <a:rPr lang="de-AT" sz="1400" dirty="0"/>
              <a:t> </a:t>
            </a:r>
            <a:r>
              <a:rPr lang="de-AT" sz="1400" dirty="0" err="1"/>
              <a:t>myself</a:t>
            </a:r>
            <a:r>
              <a:rPr lang="de-AT" sz="1400" dirty="0"/>
              <a:t> </a:t>
            </a:r>
            <a:r>
              <a:rPr lang="de-AT" sz="1400" dirty="0" err="1"/>
              <a:t>and</a:t>
            </a:r>
            <a:r>
              <a:rPr lang="de-AT" sz="1400" dirty="0"/>
              <a:t> </a:t>
            </a:r>
            <a:r>
              <a:rPr lang="de-AT" sz="1400" dirty="0" err="1"/>
              <a:t>applying</a:t>
            </a:r>
            <a:r>
              <a:rPr lang="de-AT" sz="1400" dirty="0"/>
              <a:t> </a:t>
            </a:r>
            <a:r>
              <a:rPr lang="de-AT" sz="1400" dirty="0" err="1"/>
              <a:t>it</a:t>
            </a:r>
            <a:endParaRPr lang="de-AT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4740DA-D3EA-A946-9F8B-8170818100C3}"/>
              </a:ext>
            </a:extLst>
          </p:cNvPr>
          <p:cNvSpPr txBox="1"/>
          <p:nvPr/>
        </p:nvSpPr>
        <p:spPr>
          <a:xfrm>
            <a:off x="6668662" y="3178585"/>
            <a:ext cx="2465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400" dirty="0"/>
              <a:t>Teaching </a:t>
            </a:r>
            <a:r>
              <a:rPr lang="de-AT" sz="1400" dirty="0" err="1"/>
              <a:t>that</a:t>
            </a:r>
            <a:r>
              <a:rPr lang="de-AT" sz="1400" dirty="0"/>
              <a:t> </a:t>
            </a:r>
            <a:r>
              <a:rPr lang="de-AT" sz="1400" dirty="0" err="1"/>
              <a:t>helps</a:t>
            </a:r>
            <a:endParaRPr lang="de-AT" sz="1400" dirty="0"/>
          </a:p>
          <a:p>
            <a:pPr algn="ctr"/>
            <a:r>
              <a:rPr lang="de-AT" sz="1400" dirty="0" err="1"/>
              <a:t>to</a:t>
            </a:r>
            <a:r>
              <a:rPr lang="de-AT" sz="1400" dirty="0"/>
              <a:t> </a:t>
            </a:r>
            <a:r>
              <a:rPr lang="de-AT" sz="1400" dirty="0" err="1"/>
              <a:t>understand</a:t>
            </a:r>
            <a:r>
              <a:rPr lang="de-AT" sz="1400" dirty="0"/>
              <a:t> </a:t>
            </a:r>
            <a:r>
              <a:rPr lang="de-AT" sz="1400" dirty="0" err="1"/>
              <a:t>the</a:t>
            </a:r>
            <a:r>
              <a:rPr lang="de-AT" sz="1400" dirty="0"/>
              <a:t> </a:t>
            </a:r>
            <a:r>
              <a:rPr lang="de-AT" sz="1400" dirty="0" err="1"/>
              <a:t>world</a:t>
            </a:r>
            <a:r>
              <a:rPr lang="de-AT" sz="1400" dirty="0"/>
              <a:t> </a:t>
            </a:r>
            <a:r>
              <a:rPr lang="de-AT" sz="1400" dirty="0" err="1"/>
              <a:t>better</a:t>
            </a:r>
            <a:endParaRPr lang="de-DE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A6ED85-F93C-264D-AAD7-7526AB52C0CC}"/>
              </a:ext>
            </a:extLst>
          </p:cNvPr>
          <p:cNvSpPr txBox="1"/>
          <p:nvPr/>
        </p:nvSpPr>
        <p:spPr>
          <a:xfrm>
            <a:off x="584459" y="3178585"/>
            <a:ext cx="2348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400" dirty="0" err="1"/>
              <a:t>Intellectually</a:t>
            </a:r>
            <a:r>
              <a:rPr lang="de-AT" sz="1400" dirty="0"/>
              <a:t> </a:t>
            </a:r>
            <a:r>
              <a:rPr lang="de-AT" sz="1400" dirty="0" err="1"/>
              <a:t>understanding</a:t>
            </a:r>
            <a:endParaRPr lang="de-AT" sz="1400" dirty="0"/>
          </a:p>
          <a:p>
            <a:pPr algn="ctr"/>
            <a:r>
              <a:rPr lang="de-AT" sz="1400" dirty="0" err="1"/>
              <a:t>concepts</a:t>
            </a:r>
            <a:r>
              <a:rPr lang="de-AT" sz="1400" dirty="0"/>
              <a:t> </a:t>
            </a:r>
            <a:r>
              <a:rPr lang="de-AT" sz="1400" dirty="0" err="1"/>
              <a:t>about</a:t>
            </a:r>
            <a:r>
              <a:rPr lang="de-AT" sz="1400" dirty="0"/>
              <a:t> </a:t>
            </a:r>
            <a:r>
              <a:rPr lang="de-AT" sz="1400" dirty="0" err="1"/>
              <a:t>the</a:t>
            </a:r>
            <a:r>
              <a:rPr lang="de-AT" sz="1400" dirty="0"/>
              <a:t> individual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4D803E-53D0-1346-92A1-7D4CB66FFB38}"/>
              </a:ext>
            </a:extLst>
          </p:cNvPr>
          <p:cNvSpPr txBox="1"/>
          <p:nvPr/>
        </p:nvSpPr>
        <p:spPr>
          <a:xfrm>
            <a:off x="7005235" y="10154183"/>
            <a:ext cx="172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400" dirty="0" err="1"/>
              <a:t>Practising</a:t>
            </a:r>
            <a:r>
              <a:rPr lang="de-AT" sz="1400" dirty="0"/>
              <a:t> </a:t>
            </a:r>
            <a:r>
              <a:rPr lang="de-AT" sz="1400" dirty="0" err="1"/>
              <a:t>interaction</a:t>
            </a:r>
            <a:endParaRPr lang="de-AT" sz="1400" dirty="0"/>
          </a:p>
          <a:p>
            <a:pPr algn="ctr"/>
            <a:r>
              <a:rPr lang="de-AT" sz="1400" dirty="0" err="1"/>
              <a:t>with</a:t>
            </a:r>
            <a:r>
              <a:rPr lang="de-AT" sz="1400" dirty="0"/>
              <a:t> </a:t>
            </a:r>
            <a:r>
              <a:rPr lang="de-AT" sz="1400" dirty="0" err="1"/>
              <a:t>the</a:t>
            </a:r>
            <a:r>
              <a:rPr lang="de-AT" sz="1400" dirty="0"/>
              <a:t> </a:t>
            </a:r>
            <a:r>
              <a:rPr lang="de-AT" sz="1400" dirty="0" err="1"/>
              <a:t>world</a:t>
            </a:r>
            <a:r>
              <a:rPr lang="de-AT" sz="1400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turice-ppt-template-140115_oikea template">
  <a:themeElements>
    <a:clrScheme name="Futurice colors">
      <a:dk1>
        <a:sysClr val="windowText" lastClr="000000"/>
      </a:dk1>
      <a:lt1>
        <a:sysClr val="window" lastClr="FFFFFF"/>
      </a:lt1>
      <a:dk2>
        <a:srgbClr val="266826"/>
      </a:dk2>
      <a:lt2>
        <a:srgbClr val="41AF46"/>
      </a:lt2>
      <a:accent1>
        <a:srgbClr val="CDECE4"/>
      </a:accent1>
      <a:accent2>
        <a:srgbClr val="FFF046"/>
      </a:accent2>
      <a:accent3>
        <a:srgbClr val="005A4B"/>
      </a:accent3>
      <a:accent4>
        <a:srgbClr val="BEC3E6"/>
      </a:accent4>
      <a:accent5>
        <a:srgbClr val="46289A"/>
      </a:accent5>
      <a:accent6>
        <a:srgbClr val="FF5240"/>
      </a:accent6>
      <a:hlink>
        <a:srgbClr val="329E41"/>
      </a:hlink>
      <a:folHlink>
        <a:srgbClr val="500A5A"/>
      </a:folHlink>
    </a:clrScheme>
    <a:fontScheme name="Futurice">
      <a:majorFont>
        <a:latin typeface="SharpSansNo1-Extrabold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harpSansNo1-Medium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 cmpd="sng">
          <a:solidFill>
            <a:schemeClr val="tx1"/>
          </a:solidFill>
          <a:miter lim="800000"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mpd="sng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E0BA7DEE-04C8-493B-AEA5-95932302C9BF}" vid="{BFFFB0C6-00D3-41DA-AA3A-4C79AEDA9D44}"/>
    </a:ext>
  </a:extLst>
</a:theme>
</file>

<file path=ppt/theme/theme2.xml><?xml version="1.0" encoding="utf-8"?>
<a:theme xmlns:a="http://schemas.openxmlformats.org/drawingml/2006/main" name="Futurice template with Office font">
  <a:themeElements>
    <a:clrScheme name="Futurice colors">
      <a:dk1>
        <a:sysClr val="windowText" lastClr="000000"/>
      </a:dk1>
      <a:lt1>
        <a:sysClr val="window" lastClr="FFFFFF"/>
      </a:lt1>
      <a:dk2>
        <a:srgbClr val="266826"/>
      </a:dk2>
      <a:lt2>
        <a:srgbClr val="41AF46"/>
      </a:lt2>
      <a:accent1>
        <a:srgbClr val="CDECE4"/>
      </a:accent1>
      <a:accent2>
        <a:srgbClr val="FFF046"/>
      </a:accent2>
      <a:accent3>
        <a:srgbClr val="005A4B"/>
      </a:accent3>
      <a:accent4>
        <a:srgbClr val="BEC3E6"/>
      </a:accent4>
      <a:accent5>
        <a:srgbClr val="46289A"/>
      </a:accent5>
      <a:accent6>
        <a:srgbClr val="FF5240"/>
      </a:accent6>
      <a:hlink>
        <a:srgbClr val="329E41"/>
      </a:hlink>
      <a:folHlink>
        <a:srgbClr val="500A5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 cmpd="sng">
          <a:solidFill>
            <a:schemeClr val="tx1"/>
          </a:solidFill>
          <a:miter lim="800000"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mpd="sng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E0BA7DEE-04C8-493B-AEA5-95932302C9BF}" vid="{BFFFB0C6-00D3-41DA-AA3A-4C79AEDA9D4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futurice-ppt-template-140115_oikea template.potx</Template>
  <TotalTime>70343</TotalTime>
  <Words>64</Words>
  <Application>Microsoft Macintosh PowerPoint</Application>
  <PresentationFormat>A3 Paper (297x420 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ＭＳ Ｐゴシック</vt:lpstr>
      <vt:lpstr>Arial</vt:lpstr>
      <vt:lpstr>Calibri</vt:lpstr>
      <vt:lpstr>Century Gothic</vt:lpstr>
      <vt:lpstr>SharpSansNo1-Bold</vt:lpstr>
      <vt:lpstr>SharpSansNo1-Extrabold</vt:lpstr>
      <vt:lpstr>SharpSansNo1-Light</vt:lpstr>
      <vt:lpstr>SharpSansNo1-Medium</vt:lpstr>
      <vt:lpstr>SharpSansNo1-Semibold</vt:lpstr>
      <vt:lpstr>futurice-ppt-template-140115_oikea template</vt:lpstr>
      <vt:lpstr>Futurice template with Office font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Futurice document template</dc:title>
  <dc:subject/>
  <dc:creator/>
  <cp:keywords/>
  <dc:description/>
  <cp:lastModifiedBy>Alexander Hojas</cp:lastModifiedBy>
  <cp:revision>510</cp:revision>
  <cp:lastPrinted>2017-03-08T11:29:53Z</cp:lastPrinted>
  <dcterms:created xsi:type="dcterms:W3CDTF">2014-12-23T16:52:30Z</dcterms:created>
  <dcterms:modified xsi:type="dcterms:W3CDTF">2018-08-22T17:24:56Z</dcterms:modified>
  <cp:category/>
</cp:coreProperties>
</file>