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4"/>
  </p:notesMasterIdLst>
  <p:handoutMasterIdLst>
    <p:handoutMasterId r:id="rId5"/>
  </p:handoutMasterIdLst>
  <p:sldIdLst>
    <p:sldId id="271" r:id="rId3"/>
  </p:sldIdLst>
  <p:sldSz cx="9601200" cy="12801600" type="A3"/>
  <p:notesSz cx="6858000" cy="9144000"/>
  <p:defaultTextStyle>
    <a:defPPr>
      <a:defRPr lang="en-US"/>
    </a:defPPr>
    <a:lvl1pPr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1pPr>
    <a:lvl2pPr marL="600075" indent="-142875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2pPr>
    <a:lvl3pPr marL="1201738" indent="-287338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3pPr>
    <a:lvl4pPr marL="1801813" indent="-430213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4pPr>
    <a:lvl5pPr marL="2403475" indent="-574675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6"/>
    <p:restoredTop sz="98188" autoAdjust="0"/>
  </p:normalViewPr>
  <p:slideViewPr>
    <p:cSldViewPr snapToGrid="0" snapToObjects="1">
      <p:cViewPr varScale="1">
        <p:scale>
          <a:sx n="121" d="100"/>
          <a:sy n="121" d="100"/>
        </p:scale>
        <p:origin x="312" y="20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D2FF69-14A7-764F-8E62-7B02BA3767A9}" type="datetimeFigureOut">
              <a:rPr lang="en-US"/>
              <a:pPr>
                <a:defRPr/>
              </a:pPr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2BEA95-B4C2-7C4C-B8F0-71A12A3C5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E5325-F760-9749-82CB-D8BB4BCBF9AE}" type="datetimeFigureOut">
              <a:rPr lang="en-US"/>
              <a:pPr>
                <a:defRPr/>
              </a:pPr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B1AC8A-408F-D548-ABAE-0D29E36D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0075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01738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01813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03475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04718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63588"/>
            <a:ext cx="9191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07D7A3-AF76-3947-A860-5B67665BE089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7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334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691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64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073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369382" y="9886811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8765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271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358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594850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982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23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33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1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tIns="47318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5403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6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549791"/>
            <a:ext cx="6851673" cy="2754237"/>
          </a:xfrm>
        </p:spPr>
        <p:txBody>
          <a:bodyPr tIns="47318" bIns="47318" rtlCol="0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40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9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tIns="47318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504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tIns="47318" bIns="47318" anchor="t">
            <a:spAutoFit/>
          </a:bodyPr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74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81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0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ttern_warm_grey_white_spir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lIns="141955" tIns="61514" rIns="141955" bIns="61514" rtlCol="0" anchor="t">
            <a:spAutoFit/>
          </a:bodyPr>
          <a:lstStyle>
            <a:lvl1pPr>
              <a:defRPr lang="en-US" sz="2400" dirty="0"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701869-E7EF-4D47-AB07-914C4AF90F97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860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3821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4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67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08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919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10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2798059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4987708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7356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219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 userDrawn="1"/>
        </p:nvSpPr>
        <p:spPr>
          <a:xfrm>
            <a:off x="830263" y="6707188"/>
            <a:ext cx="8020050" cy="377825"/>
          </a:xfrm>
          <a:prstGeom prst="rect">
            <a:avLst/>
          </a:prstGeom>
        </p:spPr>
        <p:txBody>
          <a:bodyPr lIns="141955" tIns="61514" rIns="141955" bIns="61514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6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anchor="b">
            <a:spAutoFit/>
          </a:bodyPr>
          <a:lstStyle>
            <a:lvl1pPr marL="0" indent="0">
              <a:buNone/>
              <a:defRPr sz="16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21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7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0" i="0" baseline="0">
                <a:latin typeface="SharpSansNo1-Bold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7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1"/>
            <a:ext cx="3314299" cy="766513"/>
          </a:xfrm>
        </p:spPr>
        <p:txBody>
          <a:bodyPr tIns="47318" bIns="47318" anchor="t">
            <a:spAutoFit/>
          </a:bodyPr>
          <a:lstStyle>
            <a:lvl1pPr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5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lden_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A29B60-EC35-554C-AABF-F96D88FF3226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15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880292"/>
            <a:ext cx="2853690" cy="2021064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737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273184"/>
            <a:ext cx="3673148" cy="1642394"/>
          </a:xfrm>
        </p:spPr>
        <p:txBody>
          <a:bodyPr tIns="47318" bIns="47318" anchor="b">
            <a:sp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46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1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38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2"/>
            <a:ext cx="4943199" cy="2754237"/>
          </a:xfrm>
        </p:spPr>
        <p:txBody>
          <a:bodyPr tIns="47318" bIns="47318" anchor="t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anchor="b">
            <a:spAutoFit/>
          </a:bodyPr>
          <a:lstStyle>
            <a:lvl1pPr marL="0" indent="0"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15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tIns="47318" bIns="47318" anchor="t">
            <a:spAutoFit/>
          </a:bodyPr>
          <a:lstStyle>
            <a:lvl1pPr>
              <a:defRPr sz="26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916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43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 rtlCol="0">
            <a:no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14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DD7D76-B87E-AC41-AF51-AA72C580459A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246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303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706713" y="2689186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6990681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7301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2665156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721108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918920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025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3542" y="889155"/>
            <a:ext cx="1556509" cy="368950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869932" y="8302802"/>
            <a:ext cx="1556509" cy="36895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121614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433742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98329" y="889155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1401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342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65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24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03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369382" y="9886811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131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95338" y="9847263"/>
            <a:ext cx="2576512" cy="368300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90E3C3-C222-A74C-8D3C-0C7425D0E777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775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18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594850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660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700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9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37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77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63588"/>
            <a:ext cx="9191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0CA74A-9F71-DB45-BCE7-7F1EA37CF3E1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2545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74333A-034A-074D-86C0-6E6DBB240C40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1634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lden_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3ECC5A-8088-EE49-BF95-0A87FFDF82D5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7848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84DA95-F60B-0641-97D5-A9D30483638F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7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69925"/>
            <a:ext cx="8032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489700" y="9652000"/>
            <a:ext cx="2740025" cy="225901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592493" y="9889633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>
          <a:xfrm>
            <a:off x="560388" y="9418638"/>
            <a:ext cx="5029200" cy="493712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baseline="0" smtClean="0">
                <a:solidFill>
                  <a:srgbClr val="000000"/>
                </a:solidFill>
                <a:latin typeface="+mn-lt"/>
                <a:ea typeface="+mn-ea"/>
                <a:cs typeface="SharpSansNo1-Bold"/>
              </a:defRPr>
            </a:lvl1pPr>
          </a:lstStyle>
          <a:p>
            <a:pPr>
              <a:defRPr/>
            </a:pPr>
            <a:fld id="{B9696BE6-5F4E-164C-A07C-B01EB0D564F1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5245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95338" y="9847263"/>
            <a:ext cx="2576512" cy="368300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CF7BE9-C042-1346-B030-960F75EFB952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398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69925"/>
            <a:ext cx="8032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489700" y="9652000"/>
            <a:ext cx="2740025" cy="225901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592493" y="9889633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>
          <a:xfrm>
            <a:off x="560388" y="9418638"/>
            <a:ext cx="5029200" cy="493712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baseline="0" smtClean="0">
                <a:solidFill>
                  <a:srgbClr val="000000"/>
                </a:solidFill>
                <a:latin typeface="+mn-lt"/>
                <a:ea typeface="+mn-ea"/>
                <a:cs typeface="SharpSansNo1-Bold"/>
              </a:defRPr>
            </a:lvl1pPr>
          </a:lstStyle>
          <a:p>
            <a:pPr>
              <a:defRPr/>
            </a:pPr>
            <a:fld id="{20084046-D12C-4047-89FA-BEFBAC58C32C}" type="datetimeFigureOut">
              <a:rPr lang="fi-FI"/>
              <a:pPr>
                <a:defRPr/>
              </a:pPr>
              <a:t>12.9.2018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7204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6074666"/>
            <a:ext cx="7819643" cy="417597"/>
          </a:xfrm>
        </p:spPr>
        <p:txBody>
          <a:bodyPr>
            <a:spAutoFit/>
          </a:bodyPr>
          <a:lstStyle>
            <a:lvl1pPr algn="ctr">
              <a:defRPr lang="en-US" sz="21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88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9640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4761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724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wrap="square" tIns="47318" bIns="47318" anchor="b"/>
          <a:lstStyle>
            <a:lvl1pPr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6532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986833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77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2100" b="1" i="0" spc="-66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64148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wrap="square" tIns="47318" bIns="47318" anchor="b"/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1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6074666"/>
            <a:ext cx="7819643" cy="417597"/>
          </a:xfrm>
        </p:spPr>
        <p:txBody>
          <a:bodyPr rtlCol="0">
            <a:spAutoFit/>
          </a:bodyPr>
          <a:lstStyle>
            <a:lvl1pPr algn="ctr">
              <a:defRPr lang="en-US" sz="21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5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0136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532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64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ttern_warm_grey_white_spir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0120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wrap="square" lIns="141955" tIns="61514" rIns="141955" bIns="61514" anchor="t">
            <a:spAutoFit/>
          </a:bodyPr>
          <a:lstStyle>
            <a:lvl1pPr>
              <a:defRPr lang="en-US" sz="2400" spc="-66" dirty="0"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4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30557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6732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10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5144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0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rtlCol="0"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06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10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2798059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4987708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7356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99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 userDrawn="1"/>
        </p:nvSpPr>
        <p:spPr>
          <a:xfrm>
            <a:off x="830263" y="6707188"/>
            <a:ext cx="8020050" cy="377825"/>
          </a:xfrm>
          <a:prstGeom prst="rect">
            <a:avLst/>
          </a:prstGeom>
        </p:spPr>
        <p:txBody>
          <a:bodyPr lIns="141955" tIns="61514" rIns="141955" bIns="61514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anchor="b">
            <a:spAutoFit/>
          </a:bodyPr>
          <a:lstStyle>
            <a:lvl1pPr marL="0" indent="0">
              <a:buNone/>
              <a:defRPr sz="16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1058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7768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1" i="0" baseline="0">
                <a:latin typeface="+mj-lt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193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2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991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437094"/>
            <a:ext cx="2853690" cy="2464262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801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785632"/>
            <a:ext cx="3673148" cy="1129946"/>
          </a:xfrm>
        </p:spPr>
        <p:txBody>
          <a:bodyPr wrap="square" tIns="47318" bIns="47318" anchor="b">
            <a:spAutoFit/>
          </a:bodyPr>
          <a:lstStyle>
            <a:lvl1pPr>
              <a:defRPr sz="3700" spc="-13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7150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2444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85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rtlCol="0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78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1"/>
            <a:ext cx="4943199" cy="1006066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anchor="b">
            <a:spAutoFit/>
          </a:bodyPr>
          <a:lstStyle>
            <a:lvl1pPr marL="0" indent="0">
              <a:buNone/>
              <a:defRPr sz="2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3030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4218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/>
          <a:lstStyle>
            <a:lvl1pPr>
              <a:defRPr sz="3700" spc="-13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5860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4199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 rtlCol="0">
            <a:no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3969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1" i="0" spc="-131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9906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706713" y="2689186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6990681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6466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2665156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721108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918920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4461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/>
          <a:lstStyle>
            <a:lvl1pPr>
              <a:defRPr sz="26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3542" y="889155"/>
            <a:ext cx="1556509" cy="368950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869932" y="8302802"/>
            <a:ext cx="1556509" cy="36895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121614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433742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98329" y="889155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4462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7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1203325"/>
            <a:ext cx="8567737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0189" tIns="60094" rIns="120189" bIns="60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3962400"/>
            <a:ext cx="8567737" cy="76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0189" tIns="60094" rIns="120189" bIns="60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6084888" y="5697538"/>
            <a:ext cx="1503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189" tIns="60094" rIns="120189" bIns="60094">
            <a:spAutoFit/>
          </a:bodyPr>
          <a:lstStyle>
            <a:lvl1pPr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5pPr>
            <a:lvl6pPr marL="25146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6pPr>
            <a:lvl7pPr marL="29718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7pPr>
            <a:lvl8pPr marL="34290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8pPr>
            <a:lvl9pPr marL="38862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  <p:sldLayoutId id="2147484052" r:id="rId20"/>
    <p:sldLayoutId id="2147484053" r:id="rId21"/>
    <p:sldLayoutId id="2147484054" r:id="rId22"/>
    <p:sldLayoutId id="2147484055" r:id="rId23"/>
    <p:sldLayoutId id="2147484056" r:id="rId24"/>
    <p:sldLayoutId id="2147484057" r:id="rId25"/>
    <p:sldLayoutId id="2147484058" r:id="rId26"/>
    <p:sldLayoutId id="2147484003" r:id="rId27"/>
    <p:sldLayoutId id="2147484004" r:id="rId28"/>
    <p:sldLayoutId id="2147484005" r:id="rId29"/>
    <p:sldLayoutId id="2147484006" r:id="rId30"/>
    <p:sldLayoutId id="2147484007" r:id="rId31"/>
    <p:sldLayoutId id="2147484008" r:id="rId32"/>
    <p:sldLayoutId id="2147484009" r:id="rId33"/>
    <p:sldLayoutId id="2147484010" r:id="rId34"/>
    <p:sldLayoutId id="2147484059" r:id="rId35"/>
    <p:sldLayoutId id="2147484011" r:id="rId36"/>
    <p:sldLayoutId id="2147484060" r:id="rId37"/>
    <p:sldLayoutId id="2147484012" r:id="rId38"/>
    <p:sldLayoutId id="2147484013" r:id="rId39"/>
    <p:sldLayoutId id="2147484061" r:id="rId40"/>
    <p:sldLayoutId id="2147484014" r:id="rId41"/>
    <p:sldLayoutId id="2147484015" r:id="rId42"/>
    <p:sldLayoutId id="2147484016" r:id="rId43"/>
    <p:sldLayoutId id="2147484017" r:id="rId44"/>
    <p:sldLayoutId id="2147484062" r:id="rId45"/>
    <p:sldLayoutId id="2147484063" r:id="rId46"/>
    <p:sldLayoutId id="2147484064" r:id="rId47"/>
    <p:sldLayoutId id="2147484065" r:id="rId48"/>
    <p:sldLayoutId id="2147484066" r:id="rId49"/>
    <p:sldLayoutId id="2147484067" r:id="rId50"/>
    <p:sldLayoutId id="2147484068" r:id="rId51"/>
    <p:sldLayoutId id="2147484069" r:id="rId52"/>
    <p:sldLayoutId id="2147484070" r:id="rId53"/>
    <p:sldLayoutId id="2147484071" r:id="rId54"/>
    <p:sldLayoutId id="2147484072" r:id="rId55"/>
  </p:sldLayoutIdLst>
  <p:hf sldNum="0" hdr="0"/>
  <p:txStyles>
    <p:titleStyle>
      <a:lvl1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lang="fi-FI" sz="5300" kern="1200" dirty="0" err="1">
          <a:solidFill>
            <a:srgbClr val="000000"/>
          </a:solidFill>
          <a:latin typeface="+mj-lt"/>
          <a:ea typeface="ＭＳ Ｐゴシック" charset="0"/>
          <a:cs typeface="SharpSansNo1-Extrabold"/>
        </a:defRPr>
      </a:lvl1pPr>
      <a:lvl2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2pPr>
      <a:lvl3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3pPr>
      <a:lvl4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4pPr>
      <a:lvl5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5pPr>
      <a:lvl6pPr marL="4572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6pPr>
      <a:lvl7pPr marL="9144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7pPr>
      <a:lvl8pPr marL="13716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8pPr>
      <a:lvl9pPr marL="18288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9pPr>
    </p:titleStyle>
    <p:bodyStyle>
      <a:lvl1pPr marL="449263" indent="-449263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6313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76388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78050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78125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1203325"/>
            <a:ext cx="8567737" cy="2470150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3962400"/>
            <a:ext cx="8567737" cy="76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0189" tIns="60094" rIns="120189" bIns="60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6084888" y="5697538"/>
            <a:ext cx="1503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189" tIns="60094" rIns="120189" bIns="60094">
            <a:spAutoFit/>
          </a:bodyPr>
          <a:lstStyle>
            <a:lvl1pPr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5pPr>
            <a:lvl6pPr marL="25146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6pPr>
            <a:lvl7pPr marL="29718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7pPr>
            <a:lvl8pPr marL="34290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8pPr>
            <a:lvl9pPr marL="38862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9pPr>
          </a:lstStyle>
          <a:p>
            <a:endParaRPr lang="en-US">
              <a:latin typeface="Century 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  <p:sldLayoutId id="2147484090" r:id="rId18"/>
    <p:sldLayoutId id="2147484091" r:id="rId19"/>
    <p:sldLayoutId id="2147484092" r:id="rId20"/>
    <p:sldLayoutId id="2147484093" r:id="rId21"/>
    <p:sldLayoutId id="2147484094" r:id="rId22"/>
    <p:sldLayoutId id="2147484095" r:id="rId23"/>
    <p:sldLayoutId id="2147484096" r:id="rId24"/>
    <p:sldLayoutId id="2147484097" r:id="rId25"/>
    <p:sldLayoutId id="2147484098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  <p:sldLayoutId id="2147484024" r:id="rId33"/>
    <p:sldLayoutId id="2147484025" r:id="rId34"/>
    <p:sldLayoutId id="2147484099" r:id="rId35"/>
    <p:sldLayoutId id="2147484026" r:id="rId36"/>
    <p:sldLayoutId id="2147484100" r:id="rId37"/>
    <p:sldLayoutId id="2147484027" r:id="rId38"/>
    <p:sldLayoutId id="2147484028" r:id="rId39"/>
    <p:sldLayoutId id="2147484101" r:id="rId40"/>
    <p:sldLayoutId id="2147484029" r:id="rId41"/>
    <p:sldLayoutId id="2147484030" r:id="rId42"/>
    <p:sldLayoutId id="2147484031" r:id="rId43"/>
    <p:sldLayoutId id="2147484032" r:id="rId44"/>
    <p:sldLayoutId id="2147484102" r:id="rId45"/>
    <p:sldLayoutId id="2147484103" r:id="rId46"/>
    <p:sldLayoutId id="2147484104" r:id="rId47"/>
    <p:sldLayoutId id="2147484105" r:id="rId48"/>
    <p:sldLayoutId id="2147484106" r:id="rId49"/>
    <p:sldLayoutId id="2147484107" r:id="rId50"/>
    <p:sldLayoutId id="2147484108" r:id="rId51"/>
    <p:sldLayoutId id="2147484109" r:id="rId52"/>
    <p:sldLayoutId id="2147484110" r:id="rId53"/>
    <p:sldLayoutId id="2147484111" r:id="rId54"/>
    <p:sldLayoutId id="2147484112" r:id="rId55"/>
  </p:sldLayoutIdLst>
  <p:hf sldNum="0" hdr="0"/>
  <p:txStyles>
    <p:titleStyle>
      <a:lvl1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lang="fi-FI" sz="5300" b="1" kern="1200" spc="-184" dirty="0" err="1">
          <a:solidFill>
            <a:srgbClr val="000000"/>
          </a:solidFill>
          <a:latin typeface="+mj-lt"/>
          <a:ea typeface="ＭＳ Ｐゴシック" charset="0"/>
          <a:cs typeface="SharpSansNo1-Extrabold"/>
        </a:defRPr>
      </a:lvl1pPr>
      <a:lvl2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2pPr>
      <a:lvl3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3pPr>
      <a:lvl4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4pPr>
      <a:lvl5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5pPr>
      <a:lvl6pPr marL="4572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6pPr>
      <a:lvl7pPr marL="9144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7pPr>
      <a:lvl8pPr marL="13716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8pPr>
      <a:lvl9pPr marL="18288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9pPr>
    </p:titleStyle>
    <p:bodyStyle>
      <a:lvl1pPr marL="449263" indent="-449263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6313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76388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78050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78125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361950"/>
            <a:ext cx="3464569" cy="613804"/>
          </a:xfrm>
          <a:prstGeom prst="rect">
            <a:avLst/>
          </a:prstGeom>
          <a:noFill/>
        </p:spPr>
        <p:txBody>
          <a:bodyPr wrap="none" lIns="120189" tIns="60094" rIns="120189" bIns="60094">
            <a:spAutoFit/>
          </a:bodyPr>
          <a:lstStyle/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n-ea"/>
                <a:cs typeface="+mn-cs"/>
              </a:rPr>
              <a:t>Training Game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163" y="952500"/>
            <a:ext cx="9571037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56975"/>
              </p:ext>
            </p:extLst>
          </p:nvPr>
        </p:nvGraphicFramePr>
        <p:xfrm>
          <a:off x="485844" y="1449697"/>
          <a:ext cx="8645526" cy="1082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485">
                <a:tc>
                  <a:txBody>
                    <a:bodyPr/>
                    <a:lstStyle/>
                    <a:p>
                      <a:pPr algn="l"/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What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is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aim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of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training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l"/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(Try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summarize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sentence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kern="1200" baseline="0" dirty="0">
                          <a:latin typeface="+mj-lt"/>
                        </a:rPr>
                        <a:t>What are the objectives?</a:t>
                      </a:r>
                    </a:p>
                    <a:p>
                      <a:pPr marL="0" marR="0" indent="0" algn="r" defTabSz="600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(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concrete</a:t>
                      </a:r>
                      <a:r>
                        <a:rPr lang="de-AT" sz="100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, 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evaluable</a:t>
                      </a:r>
                      <a:r>
                        <a:rPr lang="de-AT" sz="100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, 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checkable</a:t>
                      </a:r>
                      <a:r>
                        <a:rPr lang="is-IS" sz="1000" baseline="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latin typeface="SharpSansNo1-Light"/>
                        <a:cs typeface="SharpSansNo1-Light"/>
                      </a:endParaRPr>
                    </a:p>
                    <a:p>
                      <a:pPr algn="r"/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4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latin typeface="+mj-lt"/>
                        </a:rPr>
                        <a:t>How do you want the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latin typeface="+mj-lt"/>
                        </a:rPr>
                        <a:t>training to feel like?</a:t>
                      </a:r>
                    </a:p>
                    <a:p>
                      <a:pPr marL="0" marR="0" indent="0" algn="l" defTabSz="600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SharpSansNo1-Light"/>
                          <a:cs typeface="SharpSansNo1-Light"/>
                        </a:rPr>
                        <a:t>(Relaxed? Challenging? Motivating?</a:t>
                      </a:r>
                      <a:br>
                        <a:rPr lang="en-US" sz="1000" dirty="0">
                          <a:latin typeface="SharpSansNo1-Light"/>
                          <a:cs typeface="SharpSansNo1-Light"/>
                        </a:rPr>
                      </a:b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Describe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the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mood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of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the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training</a:t>
                      </a:r>
                      <a:r>
                        <a:rPr lang="en-US" sz="1000" dirty="0">
                          <a:latin typeface="SharpSansNo1-Light"/>
                          <a:cs typeface="SharpSansNo1-Light"/>
                        </a:rPr>
                        <a:t>) 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latin typeface="+mj-lt"/>
                        </a:rPr>
                        <a:t>What methods and formats</a:t>
                      </a:r>
                      <a:br>
                        <a:rPr lang="en-US" sz="1500" kern="1200" dirty="0">
                          <a:latin typeface="+mj-lt"/>
                        </a:rPr>
                      </a:br>
                      <a:r>
                        <a:rPr lang="en-US" sz="1500" kern="1200" dirty="0">
                          <a:latin typeface="+mj-lt"/>
                        </a:rPr>
                        <a:t>do you want to use</a:t>
                      </a:r>
                      <a:r>
                        <a:rPr lang="en-US" sz="1500" kern="1200" baseline="0" dirty="0">
                          <a:latin typeface="+mj-lt"/>
                        </a:rPr>
                        <a:t>?</a:t>
                      </a:r>
                      <a:r>
                        <a:rPr lang="en-US" sz="1000" dirty="0">
                          <a:latin typeface="SharpSansNo1-Light"/>
                          <a:cs typeface="SharpSansNo1-Light"/>
                        </a:rPr>
                        <a:t> </a:t>
                      </a:r>
                    </a:p>
                    <a:p>
                      <a:pPr algn="r"/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900431" y="2705100"/>
            <a:ext cx="3779838" cy="693419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189" tIns="60094" rIns="120189" bIns="60094"/>
          <a:lstStyle/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Why is the training happening?</a:t>
            </a: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(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What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is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the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organisation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trying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to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achieve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?)</a:t>
            </a:r>
            <a:endParaRPr lang="en-US" sz="1000" dirty="0">
              <a:solidFill>
                <a:schemeClr val="tx1"/>
              </a:solidFill>
              <a:latin typeface="SharpSansNo1-Light"/>
              <a:cs typeface="SharpSansNo1-Ligh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What are trainees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needing?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5008" name="Group 10"/>
          <p:cNvGrpSpPr>
            <a:grpSpLocks/>
          </p:cNvGrpSpPr>
          <p:nvPr/>
        </p:nvGrpSpPr>
        <p:grpSpPr bwMode="auto">
          <a:xfrm>
            <a:off x="654050" y="12431532"/>
            <a:ext cx="4807604" cy="307777"/>
            <a:chOff x="331261" y="9593212"/>
            <a:chExt cx="3554876" cy="238681"/>
          </a:xfrm>
        </p:grpSpPr>
        <p:pic>
          <p:nvPicPr>
            <p:cNvPr id="85010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61" y="9616627"/>
              <a:ext cx="567449" cy="19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98710" y="9593212"/>
              <a:ext cx="2987427" cy="238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Adopted from Lean Service Creation Toolbox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 Ltd.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 4.0 International License.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grayscl/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029"/>
          <a:stretch/>
        </p:blipFill>
        <p:spPr>
          <a:xfrm>
            <a:off x="3511664" y="8263446"/>
            <a:ext cx="2929437" cy="12001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74" y="1069331"/>
            <a:ext cx="4263506" cy="336805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1400" dirty="0">
                <a:latin typeface="SharpSansNo1-Light"/>
                <a:cs typeface="SharpSansNo1-Light"/>
              </a:rPr>
              <a:t>Fill together with all people responsible for the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ce-ppt-template-140115_oikea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futurice-ppt-template-140115_oikea template.potx</Template>
  <TotalTime>70335</TotalTime>
  <Words>103</Words>
  <Application>Microsoft Macintosh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Arial</vt:lpstr>
      <vt:lpstr>Calibri</vt:lpstr>
      <vt:lpstr>Century Gothic</vt:lpstr>
      <vt:lpstr>SharpSansNo1-Bold</vt:lpstr>
      <vt:lpstr>SharpSansNo1-Extrabold</vt:lpstr>
      <vt:lpstr>SharpSansNo1-Light</vt:lpstr>
      <vt:lpstr>SharpSansNo1-Medium</vt:lpstr>
      <vt:lpstr>SharpSansNo1-Semibold</vt:lpstr>
      <vt:lpstr>futurice-ppt-template-140115_oikea template</vt:lpstr>
      <vt:lpstr>Futurice template with Office font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Futurice document template</dc:title>
  <dc:subject/>
  <dc:creator/>
  <cp:keywords/>
  <dc:description/>
  <cp:lastModifiedBy>Alexander Hojas</cp:lastModifiedBy>
  <cp:revision>509</cp:revision>
  <cp:lastPrinted>2017-03-08T11:29:53Z</cp:lastPrinted>
  <dcterms:created xsi:type="dcterms:W3CDTF">2014-12-23T16:52:30Z</dcterms:created>
  <dcterms:modified xsi:type="dcterms:W3CDTF">2018-09-12T10:33:41Z</dcterms:modified>
  <cp:category/>
</cp:coreProperties>
</file>