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5"/>
  </p:notesMasterIdLst>
  <p:handoutMasterIdLst>
    <p:handoutMasterId r:id="rId6"/>
  </p:handoutMasterIdLst>
  <p:sldIdLst>
    <p:sldId id="305" r:id="rId3"/>
    <p:sldId id="306" r:id="rId4"/>
  </p:sldIdLst>
  <p:sldSz cx="9601200" cy="12801600" type="A3"/>
  <p:notesSz cx="6858000" cy="9144000"/>
  <p:defaultTextStyle>
    <a:defPPr>
      <a:defRPr lang="en-US"/>
    </a:defPPr>
    <a:lvl1pPr marL="0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9846" autoAdjust="0"/>
  </p:normalViewPr>
  <p:slideViewPr>
    <p:cSldViewPr snapToGrid="0" snapToObjects="1">
      <p:cViewPr>
        <p:scale>
          <a:sx n="110" d="100"/>
          <a:sy n="110" d="100"/>
        </p:scale>
        <p:origin x="5216" y="648"/>
      </p:cViewPr>
      <p:guideLst>
        <p:guide orient="horz" pos="1620"/>
        <p:guide pos="2880"/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706A-95EB-FF43-8358-75EF4D00F4A9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59A9-95B9-A04C-A7DA-C6B9EAD0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6129-0583-2544-9A80-4530EBDB0541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368-45F2-9B43-A213-D803AC89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2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0944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01887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02831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03775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52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4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7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Contact info</a:t>
            </a:r>
          </a:p>
        </p:txBody>
      </p:sp>
    </p:spTree>
    <p:extLst>
      <p:ext uri="{BB962C8B-B14F-4D97-AF65-F5344CB8AC3E}">
        <p14:creationId xmlns:p14="http://schemas.microsoft.com/office/powerpoint/2010/main" val="18186417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3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2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973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Click to edit Master text styles</a:t>
            </a:r>
          </a:p>
          <a:p>
            <a:pPr marL="0" marR="0" lvl="1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Second level</a:t>
            </a:r>
          </a:p>
          <a:p>
            <a:pPr marL="0" marR="0" lvl="2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Third level</a:t>
            </a:r>
          </a:p>
          <a:p>
            <a:pPr marL="0" marR="0" lvl="3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Fourth level</a:t>
            </a:r>
          </a:p>
          <a:p>
            <a:pPr marL="0" marR="0" lvl="4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marL="0" lvl="0"/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679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78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fi-FI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0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35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3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wrap="square"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2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935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52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9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6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5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/>
              <a:t>Name</a:t>
            </a:r>
            <a:br>
              <a:rPr lang="fi-FI" dirty="0"/>
            </a:b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i-FI"/>
              <a:t>Drag picture to placeholder or click icon to add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/>
              <a:t>Contact</a:t>
            </a:r>
            <a:r>
              <a:rPr lang="fi-FI" dirty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/>
              <a:t>Keywords</a:t>
            </a:r>
            <a:endParaRPr lang="fi-FI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4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950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473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714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2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8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8369382" y="9886811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Contact info</a:t>
            </a:r>
          </a:p>
        </p:txBody>
      </p:sp>
    </p:spTree>
    <p:extLst>
      <p:ext uri="{BB962C8B-B14F-4D97-AF65-F5344CB8AC3E}">
        <p14:creationId xmlns:p14="http://schemas.microsoft.com/office/powerpoint/2010/main" val="407238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74"/>
            <a:ext cx="9601200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6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3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" y="1"/>
            <a:ext cx="9595079" cy="128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0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6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047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2" y="-19157"/>
            <a:ext cx="9586997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01200" cy="1282056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5038" y="762885"/>
            <a:ext cx="919826" cy="466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6" y="-9623"/>
            <a:ext cx="9601414" cy="12820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0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1"/>
            <a:ext cx="2576948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@contact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0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95038" y="9847973"/>
            <a:ext cx="2576948" cy="367583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>
              <a:defRPr lang="en-US" sz="16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3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586997" cy="1280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2" y="670614"/>
            <a:ext cx="802637" cy="40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89701" y="9651248"/>
            <a:ext cx="2739737" cy="2259769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592493" y="9889633"/>
            <a:ext cx="751760" cy="17819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@contact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0341" y="9418090"/>
            <a:ext cx="5029691" cy="494680"/>
          </a:xfrm>
          <a:prstGeom prst="rect">
            <a:avLst/>
          </a:prstGeom>
          <a:noFill/>
        </p:spPr>
        <p:txBody>
          <a:bodyPr vert="horz" wrap="square" lIns="141955" tIns="123028" rIns="141955" bIns="123028" rtlCol="0">
            <a:spAutoFit/>
          </a:bodyPr>
          <a:lstStyle>
            <a:lvl1pPr>
              <a:defRPr lang="en-US" sz="16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9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marL="0" lvl="0"/>
            <a:r>
              <a:rPr lang="fi-FI" dirty="0"/>
              <a:t>//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section</a:t>
            </a:r>
            <a:r>
              <a:rPr lang="fi-FI" dirty="0"/>
              <a:t> </a:t>
            </a:r>
            <a:r>
              <a:rPr lang="fi-FI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7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23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218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8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0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vert="horz" wrap="square" lIns="120189" tIns="47318" rIns="120189" bIns="47318" rtlCol="0" anchor="ctr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vert="horz" wrap="square" lIns="120189" tIns="60094" rIns="120189" bIns="60094"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7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06403" y="873343"/>
            <a:ext cx="8823034" cy="11037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7766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vert="horz" wrap="square" lIns="120189" tIns="47318" rIns="120189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vert="horz" wrap="square" lIns="120189" tIns="60094" rIns="120189" bIns="60094"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06782" y="6074666"/>
            <a:ext cx="7819643" cy="417597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marL="0" lvl="0"/>
            <a:r>
              <a:rPr lang="fi-FI" dirty="0"/>
              <a:t>//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section</a:t>
            </a:r>
            <a:r>
              <a:rPr lang="fi-FI" dirty="0"/>
              <a:t> </a:t>
            </a:r>
            <a:r>
              <a:rPr lang="fi-FI" dirty="0" err="1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8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70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1877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3" y="0"/>
            <a:ext cx="9586997" cy="1280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3059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vert="horz" wrap="square" lIns="141955" tIns="61514" rIns="141955" bIns="61514" rtlCol="0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 anchor="ctr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 wrap="square" anchor="t"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694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951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14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30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8410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798059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987708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/>
            </a:pPr>
            <a:endParaRPr lang="fi-FI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7177356" y="3062112"/>
            <a:ext cx="1834870" cy="4349114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2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06403" y="873345"/>
            <a:ext cx="8823034" cy="110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830105" y="6707509"/>
            <a:ext cx="8019444" cy="378145"/>
          </a:xfrm>
          <a:prstGeom prst="rect">
            <a:avLst/>
          </a:prstGeom>
        </p:spPr>
        <p:txBody>
          <a:bodyPr vert="horz" wrap="square" lIns="141955" tIns="61514" rIns="141955" bIns="61514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859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050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21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1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572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63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2874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 anchor="t"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7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vert="horz" lIns="120189" tIns="60094" rIns="120189" bIns="60094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90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wrap="square"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96916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wrap="square"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5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" y="0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8396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178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942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/>
              <a:t>Name</a:t>
            </a:r>
            <a:br>
              <a:rPr lang="fi-FI" dirty="0"/>
            </a:br>
            <a:r>
              <a:rPr lang="fi-FI" dirty="0" err="1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/>
              <a:t>Contact</a:t>
            </a:r>
            <a:r>
              <a:rPr lang="fi-FI" dirty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/>
              <a:t>Keywords</a:t>
            </a:r>
            <a:endParaRPr lang="fi-FI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2806" y="924322"/>
            <a:ext cx="188884" cy="5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706713" y="2689186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990681" y="2678765"/>
            <a:ext cx="2238757" cy="4587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6938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41707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665156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211082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918920" y="2678765"/>
            <a:ext cx="2018356" cy="4529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Short </a:t>
            </a:r>
            <a:r>
              <a:rPr lang="fi-FI" dirty="0" err="1"/>
              <a:t>description</a:t>
            </a:r>
            <a:endParaRPr lang="fi-FI" dirty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 dirty="0"/>
              <a:t>Key </a:t>
            </a:r>
            <a:r>
              <a:rPr lang="fi-FI" dirty="0" err="1"/>
              <a:t>tasks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208504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33542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69932" y="8302802"/>
            <a:ext cx="1556509" cy="368950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121614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433742" y="4596803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998329" y="889155"/>
            <a:ext cx="1556509" cy="3689504"/>
          </a:xfrm>
        </p:spPr>
        <p:txBody>
          <a:bodyPr anchor="t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560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2" r:id="rId5"/>
    <p:sldLayoutId id="2147483676" r:id="rId6"/>
    <p:sldLayoutId id="2147483741" r:id="rId7"/>
    <p:sldLayoutId id="2147483865" r:id="rId8"/>
    <p:sldLayoutId id="2147483738" r:id="rId9"/>
    <p:sldLayoutId id="2147483701" r:id="rId10"/>
    <p:sldLayoutId id="2147483702" r:id="rId11"/>
    <p:sldLayoutId id="2147483866" r:id="rId12"/>
    <p:sldLayoutId id="2147483703" r:id="rId13"/>
    <p:sldLayoutId id="2147483739" r:id="rId14"/>
    <p:sldLayoutId id="2147483730" r:id="rId15"/>
    <p:sldLayoutId id="2147483745" r:id="rId16"/>
    <p:sldLayoutId id="2147483803" r:id="rId17"/>
    <p:sldLayoutId id="2147483804" r:id="rId18"/>
    <p:sldLayoutId id="2147483800" r:id="rId19"/>
    <p:sldLayoutId id="2147483680" r:id="rId20"/>
    <p:sldLayoutId id="2147483744" r:id="rId21"/>
    <p:sldLayoutId id="2147483801" r:id="rId22"/>
    <p:sldLayoutId id="2147483807" r:id="rId23"/>
    <p:sldLayoutId id="2147483681" r:id="rId24"/>
    <p:sldLayoutId id="2147483747" r:id="rId25"/>
    <p:sldLayoutId id="2147483802" r:id="rId26"/>
    <p:sldLayoutId id="2147483724" r:id="rId27"/>
    <p:sldLayoutId id="2147483742" r:id="rId28"/>
    <p:sldLayoutId id="2147483743" r:id="rId29"/>
    <p:sldLayoutId id="2147483746" r:id="rId30"/>
    <p:sldLayoutId id="2147483733" r:id="rId31"/>
    <p:sldLayoutId id="2147483723" r:id="rId32"/>
    <p:sldLayoutId id="2147483682" r:id="rId33"/>
    <p:sldLayoutId id="2147483706" r:id="rId34"/>
    <p:sldLayoutId id="2147483684" r:id="rId35"/>
    <p:sldLayoutId id="2147483805" r:id="rId36"/>
    <p:sldLayoutId id="2147483687" r:id="rId37"/>
    <p:sldLayoutId id="2147483707" r:id="rId38"/>
    <p:sldLayoutId id="2147483716" r:id="rId39"/>
    <p:sldLayoutId id="2147483717" r:id="rId40"/>
    <p:sldLayoutId id="2147483718" r:id="rId41"/>
    <p:sldLayoutId id="2147483721" r:id="rId42"/>
    <p:sldLayoutId id="2147483720" r:id="rId43"/>
    <p:sldLayoutId id="2147483736" r:id="rId44"/>
    <p:sldLayoutId id="2147483725" r:id="rId45"/>
    <p:sldLayoutId id="2147483728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806" r:id="rId52"/>
    <p:sldLayoutId id="2147483713" r:id="rId53"/>
    <p:sldLayoutId id="2147483714" r:id="rId54"/>
    <p:sldLayoutId id="2147483715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0" i="0" kern="120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5291" y="1202671"/>
            <a:ext cx="8568182" cy="2470033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91" y="3962070"/>
            <a:ext cx="8568182" cy="7657032"/>
          </a:xfrm>
          <a:prstGeom prst="rect">
            <a:avLst/>
          </a:prstGeom>
        </p:spPr>
        <p:txBody>
          <a:bodyPr vert="horz" lIns="120189" tIns="60094" rIns="120189" bIns="6009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5418" y="5698256"/>
            <a:ext cx="1502572" cy="49069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  <p:sldLayoutId id="2147483907" r:id="rId40"/>
    <p:sldLayoutId id="2147483908" r:id="rId41"/>
    <p:sldLayoutId id="2147483909" r:id="rId42"/>
    <p:sldLayoutId id="2147483910" r:id="rId43"/>
    <p:sldLayoutId id="2147483911" r:id="rId44"/>
    <p:sldLayoutId id="2147483912" r:id="rId45"/>
    <p:sldLayoutId id="2147483913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0" r:id="rId53"/>
    <p:sldLayoutId id="2147483921" r:id="rId54"/>
    <p:sldLayoutId id="2147483922" r:id="rId55"/>
  </p:sldLayoutIdLst>
  <p:hf sldNum="0" hdr="0"/>
  <p:txStyles>
    <p:titleStyle>
      <a:lvl1pPr algn="l" defTabSz="600944" rtl="0" eaLnBrk="1" latinLnBrk="0" hangingPunct="1">
        <a:lnSpc>
          <a:spcPct val="90000"/>
        </a:lnSpc>
        <a:spcBef>
          <a:spcPct val="0"/>
        </a:spcBef>
        <a:buNone/>
        <a:defRPr lang="fi-FI" sz="5300" b="1" i="0" kern="1200" spc="-184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450708" indent="-450708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6533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77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78421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79365" indent="-375590" algn="l" defTabSz="600944" rtl="0" eaLnBrk="1" latinLnBrk="0" hangingPunct="1">
        <a:spcBef>
          <a:spcPts val="0"/>
        </a:spcBef>
        <a:spcAft>
          <a:spcPts val="789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66" y="362139"/>
            <a:ext cx="9554324" cy="61380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r>
              <a:rPr lang="en-US" sz="3200" dirty="0">
                <a:latin typeface="+mj-lt"/>
              </a:rPr>
              <a:t>Planning a training</a:t>
            </a:r>
            <a:endParaRPr lang="en-US" sz="1300" dirty="0">
              <a:latin typeface="SharpSansNo1-Light"/>
              <a:cs typeface="SharpSansNo1-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701" y="952733"/>
            <a:ext cx="9576499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25701" y="550289"/>
            <a:ext cx="4742238" cy="306262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SharpSansNo1-Light"/>
              </a:rPr>
              <a:t>Name of the project: _________________________________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1649" y="1439053"/>
            <a:ext cx="7210800" cy="38679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Why does this training take place? What capabilities would participants need in order to achieve their goals? What are the participants’, the organization’s and your needs?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6366" y="1164093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0D88F-650B-884D-9B2E-B592CD2729F1}"/>
              </a:ext>
            </a:extLst>
          </p:cNvPr>
          <p:cNvSpPr/>
          <p:nvPr/>
        </p:nvSpPr>
        <p:spPr>
          <a:xfrm>
            <a:off x="7743371" y="1439052"/>
            <a:ext cx="1524568" cy="38679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This is the heart of why this module/event happens. It acts as the source for all following phases.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07F322-CB62-4E42-8A0A-FC068038B7B8}"/>
              </a:ext>
            </a:extLst>
          </p:cNvPr>
          <p:cNvSpPr/>
          <p:nvPr/>
        </p:nvSpPr>
        <p:spPr>
          <a:xfrm>
            <a:off x="7682366" y="1164092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Why is that important?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9822D-B935-F541-A6A5-36F02CE42F3C}"/>
              </a:ext>
            </a:extLst>
          </p:cNvPr>
          <p:cNvSpPr/>
          <p:nvPr/>
        </p:nvSpPr>
        <p:spPr>
          <a:xfrm>
            <a:off x="351649" y="5701369"/>
            <a:ext cx="7210293" cy="1799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What is your ultimate goal? What do you want to achieve?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D19BE3-F25A-DB47-A194-6C2FE9BEFE63}"/>
              </a:ext>
            </a:extLst>
          </p:cNvPr>
          <p:cNvSpPr/>
          <p:nvPr/>
        </p:nvSpPr>
        <p:spPr>
          <a:xfrm>
            <a:off x="316365" y="5426409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Aim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952A68-1F5F-C648-B0F6-C0FCE23A2198}"/>
              </a:ext>
            </a:extLst>
          </p:cNvPr>
          <p:cNvSpPr/>
          <p:nvPr/>
        </p:nvSpPr>
        <p:spPr>
          <a:xfrm>
            <a:off x="7743370" y="5701368"/>
            <a:ext cx="1524568" cy="1799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A concise aim helps you to remember and to communicate the purpose and main focus.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9E7C71-D020-5E42-A342-79F218087748}"/>
              </a:ext>
            </a:extLst>
          </p:cNvPr>
          <p:cNvSpPr/>
          <p:nvPr/>
        </p:nvSpPr>
        <p:spPr>
          <a:xfrm>
            <a:off x="351649" y="7893345"/>
            <a:ext cx="7210293" cy="4491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What objectives do you want to reach? How will your aim be visible and become alive concretely?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DB0EDC-371E-1F4C-AA64-ACD99036DC52}"/>
              </a:ext>
            </a:extLst>
          </p:cNvPr>
          <p:cNvSpPr/>
          <p:nvPr/>
        </p:nvSpPr>
        <p:spPr>
          <a:xfrm>
            <a:off x="316365" y="7618385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Objectives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D5D0E6-BE63-3A4C-A00F-75E7AF8375A2}"/>
              </a:ext>
            </a:extLst>
          </p:cNvPr>
          <p:cNvSpPr/>
          <p:nvPr/>
        </p:nvSpPr>
        <p:spPr>
          <a:xfrm>
            <a:off x="7743370" y="7893344"/>
            <a:ext cx="1524568" cy="44915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Measurable, evaluable &amp; realistic objectives help you create a clear list of what will need to have happened to succeed.</a:t>
            </a:r>
          </a:p>
        </p:txBody>
      </p:sp>
    </p:spTree>
    <p:extLst>
      <p:ext uri="{BB962C8B-B14F-4D97-AF65-F5344CB8AC3E}">
        <p14:creationId xmlns:p14="http://schemas.microsoft.com/office/powerpoint/2010/main" val="7909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66" y="362139"/>
            <a:ext cx="9554324" cy="613804"/>
          </a:xfrm>
          <a:prstGeom prst="rect">
            <a:avLst/>
          </a:prstGeom>
          <a:noFill/>
        </p:spPr>
        <p:txBody>
          <a:bodyPr wrap="square" lIns="120189" tIns="60094" rIns="120189" bIns="60094" rtlCol="0">
            <a:spAutoFit/>
          </a:bodyPr>
          <a:lstStyle/>
          <a:p>
            <a:r>
              <a:rPr lang="en-US" sz="3200" dirty="0">
                <a:latin typeface="+mj-lt"/>
              </a:rPr>
              <a:t>Designing a training</a:t>
            </a:r>
            <a:endParaRPr lang="en-US" sz="1300" dirty="0">
              <a:latin typeface="SharpSansNo1-Light"/>
              <a:cs typeface="SharpSansNo1-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701" y="952733"/>
            <a:ext cx="9576499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07F322-CB62-4E42-8A0A-FC068038B7B8}"/>
              </a:ext>
            </a:extLst>
          </p:cNvPr>
          <p:cNvSpPr/>
          <p:nvPr/>
        </p:nvSpPr>
        <p:spPr>
          <a:xfrm>
            <a:off x="7682366" y="1164092"/>
            <a:ext cx="6943443" cy="275484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  <a:cs typeface="SharpSansNo1-Light"/>
              </a:rPr>
              <a:t>Why is </a:t>
            </a:r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that</a:t>
            </a:r>
            <a:r>
              <a:rPr lang="en-US" sz="1200" dirty="0">
                <a:solidFill>
                  <a:srgbClr val="000000"/>
                </a:solidFill>
                <a:latin typeface="+mj-lt"/>
                <a:cs typeface="SharpSansNo1-Light"/>
              </a:rPr>
              <a:t> important?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32A89A-5075-E145-870F-741134EBFF3E}"/>
              </a:ext>
            </a:extLst>
          </p:cNvPr>
          <p:cNvSpPr/>
          <p:nvPr/>
        </p:nvSpPr>
        <p:spPr>
          <a:xfrm>
            <a:off x="363488" y="1439054"/>
            <a:ext cx="7210293" cy="12873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How will your training feel? What are values and approaches that should be visible during all parts?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6DD2E6-3817-3341-9AF7-2094078482B9}"/>
              </a:ext>
            </a:extLst>
          </p:cNvPr>
          <p:cNvSpPr/>
          <p:nvPr/>
        </p:nvSpPr>
        <p:spPr>
          <a:xfrm>
            <a:off x="316365" y="1164092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Methodology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5AE460-F327-CC43-89A8-85812BDDD324}"/>
              </a:ext>
            </a:extLst>
          </p:cNvPr>
          <p:cNvSpPr/>
          <p:nvPr/>
        </p:nvSpPr>
        <p:spPr>
          <a:xfrm>
            <a:off x="7755209" y="1439053"/>
            <a:ext cx="1524568" cy="12873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Agreeing on a coherent atmosphere helps to set the tone, especially when multiple trainers work on a larger project.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A38934-F9CE-5247-946C-1AA661A21845}"/>
              </a:ext>
            </a:extLst>
          </p:cNvPr>
          <p:cNvSpPr/>
          <p:nvPr/>
        </p:nvSpPr>
        <p:spPr>
          <a:xfrm>
            <a:off x="351649" y="3112696"/>
            <a:ext cx="7210293" cy="1398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What methods could you use?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E60B3D-C2B4-8349-8174-75C83D3825ED}"/>
              </a:ext>
            </a:extLst>
          </p:cNvPr>
          <p:cNvSpPr/>
          <p:nvPr/>
        </p:nvSpPr>
        <p:spPr>
          <a:xfrm>
            <a:off x="316365" y="2837735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Methods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65C272-E1E3-6344-8511-67AED14A7E1B}"/>
              </a:ext>
            </a:extLst>
          </p:cNvPr>
          <p:cNvSpPr/>
          <p:nvPr/>
        </p:nvSpPr>
        <p:spPr>
          <a:xfrm>
            <a:off x="7743370" y="3112695"/>
            <a:ext cx="1524568" cy="13986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Having a set of available methods and approaches to choose from helps to be able to design the right activity for your specific needs.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65E2BA-8C2F-7449-AD05-9311BD6C4FFE}"/>
              </a:ext>
            </a:extLst>
          </p:cNvPr>
          <p:cNvSpPr/>
          <p:nvPr/>
        </p:nvSpPr>
        <p:spPr>
          <a:xfrm>
            <a:off x="351649" y="4896357"/>
            <a:ext cx="7210293" cy="40895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What will happen? When? Where? Who’ll be leading it? Who will be co-hosting?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B08491-F701-D548-95A2-B3D930C647DF}"/>
              </a:ext>
            </a:extLst>
          </p:cNvPr>
          <p:cNvSpPr/>
          <p:nvPr/>
        </p:nvSpPr>
        <p:spPr>
          <a:xfrm>
            <a:off x="316365" y="4621397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Implementation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D01141-0240-B244-AF46-93581FA98934}"/>
              </a:ext>
            </a:extLst>
          </p:cNvPr>
          <p:cNvSpPr/>
          <p:nvPr/>
        </p:nvSpPr>
        <p:spPr>
          <a:xfrm>
            <a:off x="7743370" y="4896356"/>
            <a:ext cx="1524568" cy="40895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Having a clear timeline, responsibilities, resources and clarity about other details helps to feel prepared and to be able to adapt.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50337F-F686-CB46-9849-B26D981517C2}"/>
              </a:ext>
            </a:extLst>
          </p:cNvPr>
          <p:cNvSpPr/>
          <p:nvPr/>
        </p:nvSpPr>
        <p:spPr>
          <a:xfrm>
            <a:off x="351649" y="9364548"/>
            <a:ext cx="7210293" cy="29624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i="1" dirty="0">
                <a:solidFill>
                  <a:srgbClr val="000000"/>
                </a:solidFill>
              </a:rPr>
              <a:t>How will we know what we have achieved? What is still missing?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F96AEE-C2D7-3A40-8904-089CECCEDDA4}"/>
              </a:ext>
            </a:extLst>
          </p:cNvPr>
          <p:cNvSpPr/>
          <p:nvPr/>
        </p:nvSpPr>
        <p:spPr>
          <a:xfrm>
            <a:off x="316365" y="9089588"/>
            <a:ext cx="6943443" cy="260095"/>
          </a:xfrm>
          <a:prstGeom prst="rect">
            <a:avLst/>
          </a:prstGeom>
        </p:spPr>
        <p:txBody>
          <a:bodyPr wrap="square" lIns="89940" tIns="44970" rIns="89940" bIns="4497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+mj-lt"/>
                <a:cs typeface="SharpSansNo1-Light"/>
              </a:rPr>
              <a:t>Evaluation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4145CE-3965-DE4F-B201-17D716F0024F}"/>
              </a:ext>
            </a:extLst>
          </p:cNvPr>
          <p:cNvSpPr/>
          <p:nvPr/>
        </p:nvSpPr>
        <p:spPr>
          <a:xfrm>
            <a:off x="7743370" y="9364547"/>
            <a:ext cx="1524568" cy="29624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940" tIns="44970" rIns="89940" bIns="44970" rtlCol="0" anchor="t"/>
          <a:lstStyle/>
          <a:p>
            <a:r>
              <a:rPr lang="en-US" sz="1100" dirty="0">
                <a:solidFill>
                  <a:srgbClr val="000000"/>
                </a:solidFill>
              </a:rPr>
              <a:t>Checking whether you reached your objectives and what needs have changed, gives us valuable feedback, but is also an entry point for the next needs analysis.</a:t>
            </a:r>
          </a:p>
        </p:txBody>
      </p:sp>
    </p:spTree>
    <p:extLst>
      <p:ext uri="{BB962C8B-B14F-4D97-AF65-F5344CB8AC3E}">
        <p14:creationId xmlns:p14="http://schemas.microsoft.com/office/powerpoint/2010/main" val="2179140862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117334</TotalTime>
  <Words>307</Words>
  <Application>Microsoft Macintosh PowerPoint</Application>
  <PresentationFormat>A3 Paper (297x420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Century Gothic</vt:lpstr>
      <vt:lpstr>SharpSansNo1-Bold</vt:lpstr>
      <vt:lpstr>SharpSansNo1-Extrabold</vt:lpstr>
      <vt:lpstr>SharpSansNo1-Light</vt:lpstr>
      <vt:lpstr>SharpSansNo1-Medium</vt:lpstr>
      <vt:lpstr>SharpSansNo1-Semibold</vt:lpstr>
      <vt:lpstr>futurice-ppt-template-140115_oikea template</vt:lpstr>
      <vt:lpstr>Futurice template with Office font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Alexander Hojas</cp:lastModifiedBy>
  <cp:revision>621</cp:revision>
  <cp:lastPrinted>2018-09-13T16:48:16Z</cp:lastPrinted>
  <dcterms:created xsi:type="dcterms:W3CDTF">2014-12-23T16:52:30Z</dcterms:created>
  <dcterms:modified xsi:type="dcterms:W3CDTF">2018-09-13T16:54:10Z</dcterms:modified>
  <cp:category/>
</cp:coreProperties>
</file>