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C6D953"/>
    <a:srgbClr val="036826"/>
    <a:srgbClr val="4D2B8D"/>
    <a:srgbClr val="C067FB"/>
    <a:srgbClr val="C067FD"/>
    <a:srgbClr val="019036"/>
    <a:srgbClr val="A9D500"/>
    <a:srgbClr val="C2D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5E368-282E-409F-81D9-2BDCA083C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FBF321-2883-D22A-C958-23258764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3047B-3225-E6B4-7903-A74829D1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70239-53E7-AEA5-8FF9-FE45820B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0245-1EF0-9ACF-AD48-BAD966D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8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38A63-803A-3654-C407-CC5922E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ED09B2-C67F-5797-A94A-A092E6AEE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7261E2-4E35-F321-1843-FCAAD214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01063-9F5D-9EDC-401A-8743557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35EEE-57B3-E420-58D7-511791DD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2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4A14DF-76FB-6A79-03BD-E8A766BBA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099D4-CF64-94D3-23D4-E8EB366B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99435-06C4-FD89-1047-00AD8B6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7CE5-70CA-153A-7135-DC2EBFD8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5893C-ADE0-3CC3-D2D8-65B8DF7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14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832D-5CCE-3B07-1BC8-E750AF4F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69915-1D4B-319C-00BA-3F13BE28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A3E5A-730D-BC16-CBE9-F67F6EDD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30D42-72D4-C7FB-5235-2A873B25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ED328-6D21-0297-EA41-261F67B1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60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13B44-2FE4-CE16-8E21-AFB321F5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CC59E-8F45-A099-9E26-F54976E8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AA70F-9BFE-24A2-E391-9F6D6EC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3A7B7-1B3C-A5D1-D991-F9D55E3D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B3BC3-6116-E078-584A-B555C293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5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41D36-E8B5-2E5B-A3FC-9AF70047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B3064-851C-C879-B5B8-883F8CBA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A7C61-43E4-E798-D599-A62F3221C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943D55-C44E-B7C1-5D6A-65324873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6DFE6-31F4-EDCF-0902-786965FB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B44B06-4421-5520-D917-D4BD00E9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6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FF79-06AE-844B-BDD5-5E1BF44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E26B3-4642-96CE-DDEB-47FF1930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5AE9BF-4566-D312-D2F0-8F7827E3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A1C8A3-99B7-B6F6-F0EC-3175E86B4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870CBC-AF1E-CD06-3312-497DCEADB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85248C-96A8-5B3F-AB39-F2CBE765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E3823-2B8B-EA45-2EF5-1287061C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E0B99F-9BDF-F5BF-01B0-D6174D4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6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DC6E9-93FC-F792-1774-E485D437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36F99F-6B3E-223E-F9C5-F1179D6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4C139-4859-136D-D58B-AD882C50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595BB-1AEF-A2AC-08EF-7C6CEB81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6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E809D-EA0F-3400-7A93-D7548673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FBABDA-5FDB-3FAC-E857-8704A9F8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C9CC43-6CA4-2CFF-C1DB-22EEA4BC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6A43-E304-C280-611A-FEE24E25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FE6E3-9BDF-179C-7821-EE114127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64074-9C68-CBCC-A3C2-82BC9C60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B499CB-EDB6-B2DB-74D1-25731F5A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70A39-C247-2732-CB17-B67D1FC7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47D171-23FD-FE2F-9215-B3824BA6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946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16F-DE30-0B2F-4309-EE4A47B4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A5E148-7CBA-D6AD-3D93-C62DDE6D9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DAB532-362F-BBE1-D406-B37B01BA9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583CCE-C86F-3320-FE24-50D05BD1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42CAE-CB43-7426-38AF-6F7D6E04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AB596-6F4C-6C3F-C011-52C536A3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61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ADB014-D83C-8EBB-8D06-BFE23C72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E294D-C087-C12B-47B4-01B21547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51CA7-EF4E-F785-FAAD-52B2189FF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8F7ED-1B83-40D1-BEF4-55898079D193}" type="datetimeFigureOut">
              <a:rPr lang="es-PE" smtClean="0"/>
              <a:t>10/04/2025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A3AD5-3CF2-AE6A-12F5-FA07A0D55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4F5C5-C2D9-088F-1D7B-B3D98538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DC5F1-8ECB-4E67-9A65-AA8A40A414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0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0A5D-D913-30D9-72FB-C6C1D453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60" y="333195"/>
            <a:ext cx="2801566" cy="719668"/>
          </a:xfrm>
          <a:prstGeom prst="rect">
            <a:avLst/>
          </a:prstGeom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048C1AFD-C5AE-A2F2-778E-6471F944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059" cy="13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65EB43-9AD1-C69A-9325-17450734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8832"/>
            <a:ext cx="2324911" cy="29160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397ADA-0B3D-ACE4-E73D-8EC88FD8B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911" y="1386059"/>
            <a:ext cx="2412459" cy="29222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BB5B8D-1609-E2CE-EF3C-6DD784B36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04906"/>
            <a:ext cx="2067748" cy="2553094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816FA00-1869-473E-056E-58F3126D8884}"/>
              </a:ext>
            </a:extLst>
          </p:cNvPr>
          <p:cNvSpPr/>
          <p:nvPr/>
        </p:nvSpPr>
        <p:spPr>
          <a:xfrm>
            <a:off x="5447492" y="333195"/>
            <a:ext cx="1740959" cy="1586140"/>
          </a:xfrm>
          <a:prstGeom prst="ellipse">
            <a:avLst/>
          </a:prstGeom>
          <a:solidFill>
            <a:srgbClr val="C2D0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#C2D017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0E293AD-8725-8A42-2F0E-5B20C2ED9DB7}"/>
              </a:ext>
            </a:extLst>
          </p:cNvPr>
          <p:cNvSpPr/>
          <p:nvPr/>
        </p:nvSpPr>
        <p:spPr>
          <a:xfrm>
            <a:off x="7673136" y="333195"/>
            <a:ext cx="1740959" cy="1586140"/>
          </a:xfrm>
          <a:prstGeom prst="ellipse">
            <a:avLst/>
          </a:prstGeom>
          <a:solidFill>
            <a:srgbClr val="A9D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#A9D500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554440-0825-B718-542D-5B804A1A6CC3}"/>
              </a:ext>
            </a:extLst>
          </p:cNvPr>
          <p:cNvSpPr/>
          <p:nvPr/>
        </p:nvSpPr>
        <p:spPr>
          <a:xfrm>
            <a:off x="5447491" y="2223860"/>
            <a:ext cx="1740959" cy="1586140"/>
          </a:xfrm>
          <a:prstGeom prst="ellipse">
            <a:avLst/>
          </a:prstGeom>
          <a:solidFill>
            <a:srgbClr val="0190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#019036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76BDBD7-5BF6-C190-5189-A474C400D21A}"/>
              </a:ext>
            </a:extLst>
          </p:cNvPr>
          <p:cNvSpPr/>
          <p:nvPr/>
        </p:nvSpPr>
        <p:spPr>
          <a:xfrm>
            <a:off x="7673135" y="2223860"/>
            <a:ext cx="1740959" cy="1586140"/>
          </a:xfrm>
          <a:prstGeom prst="ellipse">
            <a:avLst/>
          </a:prstGeom>
          <a:solidFill>
            <a:srgbClr val="C067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#C067FB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C1F452A-C319-E3DC-DD59-599B75AA6180}"/>
              </a:ext>
            </a:extLst>
          </p:cNvPr>
          <p:cNvSpPr/>
          <p:nvPr/>
        </p:nvSpPr>
        <p:spPr>
          <a:xfrm>
            <a:off x="9799190" y="2223860"/>
            <a:ext cx="1740959" cy="1586140"/>
          </a:xfrm>
          <a:prstGeom prst="ellipse">
            <a:avLst/>
          </a:prstGeom>
          <a:solidFill>
            <a:srgbClr val="4D2B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#4D2B8D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CDDC025-661C-09C6-8C61-A76A0DD9EE42}"/>
              </a:ext>
            </a:extLst>
          </p:cNvPr>
          <p:cNvSpPr/>
          <p:nvPr/>
        </p:nvSpPr>
        <p:spPr>
          <a:xfrm>
            <a:off x="5466176" y="4114525"/>
            <a:ext cx="1740959" cy="1586140"/>
          </a:xfrm>
          <a:prstGeom prst="ellipse">
            <a:avLst/>
          </a:prstGeom>
          <a:solidFill>
            <a:srgbClr val="03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#036826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B17A8F5-6F5E-90D8-CE8F-09774ABBC223}"/>
              </a:ext>
            </a:extLst>
          </p:cNvPr>
          <p:cNvSpPr/>
          <p:nvPr/>
        </p:nvSpPr>
        <p:spPr>
          <a:xfrm>
            <a:off x="7673134" y="4114525"/>
            <a:ext cx="1740959" cy="1586140"/>
          </a:xfrm>
          <a:prstGeom prst="ellipse">
            <a:avLst/>
          </a:prstGeom>
          <a:solidFill>
            <a:srgbClr val="C6D9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#C6D953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F944AD2-73DB-5AAB-CC5D-6D0176CA7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925" y="4304906"/>
            <a:ext cx="2197348" cy="2546191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E2CC71A0-35E2-2F4C-0244-F9E24EE94F4E}"/>
              </a:ext>
            </a:extLst>
          </p:cNvPr>
          <p:cNvSpPr/>
          <p:nvPr/>
        </p:nvSpPr>
        <p:spPr>
          <a:xfrm>
            <a:off x="9799189" y="4114525"/>
            <a:ext cx="1740959" cy="1586140"/>
          </a:xfrm>
          <a:prstGeom prst="ellipse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#F1F1F1</a:t>
            </a:r>
          </a:p>
        </p:txBody>
      </p:sp>
    </p:spTree>
    <p:extLst>
      <p:ext uri="{BB962C8B-B14F-4D97-AF65-F5344CB8AC3E}">
        <p14:creationId xmlns:p14="http://schemas.microsoft.com/office/powerpoint/2010/main" val="1758271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Landeo</dc:creator>
  <cp:lastModifiedBy>Sebastian Landeo</cp:lastModifiedBy>
  <cp:revision>2</cp:revision>
  <dcterms:created xsi:type="dcterms:W3CDTF">2025-04-10T17:22:44Z</dcterms:created>
  <dcterms:modified xsi:type="dcterms:W3CDTF">2025-04-10T17:39:54Z</dcterms:modified>
</cp:coreProperties>
</file>