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A9C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E1C8-EFA2-4BAD-84AA-86AC45AE7640}" type="datetimeFigureOut">
              <a:rPr lang="es-US" smtClean="0"/>
              <a:t>9/3/2021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6AD-FD16-4755-BE83-7C4B37F5D9B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2042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E1C8-EFA2-4BAD-84AA-86AC45AE7640}" type="datetimeFigureOut">
              <a:rPr lang="es-US" smtClean="0"/>
              <a:t>9/3/2021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6AD-FD16-4755-BE83-7C4B37F5D9B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634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E1C8-EFA2-4BAD-84AA-86AC45AE7640}" type="datetimeFigureOut">
              <a:rPr lang="es-US" smtClean="0"/>
              <a:t>9/3/2021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6AD-FD16-4755-BE83-7C4B37F5D9B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2973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E1C8-EFA2-4BAD-84AA-86AC45AE7640}" type="datetimeFigureOut">
              <a:rPr lang="es-US" smtClean="0"/>
              <a:t>9/3/2021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6AD-FD16-4755-BE83-7C4B37F5D9B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070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E1C8-EFA2-4BAD-84AA-86AC45AE7640}" type="datetimeFigureOut">
              <a:rPr lang="es-US" smtClean="0"/>
              <a:t>9/3/2021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6AD-FD16-4755-BE83-7C4B37F5D9B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17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E1C8-EFA2-4BAD-84AA-86AC45AE7640}" type="datetimeFigureOut">
              <a:rPr lang="es-US" smtClean="0"/>
              <a:t>9/3/2021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6AD-FD16-4755-BE83-7C4B37F5D9B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4516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E1C8-EFA2-4BAD-84AA-86AC45AE7640}" type="datetimeFigureOut">
              <a:rPr lang="es-US" smtClean="0"/>
              <a:t>9/3/2021</a:t>
            </a:fld>
            <a:endParaRPr lang="es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6AD-FD16-4755-BE83-7C4B37F5D9B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7233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E1C8-EFA2-4BAD-84AA-86AC45AE7640}" type="datetimeFigureOut">
              <a:rPr lang="es-US" smtClean="0"/>
              <a:t>9/3/2021</a:t>
            </a:fld>
            <a:endParaRPr lang="es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6AD-FD16-4755-BE83-7C4B37F5D9B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091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E1C8-EFA2-4BAD-84AA-86AC45AE7640}" type="datetimeFigureOut">
              <a:rPr lang="es-US" smtClean="0"/>
              <a:t>9/3/2021</a:t>
            </a:fld>
            <a:endParaRPr lang="es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6AD-FD16-4755-BE83-7C4B37F5D9B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969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E1C8-EFA2-4BAD-84AA-86AC45AE7640}" type="datetimeFigureOut">
              <a:rPr lang="es-US" smtClean="0"/>
              <a:t>9/3/2021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6AD-FD16-4755-BE83-7C4B37F5D9B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94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E1C8-EFA2-4BAD-84AA-86AC45AE7640}" type="datetimeFigureOut">
              <a:rPr lang="es-US" smtClean="0"/>
              <a:t>9/3/2021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6AD-FD16-4755-BE83-7C4B37F5D9B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9548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accent1">
                <a:lumMod val="5000"/>
                <a:lumOff val="95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0">
              <a:schemeClr val="accent6">
                <a:lumMod val="40000"/>
                <a:lumOff val="60000"/>
              </a:schemeClr>
            </a:gs>
            <a:gs pos="36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0E1C8-EFA2-4BAD-84AA-86AC45AE7640}" type="datetimeFigureOut">
              <a:rPr lang="es-US" smtClean="0"/>
              <a:t>9/3/2021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76AD-FD16-4755-BE83-7C4B37F5D9B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7166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accent6">
                <a:lumMod val="60000"/>
                <a:lumOff val="40000"/>
              </a:schemeClr>
            </a:gs>
            <a:gs pos="52000">
              <a:schemeClr val="accent1">
                <a:lumMod val="45000"/>
                <a:lumOff val="55000"/>
              </a:schemeClr>
            </a:gs>
            <a:gs pos="95000">
              <a:schemeClr val="accent6">
                <a:lumMod val="40000"/>
                <a:lumOff val="60000"/>
              </a:schemeClr>
            </a:gs>
            <a:gs pos="33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>
          <a:xfrm>
            <a:off x="4415246" y="97972"/>
            <a:ext cx="3958046" cy="1502229"/>
          </a:xfrm>
          <a:prstGeom prst="ellipse">
            <a:avLst/>
          </a:prstGeom>
          <a:solidFill>
            <a:srgbClr val="3FA9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¿Cómo funciona exactamente el código binario?</a:t>
            </a:r>
            <a:endParaRPr lang="es-US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6394267" y="1577341"/>
            <a:ext cx="1" cy="192676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 flipV="1">
            <a:off x="4506686" y="2397035"/>
            <a:ext cx="1887583" cy="13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18903" y="1472839"/>
            <a:ext cx="3487782" cy="1903908"/>
          </a:xfrm>
          <a:prstGeom prst="ellipse">
            <a:avLst/>
          </a:prstGeom>
          <a:solidFill>
            <a:srgbClr val="3FA9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Al querer ver una película, escuchar música o ver direcciones en ese momento esta usando el lenguaje de código binario</a:t>
            </a:r>
            <a:endParaRPr lang="es-US" sz="16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378821" y="2397035"/>
            <a:ext cx="26127" cy="190064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378822" y="4297680"/>
            <a:ext cx="940527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222069" y="3827417"/>
            <a:ext cx="1175656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200" dirty="0" smtClean="0">
                <a:solidFill>
                  <a:srgbClr val="262626"/>
                </a:solidFill>
                <a:latin typeface="Arial Rounded MT Bold" panose="020F0704030504030204" pitchFamily="34" charset="0"/>
              </a:rPr>
              <a:t>¿Cómo?</a:t>
            </a:r>
            <a:endParaRPr lang="es-US" sz="1200" dirty="0">
              <a:solidFill>
                <a:srgbClr val="26262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1319349" y="3585753"/>
            <a:ext cx="2756265" cy="1423853"/>
          </a:xfrm>
          <a:prstGeom prst="ellipse">
            <a:avLst/>
          </a:prstGeom>
          <a:solidFill>
            <a:srgbClr val="3F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" altLang="es-US" dirty="0" smtClean="0">
              <a:solidFill>
                <a:srgbClr val="E8EAED"/>
              </a:solidFill>
              <a:latin typeface="Bahnschrift Light" panose="020B0502040204020203" pitchFamily="34" charset="0"/>
            </a:endParaRPr>
          </a:p>
          <a:p>
            <a:pPr lvl="0" algn="ctr"/>
            <a:r>
              <a:rPr lang="es-ES" altLang="es-US" sz="1600" dirty="0" smtClean="0">
                <a:solidFill>
                  <a:srgbClr val="E8EAED"/>
                </a:solidFill>
                <a:latin typeface="Bahnschrift Light" panose="020B0502040204020203" pitchFamily="34" charset="0"/>
              </a:rPr>
              <a:t>Usando </a:t>
            </a:r>
            <a:r>
              <a:rPr lang="es-ES" altLang="es-US" sz="1600" dirty="0">
                <a:solidFill>
                  <a:srgbClr val="E8EAED"/>
                </a:solidFill>
                <a:latin typeface="Bahnschrift Light" panose="020B0502040204020203" pitchFamily="34" charset="0"/>
              </a:rPr>
              <a:t>solo los números 1 y </a:t>
            </a:r>
            <a:r>
              <a:rPr lang="es-ES" altLang="es-US" sz="1600" dirty="0" smtClean="0">
                <a:solidFill>
                  <a:srgbClr val="E8EAED"/>
                </a:solidFill>
                <a:latin typeface="Bahnschrift Light" panose="020B0502040204020203" pitchFamily="34" charset="0"/>
              </a:rPr>
              <a:t>0 se puede lograr muchas cosas</a:t>
            </a:r>
            <a:endParaRPr kumimoji="0" lang="es-ES" altLang="es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endParaRPr lang="es-US" sz="1600" dirty="0"/>
          </a:p>
        </p:txBody>
      </p:sp>
      <p:cxnSp>
        <p:nvCxnSpPr>
          <p:cNvPr id="40" name="Conector recto 39"/>
          <p:cNvCxnSpPr>
            <a:endCxn id="18" idx="2"/>
          </p:cNvCxnSpPr>
          <p:nvPr/>
        </p:nvCxnSpPr>
        <p:spPr>
          <a:xfrm>
            <a:off x="378822" y="2410098"/>
            <a:ext cx="640081" cy="1469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6394265" y="3504110"/>
            <a:ext cx="0" cy="116912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 rot="5400000">
            <a:off x="5985232" y="2757084"/>
            <a:ext cx="1103814" cy="285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algn="ctr">
              <a:tabLst>
                <a:tab pos="914400" algn="ctr"/>
              </a:tabLst>
            </a:pPr>
            <a:r>
              <a:rPr lang="es-US" sz="1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Ejemplos</a:t>
            </a:r>
            <a:endParaRPr lang="es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4911634" y="4696098"/>
            <a:ext cx="2916283" cy="2086807"/>
          </a:xfrm>
          <a:prstGeom prst="ellipse">
            <a:avLst/>
          </a:prstGeom>
          <a:solidFill>
            <a:srgbClr val="3F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 dirty="0" smtClean="0">
                <a:latin typeface="Bahnschrift Light" panose="020B0502040204020203" pitchFamily="34" charset="0"/>
              </a:rPr>
              <a:t>Las imágenes de tu pantalla, son hechas a través de 3 colores que tienen un código y solo cambian su intensidad</a:t>
            </a:r>
            <a:endParaRPr lang="es-US" sz="1600" dirty="0">
              <a:latin typeface="Bahnschrift Light" panose="020B0502040204020203" pitchFamily="34" charset="0"/>
            </a:endParaRPr>
          </a:p>
        </p:txBody>
      </p:sp>
      <p:cxnSp>
        <p:nvCxnSpPr>
          <p:cNvPr id="59" name="Conector recto 58"/>
          <p:cNvCxnSpPr/>
          <p:nvPr/>
        </p:nvCxnSpPr>
        <p:spPr>
          <a:xfrm>
            <a:off x="6394265" y="3464923"/>
            <a:ext cx="1979027" cy="1305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/>
          <p:cNvSpPr/>
          <p:nvPr/>
        </p:nvSpPr>
        <p:spPr>
          <a:xfrm>
            <a:off x="8373292" y="2586435"/>
            <a:ext cx="2921994" cy="1881062"/>
          </a:xfrm>
          <a:prstGeom prst="ellipse">
            <a:avLst/>
          </a:prstGeom>
          <a:solidFill>
            <a:srgbClr val="3F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 dirty="0" smtClean="0">
                <a:latin typeface="Bahnschrift Light" panose="020B0502040204020203" pitchFamily="34" charset="0"/>
              </a:rPr>
              <a:t>Las ondas de sonido se digitalizan, se registran como números en forma de cadenas binarias</a:t>
            </a:r>
            <a:endParaRPr lang="es-US" sz="1600" dirty="0">
              <a:latin typeface="Bahnschrift Light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8" b="91797" l="21957" r="780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6571" r="21115" b="6890"/>
          <a:stretch/>
        </p:blipFill>
        <p:spPr>
          <a:xfrm>
            <a:off x="6912295" y="1005611"/>
            <a:ext cx="571591" cy="46722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20" b="98326" l="1598" r="974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045" y="849086"/>
            <a:ext cx="2878318" cy="183267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6725" t="25212" r="20134" b="11311"/>
          <a:stretch/>
        </p:blipFill>
        <p:spPr>
          <a:xfrm>
            <a:off x="4719105" y="3121466"/>
            <a:ext cx="1338747" cy="1411902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22069" y="6426926"/>
            <a:ext cx="3592285" cy="293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" name="Rectángulo 2"/>
          <p:cNvSpPr/>
          <p:nvPr/>
        </p:nvSpPr>
        <p:spPr>
          <a:xfrm>
            <a:off x="222068" y="6253839"/>
            <a:ext cx="46895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1100" dirty="0"/>
              <a:t>https://www.ted.com/talks/jose_americano_n_l_f_de_freitas_how_exactly_does_binary_code_work/transcript#t-163177</a:t>
            </a:r>
          </a:p>
        </p:txBody>
      </p:sp>
    </p:spTree>
    <p:extLst>
      <p:ext uri="{BB962C8B-B14F-4D97-AF65-F5344CB8AC3E}">
        <p14:creationId xmlns:p14="http://schemas.microsoft.com/office/powerpoint/2010/main" val="2406380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86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Bahnschrift Light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Sebastián Pozo</dc:creator>
  <cp:lastModifiedBy>Sebastián Pozo</cp:lastModifiedBy>
  <cp:revision>21</cp:revision>
  <dcterms:created xsi:type="dcterms:W3CDTF">2021-09-02T12:16:22Z</dcterms:created>
  <dcterms:modified xsi:type="dcterms:W3CDTF">2021-09-03T15:43:30Z</dcterms:modified>
</cp:coreProperties>
</file>