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66" r:id="rId7"/>
    <p:sldId id="267" r:id="rId8"/>
    <p:sldId id="268" r:id="rId9"/>
    <p:sldId id="269" r:id="rId10"/>
    <p:sldId id="270" r:id="rId11"/>
    <p:sldId id="271" r:id="rId12"/>
    <p:sldId id="277" r:id="rId13"/>
    <p:sldId id="278" r:id="rId14"/>
    <p:sldId id="272" r:id="rId15"/>
    <p:sldId id="273" r:id="rId16"/>
    <p:sldId id="274" r:id="rId17"/>
    <p:sldId id="275" r:id="rId18"/>
    <p:sldId id="276" r:id="rId19"/>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50" d="100"/>
          <a:sy n="50" d="100"/>
        </p:scale>
        <p:origin x="536"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14:08.502"/>
    </inkml:context>
    <inkml:brush xml:id="br0">
      <inkml:brushProperty name="width" value="0.05" units="cm"/>
      <inkml:brushProperty name="height" value="0.05" units="cm"/>
      <inkml:brushProperty name="color" value="#E71224"/>
    </inkml:brush>
  </inkml:definitions>
  <inkml:trace contextRef="#ctx0" brushRef="#br0">2200 1819 20745,'0'0'4178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15.518"/>
    </inkml:context>
    <inkml:brush xml:id="br0">
      <inkml:brushProperty name="width" value="0.05" units="cm"/>
      <inkml:brushProperty name="height" value="0.05" units="cm"/>
      <inkml:brushProperty name="color" value="#004F8B"/>
    </inkml:brush>
  </inkml:definitions>
  <inkml:trace contextRef="#ctx0" brushRef="#br0">1071 269 9989,'0'0'8780,"4"-5"-7900,-1-1-641,-1 1-1,1-1 1,-1-1 0,0 1-1,0 0 1,-1 0 0,0-1-1,0 1 1,0 0 0,-1-1-1,0 1 1,-1-8 0,1-117 1340,0 130-1577,0 0 0,-1-1 0,1 1 0,0 0-1,0 0 1,-1 0 0,1 0 0,-1 0 0,1 0 0,-1 0-1,1 0 1,-1 0 0,0 0 0,0 0 0,1 0 0,-1 0 0,0 1-1,0-1 1,0 0 0,0 0 0,0 1 0,0-1 0,0 1-1,0-1 1,0 1 0,-1-1 0,-36-9 17,24 7-10,-12-1-13,0 2 0,-1 0 0,-39 4 1,19-1-1,38-1 3,-123 3 9,109-1-4,1 2-1,-1 0 1,-35 11-1,14 0 17,0 2-1,1 1 0,1 3 1,1 1-1,1 2 1,-64 50-1,81-55-12,11-10-10,0 1 0,1 0 0,-18 21 0,7-1-1,7-12-13,1 1-1,-19 38 1,27-46-12,2 1 1,-1 0-1,2 0 0,-1 0 1,2 0-1,-2 13 1,1 75-46,3-73 70,0-20 9,-1-3-3,1 0 0,0 0 0,0 0 0,0-1 0,0 1 0,1 0 1,0 0-1,0 0 0,0 0 0,0-1 0,0 1 0,1 0 0,-1-1 1,1 1-1,0-1 0,0 0 0,3 4 0,1-2 0,0-1 1,1 1-1,0-1 0,0 0 1,0-1-1,7 3 1,52 17 9,-62-22-12,34 10-42,1-3-1,0-1 0,60 2 0,-70-6-44,254 3-268,-189-7 379,-78 1-11,0 0 0,0-2-1,0 0 1,0-1 0,0 0 0,18-7 0,-25 6 0,-1 1-1,1-2 1,-1 1 0,0-1 0,0 0-1,-1-1 1,1 0 0,-1 0 0,-1 0 0,1-1-1,-1 0 1,7-10 0,-2 0 43,9-11-4,-1-2-1,23-47 1,23-47 212,2-3-93,-54 99-137,-5 12-25,0 1 0,-2-1 0,0 0 0,-1 0 0,0-1 0,-1 1 0,2-30 0,-6-57-86,0 121 67,0 0 0,-2 0 0,0 0 0,-1 0 0,-1 0 0,-7 18 1,-1 0 28,2 0 0,2 1 0,1 0 0,1 0 0,0 61 0,6 15-16,0-112 0,0 0 0,0-1 0,0 1 0,0 0 0,1 0 0,-1-1-1,0 1 1,0 0 0,1-1 0,-1 1 0,0 0 0,1-1 0,-1 1 0,1 0 0,-1-1 0,1 1 0,-1-1 0,1 1 0,-1-1 0,1 1-1,-1-1 1,1 1 0,0-1 0,-1 0 0,1 1 0,0-1 0,-1 0 0,1 1 0,0-1 0,0 0 0,-1 0 0,1 0 0,1 0 0,30 1 96,-18-2-79,-3 1 82,-3 0-6284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41.988"/>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77 0 16776,'0'0'8892,"-18"15"-8100,-18 16-485,34-28-287,0-1-1,-1 1 1,1 0-1,1 0 1,-1 0 0,0 0-1,1 0 1,-1 0 0,1 0-1,0 1 1,0-1-1,0 0 1,0 5 0,1-3 0,0-1 1,1 0 0,0 1-1,0-1 1,0 0 0,1 0-1,-1 1 1,1-1 0,0 0-1,0-1 1,4 7 0,41 53 204,-44-59-213,327 385 543,-74-90-469,-198-230-73,220 261-21,17-18-24,205 192 48,-445-441-9,103 105 77,-124-142 77,-31-25-152,0 0 0,0 0 1,1 0-1,-1 0 0,0 0 0,0-1 0,1 1 1,-1-1-1,6 0 0,-9 0-28,1 0 0,0 0 0,0-1 0,-1 1 0,1 0 1,0-1-1,-1 1 0,1-1 0,0 1 0,-1-1 0,1 1 0,-1-1 0,1 1 0,-1-1 0,1 1 0,-1-1 0,1 0 0,-1 1 0,0-1 1,1 0-1,-1 1 0,0-1 0,1 0 0,-1 0 0,0 1 0,0-2 0,6-28-666,-3 16 350,0-6-522,0-1 0,-1-32-1,2-24-4579,4 28-2895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42.466"/>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1862 0 13878,'0'0'4296,"-40"42"-2202,-132 145-1155,157-168-760,1 0-1,0 1 0,2 0 1,-15 33-1,26-51-163,-43 94 658,-68 131 28,34-106-200,-108 131 1,-112 96 625,-110 142 748,206-191-622,149-209-817,-58 133 1,102-201-396,1 0 0,2 0 0,0 1 0,-4 29 0,6-7-64,1 52 1,3-96 17,-22-1 1451,22 0-1454,0 0 1,-1 0 0,1 0-1,0 0 1,0 0-1,0 0 1,0 0 0,-1 0-1,1 0 1,0 0 0,0 0-1,0 0 1,0 0 0,-1 0-1,1 0 1,0 0 0,0 0-1,0 0 1,0 0-1,-1 0 1,1 0 0,0 0-1,0 0 1,0-1 0,0 1-1,0 0 1,-1 0 0,1 0-1,0 0 1,0 0-1,0 0 1,0-1 0,0 1-1,0 0 1,0 0 0,-1 0-1,1 0 1,0 0 0,0-1-1,0 1 1,0 0 0,0 0-1,0 0 1,0 0-1,0-1 1,0 1 0,7-8-530,14-6-667,-12 9 284,8-4-464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46.543"/>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1926 353 4946,'0'0'9863,"-26"-17"-9377,-82-56 93,88 60-279,0 1 0,0 1-1,-1 1 1,-1 1 0,-24-7 0,11 4 291,7 4-288,0 0-1,0 2 0,-1 1 1,-36-1-1,-121 5 693,94 2-399,65-1-399,-90 3 417,102-1-565,0 0 0,1 1 0,-1 0 0,0 1 0,-20 9 0,-29 16 194,1 2 1,2 4 0,2 2 0,-83 66 0,120-84-200,-139 126 96,78-74-75,66-59-48,1 0-1,0 1 1,1 1-1,1 0 1,0 1-1,1 1 1,-13 21-1,6-3 40,8-13 269,-19 42-1,25-47-198,-2 2-52,0 1 0,2 0 0,0 0-1,1 0 1,1 1 0,-2 35 0,6 353 547,0-402-592,0-1-1,1 1 0,0 0 1,0-1-1,1 1 0,-1-1 1,1 1-1,0-1 0,1 0 1,-1 0-1,1 0 1,0 0-1,0 0 0,1-1 1,-1 1-1,1-1 0,0 0 1,6 5-1,8 5 49,0-2 1,1 0-1,30 14 1,-19-9-38,37 19 19,23 12-50,116 82 0,-27 2-44,-148-112-19,1-1-1,1-1 1,1-3-1,1 0 1,0-2-1,42 9 0,222 31-403,-288-51 453,110 20-179,-78-12 152,0-3 1,78 4 0,-94-11-103,135-4-701,-133 2 678,-1-2 1,0-1-1,42-13 1,9-8 22,-1-4 1,-1-3 0,110-66-1,-69 28 87,68-44-79,-133 78 118,69-63 0,-104 84 10,97-96 100,-102 98-89,0-2 1,-2 0 0,0 0 0,-1-1-1,0 0 1,8-22 0,-4-6-22,-1 0 0,-3-1 1,6-54-1,-15 92-1,6-65-27,-3-111-1,-5 123 62,1 50-10,0-1 1,-1 1-1,0 0 0,0 0 1,-5-12-1,4 17 5,0 0 0,-1 1 0,0-1 0,0 1 0,0-1 0,-1 1 0,0 0 0,0 0 0,0 1 0,-7-7 0,-32-24 332,-89-55 1,54 40 6,-158-123 260,159 116-604,-2 2-1,-132-66 0,164 98 100,-2 2 0,-82-23 0,-109-7 443,168 43-371,-122 2-1,153 7-140,-7 0 20,0 2 0,1 3-1,-52 12 1,-136 51 2,-226 112-44,380-143-84,1 5 0,2 2 0,-103 81-1,163-113-63,1 2 0,-29 31 0,42-41-10,0 0 0,0 0 1,1 1-1,0-1 0,0 1 1,0 0-1,1 0 0,-1 0 1,2 0-1,-1 0 0,1 0 1,-1 0-1,2 1 0,-1 7 1,1 23-2809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47.459"/>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1 1252 7844,'0'0'11728,"71"-5"-11091,-16 1-574,91-7 47,220-45 0,2623-654 3233,-2917 692-3231,257-75 448,-280 74-312,-47 18-208,0-1-1,-1 1 0,1-1 0,-1 1 1,1-1-1,-1 0 0,0 0 1,0 1-1,0-1 0,0 0 1,0 0-1,0 0 0,0 0 0,-1-1 1,1 1-1,-1 0 0,1 0 1,-1 0-1,0 0 0,0-1 0,0 1 1,0 0-1,0 0 0,-1 0 1,1 0-1,-1-1 0,1 1 0,-1 0 1,0 0-1,0 0 0,0 0 1,-1-2-1,-5-3-12,-1 0 1,1 1 0,-2 0-1,1 0 1,0 0-1,-1 1 1,0 1-1,-10-4 1,13 5-12,-23-11 102,-181-82 146,118 63-191,-112-24 0,153 47 199,183 16-1172,0 5 0,187 41 1,-261-39 667,-1 2 1,0 2-1,66 30 1,-109-41 169,-1 1 0,0 0 1,0 1-1,0 0 0,-1 1 0,17 16 1,-24-19 39,-1-1 1,1 0 0,-2 1-1,1 0 1,-1 0 0,0 0-1,0 1 1,0-1 0,-1 1-1,0-1 1,0 1-1,-1 0 1,0-1 0,0 1-1,-1 0 1,0 7 0,1 1-4,-1-3 0,0 1 1,-4 23-1,3-31 29,0 0 0,-1 0 0,1 0-1,-1 0 1,0-1 0,-1 1 0,1-1-1,-1 1 1,0-1 0,0 0 0,-5 5-1,-7 6 97,-2-2-1,0 0 1,0-1-1,-1 0 0,-25 10 1,-110 46 1102,91-45-660,-28 11 711,85-31-1141,13-2-288,4-2-371,-1-2 1,1 1-1,15-7 0,50-22-4955,3-1-1408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48.115"/>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459 555 8340,'0'0'12619,"-22"39"-10893,-10 19-1135,-25 63 0,53-111-541,1 0 1,0 0-1,0 0 1,1 1-1,1-1 1,0 1-1,0-1 1,1 1-1,0-1 1,0 1-1,2 0 1,2 15-1,1-12-11,0 0-1,1-1 1,1 1-1,0-1 1,1 0-1,17 22 1,0-5-19,1-1 0,1-2 0,1-1 0,1-1 0,61 39 0,-22-22-115,140 61 0,-116-67-191,2-4 1,0-3-1,147 23 0,-98-32-222,256 2 1,-369-22 458,-2 1 40,1-1 0,-1-1 0,0-2 0,0 0 0,-1-2 0,29-9 0,-33 5-5,-2-1-1,1-1 1,-1-1-1,-1-1 1,0 0-1,-1-2 1,22-20 0,-14 8-42,-1-1 0,-1-2 0,36-56 0,-51 70 21,0-1-1,-2-1 1,0 0 0,-1 0-1,-1-1 1,5-21 0,-5 8-46,-2 0-1,1-63 1,-5 53 55,1 9 28,-2 1 0,-6-50 0,4 70 18,0-1 0,0 1 0,-1 0 0,-1 1 0,0-1 0,-1 1 0,0 0 0,0 0 0,-1 0 0,-9-9 0,-18-17 194,0 2-1,-3 1 0,-43-30 0,-134-82 1133,131 96-735,-1 3 1,-3 4 0,-165-57-1,183 79-497,0 4 0,-1 3 0,0 3-1,-1 4 1,-72 0 0,-24 13-95,133-2-30,1 1 1,0 1-1,-35 12 0,-6 10 3,2 3 0,-104 61 0,129-65-23,1 2 0,2 2 0,1 3 1,2 1-1,1 2 0,-52 62 0,76-77-39,1 0 0,1 0-1,1 2 1,1 0 0,1 0 0,2 1-1,0 0 1,-10 52 0,11-31-997,-2 51 1,6 49-4840,4-119-1329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53.921"/>
    </inkml:context>
    <inkml:brush xml:id="br0">
      <inkml:brushProperty name="width" value="0.05" units="cm"/>
      <inkml:brushProperty name="height" value="0.05" units="cm"/>
      <inkml:brushProperty name="color" value="#004F8B"/>
    </inkml:brush>
  </inkml:definitions>
  <inkml:trace contextRef="#ctx0" brushRef="#br0">1 1 18681,'0'0'3484,"1"46"-2369,0-31-995,1 54 287,3-1 0,3-1 0,29 115-1,39 49 102,-35-109-231,124 311 491,-156-413-741,61 153 152,-63-153-257,1 2-123,-1 1 1,-1 0-1,-1 0 1,-1 0-1,2 37 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54.308"/>
    </inkml:context>
    <inkml:brush xml:id="br0">
      <inkml:brushProperty name="width" value="0.05" units="cm"/>
      <inkml:brushProperty name="height" value="0.05" units="cm"/>
      <inkml:brushProperty name="color" value="#004F8B"/>
    </inkml:brush>
  </inkml:definitions>
  <inkml:trace contextRef="#ctx0" brushRef="#br0">0 197 13142,'0'0'8860,"87"-33"-8761,-87 33-99,395-132-560,-342 121 517,1 2 1,0 3 0,0 1 0,65 4 0,-25 2-112,111 15 1,-147-5 14,-1 2 1,96 35-1,-101-28-65,88 48 0,-116-54 151,-1 1 1,-1 1-1,0 1 1,-1 1-1,22 24 1,-34-31 49,0 1-1,-1-1 1,0 2 0,0-1 0,-1 1-1,-1 0 1,-1 1 0,0-1-1,0 1 1,-1 0 0,3 26 0,-4-8 164,-1 1 1,-2-1-1,-1 1 1,-6 36-1,5-57-76,0 0 0,-1 0 0,0 0-1,-1 0 1,0 0 0,-1-1 0,0 0 0,-1 0 0,0 0 0,-9 11-1,0-5 92,0 0-1,-1 0 0,-1-2 0,-25 19 0,-3-1 69,-2-3 0,-1-1 0,-1-3 0,-1-2-1,-1-2 1,-1-2 0,-1-3 0,-1-2 0,0-2 0,-1-3 0,-86 5 0,-82-12-382,144-3-517,67 0 394,-25-2-706,36 2 850,0 0 1,-1-1-1,1 1 1,0-1-1,-1 1 0,1-1 1,0 1-1,-1-1 1,1 0-1,0 0 1,0 1-1,0-1 0,0 0 1,0 0-1,0 0 1,0 0-1,0-1 1,0 1-1,1 0 0,-2-2 1,1 0-453,0 0 0,0 0 0,1 0 1,-1 0-1,1 0 0,0 0 0,0 0 0,0-3 1,0-4-2824,0-4-3045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54.719"/>
    </inkml:context>
    <inkml:brush xml:id="br0">
      <inkml:brushProperty name="width" value="0.05" units="cm"/>
      <inkml:brushProperty name="height" value="0.05" units="cm"/>
      <inkml:brushProperty name="color" value="#004F8B"/>
    </inkml:brush>
  </inkml:definitions>
  <inkml:trace contextRef="#ctx0" brushRef="#br0">225 0 14695,'0'0'5573,"-19"41"-4522,-17 39-169,4 2 0,-34 132 1,41-86-477,-15 258 0,33 137-178,8-353-108,-1-140-110,1 0 0,2 0-1,7 35 1,-6-49-2,1 1 0,1-1 0,0 0-1,1 0 1,1-1 0,16 26 0,-4-15 14,0-1 1,1-1 0,2 0 0,32 26 0,107 69 287,-76-65 225,105 49 0,-189-102-507,2 2 81,1 0 1,0-1 0,0 0 0,0 0-1,0-1 1,0 1 0,1-1 0,-1 0 0,7 0-1,-10-1 993,2 0-4488,10 0 1310,2 0-2653,11 0-2896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55.585"/>
    </inkml:context>
    <inkml:brush xml:id="br0">
      <inkml:brushProperty name="width" value="0.05" units="cm"/>
      <inkml:brushProperty name="height" value="0.05" units="cm"/>
      <inkml:brushProperty name="color" value="#004F8B"/>
    </inkml:brush>
  </inkml:definitions>
  <inkml:trace contextRef="#ctx0" brushRef="#br0">0 1 13014,'0'0'11963,"17"16"-11379,75 65 14,250 163-75,-52-41-377,58 89 93,-259-205 279,127 157 1,-204-230-462,0 0 1,1-1-1,0-1 1,29 21 0,-34-24 296,-7-7-978,-8-15-4849,0 3 3885,-1-1-1,0 1 1,-10-11-1,-13-14-4958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56.013"/>
    </inkml:context>
    <inkml:brush xml:id="br0">
      <inkml:brushProperty name="width" value="0.05" units="cm"/>
      <inkml:brushProperty name="height" value="0.05" units="cm"/>
      <inkml:brushProperty name="color" value="#004F8B"/>
    </inkml:brush>
  </inkml:definitions>
  <inkml:trace contextRef="#ctx0" brushRef="#br0">755 0 13030,'0'0'8684,"-29"45"-7836,29-45-848,-121 199 614,107-172-456,1 1 1,-11 38-1,17-48-75,-152 354 1552,57-176-838,12-26 4,-83 178 456,169-340-1245,1-1 1,0 1-1,0 0 1,0 0 0,1 1-1,0-1 1,1 1-1,0-1 1,1 0 0,0 18-1,0-25-174,0-2-463,0-13-195,0 1 0,2-1 0,-1 1 0,2-1 0,0 1 0,7-21 0,12-15-4511,-2 7-2017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12.227"/>
    </inkml:context>
    <inkml:brush xml:id="br0">
      <inkml:brushProperty name="width" value="0.05" units="cm"/>
      <inkml:brushProperty name="height" value="0.05" units="cm"/>
      <inkml:brushProperty name="color" value="#004F8B"/>
    </inkml:brush>
  </inkml:definitions>
  <inkml:trace contextRef="#ctx0" brushRef="#br0">92 51 10101,'0'0'9308,"-16"-3"-8441,-45-9-77,46 9 512,22 2-870,701-30-149,-569 31-276,300 2 64,0 23-45,165 30 16,-59-26-11,6-20 3,-203-5-35,1420 2 128,-1074-8-94,74 3-5,1641-6 38,-1421 5-114,2153 0-387,-2527 7 247,-161 0 88,-150-4 22,1435 7 57,2663-10-120,-3517 12 152,-18-1-4,-851-10-342,-13 6-86,-2-6 406,-30-1 15,-67 0-3617,41 0-767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56.416"/>
    </inkml:context>
    <inkml:brush xml:id="br0">
      <inkml:brushProperty name="width" value="0.05" units="cm"/>
      <inkml:brushProperty name="height" value="0.05" units="cm"/>
      <inkml:brushProperty name="color" value="#004F8B"/>
    </inkml:brush>
  </inkml:definitions>
  <inkml:trace contextRef="#ctx0" brushRef="#br0">61 55 4738,'0'0'14791,"-10"-9"-12649,-31-27-856,31 26 1529,10 11-2786,0 1 0,0-1 1,1 0-1,-1 0 1,0 0-1,1 0 0,-1 0 1,1 0-1,-1 0 0,1 0 1,-1 0-1,1 0 0,0 0 1,-1 0-1,3 1 0,12 11 28,1-1 0,20 12 0,14 10 98,14 16-5,-1 2 0,69 77 1,-113-109-137,-2 1 0,0 1-1,24 41 1,-35-50 11,0-1 1,0 1-1,-2 0 0,1 0 0,-2 0 0,1 0 0,-2 1 0,0 0 0,0 18 1,-2 23 309,0-40-1039,0-34-2316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58.332"/>
    </inkml:context>
    <inkml:brush xml:id="br0">
      <inkml:brushProperty name="width" value="0.05" units="cm"/>
      <inkml:brushProperty name="height" value="0.05" units="cm"/>
      <inkml:brushProperty name="color" value="#004F8B"/>
    </inkml:brush>
  </inkml:definitions>
  <inkml:trace contextRef="#ctx0" brushRef="#br0">1714 24 6019,'0'0'16221,"10"-4"-15611,31-11-97,-31 11-174,-13 21 205,-2-9-492,0 0 0,-1 0 0,0-1 0,0 0 0,-1 0 0,0 0 0,-14 10 0,12-9-15,-54 43 270,-4-2-1,-73 41 1,-156 71 344,243-133-554,-309 138 266,35-18-246,104-40-101,71-32 83,150-75-97,1 0 1,-1 1-1,1-1 1,0 1-1,0-1 1,-1 1-1,1 0 1,0 0-1,1-1 0,-1 1 1,0 0-1,0 0 1,1 0-1,-1 0 1,1 0-1,0 0 1,-1 0-1,1 0 1,0 0-1,0 0 1,1 0-1,-1 0 1,0 0-1,1 3 1,0 6 9,-1-10-10,0-1 0,0 1-1,0 0 1,0-1 0,0 1-1,0 0 1,1-1-1,-1 1 1,0 0 0,0-1-1,1 1 1,-1 0 0,0-1-1,1 1 1,-1-1 0,0 1-1,1-1 1,-1 1-1,1-1 1,-1 1 0,1-1-1,-1 1 1,1-1 0,-1 0-1,1 1 1,-1-1 0,1 0-1,0 0 1,-1 1-1,2-1 1,28 12 82,0-2-1,32 7 0,-36-10-66,282 53 85,-194-41-89,41 5-9,69 13 7,-167-25-9,101 35-1,-131-35 76,-1 1-1,0 1 1,-1 1-1,42 34 1,-61-45-22,14 13 433,-17-15-625,-16 1-10491,-6-3 2232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02.762"/>
    </inkml:context>
    <inkml:brush xml:id="br0">
      <inkml:brushProperty name="width" value="0.05" units="cm"/>
      <inkml:brushProperty name="height" value="0.05" units="cm"/>
      <inkml:brushProperty name="color" value="#004F8B"/>
    </inkml:brush>
  </inkml:definitions>
  <inkml:trace contextRef="#ctx0" brushRef="#br0">41 51 3057,'0'0'10245,"-6"-8"-9954,-22-26 104,22 26 5002,78 8-12554,2 0 6134,168 0 10703,-140 0-8750,-64 2-400,0 3-1,-1 0 1,43 14-1,-22-6-187,380 47 787,-389-55-1004,54 12 0,-98-16-232,0 0 0,0 0 0,0-1-1,10-1 1,-5 1-5888,-1 0 30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03.462"/>
    </inkml:context>
    <inkml:brush xml:id="br0">
      <inkml:brushProperty name="width" value="0.05" units="cm"/>
      <inkml:brushProperty name="height" value="0.05" units="cm"/>
      <inkml:brushProperty name="color" value="#004F8B"/>
    </inkml:brush>
  </inkml:definitions>
  <inkml:trace contextRef="#ctx0" brushRef="#br0">62 657 10485,'0'0'9463,"-4"-24"-8559,-13-94 1441,16 177-649,2-27-1580,0-19-52,0 0 1,0-1 0,1 1 0,1 0-1,0-1 1,1 0 0,0 1-1,1-1 1,9 16 0,5 3 72,0-1 1,31 34-1,-25-33-118,2-1 0,1-2 1,1-1-1,2-1 0,0-1 1,2-2-1,0-2 0,56 27 0,-8-12-45,104 31-1,-151-58-45,0-2-1,68 6 1,63-9-307,-119-4 196,-38 0 153,0 0 1,0 0-1,0 0 0,0-1 1,-1 0-1,1-1 0,0 0 1,0 0-1,-1 0 0,1-1 1,-1 0-1,0-1 0,0 0 1,0 0-1,0 0 0,6-6 1,-2 0 20,0 0 0,0-1 1,-1 0-1,-1-1 0,0 0 0,-1-1 1,0 1-1,0-2 0,7-20 1,-8 15-7,-1 0 0,0-1 0,-2 0 0,0 0 0,-2 0 0,1-36 0,-3-146-169,1 187 174,-1 0 0,-1 0 1,-1 0-1,0 0 0,0 0 1,-2 0-1,0 0 0,0 1 1,-2-1-1,0 1 0,0 1 1,-16-24-1,-8-5 74,-1 2 1,-3 2-1,-52-48 0,-133-87 538,190 153-514,-1 2 0,-41-20 0,53 31-32,1 0 0,-1 1-1,0 1 1,0 0 0,0 2-1,-20-2 1,5 2 56,1 2 0,0 1 1,-53 8-1,66-5-98,0 2 0,1 0 1,-1 2-1,1 0 0,0 0 0,1 2 1,-19 12-1,6-2-6,2 2-1,0 0 1,1 2 0,-39 44 0,50-48-4,0 1 0,1 1 0,1 1 0,0 0 0,2 0 0,1 2 1,-10 27-1,14-26-18,1-1 1,2 1-1,-4 37 0,5 73-346,3-127 321,-1 20-127,1 6-227,4 36-1,-3-61 240,1 1 0,0-1 0,0 1 0,1-1 0,0 0 0,1 0 0,0 0 0,6 9 0,-5-10-93,0 0 1,1-1 0,0 0 0,1 0-1,0 0 1,0-1 0,0 0-1,0 0 1,9 4 0,-9-6-289,0-1-1,0 0 1,0 0 0,1 0-1,-1-1 1,1 0 0,-1-1-1,9 1 1,37 0-6242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03.847"/>
    </inkml:context>
    <inkml:brush xml:id="br0">
      <inkml:brushProperty name="width" value="0.05" units="cm"/>
      <inkml:brushProperty name="height" value="0.05" units="cm"/>
      <inkml:brushProperty name="color" value="#004F8B"/>
    </inkml:brush>
  </inkml:definitions>
  <inkml:trace contextRef="#ctx0" brushRef="#br0">0 1 1617,'0'0'19993,"31"307"-18376,-11-207-689,11-3-464,-11-10-112,11-14-240,-1-9-96,-9-13-16,-1-15-320,-10-13-1120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04.294"/>
    </inkml:context>
    <inkml:brush xml:id="br0">
      <inkml:brushProperty name="width" value="0.05" units="cm"/>
      <inkml:brushProperty name="height" value="0.05" units="cm"/>
      <inkml:brushProperty name="color" value="#004F8B"/>
    </inkml:brush>
  </inkml:definitions>
  <inkml:trace contextRef="#ctx0" brushRef="#br0">11 161 17528,'0'0'5168,"85"-27"-4848,261-80-315,-261 84-22,-47 19 4,-33 4 11,-4 0 370,-69 21 47,0 2-1,-69 35 1,110-45-409,1 1 0,0 1 0,1 1 0,0 2 1,2 0-1,0 1 0,1 2 0,-24 27 1,40-39-18,0 0 0,0 0 0,0 0 0,1 0 0,1 1 0,0 0 0,0 0 0,1 0 0,0 0 0,0 1 0,1-1 0,1 1 0,0-1 0,0 1 0,1 0 0,0-1 0,3 13 0,-3-20 4,0-1 1,1 0-1,-1 0 0,1 1 0,-1-1 0,1 0 1,0 0-1,0 0 0,0 1 0,0-1 0,0 0 1,1 0-1,-1-1 0,0 1 0,1 0 0,0 0 1,-1-1-1,1 1 0,3 1 0,6 5-3,1-2 0,0 1 0,1-1 0,15 4 0,68 21 18,-58-20 13,28 9 60,272 89 38,-294-93-117,61 31 1,-91-39 3,1 1-1,-1 0 1,-1 1 0,0 0-1,0 1 1,-1 1 0,17 19 0,-25-25 2,0 0 1,0 1-1,-1-1 1,0 0 0,0 1-1,0 0 1,-1 0 0,0 0-1,2 11 1,-2 1 114,0 1 1,-2 22 0,-1-17 78,2-20-155,-1 0 0,0 0 1,-1 0-1,1 0 0,-1 0 1,0 0-1,0 0 0,0 0 1,-1 0-1,0-1 0,0 1 1,0-1-1,0 1 1,-1-1-1,0 0 0,0 0 1,0 0-1,0 0 0,-1 0 1,1-1-1,-1 1 0,0-1 1,-8 5-1,-9 6 75,0-2-1,-1 0 1,-1-1-1,0-1 1,0-1 0,-1-1-1,-48 8 1,30-9 75,0-2 0,-1-2 0,-81-5 0,123 2-221,-1 0 0,1 0 0,-1 0 0,1 0-1,0 0 1,-1-1 0,1 1 0,0-1 0,-1 1 0,1-1 0,0 1 0,0-1 0,0 0 0,-1 1 0,1-1 0,0 0 0,0 0 0,0 0-1,0 0 1,0 0 0,1 0 0,-1 0 0,-1-2 0,1 0-143,0-1 0,0 1 0,0 0 0,1 0 0,-1 0 0,1-1 0,0 1 0,0-3 0,0 5 89,0 0 0,0 0 0,0 0 0,0 0 0,0 0 0,0 0-1,0 0 1,1 0 0,-1 0 0,0 1 0,0-1 0,1 0 0,-1 0 0,1 0 0,-1 0 0,1 1 0,-1-1 0,1 0 0,-1 0 0,1 1 0,0-1 0,0 0-1,8-4-910,1 0 0,-1 1-1,0 0 1,1 1-1,0 0 1,0 0-1,19-2 1,30-4-6652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05.478"/>
    </inkml:context>
    <inkml:brush xml:id="br0">
      <inkml:brushProperty name="width" value="0.05" units="cm"/>
      <inkml:brushProperty name="height" value="0.05" units="cm"/>
      <inkml:brushProperty name="color" value="#004F8B"/>
    </inkml:brush>
  </inkml:definitions>
  <inkml:trace contextRef="#ctx0" brushRef="#br0">409 143 3346,'0'0'12331,"5"-15"-11048,15-47 91,-19 60-1139,0 0 0,0 0 0,0 0 0,0 0 0,-1 0 0,1 0 0,-1 0 1,0 0-1,1 0 0,-1 0 0,0-1 0,0-2 0,-2-3 663,2 7-879,0 0 1,-1 0 0,1 0 0,-1 0-1,1 1 1,-1-1 0,1 0 0,-1 0 0,0 0-1,1 1 1,-1-1 0,0 0 0,0 1 0,0-1-1,1 1 1,-1-1 0,0 1 0,0-1 0,0 1-1,0 0 1,0-1 0,0 1 0,0 0 0,0 0-1,-1-1 1,-34-5-10,30 6 23,-126-5 134,102 5-176,22 1-3,0 0 1,0 0-1,0 1 0,-1-1 1,2 2-1,-1 0 1,0 0-1,0 0 1,1 1-1,0 0 1,0 0-1,0 0 1,0 1-1,1 1 1,0-1-1,0 1 1,-10 11-1,8-7 2,0 1 0,0 0 0,1 0 0,1 1 0,0 0 0,0 0 0,1 0 0,1 1 0,0 0 0,-3 18 0,4-4 130,2 52-1,1-45-14,0-20-82,1 0 0,0-1 0,3 16 1,-3-24-25,1 0 1,-1 0 0,1 0 0,0 0 0,0 0 0,1-1 0,0 1-1,-1-1 1,2 0 0,-1 1 0,5 4 0,4 0-57,-1 0 1,1 0 0,0-1-1,1-1 1,0 0-1,0-1 1,0-1-1,1 0 1,0 0-1,0-1 1,21 3 0,14-1-488,-1-1 1,58-2-1,-81-2 420,-16-1 67,0 1 0,0-1 0,-1 0 0,1-1-1,12-3 1,-19 4 54,0-1-1,-1 0 1,1 0-1,0 0 0,-1 0 1,1 0-1,-1 0 1,1 0-1,-1 0 0,1-1 1,-1 1-1,0-1 1,0 1-1,0-1 1,0 1-1,0-1 0,0 0 1,0 1-1,0-1 1,-1 0-1,1 0 0,0 0 1,-1 1-1,1-4 1,0-5-2,0 0 0,0 0 1,-2-14-1,1 12-7,0-380-1620,0 381 1677,1 6-61,-1-1 1,0 0-1,-1 1 0,1-1 0,-3-6 0,3 11 57,0-1 0,-1 1 0,1 0 0,-1 0-1,1 0 1,-1 0 0,0 0 0,1 1 0,-1-1 0,0 0-1,1 0 1,-1 0 0,0 0 0,0 1 0,0-1 0,0 0-1,0 1 1,0-1 0,0 1 0,0-1 0,0 1 0,0 0-1,0-1 1,0 1 0,0 0 0,0 0 0,-1-1 0,1 1-1,0 0 1,-1 0 0,1 1-4,0-1 0,1 0 0,-1 1 0,0-1 0,1 1 0,-1-1 0,0 1 0,1-1 0,-1 1 0,1-1 0,-1 1 0,1 0 0,-1-1 0,1 1 0,0 0 0,-1-1 0,1 1 0,0 0 0,-1-1 0,1 1 0,0 0 0,0 0 0,0-1 0,-1 1 0,1 0 0,0 0 0,0 0 0,0-1 0,1 3 0,-1 34 143,0-24-131,0 29 25,3 82 226,-1-107-255,0 1 0,2-1 0,0 0 0,0 0-1,8 16 1,70 137 257,-64-147-414,-16-22-459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05.858"/>
    </inkml:context>
    <inkml:brush xml:id="br0">
      <inkml:brushProperty name="width" value="0.05" units="cm"/>
      <inkml:brushProperty name="height" value="0.05" units="cm"/>
      <inkml:brushProperty name="color" value="#004F8B"/>
    </inkml:brush>
  </inkml:definitions>
  <inkml:trace contextRef="#ctx0" brushRef="#br0">0 60 10325,'0'0'12261,"38"-8"-11978,118-27-104,-135 30-99,0 1 1,0 0 0,0 2-1,38 0 1,-24 3-79,155-1-2043,-141 0-1251,-8 0-2342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06.489"/>
    </inkml:context>
    <inkml:brush xml:id="br0">
      <inkml:brushProperty name="width" value="0.05" units="cm"/>
      <inkml:brushProperty name="height" value="0.05" units="cm"/>
      <inkml:brushProperty name="color" value="#004F8B"/>
    </inkml:brush>
  </inkml:definitions>
  <inkml:trace contextRef="#ctx0" brushRef="#br0">82 12 13302,'0'0'10418,"-20"-4"-9983,-18-2-316,37 6-115,0 0 0,0-1 1,0 1-1,1 0 0,-1 0 0,0 0 0,0 0 1,0 0-1,0 0 0,0 0 0,1 0 0,-1 0 1,0 0-1,0 0 0,0 1 0,0-1 0,0 0 0,1 0 1,-1 1-1,0-1 0,0 1 0,1-1 0,-1 1 1,0-1-1,1 1 0,-2 0 0,3 1 5,-1 0 0,1-1 0,0 1 0,0 0 0,0-1-1,0 1 1,1-1 0,-1 0 0,0 1 0,0-1 0,4 2 0,34 29 126,-8-6-33,88 76 338,141 159-1,78 149-232,-237-273-95,-7 5-1,-5 4 0,82 185 1,-144-267 10,-2 1 0,-2 1 1,-4 1-1,-3 1 1,-3 0-1,-2 1 0,1 85 1,-11 120 888,0-254-865,-2 0-1,-1-1 1,0 1-1,-6 23 1,5-33-71,0-1 1,-1 0-1,0 0 0,0 0 0,-1-1 1,0 0-1,-1 1 0,0-2 0,-13 15 1,7-9 59,6-6-11,1-1 0,-1 0-1,-1-1 1,1 1 0,-11 5-1,7-6 620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17.542"/>
    </inkml:context>
    <inkml:brush xml:id="br0">
      <inkml:brushProperty name="width" value="0.05" units="cm"/>
      <inkml:brushProperty name="height" value="0.05" units="cm"/>
      <inkml:brushProperty name="color" value="#004F8B"/>
    </inkml:brush>
  </inkml:definitions>
  <inkml:trace contextRef="#ctx0" brushRef="#br0">326 185 4482,'0'0'7876,"-7"0"-6478,-1 1-809,-4 1-48,-1-1 7794,13-5-7836,0-126 758,-1 128-1244,1 0 0,0 0 0,0 0 0,0 0 0,0 0 0,0 0 0,1 0 0,-1 0 0,1 1 1,-1-1-1,1 0 0,0 0 0,-1 0 0,1 0 0,0 1 0,0-1 0,0 1 0,1-1 0,-1 0 0,0 1 0,1 0 0,-1-1 1,0 1-1,1 0 0,0 0 0,2-2 0,2 1-4,0 1 0,1-1 0,-1 1 0,0 1 0,1-1 0,-1 1 0,7 0 0,-9 0-2,8 0-2,-1 1 1,1 0-1,-1 1 1,0 0-1,0 0 1,0 1-1,0 0 1,0 1-1,-1 1 1,1 0-1,-1 0 1,0 1-1,-1 0 1,1 0-1,-1 1 1,-1 1-1,1-1 1,11 16-1,-5-6 56,-2 0 1,0 1-1,-1 0 1,-1 1-1,-1 1 1,0 0-1,-2 0 1,8 28-1,-7-14 192,-2 0 0,-2 0-1,-1 1 1,-1 51 0,-2-49-65,-1-7-58,0-1 1,-6 35 0,4-54-99,0 0 1,-1 0 0,0-1-1,0 1 1,-1-1 0,-1 0-1,1 0 1,-1 0 0,-1 0-1,-6 7 1,-9 8 96,0-2 1,-2-1-1,0-1 1,-2 0-1,0-2 0,-1-1 1,0-1-1,-2-2 0,1 0 1,-2-2-1,-37 11 1,52-19-127,0-2 1,0 0-1,0 0 1,-1-1 0,-14-1-1,16 0-22,11 0-55,2-1 27,0-1 0,0 1 1,0 0-1,0-1 1,0 1-1,0 0 0,0-1 1,1 1-1,-1 0 1,0 0-1,1-1 0,-1 1 1,1 0-1,0 0 1,-1 0-1,1 0 0,0 0 1,1-2-1,0 2 14,0 0-1,1-1 0,-1 1 1,1 0-1,-1 0 1,1 1-1,-1-1 0,1 0 1,0 1-1,-1 0 1,4-1-1,56-2-146,81 6 0,-111 0 177,0 1 0,0 1-1,-1 2 1,1 1 0,-2 2 0,1 0 0,32 18 0,-23-7 0,-1 2 1,-1 1-1,0 2 1,49 46 0,-68-55 8,-1 1 0,25 32 1,-36-39 8,1-1-1,-2 2 1,1-1 0,-2 1 0,1 0-1,5 23 1,-5-6 91,-1 1-1,-2-1 0,-1 1 1,-2 30-1,0-45-53,0 6 58,-1-1-1,-6 37 0,5-47-56,0-1-1,-1 0 1,-1 1-1,0-1 1,0-1-1,0 1 1,-1-1-1,-10 14 1,-1-4 68,0-1 1,-1-1-1,0 0 1,-2-2-1,-38 25 1,7-10 107,-74 30 0,79-41-168,-1-2 0,-1-3 1,0-1-1,-1-3 1,0-1-1,0-3 0,-69-1 1,-75-4-30,179 0-69,2 1 13,-1-1 0,0-1 0,-20-3-1,30 3-4,1 1-1,-1 0 0,0-1 0,1 1 0,-1-1 0,0 0 0,1 1 0,-1-1 0,1 0 0,-1 0 0,1 0 0,-1 0 0,1 0 0,0 0 0,0 0 0,-1-1 1,1 1-1,0 0 0,0-1 0,0 1 0,0-1 0,1 1 0,-1-1 0,0 1 0,1-1 0,-1 0 0,1 1 0,-1-1 0,1 0 0,0 1 0,-1-3 0,1 3-5,0 1 0,0-1 0,0 1 0,0-1-1,0 1 1,0-1 0,0 1 0,0-1-1,0 1 1,1-1 0,-1 1 0,0-1-1,0 1 1,0-1 0,1 1 0,-1-1-1,0 1 1,0-1 0,1 1 0,-1 0-1,0-1 1,1 1 0,-1 0 0,1-1-1,-1 1 1,0 0 0,1-1 0,-1 1-1,1 0 1,-1 0 0,1 0 0,-1-1 0,1 1-1,-1 0 1,1 0 0,-1 0 0,1 0-1,-1 0 1,1 0 0,-1 0 0,1 0-1,0 0 1,82-2-2561,55 2-1367,-26 0-3708,-21 0-4015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14.201"/>
    </inkml:context>
    <inkml:brush xml:id="br0">
      <inkml:brushProperty name="width" value="0.05" units="cm"/>
      <inkml:brushProperty name="height" value="0.05" units="cm"/>
      <inkml:brushProperty name="color" value="#004F8B"/>
    </inkml:brush>
  </inkml:definitions>
  <inkml:trace contextRef="#ctx0" brushRef="#br0">410 65 10261,'0'0'6982,"0"-11"-6638,0-32 160,0 33 2316,-1 16-2812,0 0 0,0 0 0,-1-1-1,0 1 1,0 0 0,0 0 0,-1-1 0,0 1 0,0-1 0,0 0 0,0 0-1,-1 0 1,0 0 0,-5 4 0,-16 24 47,2 9 7,-32 77 0,46-97-84,5-10 38,-1-1 0,-1 0 1,0 0-1,-1 0 0,0-1 1,-1 0-1,-8 9 0,14-18-11,0 0 0,0 0 0,-1 0 0,1-1 0,0 1 0,-1 0 0,1-1 0,0 1-1,-4-1 1,5 0 59,0 0-1,0 1 1,-1-1-1,1 0 0,0 0 1,0 0-1,-1 0 0,1 0 1,0-1-1,0 1 1,-1 0-1,1-1 0,0 1 1,0 0-1,0-1 1,0 0-1,-2 0 0,1-20 297,2-339 609,0 359-1038,0 12-52,0 13 42,1-2 35,-1 1-1,-2 0 1,0 0-1,-8 36 1,-37 67 404,15-45-261,-17 44 285,45-116 160,4-13 1868,2-4-3121,-1-2-5249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0.412"/>
    </inkml:context>
    <inkml:brush xml:id="br0">
      <inkml:brushProperty name="width" value="0.05" units="cm"/>
      <inkml:brushProperty name="height" value="0.05" units="cm"/>
      <inkml:brushProperty name="color" value="#004F8B"/>
    </inkml:brush>
  </inkml:definitions>
  <inkml:trace contextRef="#ctx0" brushRef="#br0">1 24 4562,'10'-2'24230,"-10"1"-24341,0 1-1,0-1 1,0 0 0,0 0-1,0 0 1,0 0 0,0 1-1,0-1 1,0 0 0,1 0-1,-1 0 1,0 1 0,0-1-1,1 0 1,-1 0 0,1 1-1,-1-1 1,0 0 0,1 0-1,0 1 1,-1-1 0,1 1-1,-1-1 1,2 0 0,20-1-8401,-11 2 6302,9 0-8083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17.932"/>
    </inkml:context>
    <inkml:brush xml:id="br0">
      <inkml:brushProperty name="width" value="0.05" units="cm"/>
      <inkml:brushProperty name="height" value="0.05" units="cm"/>
      <inkml:brushProperty name="color" value="#004F8B"/>
    </inkml:brush>
  </inkml:definitions>
  <inkml:trace contextRef="#ctx0" brushRef="#br0">1 1 15671,'0'0'5379,"81"265"-3667,-61-200 17,1 3-688,-1-17-545,1-10-176,-21-9-144,0-4-176,0-19-48,0-5-656,0-36-8564,0-9-1345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18.654"/>
    </inkml:context>
    <inkml:brush xml:id="br0">
      <inkml:brushProperty name="width" value="0.05" units="cm"/>
      <inkml:brushProperty name="height" value="0.05" units="cm"/>
      <inkml:brushProperty name="color" value="#004F8B"/>
    </inkml:brush>
  </inkml:definitions>
  <inkml:trace contextRef="#ctx0" brushRef="#br0">136 547 3570,'0'0'16893,"-23"-40"-16536,-65-133-221,84 165-108,0-1 0,1 1 0,0-1 0,0 0 0,1 0 0,0-1 0,0 1 0,1 0 0,1-1 1,-1 1-1,3-17 0,-1-1 83,-1 17-75,0-1 0,1 0 0,0 1 0,0-1 0,4-10 0,-4 17-12,1 0 1,0 0-1,-1 1 0,1-1 0,1 1 0,-1-1 1,0 1-1,1 0 0,0 0 0,0 0 1,0 0-1,0 0 0,0 0 0,7-3 0,4-2 75,1 0-1,0 1 1,0 1-1,1 1 1,-1 0-1,1 1 0,0 1 1,20-2-1,16 1 72,66 5 0,-44 0-75,-25-1-21,0 3-1,0 1 1,0 3 0,58 15-1,-12 7 137,0 3 0,-2 5 0,107 60 1,-154-72-123,-2 2 0,-1 2 0,-1 2 1,55 53-1,-79-66-5,-1 0 0,0 1-1,-2 1 1,0 1 0,-2 0 0,0 1 0,-1 0 0,-1 1-1,-2 0 1,0 1 0,7 29 0,-10-15 110,0 1 0,-1 55 0,-9 77 546,3-159-675,0 0 0,-1 0 1,0 0-1,-1 0 0,0 0 1,-1-1-1,-1 1 0,1-1 1,-2 0-1,-7 12 0,-5 2 71,0-2-1,-1 0 1,-26 23 0,16-18-51,-1-1 1,-1-2 0,-61 38 0,73-52-87,0 0 1,-1-2-1,0-1 1,-1 0-1,1-2 1,-1 0-1,-1-1 1,-38 3-1,46-7-37,6 0 9,0 0-1,-1-1 0,1 0 0,-10-1 0,17 0 11,-1 1 0,0 0 0,1-1-1,-1 1 1,1-1 0,-1 1-1,0-1 1,1 0 0,-1 0 0,1 0-1,0 1 1,-1-1 0,1-1-1,0 1 1,-1 0 0,1 0-1,0 0 1,0-1 0,0 1 0,0-1-1,0 1 1,0 0 0,1-1-1,-1 0 1,-1-2 0,0-10-149,1 0 0,0-1 0,2-20 0,-1 9-89,0 23 235,-1-1 0,1 1-1,0-1 1,1 1 0,-1 0 0,1-1-1,-1 1 1,1 0 0,0 0 0,0-1 0,0 1-1,1 0 1,-1 0 0,1 0 0,-1 0-1,1 0 1,0 1 0,0-1 0,1 0-1,-1 1 1,0 0 0,1-1 0,0 1-1,-1 0 1,1 0 0,0 1 0,0-1-1,0 1 1,0-1 0,6-1 0,5-2 28,1 0 1,0 2-1,0-1 0,0 2 1,24-2-1,82 4 137,-55 2-76,140 8 77,-169-5-106,0 2 0,-1 1 0,54 21 0,10 8 32,-97-36-69,-2 0-4,1-1 1,-1 0 0,0 0 0,0 1 0,0-1-1,0 1 1,0-1 0,-1 1 0,1-1-1,0 1 1,0 0 0,0-1 0,0 1 0,-1 0-1,1 0 1,0-1 0,0 1 0,-1 0-1,1 0 1,-1 0 0,1 0 0,-1 0 0,1 0-1,-1 0 1,0 0 0,1 0 0,-1 1-1,0-1-148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1.168"/>
    </inkml:context>
    <inkml:brush xml:id="br0">
      <inkml:brushProperty name="width" value="0.05" units="cm"/>
      <inkml:brushProperty name="height" value="0.05" units="cm"/>
      <inkml:brushProperty name="color" value="#004F8B"/>
    </inkml:brush>
  </inkml:definitions>
  <inkml:trace contextRef="#ctx0" brushRef="#br0">1 5 15127,'0'0'5699,"152"-5"-20282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1.539"/>
    </inkml:context>
    <inkml:brush xml:id="br0">
      <inkml:brushProperty name="width" value="0.05" units="cm"/>
      <inkml:brushProperty name="height" value="0.05" units="cm"/>
      <inkml:brushProperty name="color" value="#004F8B"/>
    </inkml:brush>
  </inkml:definitions>
  <inkml:trace contextRef="#ctx0" brushRef="#br0">1 0 12005,'0'0'12438,"305"275"-11253,-284-225-689,-11-8-432,-10-1-64,0-23-128,0-13-592,-21-5-2210,-50 0 369,30-32-2513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1.958"/>
    </inkml:context>
    <inkml:brush xml:id="br0">
      <inkml:brushProperty name="width" value="0.05" units="cm"/>
      <inkml:brushProperty name="height" value="0.05" units="cm"/>
      <inkml:brushProperty name="color" value="#004F8B"/>
    </inkml:brush>
  </inkml:definitions>
  <inkml:trace contextRef="#ctx0" brushRef="#br0">266 839 10117,'0'0'12830,"-7"-41"-11651,-22-139-888,21 127-182,-1 1 0,-4 1 1,-27-76-1,29 100-107,-22-37 1,3 4-45,12 21 17,-17-36-22,27 61 33,4 10 0,1-1 0,1 0 0,-1 0 0,0 0 0,1 0 0,0 0 1,1-1-1,-3-9 0,4 14 33,5 21 31,2-1 1,0 1 0,1-1 0,19 33-1,54 62 204,-68-97-196,123 160 580,94 127 2,-139-169-367,27 39 129,227 251 390,-342-421-865,1 0-1,0 0 0,0-1 0,0 1 0,0-1 0,0 0 0,1 0 0,0 0 0,-1-1 0,1 1 0,0-1 0,0 0 0,1-1 0,-1 1 0,0-1 0,0 0 0,1-1 1,-1 1-1,0-1 0,9 0 0,-3 0-861,6 0-420,4 0-5389,-3 0-3402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2.347"/>
    </inkml:context>
    <inkml:brush xml:id="br0">
      <inkml:brushProperty name="width" value="0.05" units="cm"/>
      <inkml:brushProperty name="height" value="0.05" units="cm"/>
      <inkml:brushProperty name="color" value="#004F8B"/>
    </inkml:brush>
  </inkml:definitions>
  <inkml:trace contextRef="#ctx0" brushRef="#br0">1 0 17032,'0'0'8244,"275"261"-6420,-173-201-1135,-1-19-481,-9-13-208,-31-14 0,-10-14-272,-20 0-881,-1-14-1280,-30-27-1009,0-1-1840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2.752"/>
    </inkml:context>
    <inkml:brush xml:id="br0">
      <inkml:brushProperty name="width" value="0.05" units="cm"/>
      <inkml:brushProperty name="height" value="0.05" units="cm"/>
      <inkml:brushProperty name="color" value="#004F8B"/>
    </inkml:brush>
  </inkml:definitions>
  <inkml:trace contextRef="#ctx0" brushRef="#br0">358 733 14999,'0'0'5957,"68"57"-4751,231 184-680,-259-210-463,2-3 0,81 43 0,-45-35 47,154 50-1,-171-70-93,0-1 0,1-4 0,79 5 0,-74-13-9,73-6-1,-131 2-12,-1 0 0,0-1 0,0 1 0,0-1-1,0-1 1,0 0 0,0 0 0,-1 0 0,1-1 0,-1 0-1,0-1 1,0 1 0,7-8 0,-7 5-19,0-1-1,0 1 1,-1-1-1,0-1 1,0 1 0,-1-1-1,0 0 1,-1 0 0,0 0-1,4-16 1,-3 5-33,0 0 0,-2 0 1,1-32-1,-4-65-77,-1 50 109,1 50 18,-1 1 1,-1-1 0,0 0 0,-1 1 0,-1-1-1,0 1 1,-2 0 0,0 0 0,0 1 0,-1 0 0,-1 0-1,-18-26 1,-1 2 91,-2 2-1,-2 0 0,-47-44 0,22 32 62,-90-62-1,73 65 52,-3 3-1,-1 3 1,-2 4 0,-128-40 0,146 59-12,0 3 0,-1 3 0,0 2 0,-1 3 0,-99 4 0,141 2-170,-1 1 0,0 1 0,1 1 0,-1 1 0,1 1 0,0 1 0,0 1 1,1 1-1,0 0 0,0 1 0,-32 22 0,28-16-15,1 2 1,1 0-1,1 1 1,0 1-1,-22 28 1,31-32-34,1 0 0,1 1 0,0 0 1,1 1-1,1 0 0,1 0 0,0 0 1,-8 34-1,7-1-806,3 0 0,1 1 1,5 74-1,0-45-5622,-1-60-2939</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14.009"/>
    </inkml:context>
    <inkml:brush xml:id="br0">
      <inkml:brushProperty name="width" value="0.05" units="cm"/>
      <inkml:brushProperty name="height" value="0.05" units="cm"/>
      <inkml:brushProperty name="color" value="#004F8B"/>
    </inkml:brush>
  </inkml:definitions>
  <inkml:trace contextRef="#ctx0" brushRef="#br0">1378 253 9364,'0'0'13748,"-47"-38"-13447,47 38-301,-202-155 230,188 146-196,0 0 1,-25-11-1,-1 9 63,-13 5 138,-91 2 0,117 4-190,3 0 17,1 0 0,0 2 1,0 1-1,0 1 0,0 0 1,0 2-1,1 1 0,0 1 1,0 0-1,-37 22 0,0 3 50,2 2-1,2 2 1,-80 71-1,112-86-64,2 0 0,0 2 0,-33 51 0,42-56-38,2 0 0,0 1 0,1 1 0,1 0 0,1 0 0,-6 30 0,6-8-95,2 1 0,2-1 0,1 0 0,9 79 0,-7-116 69,1 0 1,1 0-1,-1 0 0,1 0 0,0 0 0,0-1 0,1 1 0,-1-1 0,1 1 1,0-1-1,1 0 0,-1 0 0,7 5 0,-1-1-23,2 0 1,-1-1-1,2 0 0,18 10 0,5 1-33,1-2-1,1-1 0,1-2 1,65 16-1,-53-19 103,2-3-1,-1-3 1,65 0 0,-91-5 32,41-1 16,-61 0-68,1 0-1,0 0 0,-1-1 0,1 1 1,-1-1-1,1 0 0,-1-1 1,0 1-1,6-5 0,-2-1 8,0-1-1,0 1 1,-1-2-1,0 1 0,-1-1 1,0 0-1,9-19 1,-4 10 18,131-198 141,-73 117-172,80-155 0,-145 244 46,0 0-1,0 0 1,-1 0-1,-1-1 1,0 1-1,0-1 1,-1 0-1,-1 0 1,0 0-1,-1-16 1,0 26 813,-7 9-526,-7 11-250,0 1 1,1 1-1,1 0 1,1 0-1,1 1 1,-14 40-1,15-34-64,1 1 1,2 0-1,0 0 0,2 1 0,0 40 1,4 66 54,0-135-104,0 1 0,0 0 0,0-1 1,0 1-1,0 0 0,0-1 0,1 1 0,-1-1 0,0 1 0,1 0 0,-1-1 0,0 1 1,1-1-1,-1 1 0,0-1 0,1 1 0,-1-1 0,1 1 0,-1-1 0,1 1 1,-1-1-1,1 0 0,0 1 0,-1-1 0,1 0 0,-1 1 0,1-1 0,0 0 1,-1 0-1,1 0 0,0 0 0,0 1 0,28-1-1513,-18 0 651,1 0-31,5 0-429,1 0-3412,-7 0-1866</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12.379"/>
    </inkml:context>
    <inkml:brush xml:id="br0">
      <inkml:brushProperty name="width" value="0.05" units="cm"/>
      <inkml:brushProperty name="height" value="0.05" units="cm"/>
      <inkml:brushProperty name="color" value="#004F8B"/>
    </inkml:brush>
  </inkml:definitions>
  <inkml:trace contextRef="#ctx0" brushRef="#br0">257 1 10453,'0'0'4637,"-46"0"-4133,-164 0 835,515-1-153,563 8-203,178 1 179,-773-8-723,7917 0 1340,-5528-14-1363,-1832 13-150,969 3-33,-729 11 49,321 1 194,351 10 397,-846-6-655,1421 4-119,-1364-22-232,-952 0-684,-41 0-12197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16.649"/>
    </inkml:context>
    <inkml:brush xml:id="br0">
      <inkml:brushProperty name="width" value="0.05" units="cm"/>
      <inkml:brushProperty name="height" value="0.05" units="cm"/>
      <inkml:brushProperty name="color" value="#004F8B"/>
    </inkml:brush>
  </inkml:definitions>
  <inkml:trace contextRef="#ctx0" brushRef="#br0">306 344 2177,'0'0'11021,"6"-25"-9994,23-80 296,-4 7 861,-16 60-1388,-7 26-498,-1 1 0,0 0 0,-1-1-1,-2-20 1,31 34 100,-28 10-558,-1 373 1667,0-389-800,0-320 544,1 334-1283,-2 1-1,0-1 1,0 0 0,-1 1-1,0-1 1,-7 19-1,-12 13 11,12-27 10,1 1 0,-8 24 0,-15 64-90,30-91 124,-1-10 4,-35-3-1268,-1 3-1,1 1 1,-56 14-1,36-5-3138,15 4-3358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13.243"/>
    </inkml:context>
    <inkml:brush xml:id="br0">
      <inkml:brushProperty name="width" value="0.05" units="cm"/>
      <inkml:brushProperty name="height" value="0.05" units="cm"/>
      <inkml:brushProperty name="color" value="#004F8B"/>
    </inkml:brush>
  </inkml:definitions>
  <inkml:trace contextRef="#ctx0" brushRef="#br0">266 33 10437,'0'0'6555,"-5"-5"-4720,-15-17-792,15 17 35,5 11-664,0 456 1389,0-432-1651,-1-1 0,-1 0 0,-2 0 1,0 0-1,-3 0 0,-18 54 0,-16 10 420,-97 163 0,136-254-531,0 1 0,0 0 0,1 0 0,-1 0 0,1 0-1,0 0 1,-1 6 0,2-2-3300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32.622"/>
    </inkml:context>
    <inkml:brush xml:id="br0">
      <inkml:brushProperty name="width" value="0.05" units="cm"/>
      <inkml:brushProperty name="height" value="0.05" units="cm"/>
      <inkml:brushProperty name="color" value="#004F8B"/>
    </inkml:brush>
  </inkml:definitions>
  <inkml:trace contextRef="#ctx0" brushRef="#br0">102 159 6803,'0'0'6518,"4"-10"-5643,9-32-195,-11 37-132,-1 0-1,0-1 1,0 1-1,0 0 1,-1-1-1,0 1 1,0-1-1,-1-5 1,0-7 2525,1 39-2934,-1 89 12,10 300 261,-6-213-198,-4-126 1821,-7-312-1510,4-83-964,6 177 329,-2 127 107,1 7-15,-1 0 0,-1-1 1,0 1-1,-1 0 0,-4-16 0,5 14 3,1 13-168,0 5-299,-1 23 459,1-1 0,1 1 0,1 0 0,2 0 0,1-1 0,0 0 0,14 36 0,-5-28 26,59 169 10,-61-157-8,-2-13-13,-1 1 1,-2 0 0,-2 1-1,3 49 1,-8 19-30,0-101 701,0-9-488,-2-13-113,0 0 0,-8-33 0,4 26-89,-3-37-1,6-261-491,4 183 433,-3 170 53,-1-1-1,-1 0 1,-11 38-1,-1 8 46,-4 26 43,-32 175 160,44-228-116,4-26 166,0-1 1,0 35-1,4-53 43,-49 0-1430,15 0-2360,-5 0-2695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33.662"/>
    </inkml:context>
    <inkml:brush xml:id="br0">
      <inkml:brushProperty name="width" value="0.05" units="cm"/>
      <inkml:brushProperty name="height" value="0.05" units="cm"/>
      <inkml:brushProperty name="color" value="#004F8B"/>
    </inkml:brush>
  </inkml:definitions>
  <inkml:trace contextRef="#ctx0" brushRef="#br0">1121 406 9364,'0'0'9629,"5"-15"-8741,16-51 3,-21 63-853,1 1-1,-1-1 1,1 0-1,-1 1 1,0-1-1,0 0 1,0 1 0,0-1-1,0 1 1,0-1-1,-1 0 1,0 1-1,1-1 1,-1 1-1,0-1 1,0 1 0,0-1-1,-1 1 1,1 0-1,0 0 1,-1-1-1,0 1 1,1 0-1,-1 0 1,0 1 0,0-1-1,0 0 1,0 1-1,0-1 1,-1 1-1,-3-2 1,-6-7 113,-46-41 473,39 33-437,-1 0 0,-1 2-1,-26-17 1,20 18-133,0 1-1,-1 2 1,0 0-1,-1 2 1,-33-7-1,21 9 39,0 2 0,0 2 0,-51 0-1,46 3-88,27 0-7,0 0 0,-1 1 0,1 2-1,0-1 1,0 2 0,-32 9 0,35-4-5,0 0 1,1 1 0,0 1-1,0 1 1,1 0 0,1 1-1,-15 16 1,10-9 5,2 0 0,1 1 0,0 0 0,1 1-1,1 1 1,2 0 0,0 0 0,-10 31 0,11-22 2,1 1 1,2 1-1,1 0 0,2 0 1,-1 56-1,4-37 8,3 92 55,-1-137-60,0 0-1,0 0 1,0-1-1,1 1 1,0 0-1,0-1 0,1 1 1,-1-1-1,1 0 1,1 0-1,-1 0 1,1 0-1,0-1 1,1 1-1,-1-1 0,1 0 1,0 0-1,0-1 1,7 5-1,8 4-10,1-1 1,0-1-1,1-1 0,26 8 0,-47-17 8,33 11-47,1-2-1,0-1 0,0-1 0,1-3 0,-1 0 1,47-1-1,-52-4-57,7 1-60,0-2 0,0-2 0,44-8 1,-70 9 150,0-1 1,-1 0-1,1-1 1,-1 0-1,0-1 0,0 0 1,0-1-1,-1 0 1,0 0-1,0-1 1,0 0-1,-1-1 1,0 1-1,12-18 1,-13 16 20,-1-1 0,0 0 0,-1 0 0,0-1 1,-1 1-1,0-1 0,4-18 0,-2-4 21,2-43 0,-2 15-21,31-185 53,-33 188-30,-3-78 0,-3 60 593,2 75-574,0 7-72,0 248-93,1-243 137,-1-1 0,1 1 1,0-1-1,1 1 0,1-1 1,-1 0-1,8 17 0,1-5 32,1-1 0,17 24-1,52 65 566,-61-89-351,-1 1-183,-17-20-113,0 1 0,0 0 1,0-1-1,0 1 0,1-1 0,-1 0 0,1 0 1,-1 0-1,1 0 0,0 0 0,-1-1 0,1 1 1,0-1-1,3 2 0,21 4-2741,0-5-5811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34.172"/>
    </inkml:context>
    <inkml:brush xml:id="br0">
      <inkml:brushProperty name="width" value="0.05" units="cm"/>
      <inkml:brushProperty name="height" value="0.05" units="cm"/>
      <inkml:brushProperty name="color" value="#004F8B"/>
    </inkml:brush>
  </inkml:definitions>
  <inkml:trace contextRef="#ctx0" brushRef="#br0">52 74 1137,'0'0'19654,"-9"0"-18944,-25 0 5,26 0-137,10 0-135,172-9 1188,6 0-1087,-158 8-487,-1-1 0,28-7 0,-6 2 38,29-8 32,-45 8-717,2 2 0,55-4 0,-86 14-2801,-8 4-709,-9 4-3000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34.696"/>
    </inkml:context>
    <inkml:brush xml:id="br0">
      <inkml:brushProperty name="width" value="0.05" units="cm"/>
      <inkml:brushProperty name="height" value="0.05" units="cm"/>
      <inkml:brushProperty name="color" value="#004F8B"/>
    </inkml:brush>
  </inkml:definitions>
  <inkml:trace contextRef="#ctx0" brushRef="#br0">21 256 8084,'0'0'8019,"-4"35"-7768,0 4-86,-9 181 1242,13-203-1214,1 0 1,0 0 0,1 0 0,8 28 0,-8-37-132,1 1 0,1-1 0,-1 0 0,2 0 0,-1-1 0,1 1 0,0-1 0,0 0 0,1-1 0,11 12 0,-5-8-26,0-1 0,0 0 0,1-1 0,0 0 0,0-1 0,1-1 0,0 0 0,0-1 0,0 0 0,18 3 0,4-2 35,1-2 0,70 0-1,-103-4-69,0-1 0,0 1 0,0-1 1,0 0-1,0 0 0,0-1 0,0 1 0,-1-1 0,1 0 0,0 1 0,-1-2 0,0 1 0,1 0 0,-1-1 0,0 1 0,0-1 1,4-6-1,1-1 6,0-1 1,-1 1 0,12-25 0,-15 26-4,0-1 0,-1 0 0,0 0 0,0 0 0,-1 0 0,1-14 0,-1-62-10,-3 49-16,2-24-85,-3-96 62,1 149 48,0 0 0,-1 0-1,1 1 1,-1-1 0,-1 1 0,0-1 0,0 1 0,0 0-1,-8-13 1,-3 2 117,0 0-1,-19-17 1,12 11 168,4 5 23,-1 0 1,-1 1-1,0 1 0,-2 1 1,1 1-1,-34-18 1,52 32-300,-1 0 0,1 0 0,0 0 0,0 1 0,0-1 0,-1 1 1,1-1-1,0 1 0,-1 0 0,1 0 0,0 0 0,-1 0 0,1 1 1,0-1-1,0 1 0,-1-1 0,1 1 0,0 0 0,0 0 0,0 0 1,0 0-1,0 0 0,0 0 0,0 0 0,0 1 0,0-1 0,0 1 1,-2 2-1,-12 18 2,1 0 0,0 1 0,2 1 0,-13 32 0,21-47-10,-8 21 35,2-1-1,1 2 0,1 0 1,2 0-1,-7 54 0,5 162-4012,9-244 3853,0 13-736,0-2-708,0-1-4937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35.054"/>
    </inkml:context>
    <inkml:brush xml:id="br0">
      <inkml:brushProperty name="width" value="0.05" units="cm"/>
      <inkml:brushProperty name="height" value="0.05" units="cm"/>
      <inkml:brushProperty name="color" value="#004F8B"/>
    </inkml:brush>
  </inkml:definitions>
  <inkml:trace contextRef="#ctx0" brushRef="#br0">1 1 15223,'0'0'5490,"132"252"-5329,-122-211 79,-10-9-16,0-18-64,0-10-112,0-27-977,0-9-3601,0 0-1504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35.436"/>
    </inkml:context>
    <inkml:brush xml:id="br0">
      <inkml:brushProperty name="width" value="0.05" units="cm"/>
      <inkml:brushProperty name="height" value="0.05" units="cm"/>
      <inkml:brushProperty name="color" value="#004F8B"/>
    </inkml:brush>
  </inkml:definitions>
  <inkml:trace contextRef="#ctx0" brushRef="#br0">0 268 8660,'0'0'12019,"58"-39"-11736,183-120-59,-216 144-187,28-14 0,-15 18 12,-16 6-10,-4-1-12,-14 4-62,-6 2-39,0-1 83,1 1-1,-1-1 0,0 1 1,0 0-1,1 0 1,-1 0-1,0 0 1,0 0-1,1 1 1,-4 0-1,-5 0 45,-3 0-27,-1 0-1,1 2 0,0-1 1,1 1-1,-1 1 0,0 1 0,1 0 1,0 0-1,-14 9 0,20-10-22,-1 0-1,0 1 0,1 0 0,0 1 0,0-1 1,1 1-1,-1 0 0,1 0 0,1 1 1,-1-1-1,1 1 0,0 0 0,0 1 1,1-1-1,0 1 0,-3 11 0,3 3 6,1-1 0,1 0 0,2 39 0,1-9-42,-2-48 30,0 1 1,1-1-1,0 1 0,-1 0 1,1-1-1,1 1 1,-1-1-1,0 0 1,1 1-1,-1-1 1,1 0-1,0 0 1,0 0-1,1 0 0,-1-1 1,0 1-1,1 0 1,0-1-1,-1 0 1,7 4-1,5 3-5,0-2 0,0 1 1,24 7-1,-9-3-15,126 61 6,-145-68 30,1 0 1,-1 1 0,0 0 0,0 1 0,-1 0 0,0 1-1,10 10 1,-15-13-1,0 0 0,-1 0 0,1 0 0,-1 1 0,0-1 0,0 1 0,-1 0 0,0 0 0,0 0 0,0 0-1,-1 0 1,0 0 0,0 1 0,-1-1 0,1 7 0,-1 6 79,1-13-41,0-1 0,-1 1 1,0-1-1,0 1 0,-1 0 0,0-1 0,0 1 0,0-1 1,0 0-1,-5 11 0,1-10 88,0 0 0,0-1 0,-1 1 0,0-1 1,0 0-1,-1 0 0,1-1 0,-1 0 0,-12 6 0,-3 0 269,-1-1-1,-23 7 1,19-11-307,0 0 0,0-2 0,0-1 0,-38-1 0,55-1-285,9 0 113,1 0 0,-1 0 0,1 0 0,-1 0 0,1 0 0,0-1 0,-1 1 0,1 0 0,-1 0 0,1 0-1,-1 0 1,1 0 0,-1-1 0,1 1 0,-1 0 0,1 0 0,0-1 0,-1 1 0,1 0 0,0-1 0,-1 1 0,1 0 0,0-1 0,-1 1 0,1-1 0,0 1 0,0 0 0,-1-1 0,1 1 0,0-1 0,0 0 0,-1-18-4786,2 10 1080,-1-5-4375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5.205"/>
    </inkml:context>
    <inkml:brush xml:id="br0">
      <inkml:brushProperty name="width" value="0.05" units="cm"/>
      <inkml:brushProperty name="height" value="0.05" units="cm"/>
      <inkml:brushProperty name="color" value="#004F8B"/>
    </inkml:brush>
  </inkml:definitions>
  <inkml:trace contextRef="#ctx0" brushRef="#br0">0 877 7219,'0'0'7630,"9"-7"-7101,-2 0-314,0 2 30,-1 0 0,1 0 0,-1 1 0,1 0 1,12-5-1,-18 7-51,0 1 0,-1 0 1,1-1-1,-1 1 0,1-1 0,-1 0 1,1 1-1,-1-1 0,0 1 0,0-1 1,0 1-1,0-1 0,0 0 0,0 1 1,0-1-1,-1-1 0,0-3 175,1-350 602,1 346-973,0 1 0,1-1 0,-1 0 0,2 0 0,-1 1 0,2-1 0,-1 1 0,1 0 0,0 0 0,1 1 0,0-1 0,1 1 0,-1 0 0,14-13 0,1 0-108,0 2 0,2 0 0,47-30 0,-22 19-70,1 3 0,92-39 0,-105 53 159,0 2 1,0 1-1,1 1 0,1 3 1,45-4-1,102 9 98,-99 1-55,-68 1-21,1 1 0,0 0 1,-1 1-1,0 1 0,0 1 0,0 1 1,0 0-1,-1 1 0,0 0 1,24 16-1,-8-2-18,-1 2 0,-1 1 0,50 52 0,-53-49 75,2-1 0,0-1 0,1-2 0,2-1 0,0-1 0,1-2 0,1-1 0,44 16 0,-25-16 0,1-2 0,1-2 0,0-3 0,109 9-1,192-17 232,-343-4-283,1 0 1,-1-2 0,0 0 0,0 0-1,-1-1 1,1-1 0,-1 0 0,0-1-1,0 0 1,0-1 0,-1 0-1,0 0 1,0-2 0,-1 1 0,0-1-1,-1-1 1,0 0 0,12-16 0,-18 20-9,1 1 1,-1-1-1,-1 1 1,1-1 0,-1 0-1,0 0 1,-1-1-1,1 1 1,0-10 0,-1-4-5,-1-34 1,-1 18 3,1-120 69,8 156-139,85 0 39,144-1 180,-139-12-144,-13 1-3,64 10-29,-93 2-17,-26-1 20,0 2 1,0 0-1,0 2 0,0 2 0,-1 0 0,45 15 0,-46-8 51,0 2 1,-1 0-1,0 2 1,-1 1-1,-1 0 0,-1 2 1,29 29-1,-35-29 8,1 0 0,-2 2 0,-1 0 0,-1 0 0,0 2-1,-2 0 1,0 0 0,17 49 0,-20-35 215,9 65 0,-7-30 366,-11-63-520,-1-8-91,0 1-1,0-1 1,0 0-1,1 1 1,-1-1 0,0 1-1,0-1 1,1 1 0,-1-1-1,1 0 1,-1 1 0,1-1-1,0 0 1,0 0 0,-1 0-1,1 1 1,0-1-1,0 0 1,0 0 0,0 0-1,0 0 1,0 0 0,0-1-1,1 1 1,-1 0 0,0 0-1,0-1 1,1 1 0,-1-1-1,0 1 1,1-1-1,-1 1 1,1-1 0,1 0-1,13 6-898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5.725"/>
    </inkml:context>
    <inkml:brush xml:id="br0">
      <inkml:brushProperty name="width" value="0.05" units="cm"/>
      <inkml:brushProperty name="height" value="0.05" units="cm"/>
      <inkml:brushProperty name="color" value="#004F8B"/>
    </inkml:brush>
  </inkml:definitions>
  <inkml:trace contextRef="#ctx0" brushRef="#br0">1 158 9796,'0'0'7337,"61"-26"-7129,190-78-136,-176 79-59,-72 24-13,-1 1 0,1-1 0,0 1 0,0 0 0,-1-1 0,1 2 0,4-1 0,4 1-21,-8 0-32,-2 8 0,-1 26 43,-3 100 327,1-114-142,-1 0 0,-1 0 0,-1 0 0,-11 31-1,9-34-25,-2 5 27,0-1 1,1 1-1,1 1 1,1 0 0,1 0-1,1 0 1,0 26-1,3-13 37,0-24-148,0 1 0,2 0-1,-1 0 1,4 14-1,-4-27-62,0 0 0,1 0 0,-1 0 0,0 0-1,1 0 1,-1 0 0,1 0 0,-1-1 0,1 1 0,0 0-1,-1 0 1,1 0 0,0 0 0,0-1 0,0 1-1,-1 0 1,1-1 0,0 1 0,0-1 0,0 1 0,0-1-1,0 1 1,0-1 0,1 1 0,21 5-134,1 0 0,-1-1 0,1-1 0,28 1 0,15-3-6195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6.108"/>
    </inkml:context>
    <inkml:brush xml:id="br0">
      <inkml:brushProperty name="width" value="0.05" units="cm"/>
      <inkml:brushProperty name="height" value="0.05" units="cm"/>
      <inkml:brushProperty name="color" value="#004F8B"/>
    </inkml:brush>
  </inkml:definitions>
  <inkml:trace contextRef="#ctx0" brushRef="#br0">0 1 10501,'0'0'7763,"377"234"-6338,-285-212-497,-21-17-848,0-5-80,-30-9-1424,-41-28-1794,0-9-3697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18.051"/>
    </inkml:context>
    <inkml:brush xml:id="br0">
      <inkml:brushProperty name="width" value="0.05" units="cm"/>
      <inkml:brushProperty name="height" value="0.05" units="cm"/>
      <inkml:brushProperty name="color" value="#004F8B"/>
    </inkml:brush>
  </inkml:definitions>
  <inkml:trace contextRef="#ctx0" brushRef="#br0">19 1 12502,'0'0'8041,"-5"7"-7521,3-4-512,0 1 0,0-1-1,1 0 1,-1 1 0,1 0 0,0-1 0,0 1 0,1-1-1,-1 1 1,1 0 0,-1 0 0,1-1 0,0 1-1,0 0 1,2 7 0,2 4 4,0 0-1,11 26 1,-1-5 31,15 51 71,-5 0 0,-3 2 0,16 151 0,-15 488 2007,-23-730-2172,1-1-1,0 1 1,-1 0 0,0-1 0,1 1-1,-1-1 1,0 1 0,-3-4 0,-3-8-286,-5-13-406,-32-75-5141,24 47-1634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6.437"/>
    </inkml:context>
    <inkml:brush xml:id="br0">
      <inkml:brushProperty name="width" value="0.05" units="cm"/>
      <inkml:brushProperty name="height" value="0.05" units="cm"/>
      <inkml:brushProperty name="color" value="#004F8B"/>
    </inkml:brush>
  </inkml:definitions>
  <inkml:trace contextRef="#ctx0" brushRef="#br0">43 138 12518,'0'0'4247,"15"-21"-4071,46-66-107,-45 59-50,-25 27-99,-5 1 19,-1-1 45,-1 1 0,-27 4 0,41-4 30,1 1 0,-1-1 0,1 1 0,-1 0 0,1 0 0,-1-1 0,1 1 0,-1 0 0,1 0 0,0 0 0,-1 1 0,1-1 0,0 0 0,0 0 0,0 1 0,0-1 1,0 0-1,0 1 0,-1 2 0,-5 28 53,7-31-68,-2 9 1,1 0 0,1 0 0,0 0 0,0 0 0,2 13 1,-1-18-4,0-1 1,1 1 0,-1-1 0,1 0-1,0 0 1,0 0 0,0 0 0,1 0 0,-1 0-1,1-1 1,0 1 0,0-1 0,0 0-1,1 0 1,4 4 0,23 12 54,1-1 0,1-2 1,48 17-1,-48-19 19,186 76 22,-204-84-95,-3-1-3,1 0 0,-1 1 0,0 1 0,11 8 0,-20-13 0,-1 0 0,1 0 0,-1 0 0,0 1 0,1-1 0,-1 1 0,0 0 0,-1 0 0,1 0 0,0 0 0,-1 0 0,0 0-1,1 0 1,-1 0 0,0 0 0,-1 1 0,1-1 0,-1 0 0,1 1 0,-1 3 0,1 9-16,-1-13 18,1 1 0,-1-1-1,0 1 1,0-1 0,0 1-1,0-1 1,-1 0 0,1 1-1,-1-1 1,0 1 0,0-1-1,0 0 1,-1 1 0,1-1-1,-1 0 1,-2 4 0,-2-2-4,1 0 0,-2-1 0,1 1 1,0-1-1,-1-1 0,-13 7 0,-53 16 28,54-19 16,-18 5 87,17-6-66,0 0 1,0 2-1,-21 12 1,39-19-63,0 1 1,0 0-1,0-1 1,0 1 0,0 0-1,0 0 1,0 0-1,1 1 1,-1-1-1,1 0 1,0 1-1,0-1 1,0 1 0,0-1-1,0 1 1,0-1-1,0 1 1,1 2-1,-1 5-89,0-1 0,1 0 0,1 15-1,0-7-252,-1-17 346,0 2-268,0 0 1,0 0-1,0 1 0,0-1 0,0 0 0,0 0 0,1 0 0,-1 0 0,1 0 0,0 1 0,1 2 1,24 21-6982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8.272"/>
    </inkml:context>
    <inkml:brush xml:id="br0">
      <inkml:brushProperty name="width" value="0.05" units="cm"/>
      <inkml:brushProperty name="height" value="0.05" units="cm"/>
      <inkml:brushProperty name="color" value="#004F8B"/>
    </inkml:brush>
  </inkml:definitions>
  <inkml:trace contextRef="#ctx0" brushRef="#br0">0 10 12294,'0'0'7118,"7"-2"-6804,-3 1-123,4-1 405,0 1 0,0-1 0,0 1 0,0 1 0,13 0 0,-21 16-1383,0-2-105,0-9 396,1-1 0,-1 1 0,-1 0-1,1-1 1,-1 1 0,1-1 0,-3 6-1,2-8 20,0 0 0,0 0 0,0 0-1,0 0 1,0 0 0,0 0 0,-1-1-1,1 1 1,-1 0 0,0-1 0,-3 3 0,-23 14-5734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29.904"/>
    </inkml:context>
    <inkml:brush xml:id="br0">
      <inkml:brushProperty name="width" value="0.05" units="cm"/>
      <inkml:brushProperty name="height" value="0.05" units="cm"/>
      <inkml:brushProperty name="color" value="#004F8B"/>
    </inkml:brush>
  </inkml:definitions>
  <inkml:trace contextRef="#ctx0" brushRef="#br0">21 21 8964,'0'0'11283,"0"-5"-10742,0-11 166,0 21 1064,0 37-596,0 362 90,0-247-9339,-4-165 3098,-13 2-1645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30.289"/>
    </inkml:context>
    <inkml:brush xml:id="br0">
      <inkml:brushProperty name="width" value="0.05" units="cm"/>
      <inkml:brushProperty name="height" value="0.05" units="cm"/>
      <inkml:brushProperty name="color" value="#004F8B"/>
    </inkml:brush>
  </inkml:definitions>
  <inkml:trace contextRef="#ctx0" brushRef="#br0">112 31 12614,'0'0'8959,"-19"-6"-8058,-55-17-55,57 22-513,15 8-82,2 491 1435,1-477-1608,1-1 0,1 1-1,5 20 1,-3-19 9,-5-20-81,0 1 0,1-1-1,-1 0 1,1 0 0,0 0 0,0 1 0,0-1 0,0 0 0,0 0 0,0 0-1,1 0 1,-1 0 0,0-1 0,1 1 0,0 0 0,-1-1 0,5 3 0,1 3 3,6-4-442,5-7-5348,-16-7 1459,-2-3-1817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30.652"/>
    </inkml:context>
    <inkml:brush xml:id="br0">
      <inkml:brushProperty name="width" value="0.05" units="cm"/>
      <inkml:brushProperty name="height" value="0.05" units="cm"/>
      <inkml:brushProperty name="color" value="#004F8B"/>
    </inkml:brush>
  </inkml:definitions>
  <inkml:trace contextRef="#ctx0" brushRef="#br0">122 34 10245,'0'0'10236,"-20"-7"-9497,-61-18-194,80 25-533,0-1 1,0 1 0,-1 0-1,1 0 1,0-1 0,0 1-1,0 0 1,0 0 0,0 0-1,0 0 1,0 0 0,0 1-1,0-1 1,0 0 0,-1 1-1,-1 10 175,4 4-83,0 0-1,1 0 1,1-1 0,0 1-1,1-1 1,1 1-1,11 24 1,60 96 405,-34-66-115,-8-11-65,-5-11 115,28 67-1,-49-96-420,-8-14-50,2 0 0,-1 0 0,0-1 1,1 1-1,0 0 0,-1-1 0,2 1 1,-1-1-1,0 0 0,1 1 0,-1-1 1,1 0-1,0-1 0,0 1 1,0 0-1,0-1 0,4 3 0,-5-5-1389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30.987"/>
    </inkml:context>
    <inkml:brush xml:id="br0">
      <inkml:brushProperty name="width" value="0.05" units="cm"/>
      <inkml:brushProperty name="height" value="0.05" units="cm"/>
      <inkml:brushProperty name="color" value="#004F8B"/>
    </inkml:brush>
  </inkml:definitions>
  <inkml:trace contextRef="#ctx0" brushRef="#br0">1 0 7043,'0'0'11507,"47"47"-10317,158 154-174,-38-44-16,-121-115-762,-15-13-99,22 21 181,87 63 0,-136-110-367,0 0 0,1-1-1,-1 0 1,1 1 0,6 0-1,-10-2-69,0-1-1,0 1 1,1-1 0,-1 0-1,0 0 1,0 0-1,1 0 1,-1 0-1,0 0 1,0 0-1,1 0 1,-1 0-1,0 0 1,0-1-1,0 1 1,1-1 0,-1 1-1,0-1 1,0 1-1,0-1 1,0 1-1,0-1 1,2-1-1,-2 0-145,0 0 0,0 0 0,0 0 0,0 0 0,0 0-1,0-1 1,0 1 0,-1 0 0,1 0 0,0-4 0,0-26-3643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31.402"/>
    </inkml:context>
    <inkml:brush xml:id="br0">
      <inkml:brushProperty name="width" value="0.05" units="cm"/>
      <inkml:brushProperty name="height" value="0.05" units="cm"/>
      <inkml:brushProperty name="color" value="#004F8B"/>
    </inkml:brush>
  </inkml:definitions>
  <inkml:trace contextRef="#ctx0" brushRef="#br0">1 1 13718,'0'0'7300,"214"275"-6980,-173-220-288,-1-9-32,1-23-128,0-14-1281</inkml:trace>
  <inkml:trace contextRef="#ctx0" brushRef="#br0" timeOffset="1">928 51 14983,'0'0'5698,"91"239"-4193,-70-198-881,-1-18-383,1-9-193,9-5-48,11-9-1057,-31 0-3233,10 0-3842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1.153"/>
    </inkml:context>
    <inkml:brush xml:id="br0">
      <inkml:brushProperty name="width" value="0.05" units="cm"/>
      <inkml:brushProperty name="height" value="0.05" units="cm"/>
      <inkml:brushProperty name="color" value="#004F8B"/>
    </inkml:brush>
  </inkml:definitions>
  <inkml:trace contextRef="#ctx0" brushRef="#br0">194 1 10837,'0'0'6165,"0"52"-5252,0-42-833,0 93 939,-5-1 0,-22 127 0,21-199-784,-52 303 1679,45-229-1169,0 128 0,13-15 77,-1-210-754,-2-11-93,-5-20-272,6 17 159,-21-83-2460,7 21-2781,-3 3-7027</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1.524"/>
    </inkml:context>
    <inkml:brush xml:id="br0">
      <inkml:brushProperty name="width" value="0.05" units="cm"/>
      <inkml:brushProperty name="height" value="0.05" units="cm"/>
      <inkml:brushProperty name="color" value="#004F8B"/>
    </inkml:brush>
  </inkml:definitions>
  <inkml:trace contextRef="#ctx0" brushRef="#br0">0 148 6115,'0'0'14321,"116"-26"-14108,384-74 161,-316 79-261,-156 20-96,0 2 1,38 5-1,-35-1-14,0 2-1,-1 0 1,0 2-1,0 2 0,-1 0 1,-1 2-1,0 1 1,0 1-1,-1 2 1,32 26-1,-48-34 5,-1-1 0,-1 2 0,0-1 0,0 1 0,0 1 0,-2-1 0,1 2 0,-1-1 0,-1 1 0,0 0 0,-1 0 0,0 0 0,0 1 0,-2 0 0,0 0 0,0 0-1,1 19 1,-1 81 428,-2-99-291,-2 0-1,0 0 0,-1 0 1,0 0-1,-1 0 1,-5 15-1,4-19-49,0-1 1,-1 1-1,-1-1 1,1 0-1,-2 0 1,1 0-1,-1-1 1,-12 12-1,-10 6 271,-1-2-1,-1-1 0,-50 30 1,25-23 269,-84 33 1,106-51-470,-1-1-1,0-2 1,0-2 0,-1-1-1,1-1 1,-59-1 0,-88-4 27,175 0-256,-7 0 55,1 0 0,-1-1 0,-24-5 0,36 6-96,0-1 0,0 1 1,0-1-1,0 1 0,0-1 1,0 0-1,0 0 0,0 0 0,1 0 1,-1 0-1,0 0 0,1 0 1,-1-1-1,1 1 0,-1-1 1,1 1-1,0-1 0,0 1 1,-1-1-1,1 0 0,0 0 0,0 1 1,1-1-1,-1 0 0,0 0 1,1 0-1,-1 0 0,1 0 1,0 0-1,-1-4 0,1-14-4812,0 6-2179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1.870"/>
    </inkml:context>
    <inkml:brush xml:id="br0">
      <inkml:brushProperty name="width" value="0.05" units="cm"/>
      <inkml:brushProperty name="height" value="0.05" units="cm"/>
      <inkml:brushProperty name="color" value="#004F8B"/>
    </inkml:brush>
  </inkml:definitions>
  <inkml:trace contextRef="#ctx0" brushRef="#br0">632 0 12118,'0'0'7547,"-55"64"-6576,-182 222 601,195-233-1076,3 1 0,3 2 0,2 2 0,2 1 1,-37 99-1,51-108-208,2 1 0,3 0 0,-11 79 0,14-38 242,3 103 0,7-150-299,6 48 0,-4-78-193,1-1 0,0 0 0,1-1 0,0 1 0,1 0-1,1-1 1,9 17 0,-4-14-4,1 0-1,1-1 0,1 0 1,0-1-1,0-1 0,2 0 1,-1-1-1,2 0 0,20 10 1,-22-14-37,0 0 1,1-1-1,0-1 1,1 0-1,-1-2 1,1 1-1,24 1 1,-29-4-185,0-1 0,1-1 0,-1 0 0,1-1 0,-1 0 1,1-1-1,-1 0 0,0-1 0,0 0 0,19-8 0,-24 7-107,1 0 0,-1-1 0,0 1-1,0-1 1,-1-1 0,0 1 0,0-1 0,0 0 0,6-8-1,-7 7-497,-1 0-1,0 0 1,-1 0-1,1 0 1,-1 0-1,4-15 1,5-37-9792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18.506"/>
    </inkml:context>
    <inkml:brush xml:id="br0">
      <inkml:brushProperty name="width" value="0.05" units="cm"/>
      <inkml:brushProperty name="height" value="0.05" units="cm"/>
      <inkml:brushProperty name="color" value="#004F8B"/>
    </inkml:brush>
  </inkml:definitions>
  <inkml:trace contextRef="#ctx0" brushRef="#br0">0 250 8276,'0'0'9559,"48"-39"-9300,162-123-139,-200 156-100,1 0 0,0 0 0,-1 1 1,2 0-1,-1 0 0,1 2 0,-1-1 1,1 2-1,0-1 0,0 2 0,17-1 0,395 2 26,-391 3-83,-1 2 0,1 1 0,-1 1 0,-1 2 0,0 1 0,44 20 0,-57-21 12,0 0 1,-1 1-1,0 0 1,-1 1 0,0 1-1,-1 1 1,0 0-1,-1 1 1,0 1-1,-1 0 1,21 33 0,-30-40 21,0 1 0,-1-1 0,0 1 0,0 0 0,-1-1 0,0 1 0,1 11 1,-1 7-5,-2 29 1,-1-22 4,1-25 5,1-3 32,-1 1 0,0 0 0,0 0 0,0 0 0,-1-1 0,0 1 0,-1 0 0,1-1 0,-1 1 0,0-1 0,-1 1 0,0-1 0,0 0 0,0 0 0,-6 7 0,-1-2 88,-2 0 0,0-1 1,0 0-1,0-1 0,-1 0 0,-25 11 0,-94 39 540,117-53-595,-76 25 368,-1-3-1,-170 27 1,61-26 244,66-12-271,123-14-4347,29-3 1462,38-4-3415,-6-7-506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2.239"/>
    </inkml:context>
    <inkml:brush xml:id="br0">
      <inkml:brushProperty name="width" value="0.05" units="cm"/>
      <inkml:brushProperty name="height" value="0.05" units="cm"/>
      <inkml:brushProperty name="color" value="#004F8B"/>
    </inkml:brush>
  </inkml:definitions>
  <inkml:trace contextRef="#ctx0" brushRef="#br0">0 1 5827,'0'0'20268,"121"58"-19719,405 195-373,-185-93-141,12-1 15,236 110-116,-533-241-158,-47-20 292,-9-6-760,-5-4-2867,-33-25-622,-20-20-2433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2.565"/>
    </inkml:context>
    <inkml:brush xml:id="br0">
      <inkml:brushProperty name="width" value="0.05" units="cm"/>
      <inkml:brushProperty name="height" value="0.05" units="cm"/>
      <inkml:brushProperty name="color" value="#004F8B"/>
    </inkml:brush>
  </inkml:definitions>
  <inkml:trace contextRef="#ctx0" brushRef="#br0">642 1 15159,'0'0'4847,"-37"61"-3489,-126 214 809,114-185-943,-71 185 0,61-127-601,37-95-374,-158 329 1430,175-373-1653,4-8-26,1 0 1,-1 0 0,0 0 0,1 0-1,-1 0 1,1 0 0,-1 0-1,1 0 1,-1 1 0,1-1 0,0 0-1,-1 3 1,1-4-84,0-20-7003,0-10 705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2.901"/>
    </inkml:context>
    <inkml:brush xml:id="br0">
      <inkml:brushProperty name="width" value="0.05" units="cm"/>
      <inkml:brushProperty name="height" value="0.05" units="cm"/>
      <inkml:brushProperty name="color" value="#004F8B"/>
    </inkml:brush>
  </inkml:definitions>
  <inkml:trace contextRef="#ctx0" brushRef="#br0">1 1 19065,'0'0'7921,"97"24"-7518,329 85-339,-138-31-91,249 99-26,-519-170 51,-1-1-6,0 1-1,-1 0 1,0 2-1,0-1 0,-1 2 1,24 19-1,-36-26-4,0 1-1,-1-1 1,1 1-1,-1-1 1,0 1-1,0 0 1,0 0 0,0 0-1,-1 0 1,1 0-1,-1 0 1,0 0-1,-1 1 1,1-1-1,-1 0 1,0 1 0,0-1-1,0 0 1,-1 6-1,1 7-98,0-16 100,0 0 1,0 0-1,0 0 1,0 0-1,0 0 1,-1 0-1,1 1 1,0-1-1,0 0 1,-1 0-1,1 0 1,-1 0-1,1 0 1,-1 0-1,1 0 1,-1 0-1,0 0 1,1-1-1,-1 1 1,0 0 0,0 0-1,-1 0 1,-13 9-28,-1-2 0,0 0 0,0-1 0,-1-1 0,-22 6 0,14-4 46,-503 179 550,509-180-512,-254 110 1311,266-114-1275,6-2-57,0-1 0,-1 1 0,1-1 0,0 1 0,-1 0 0,1-1 0,0 1-1,0 0 1,0 0 0,0 0 0,0 0 0,-1 2 0,3 2-1341,1-2-1187,8-2-889,17-1-5056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3.252"/>
    </inkml:context>
    <inkml:brush xml:id="br0">
      <inkml:brushProperty name="width" value="0.05" units="cm"/>
      <inkml:brushProperty name="height" value="0.05" units="cm"/>
      <inkml:brushProperty name="color" value="#004F8B"/>
    </inkml:brush>
  </inkml:definitions>
  <inkml:trace contextRef="#ctx0" brushRef="#br0">806 0 11877,'0'0'10226,"-56"45"-9561,-186 151-198,44-18 302,166-145-618,12-14-63,-205 185 1398,214-196-1371,9-8-99,1 1 0,0-1 0,-1 1 1,1 0-1,0 0 0,0-1 0,0 1 0,0 0 0,0 0 0,0 0 0,0 0 1,0 0-1,0 0 0,0 0 0,0 1 0,1-1 0,-1 0 0,0 0 1,0 3-1,1-2 48,0-19-761,0-12-2261,0-3-2410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3.695"/>
    </inkml:context>
    <inkml:brush xml:id="br0">
      <inkml:brushProperty name="width" value="0.05" units="cm"/>
      <inkml:brushProperty name="height" value="0.05" units="cm"/>
      <inkml:brushProperty name="color" value="#004F8B"/>
    </inkml:brush>
  </inkml:definitions>
  <inkml:trace contextRef="#ctx0" brushRef="#br0">989 89 14567,'0'0'9567,"-47"-15"-9228,-159-46-214,195 57-117,0 1 1,-1 1 0,1 0-1,0 1 1,-1 0-1,0 1 1,1 0-1,-1 1 1,-16 3-1,-2 3 15,1 2-1,0 2 1,0 0 0,1 2-1,-28 17 1,3 1 88,-81 67 0,107-77-20,2 1 0,1 2 0,-40 47 0,55-57-59,0-1 1,1 1-1,0 0 0,1 0 1,1 1-1,0 0 1,1 0-1,0 1 0,2-1 1,-3 24-1,2 89 57,4-92-87,0-33 0,0 1 1,0-1-1,1 1 1,-1-1-1,1 1 0,-1-1 1,1 1-1,0-1 1,1 0-1,-1 1 0,1-1 1,-1 0-1,1 0 1,0 0-1,0 0 1,0-1-1,0 1 0,1 0 1,-1-1-1,1 1 1,0-1-1,0 0 1,-1 0-1,1 0 0,1 0 1,-1-1-1,5 3 1,8 1 10,-1-1 1,1-1-1,0 0 0,32 1 1,-36-3-13,224 5 72,-225-6-90,10 1-55,0-2 1,0-1-1,-1 0 1,1-1-1,38-13 1,-44 10-9,0 0-1,0-2 1,-1 0-1,0 0 1,-1-1 0,0-1-1,0-1 1,11-11-1,-5 3-117,-1-1 0,-1 0 0,27-42 0,-36 48 99,0 0 0,-1 0 1,-1-1-1,0 0 0,-1 0 1,0-1-1,3-25 0,-6 10-18,-2 26 429,-2 64 1509,1-38-1674,0 0 0,2 0 0,0 1 0,1-1 0,6 24 0,-1-24-79,1 0 0,1-1 0,1 1 0,0-2 0,1 0 0,2 0 0,0-1 0,28 30 0,-28-33-35,2 0 0,0-2-1,0 0 1,1 0 0,1-2 0,0 0 0,1-1 0,0 0 0,0-2 0,24 8-1,-27-12-79,0 0 0,0-2 0,0 0 0,0 0 0,0-1 0,0-1 0,0-1 0,1 0 0,26-7 0,-34 7-125,-1-1 0,0-1 0,0 0 0,0 1 0,0-2 0,-1 1 0,1-1 0,-1 0 0,0-1 0,0 1 0,-1-1 0,1 0 0,-1-1 0,0 1 0,0-1-1,-1 0 1,0 0 0,0-1 0,5-11 0,-7 13-299,0 0 1,-1 0-1,0-1 0,0 1 0,0-1 0,0 1 0,-1-10 0,0 15 471,0-43-6072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4.080"/>
    </inkml:context>
    <inkml:brush xml:id="br0">
      <inkml:brushProperty name="width" value="0.05" units="cm"/>
      <inkml:brushProperty name="height" value="0.05" units="cm"/>
      <inkml:brushProperty name="color" value="#004F8B"/>
    </inkml:brush>
  </inkml:definitions>
  <inkml:trace contextRef="#ctx0" brushRef="#br0">0 0 17096,'0'0'6702,"88"50"-5686,-88-50-1016,384 228 640,-342-201-553,-1 3-1,-2 2 1,-1 1-1,38 42 1,134 184 731,-166-194-532,-3 1-1,41 89 1,-66-121-229,-2 1 0,-1 1-1,-2 0 1,-2 0 0,-1 1 0,4 42-1,-8 92 367,-5-124-187,2-40-178,-1-1 0,-1 1 0,1-1 0,-1 1 0,0-1 0,-1 0 0,1 1-1,-1-1 1,-1 0 0,-4 10 0,3-10-4,-1 0 0,0 0-1,0 0 1,-1-1 0,0 1 0,0-1 0,-9 6 0,-52 30 239,49-32-159,2 1 1,-1 1 0,-18 16 0,33-23-90,-11-3-370,-124-1-3695,73 0-3557,34 0-4133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5.414"/>
    </inkml:context>
    <inkml:brush xml:id="br0">
      <inkml:brushProperty name="width" value="0.05" units="cm"/>
      <inkml:brushProperty name="height" value="0.05" units="cm"/>
      <inkml:brushProperty name="color" value="#004F8B"/>
    </inkml:brush>
  </inkml:definitions>
  <inkml:trace contextRef="#ctx0" brushRef="#br0">1 1064 13366,'0'0'4880,"126"-13"-3746,846-85 802,-583 64-1346,1106-52 1390,9 34-1300,-464 37-531,-154 5 95,-4-31 211,-587 18-300,476-33 40,3 27-115,338 23 288,-220-30-142,-2-34 42,-404 25-167,242-19-66,598-27-3,-915 61-33,1585-96-262,-1204 118 322,-177 5 95,-438-5-134,177-32 0,-229 20-72,246-34-969,-361 51 1420,-8 2-1246,-31 0-9704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5.981"/>
    </inkml:context>
    <inkml:brush xml:id="br0">
      <inkml:brushProperty name="width" value="0.05" units="cm"/>
      <inkml:brushProperty name="height" value="0.05" units="cm"/>
      <inkml:brushProperty name="color" value="#004F8B"/>
    </inkml:brush>
  </inkml:definitions>
  <inkml:trace contextRef="#ctx0" brushRef="#br0">92 0 10517,'0'0'10642,"-5"22"-9930,-4 28-159,1 1-1,0 81 0,8 352 2658,0-444-2931,-1 0 0,-2 0 1,-12 57-1,13-78-252,2-18-174,-10 3-1750,-2-3-1397,-6-1-2106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3:56.615"/>
    </inkml:context>
    <inkml:brush xml:id="br0">
      <inkml:brushProperty name="width" value="0.05" units="cm"/>
      <inkml:brushProperty name="height" value="0.05" units="cm"/>
      <inkml:brushProperty name="color" value="#004F8B"/>
    </inkml:brush>
  </inkml:definitions>
  <inkml:trace contextRef="#ctx0" brushRef="#br0">1571 143 7780,'0'0'13491,"-72"-19"-12301,-225-60-363,167 49-101,84 23-397,1 2 0,-81 3 0,86 2-225,11 0-44,-1 1 0,1 2 1,0 1-1,-1 1 0,2 1 1,-1 2-1,1 1 0,0 1 0,-36 19 1,-152 96 270,183-102-240,1 1 1,1 1-1,1 2 0,-30 36 0,51-53-67,0 0 1,1 1 0,0 0 0,0 1-1,2 0 1,-1 0 0,2 0-1,-1 1 1,2-1 0,0 1-1,0 1 1,1-1 0,1 0-1,0 1 1,0 19 0,2-8 8,-1-18-27,1 1-1,0 0 1,0-1-1,1 1 1,3 15-1,-3-20-5,0 0 0,0 0 0,1 0 0,-1-1 0,1 1 0,0 0 0,0-1 0,0 1 0,0-1 0,0 0 0,1 0 0,-1 0 0,1 0 0,-1 0 0,1 0 0,0-1 0,-1 1 0,1-1 0,3 2 0,12 3-4,0-1-1,0 0 1,0-1 0,0-1-1,23 1 1,104-2-114,-93-2 4,-38 0 63,0-1 0,0 0 0,0-1 0,0 0 0,20-6 0,-24 4 26,0 0 0,-1 0-1,0-1 1,0-1 0,0 1-1,-1-1 1,0-1-1,10-8 1,8-11-29,-1-1 0,-1-1 0,35-54 0,-41 57 7,24-26 0,-26 33 65,-1-1 0,21-33 0,-33 39 81,-3 11-14,11 4 371,-11-2-440,1 1 0,0-1 0,0 1 0,-1-1 0,1 1 0,0 0 0,-1-1 0,1 1 0,-1 0 0,1-1 0,-1 1 0,1 0 0,-1 0 0,1 0 0,-1-1 0,1 3 0,5 13 65,0 0-1,2 0 0,0-1 1,0 0-1,2 0 1,-1-1-1,22 23 0,-16-24-59,0-1 0,1 0-1,0-2 1,1 1 0,0-2-1,0 0 1,1-2 0,0 0-1,1 0 1,-1-2 0,1 0-1,27 3 1,22-1-299,-1-3 0,80-5 0,-135 0 39,-1 0 0,0 0 0,0-1 1,0 0-1,12-4 0,-18 4 6,0 0-1,0 0 0,-1 0 1,1-1-1,-1 0 0,0 0 0,1 0 1,-1 0-1,0 0 0,-1-1 1,4-4-1,-5 7-69,-1-1 0,0 1 0,0-1 0,0 0 0,0 1 0,-1-1 0,1 0 0,0 0 0,-1 1 0,1-1 0,-1 0 0,0 0 0,1 0 0,-1 0 0,0-3 0,0-23-7954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00.376"/>
    </inkml:context>
    <inkml:brush xml:id="br0">
      <inkml:brushProperty name="width" value="0.05" units="cm"/>
      <inkml:brushProperty name="height" value="0.05" units="cm"/>
      <inkml:brushProperty name="color" value="#004F8B"/>
    </inkml:brush>
  </inkml:definitions>
  <inkml:trace contextRef="#ctx0" brushRef="#br0">235 2723 3618,'0'0'13211,"-2"14"-6904,1-15-6277,0 0 0,0 1 1,0-1-1,-1 0 0,1 1 0,0-1 1,0 0-1,0 0 0,0 0 0,0 0 0,0 0 1,1 0-1,-1 0 0,0 0 0,0 0 1,1 0-1,-1-1 0,1 1 0,-1 0 0,1 0 1,-1-1-1,1 1 0,0 0 0,0-2 1,-8-35 131,4-16 71,5-73 1,1 39-216,-3 44-20,0-42-182,4 1 0,16-100-1,-4 106-4,-3-1-1,2-105 1,-14-195-347,0 353 524,-1-1 1,-7-44-1,2 45 21,-2 0 0,-1 1 0,-13-27 0,-44-77 102,-4-9-26,7-27 190,59 155-27,2-1 0,-1 1 1,1-1-1,1 1 0,0-1 0,2-19 1,-1 16 2199,5 14-2357,2292 1 1619,-1123 9-1649,-801-8-41,461-3 131,-53-50-28,-637 46-30,-140 6 769,-5-4-847,1 1 0,-1 0 0,0-1-1,1 1 1,-1 0 0,-1 0 0,1 0 0,0-1 0,-1 2 0,0-1 0,-3-5 0,-29-32-144,20 26 73,-30-33-30,-2 2 1,-2 2-1,-2 2 0,-83-51 0,122 85 42,-1 0 0,0 1 0,0 0 0,-1 1 0,1 0 0,-1 1 0,0 1 0,-1 0 0,1 0 0,0 1 0,-22 0 0,33 2 761,9 7-653,20 13-57,0-1-1,54 29 1,-50-31-23,0 1 1,-1 1 0,45 39-1,-68-51-2,1 1-1,-2-1 1,1 1-1,-1 0 1,0 1 0,-1-1-1,0 1 1,0 0-1,-1 1 1,0-1 0,0 1-1,-1-1 1,-1 1-1,0 0 1,0 0 0,-1 0-1,1 15 1,-2 0-20,1-12-2,-1 0 1,-1 0 0,-4 24-1,4-32 29,-1 1 0,1-2 0,-1 1 0,-1 0 0,1 0 0,-1-1 0,0 1 0,0-1 0,0 0 0,0 1 0,-1-2 0,0 1 0,-5 4 0,-13 8-9,-1-1-1,-38 19 0,-27 15 209,86-46-153,-7 3 60,-8-4-264,5-2 82,-161 21-2493,103-9-536,-27 5-3052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19.100"/>
    </inkml:context>
    <inkml:brush xml:id="br0">
      <inkml:brushProperty name="width" value="0.05" units="cm"/>
      <inkml:brushProperty name="height" value="0.05" units="cm"/>
      <inkml:brushProperty name="color" value="#004F8B"/>
    </inkml:brush>
  </inkml:definitions>
  <inkml:trace contextRef="#ctx0" brushRef="#br0">704 18 9396,'0'0'9383,"0"-5"-8790,0-8-347,0 19-3,0-3-225,-1 1-1,1-1 1,-1 0 0,0 0 0,0 0 0,0 0 0,-1 1 0,1-2-1,-1 1 1,-2 3 0,-7 6 19,-1-1-1,-1 0 1,-17 11 0,25-18-21,-81 61 220,2 3 0,-110 117-1,166-154-211,1 2-1,2 0 1,2 1-1,1 2 1,1 0-1,2 1 0,2 1 1,2 1-1,-18 67 1,23-47 11,2 0 1,3 1 0,4 80-1,1-103-25,0-26 2,0 0 0,1 0 0,0 0 0,1 0 0,0 0 0,1 0 0,4 11 0,-3-13-11,0-1 0,1 0 0,0 0 0,1 0 0,-1-1-1,1 0 1,1 0 0,10 9 0,8 4-27,0-1 1,2-1-1,0-1 1,1-1-1,1-2 0,0-1 1,1-1-1,0-2 1,1 0-1,0-3 1,57 8-1,-33-13 4866,-55 1-5767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02.474"/>
    </inkml:context>
    <inkml:brush xml:id="br0">
      <inkml:brushProperty name="width" value="0.05" units="cm"/>
      <inkml:brushProperty name="height" value="0.05" units="cm"/>
      <inkml:brushProperty name="color" value="#004F8B"/>
    </inkml:brush>
  </inkml:definitions>
  <inkml:trace contextRef="#ctx0" brushRef="#br0">462 1 9092,'0'0'9156,"-45"13"-8571,45-13-585,-181 62 712,175-60-662,0 1 0,0 1 0,0-1-1,0 1 1,1 0 0,-9 8 0,11-9-8,0 1-1,1-1 0,0 0 1,0 1-1,0-1 0,0 1 1,-1 4-1,-8 22 308,2 0-1,0 1 1,3 0 0,-5 48-1,4 126 1235,7-195-1513,0-8-63,0 1-1,0-1 0,1 1 0,-1-1 0,1 0 0,-1 1 0,1-1 0,0 0 0,-1 0 0,1 1 1,0-1-1,1 0 0,-1 0 0,0 0 0,1 0 0,-1 0 0,3 2 0,-1-2 1,0 0-1,0 1 1,1-1 0,-1 0-1,1 0 1,-1-1 0,1 1-1,0-1 1,6 2-1,8 0 60,0-1 0,-1 0 0,34-3 0,-29 1 81,1 0-47,99-4 111,-105 2-230,-1 0 1,0-2 0,0 0-1,0 0 1,21-10 0,-14 3-58,0 0 0,-1-1 1,0-1-1,-1-1 0,19-18 1,-32 25 11,0 0 0,-1 0 1,0-1-1,-1 0 0,0-1 1,0 0-1,-1 1 0,0-2 1,0 1-1,-1 0 0,0-1 1,-1 0-1,0 0 0,-1 0 1,2-11-1,-2 6-22,-1 0 1,0 0 0,-1 0-1,-4-30 1,4 43 93,-1 1 0,1-1 0,-1 0 0,0 1 0,0-1 0,1 1 0,-1-1 1,0 1-1,0-1 0,0 1 0,0 0 0,-1 0 0,1-1 0,0 1 0,0 0 0,-1 0 0,1 0 0,-1 0 0,-1-1 0,-31-8 138,22 7-85,-25-6 188,-1 3 0,1 1 0,-1 1 0,-72 4 0,61 0-115,33 0-102,0 1-1,0 1 1,0 0-1,0 1 1,1 1-1,-1 0 1,1 1-1,0 1 0,-19 10 1,27-12-2,-1 0-1,1 1 1,0 0 0,0 0 0,1 1 0,-1 0-1,1 0 1,0 0 0,1 1 0,0 0-1,0 0 1,0 0 0,1 1 0,0 0-1,1 0 1,-1 0 0,2 0 0,-1 0-1,-1 9 1,2 4 131,0-1 0,2 26-1,1-19-26,-2-23-116,1 0 0,1 0 0,-1 0 0,0 0-1,1 0 1,0 0 0,0 0 0,0 0-1,0 0 1,1-1 0,2 6 0,-1-5-4,0-1 1,0 0-1,0 0 1,0 0-1,1 0 1,-1 0-1,1-1 0,0 0 1,-1 1-1,1-1 1,5 1-1,14 6 40,1-1-1,-1-1 1,1-1-1,1-1 1,36 3-1,132-3-91,-155-5 1,2 0-141,72-10 0,-96 7 94,0 0-1,0-1 0,0-1 0,-1-1 0,1 0 0,-1-1 0,17-11 0,-20 10-76,0 0 0,-1 0 0,0-2 0,0 1 0,14-17 0,-20 20 49,-1 0 0,0-1 0,0 1-1,0-1 1,-1 0 0,0 0-1,0 0 1,0-1 0,-1 1-1,0-1 1,-1 1 0,1-10 0,0-110-1540,-2 122 1588,0-1 1,0 1-1,-1 0 0,0-1 1,0 1-1,0 0 0,0 0 1,-1-1-1,-2-4 1,2 7 43,-1-1 0,1 1 1,-1 0-1,1-1 1,-1 1-1,0 1 0,0-1 1,0 0-1,-1 1 1,1-1-1,-1 1 1,-5-3-1,-5-1 24,-2-1 0,1 2-1,0 0 1,-1 1 0,0 0 0,-30-2-1,-104 3 684,94 4-258,-163-1 1142,202 0-1452,0 0 0,0 2 0,0 0 0,0 1 0,0 1-1,-24 8 1,35-10-88,0 1 0,1-1 0,-1 1 0,1 0-1,0 0 1,0 1 0,0-1 0,1 1 0,-1 0-1,1 1 1,0-1 0,0 1 0,0 0 0,1 0 0,-1 0-1,1 0 1,1 0 0,-1 1 0,1-1 0,0 1-1,-2 8 1,2 1 97,0-1-1,1 0 1,2 16-1,-1-9 17,0-18-133,-1 0 0,1-1 0,0 1 0,0-1 0,0 1 1,1 0-1,-1-1 0,1 1 0,-1 0 0,1-1 0,0 1 0,0-1 0,0 1 0,0-1 0,0 0 1,1 1-1,-1-1 0,1 0 0,-1 0 0,1 0 0,0 0 0,0 0 0,0 0 0,0-1 0,0 1 1,0-1-1,1 1 0,-1-1 0,0 0 0,5 2 0,10 3-1,1 0-1,0-1 1,0-1-1,0-1 1,18 1-1,102 2-114,44-6-431,-172 0 482,0 0-8,0 0 0,0 0-1,0-1 1,-1-1-1,12-2 1,-19 4 11,0-1 0,0 0-1,0 0 1,0 0 0,0 0 0,0 0 0,-1 0-1,1 0 1,0 0 0,-1-1 0,1 1 0,-1-1 0,0 1-1,1-1 1,-1 1 0,0-1 0,0 0 0,0 0-1,0 0 1,0 1 0,-1-1 0,1 0 0,0 0-1,-1 0 1,1 0 0,-1 0 0,0 0 0,0 0-1,0-4 1,0-3-253,0-1-150,0 1 0,0-1 0,-1 0 0,-4-18 0,3 23 263,0 1 1,0-1-1,0 1 1,-1-1-1,0 1 1,0 0 0,0 0-1,0 0 1,-1 0-1,1 0 1,-1 1-1,-5-4 1,-42-28-2621,-71-37 1,99 59 2589,0 1 0,-1 1 1,-1 1-1,1 2 1,-1 0-1,-1 1 0,1 2 1,-1 0-1,-50-1 0,37 5 1661,19 0 64,0 1-1,-23 2 1,38-1-1233,-1-1 0,1 2 1,0-1-1,0 0 0,-1 1 0,1 0 0,0 0 1,0 1-1,1 0 0,-1-1 0,0 2 0,-6 5 1,6-4-71,0 1 1,0 1 0,0-1 0,1 1 0,0 0 0,0 0-1,1 0 1,0 0 0,0 0 0,0 1 0,-1 9-1,2-7-34,0 1-1,1-1 1,0 1-1,1 0 0,0-1 1,1 1-1,0-1 0,4 15 1,-5-22-152,1-1-1,0 1 1,0-1 0,0 0 0,0 0 0,0 0 0,0 1-1,1-1 1,-1 0 0,1 0 0,-1-1 0,1 1-1,0 0 1,0 0 0,0-1 0,0 0 0,3 3 0,12 4 63,1 0 0,-1-1 1,1-1-1,0-1 1,1 0-1,-1-1 1,35 2-1,147 1-361,-175-7 157,-7 0-3,-11 1-46,0-1-1,0 0 1,-1-1 0,13-1-1,-18 1 118,1 1-1,-1-1 1,1 1 0,-1-1-1,1 0 1,-1 0-1,1 0 1,-1 0-1,0 0 1,0 0-1,1 0 1,-1 0-1,0 0 1,0 0-1,0-1 1,0 1-1,0 0 1,0-1 0,0 1-1,-1-1 1,1 1-1,-1-1 1,1-1-1,2-10-503,-1 1 1,-1-1-1,-1 0 0,1 0 0,-3-14 0,1-7-1034,1-34-768,0 66 2371,0 0 0,0 1 0,0-1 0,-1 1 0,1-1 0,0 0 1,-1 1-1,1-1 0,-1 1 0,0-1 0,1 1 0,-1 0 0,0-1 0,0 1 0,0 0 0,0-1 1,0 1-1,0 0 0,0 0 0,0 0 0,0 0 0,-1 0 0,1 0 0,0 0 0,-1 0 0,1 1 0,-1-1 1,1 0-1,-1 1 0,-1-1 0,-6-1 760,0 1 0,0 0 0,0 0 0,-14 1 0,17 0 60,6 0-696,-1 1 0,0 0 0,0-1 0,1 1 0,-1 0 0,0-1 0,1 1 0,-1 0 0,1 0 0,-1 0 0,1 0 0,-1-1 0,1 1 0,0 0 0,0 0 0,-1 0 0,1 0 0,0 0 0,0 0 0,0 0 0,0 0-1,0 0 1,0 0 0,0 0 0,0 1 0,1 39 193,-1-28 26,0-11-344,0-1 0,0 1 0,1 0 0,-1-1-1,0 1 1,1 0 0,-1-1 0,1 1 0,0-1 0,0 1-1,-1-1 1,1 1 0,0-1 0,0 0 0,0 1-1,0-1 1,1 0 0,-1 0 0,0 0 0,0 0 0,1 0-1,-1 0 1,1 0 0,-1 0 0,1 0 0,1 0-1,6 2-80,0 0 0,1 0 0,16 2-1,4 1-388,-9-2-875,-20-4 381,-1-2-896,0-58 1414,0 59 454,0 0 1,0 0 0,0 0 0,0 0-1,0 0 1,-1 1 0,1-1 0,0 0-1,0 0 1,-1 0 0,1 0 0,-1 1-1,1-1 1,-1 0 0,1 1 0,-1-1-1,1 0 1,-1 1 0,0-1 0,1 0-1,-1 1 1,0-1 0,0 1 0,1-1 0,-1 1-1,0 0 1,0-1 0,0 1 0,1 0-1,-1 0 1,0-1 0,0 1 0,-1 0-1,-35 0 1738,24 1 258,11-1-999,2 15 737,0-14-1738,0 0 1,0 0-1,0 0 0,0 0 0,0 0 0,0 0 0,0 0 0,0 0 0,0 0 0,0 0 0,0 0 0,1 0 1,-1 0-1,1 0 0,-1 0 0,0 0 0,1 0 0,-1-1 0,2 3 0,1-1 6,0 0 0,0 0-1,0 0 1,0 0 0,0 0 0,1-1-1,-1 1 1,0-1 0,1 0-1,-1 0 1,5 1 0,45 4 13,-44-5-31,32 0-433,-39-7-286,-2 3 602,1-8-68,-1-27-88,0 36 257,-1 0 0,1 0 1,0 0-1,-1 0 0,0 1 0,1-1 1,-1 0-1,0 0 0,0 0 0,0 1 1,0-1-1,0 0 0,0 1 0,-1-1 1,1 1-1,0-1 0,-3-1 0,-2 0-14,-1 0-1,1 0 1,0 0-1,-1 1 1,0 0-1,0 0 1,1 1-1,-15-2 1,-68 1 427,62 2 9,25 0-363,0 0-1,0 1 0,-1-1 1,1 0-1,0 1 0,0-1 1,0 1-1,0 0 0,-1 0 1,1 0-1,0 0 1,0 0-1,1 0 0,-1 0 1,0 1-1,0-1 0,1 1 1,-1-1-1,0 1 0,1 0 1,0-1-1,-1 1 0,1 0 1,0 0-1,0 0 0,0 0 1,0 0-1,0 0 0,1 0 1,-2 4-1,0 6 162,0 0 0,0 0 1,1 0-1,1 18 0,0-25-108,0-4-90,0-1 0,1 1 0,-1-1 0,0 1 0,1-1 0,-1 1 0,0-1 0,1 0 0,-1 1 0,0-1 0,1 1 0,-1-1 0,1 0 0,-1 0 0,1 1 1,-1-1-1,1 0 0,-1 0 0,1 1 0,-1-1 0,1 0 0,-1 0 0,1 0 0,-1 0 0,1 0 0,-1 0 0,1 0 0,0 0 0,0 0 0,21-1-65,-19 1 52,28 0-602,-30-20-494,0 2 736,-1 11 146,1 0 0,-1 1 0,-1-1 0,-1-12 0,1 18 202,1-1 1,-1 1-1,1-1 0,-1 1 0,1-1 0,-1 1 0,0 0 0,0-1 0,0 1 0,0 0 0,0 0 0,0-1 1,0 1-1,0 0 0,0 0 0,-1 0 0,1 0 0,0 0 0,-1 1 0,1-1 0,0 0 0,-1 1 0,1-1 1,-1 1-1,-1-1 0,-46-1 922,47 12 519,2 61-132,0-71-1287,0 0 0,0 0 0,0 0 0,0 1-1,0-1 1,0 0 0,0 0 0,0 0 0,0 0-1,0 1 1,0-1 0,0 0 0,0 0 0,0 0-1,0 0 1,0 1 0,0-1 0,0 0 0,0 0-1,0 0 1,0 0 0,0 0 0,1 1 0,-1-1-1,0 0 1,0 0 0,0 0 0,0 0 0,0 0-1,1 0 1,-1 1 0,0-1 0,0 0 0,0 0-1,0 0 1,0 0 0,1 0 0,-1 0 0,0 0-1,4 1-119,0 0 0,-1-1 0,1 1 0,0-1 0,-1 0 0,1 0-1,0 0 1,0-1 0,-1 1 0,1-1 0,-1 0 0,1 0 0,5-2-1,-7 1 20,0 1-1,0 0 1,0-1-1,0 1 0,0-1 1,0 1-1,-1-1 0,1 0 1,0 0-1,-1 0 1,0 0-1,1 0 0,-1 0 1,0 0-1,0 0 0,0 0 1,-1-1-1,1 1 1,0 0-1,-1-1 0,1-2 1,1-55-3790,-2 38-1817</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09.042"/>
    </inkml:context>
    <inkml:brush xml:id="br0">
      <inkml:brushProperty name="width" value="0.05" units="cm"/>
      <inkml:brushProperty name="height" value="0.05" units="cm"/>
      <inkml:brushProperty name="color" value="#004F8B"/>
    </inkml:brush>
  </inkml:definitions>
  <inkml:trace contextRef="#ctx0" brushRef="#br0">337 37 4434,'0'0'11648,"-7"-6"-10261,-20-18-239,20 17 4515,7 21-5449,-1 121 596,4 189 234,2-289-926,1-1-1,1-1 1,2 1 0,19 45 0,14 52 283,-14 8 100,8 35 118,-29-147-548,-5-16-7,0-1-1,1 1 1,1-1 0,7 16 0,-10-25-35,-1 0 0,1 0-1,-1 0 1,0 0 0,0 0 0,1 0 0,-1 1 0,0-1 0,0 0-1,0 0 1,0 0 0,0 2 0,0-3-24,0 1 1,-1-1 0,1 0-1,0 0 1,0 1-1,0-1 1,0 0-1,0 0 1,0 1-1,0-1 1,0 0-1,0 1 1,0-1-1,0 0 1,0 0-1,0 1 1,0-1-1,1 0 1,-1 0-1,0 1 1,0-1-1,0 0 1,0 0-1,0 0 1,0 1-1,1-1 1,-1 0-1,0 0 1,0 0-1,0 1 1,1-1-1,-1 0 1,0 0-1,0 0 1,1 0-1,-1 0 1,0 1-1,0-1 1,1 0-1,-1 0 1,0 0-1,0 0 1,1 0-1,-1 0 1,0 0-1,0 0 1,1 0-1,-1 0 1,0 0-1,0 0 1,1 0-1,-1 0 1,2 0 461,-2-15-412,0 1 1,-2 0-1,0 0 0,0 0 1,-1 0-1,-1 0 1,0 1-1,-11-25 1,-4-4-51,-14-34-105,2-1-1,-27-109 0,-15-135-445,66 297 503,-1 0 0,0 0 0,-2 1-1,-1 1 1,-1 0 0,-1 0 0,-18-24 0,27 40 25,0 1 0,1-1-1,0 0 1,0 0-1,0 0 1,1 0-1,-1-1 1,2 1-1,-1-1 1,1 0-1,-1-7 1,2 13-27,-3 1 28,-3 2-9,5 13-11,1 204 199,1-188-130,2 0 0,1 0 0,1 0 0,19 60 0,56 116 293,-17-50-97,2 72 84,-54-181-224,-11-48-88,3 13 32,0 0-1,1-1 1,0 1-1,1-1 1,0 0 0,10 16-1,3-13 33,-18-15-59,1 1-1,-1-1 1,0 0 0,0 1 0,1-1-1,-1 0 1,0 0 0,1 1 0,-1-1-1,1 0 1,-1 0 0,0 1 0,1-1 0,-1 0-1,1 0 1,-1 0 0,0 0 0,1 0-1,-1 0 1,1 0 0,-1 0 0,1 0-1,-1 0 1,0 0 0,1 0 0,-1 0 0,1 0-1,-1 0 1,0 0 0,1 0 0,0-1-1,-1-1183-2077,0 1183 2044,0 5-403,0 346 517,3-292 9,2 0 0,3-1 0,2 1 0,25 79 0,-31-122-72,18 69 105,-16-37-44,-4-29-3,1 0 0,9 32 0,-9-44-14,-1 1 1,0-1-1,-1 1 0,1 0 1,-1-1-1,0 13 0,-1-18 54,0-13 230,0 3-332,-1 1 1,0-1-1,-1 1 1,1 0-1,-2 0 1,1 0-1,-1 0 1,-6-13-1,-5-3-21,-21-30-1,8 14 5,-5-16-82,2-1 0,3-2 0,2-1 1,4 0-1,1-2 0,-21-123 0,34 114-71,6 51 105,-1 0 0,-8-31 0,6 40 34,-2 9-14,6 2 24,-2 0-88,2 9-231,-1 51 125,-1-28 196,2-1 1,1 1 0,1-1 0,8 38 0,9-11 49,48 106-1,-49-125-17,41 82 83,21 54 266,-69-149-258,-7-17-16,-1-1-1,0 1 1,0 0 0,0 0 0,-1 0 0,-1 0-1,1 12 1,-2-20 137,0-8-190,2-43 33,-1 25-101,0 1-1,-2 0 1,-1-1-1,-7-36 0,-2 27-25,-2 1 0,-29-54-1,15 31-18,-106-224-359,128 268 404,0 0 0,-1 1 0,0 0 0,-1 0 0,-13-15 0,10 18-9,8 8-2,2 7-10,9 462 218,-7-319 2,-3-77 27,-12-71-387,-7-4-263,0 0 0,0-1 0,0-1 0,1-1 0,-25-9 0,-2-5-3485,14 13-2351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10.198"/>
    </inkml:context>
    <inkml:brush xml:id="br0">
      <inkml:brushProperty name="width" value="0.05" units="cm"/>
      <inkml:brushProperty name="height" value="0.05" units="cm"/>
      <inkml:brushProperty name="color" value="#004F8B"/>
    </inkml:brush>
  </inkml:definitions>
  <inkml:trace contextRef="#ctx0" brushRef="#br0">1213 358 8708,'0'0'13113,"-12"-16"-12617,8 10-441,-3-4 33,0 0-1,-1 1 1,0 0-1,0 0 0,-1 1 1,0 0-1,0 1 1,-1 0-1,0 0 1,0 1-1,-13-6 0,-41-12 310,-1 3 0,0 2 0,-2 3 0,0 3 0,-1 4-1,0 2 1,-77 2 0,94 4-255,-58 2 121,97 0-243,1 1 1,-1 0-1,1 0 1,-1 2-1,1-1 0,0 1 1,-12 7-1,9-3-7,1 1-1,0 0 1,1 2-1,0-1 1,0 1-1,1 1 1,1 0-1,0 0 1,1 1-1,0 0 1,-8 16-1,7-9-9,1 0 0,0 1 0,1 1 0,2-1 0,0 1 0,1 0 0,-2 29 0,3 131 2,4-124 9,0-46-6,0 1 0,1 0 0,1-1 0,0 0 0,0 1 0,1-1 0,5 13 0,-3-16-9,-1 0 0,1-1-1,0 1 1,1-1-1,0 0 1,0-1-1,1 1 1,0-1 0,9 7-1,7 3-18,-1-1 0,2-1 0,0-1 0,1-1 0,1-1 0,0-2 0,0 0 0,1-2 0,0 0 0,0-2 0,1-2 0,0 0 0,40 0 0,-26-2 10,-16-1-32,44-2-1,-61 0 39,-1 0-1,0-1 1,0 0 0,0 0-1,0 0 1,0-1-1,-1-1 1,1 1 0,9-7-1,-1-2-11,0-1 0,-1 0 0,-1-1 0,0 0 0,-1-2 0,-1 1 0,14-23 0,-11 14-65,-2 0 1,0-2-1,-2 0 1,13-45-1,-12 22-209,-2 0 0,4-65-1,-5-100-207,-3 44 584,-4 65 443,-2 65 455,0 39-293,0 11-528,0 371 421,-1-362-562,1 1 0,1-1 0,1 0 0,1 0 0,1 1-1,0-2 1,1 1 0,11 25 0,110 174 820,-113-198-678,-9-14-111,0-1 0,1 1-1,-1-1 1,11 9 0,-13-12-55,0-1-1,0 1 1,1 0 0,-1-1 0,0 1 0,1-1-1,0 0 1,-1 0 0,1 0 0,0 0-1,0 0 1,5 1 0,-7-2-342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10.780"/>
    </inkml:context>
    <inkml:brush xml:id="br0">
      <inkml:brushProperty name="width" value="0.05" units="cm"/>
      <inkml:brushProperty name="height" value="0.05" units="cm"/>
      <inkml:brushProperty name="color" value="#004F8B"/>
    </inkml:brush>
  </inkml:definitions>
  <inkml:trace contextRef="#ctx0" brushRef="#br0">0 1 8900,'0'0'13697,"4"37"-13011,0 11-382,14 58 0,-17-100-264,1 0 1,0 0-1,0 0 1,1-1-1,-1 1 0,1-1 1,1 1-1,-1-1 0,1 0 1,0 0-1,7 6 1,-8-7-11,8 7 74,3 3 70,0 0 0,-1 1-1,-1 1 1,-1 0 0,17 30 0,-23-36-55,2 5 276,0 0 0,-1 0 0,0 0 0,6 33 0,-9-30-69,2 0 0,0-1 0,1 0 0,1 0 0,14 26 0,-9-9-83,-11-29-206,0-1 1,0 0 0,1 0 0,-1 0 0,1 0 0,0 0 0,0 0 0,5 6 0,-3-5 89,-3-4-56,1 1-1,0-1 0,-1 1 0,1 0 0,-1-1 0,0 1 0,0 0 0,0 0 1,0 0-1,0 0 0,0 0 0,0 1 0,0-1 0,0 4 0,11-6-248,2 0-154,24 0-354,-12 0-2875,-24-19-11171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11.417"/>
    </inkml:context>
    <inkml:brush xml:id="br0">
      <inkml:brushProperty name="width" value="0.05" units="cm"/>
      <inkml:brushProperty name="height" value="0.05" units="cm"/>
      <inkml:brushProperty name="color" value="#004F8B"/>
    </inkml:brush>
  </inkml:definitions>
  <inkml:trace contextRef="#ctx0" brushRef="#br0">152 50 11413,'0'0'7139,"-12"-1"-6058,8 0-1464,-82-6 5227,47 7-4503,37 0-210,-6 0-822,20 0 378,-3 0 367,0 0-1,0-1 1,-1 0-1,1 0 0,14-5 1,-51 6 698,26 0-765,21 0-88,171-4 86,-139 1-2064,90-17 0,-126 16-3849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12.017"/>
    </inkml:context>
    <inkml:brush xml:id="br0">
      <inkml:brushProperty name="width" value="0.05" units="cm"/>
      <inkml:brushProperty name="height" value="0.05" units="cm"/>
      <inkml:brushProperty name="color" value="#004F8B"/>
    </inkml:brush>
  </inkml:definitions>
  <inkml:trace contextRef="#ctx0" brushRef="#br0">92 161 6307,'0'0'11253,"-16"-5"-10124,-45-13-302,46 13-182,18 10-130,6 6-295,18 26 444,27 48 0,67 119 131,-95-164-582,1-1 0,63 66 1,-78-92-146,1 0 1,1 0-1,0-2 1,1 1 0,0-2-1,0 0 1,33 14-1,-27-16-32,0-1-1,0-1 1,1-1 0,0-1-1,0-1 1,28 1 0,52-4-71,-97 1 19,-1-1 0,1 0 0,-1 0 0,0-1 0,1 1 1,-1-1-1,1 0 0,-1 0 0,0-1 0,0 1 0,0-1 0,0 0 0,0 0 0,0 0 1,0-1-1,-1 1 0,1-1 0,-1 0 0,0 0 0,1 0 0,3-6 0,0-1-77,1 0-1,-2-1 0,0 0 0,0 0 1,-1 0-1,0 0 0,-1-1 1,0 0-1,-1 0 0,-1 0 0,0-1 1,0 1-1,-1 0 0,-1-21 0,1-20-48,0-42-247,-2 83 274,-1 0-1,0 0 1,0 1-1,-1-1 0,-8-20 1,3 16 64,0 1 0,-2 0 1,0 0-1,0 0 0,-2 2 1,-21-22-1,6 10 158,-1 1-1,-39-25 1,46 35 52,0 1 0,-1 1 1,0 0-1,-1 2 0,0 1 0,0 0 0,-1 2 1,0 1-1,0 1 0,-1 0 0,-29 0 0,-70 4 319,117 1-462,-1 1 0,1-1 0,0 1 0,0 0 0,0 1 0,0 0 0,0 0 0,0 0 0,0 1 1,1 0-1,-1 0 0,1 1 0,-6 4 0,4-1-1,0-1 0,1 2 1,0-1-1,0 1 0,1 0 1,0 0-1,0 1 0,-7 15 1,7-9-5,0-1 1,1 1-1,0 0 1,2 0-1,-1 1 1,-1 28-1,4 98 47,2-75-60,-1-55-14,0 0-10,0 0 0,3 19 1,-2-27-29,0 0 0,0 0 0,0-1 0,1 1 0,-1-1 0,1 1 0,0-1 0,0 0 0,0 1 0,0-1 0,1 0 0,3 4 0,1-2-345,-1 0 0,1-1 0,0 1 0,0-1 1,14 5-1,-19-7-97,1-1 0,0 0 0,0-1 0,0 1 0,-1 0 0,1-1 0,0 0 0,5 0 0,-8 0 496,29 0-6301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12.369"/>
    </inkml:context>
    <inkml:brush xml:id="br0">
      <inkml:brushProperty name="width" value="0.05" units="cm"/>
      <inkml:brushProperty name="height" value="0.05" units="cm"/>
      <inkml:brushProperty name="color" value="#004F8B"/>
    </inkml:brush>
  </inkml:definitions>
  <inkml:trace contextRef="#ctx0" brushRef="#br0">1 0 13926,'0'0'10213,"142"284"-8740,-91-229-817,-10-18-240,-11-14-320,1-14-96,-11-9-288,-9 0-1649,-1-32-960,-10-9-993,0-5-9636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12.714"/>
    </inkml:context>
    <inkml:brush xml:id="br0">
      <inkml:brushProperty name="width" value="0.05" units="cm"/>
      <inkml:brushProperty name="height" value="0.05" units="cm"/>
      <inkml:brushProperty name="color" value="#004F8B"/>
    </inkml:brush>
  </inkml:definitions>
  <inkml:trace contextRef="#ctx0" brushRef="#br0">0 174 14919,'0'0'6133,"50"-29"-5967,146-87-198,-146 87 5,-69 31-32,6 2 171,1 0 0,-1 0 0,1 2-1,0-1 1,0 1 0,0 1 0,1 0 0,0 1-1,1 0 1,-15 14 0,17-14 2,0-1 0,1 1 0,0 1 0,1-1 0,0 1 0,0 0 0,0 1 0,1-1 0,1 1 0,0 0 0,0 1 0,1-1 0,0 0 0,-1 13 0,2 8 387,4 57-1,-2-84-494,1 0 1,-1 1-1,1-1 1,0 0 0,1 0-1,-1 0 1,1 0-1,-1 0 1,1 0-1,0-1 1,1 1-1,-1 0 1,1-1-1,-1 0 1,7 6 0,0-2 6,0 0 0,1 0 0,0-2 0,15 8 0,-20-11-2,165 76 325,-154-71-332,20 11 2,-34-17-3,-1 1-1,1-1 0,0 0 0,-1 1 1,1 0-1,-1-1 0,0 1 0,0 0 1,1-1-1,-1 1 0,0 0 0,0 0 0,-1 0 1,1 0-1,0 0 0,0 3 0,1 43 180,-2-33-14,0-14-165,0-1-1,0 1 1,0-1 0,0 1-1,0-1 1,0 1 0,0-1-1,0 1 1,-1-1 0,1 1-1,0-1 1,0 0 0,0 1-1,0-1 1,-1 1 0,1-1-1,0 1 1,0-1 0,-1 0-1,1 1 1,0-1 0,-1 0-1,1 1 1,0-1 0,-1 0-1,1 1 1,-1-1 0,1 0-1,0 0 1,-1 1 0,1-1-1,-1 0 1,0 0 0,-12 3-38,-1-1 1,1-1-1,-1 0 1,-24-1 0,13-1-147,-53 1-1305,72 1 546,-1-1-1,1-1 0,0 1 1,-10-3-1,-14-12-8639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17.594"/>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31 1403 8564,'0'0'7331,"-5"-4"-6189,0 1-683,4 3-325,0-1-1,-1 0 1,1 0 0,0 0 0,-1 1-1,1-1 1,0 0 0,0 0 0,0-1-1,0 1 1,0 0 0,0 0-1,0 0 1,1-1 0,-1 1 0,0 0-1,1-1 1,-1 1 0,1-1 0,-1 1-1,1-1 1,-1 1 0,1-3 1187,813 6 3404,890-5-3608,-972-5-658,862-88 43,-475 5-302,-59 7 323,-883 65-362,249-22 209,920-77 668,-604 31-1078,292-23-174,-512 85 237,25-2 2,-320 12-4,1132-88-181,-185 21 510,-1149 81-328,93-8 156,-116 10-176,0-1 0,0 0-1,0 0 1,0-1 0,0 1 0,0 0-1,1 0 1,-1 0 0,0-1 0,0 1 0,0-1-1,0 1 1,0-1 0,0 1 0,0-1 0,-1 1-1,1-1 1,0 0 0,0 0 0,0 1 0,-1-1-1,1 0 1,0 0 0,-1 0 0,1 0-1,0 0 1,-1 0 0,1 0 0,-1 0 0,0 0-1,1 0 1,-1 0 0,0 0 0,0 0 0,0 0-1,1 0 1,-1 0 0,0 0 0,-1 0 0,1-1-1,0 1 1,0 0 0,0 0 0,-1-2-1,0-9-52,1 10 50,0 0 0,0 0 0,0 0 0,-1 1 0,1-1 0,0 0 0,-1 0 0,0 0 0,1 1-1,-1-1 1,0 0 0,0 1 0,0-1 0,0 1 0,0-1 0,0 1 0,-2-2 0,-29-18 12,21 14-8,-78-40 24,-2 3-1,-184-60 1,114 58 2,-285-41 1,366 78-7,-131 3 0,176 6-35,33 6-22,2-4 20,0 0 6,0 0 0,0 0 0,1 0 0,-1 0 0,0-1 1,1 1-1,-1 0 0,1 0 0,0 0 0,0-1 0,0 1 0,0 0 0,1 2 0,2 0-1,-1-1 1,1 1-1,0-1 1,0 1-1,9 4 1,37 19 45,1-1 0,54 17 0,1 1 22,-90-37-53,12 5-3,-1 0 0,-1 2 0,0 1 0,31 24 1,-52-34-10,0 0 0,0 1 0,-1 0 0,0 0 1,0 0-1,0 0 0,-1 1 0,0 0 0,0-1 0,0 1 1,-1 0-1,0 0 0,-1 1 0,0-1 0,0 0 0,0 0 1,-1 1-1,0-1 0,0 0 0,-1 1 0,0-1 0,0 0 1,-1 0-1,0 0 0,0 0 0,-4 8 0,1-7 0,1 0-1,-1-1 0,-1 0 0,0 0 0,1-1 1,-2 0-1,1 0 0,-1 0 0,0-1 0,-10 7 1,-19 9-10,-1-1 1,-46 18 0,-90 28 13,-68 14 45,189-65 52,-1-3 0,-88 9 0,45-19 101,56-2-408,-59 7 1,-164 39-3903,166-27-2588,16-4-5479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19.361"/>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2528 1 11077,'0'0'12833,"-102"7"-12337,-323 32-21,391-34-403,-57 15-1,77-15-45,0 0 0,-21 11 0,-34 23 72,1 3 0,2 3 0,3 2 0,-93 89 0,45-22 484,-128 169 0,142-151-183,-92 167 0,158-242-384,2 1 1,2 1-1,3 1 1,3 2-1,3 0 0,2 1 1,3 0-1,-10 128 1,25 66-6,0-241-15,0 0 0,1 1-1,1-1 1,1-1 0,0 1-1,1 0 1,0-1 0,1-1 0,1 1-1,15 20 1,1-4-18,2-1 0,1-1 1,36 29-1,-17-18-36,3-2 0,1-2 0,2-3 0,1-1 0,2-4 0,0-1 1,2-3-1,1-2 0,1-3 0,0-3 0,94 14 0,-17-18-204,149-6-1,-256-6 217,61 0-171,-1-4-1,1-4 0,154-35 0,-139 14 83,-2-6 0,-2-3 0,-1-6 0,150-88 0,-198 100 51,-1-3 0,-1-3 1,-2-1-1,-2-3 0,54-62 0,-75 74 48,-2 0 0,0-2-1,-2-1 1,-2-1-1,-1-1 1,-2 0-1,-1-1 1,-2 0-1,15-64 1,-20 38-27,-2 0-1,-3-93 1,-3 116 57,0-14 16,-8-55 1,5 87 12,-1 1 1,0-1 0,-2 1-1,-1 0 1,-14-31 0,7 25 27,-1 2 1,-1 0 0,-1 1-1,-28-30 1,-94-78 280,52 60 15,-2 3 1,-4 5-1,-2 4 0,-3 4 1,-129-53-1,164 84-144,-2 3-1,0 3 1,-72-11 0,41 15 180,-150-2 1,208 16-304,-190 4 370,194-1-389,2 2 0,-1 1 1,0 2-1,-60 22 0,27-1-1,2 4 0,-85 56 0,-110 102 108,-130 164 130,200-157-215,136-136-75,-63 95 0,73-89-68,3 3 0,-45 110 1,65-130-140,3 1 1,2 1-1,2 0 1,-9 83-1,15 175-2722,8-195-3288,-1-87-3352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21.816"/>
    </inkml:context>
    <inkml:brush xml:id="br0">
      <inkml:brushProperty name="width" value="0.05" units="cm"/>
      <inkml:brushProperty name="height" value="0.05" units="cm"/>
      <inkml:brushProperty name="color" value="#004F8B"/>
    </inkml:brush>
  </inkml:definitions>
  <inkml:trace contextRef="#ctx0" brushRef="#br0">113 101 2417,'0'0'10015,"9"-3"-2324,-7 1-6799,-3 1-894,1 0 0,0 0 0,0 0 0,-1 0 0,1 1 0,-1-1 0,1 0 0,-1 0 0,1 1 0,-1-1 0,1 0 0,-1 1 0,0-1 0,1 0 0,-1 1 0,0-1 0,1 1 0,-3-1 0,-19-12-56,5 4 26,11 7 30,0-1 0,0 1 0,1-1 1,-2 2-1,1-1 0,-7 0 0,1-1 2,11 3 25,0 0 1,1 0-1,-1-1 1,1 1 0,-1 0-1,1 0 1,-1-1 0,1 1-1,-1 0 1,1-1-1,-1 1 1,1 0 0,0-1-1,-1 1 1,1-1-1,-1 1 1,1-1 0,0 1-1,-1-1 1,1 1 0,0-1-1,0 1 1,0-1-1,-1 1 1,1-1 0,0 0-1,0-18 139,0 9 53,0 8-94,0 5-123,1 1-32,-1 0 0,1 0 0,-1 0 0,1 0 0,1 0 1,-1 0-1,0-1 0,1 1 0,0 0 0,0-1 0,0 0 0,0 1 1,4 4-1,5 8-61,32 45 118,59 65 0,-63-81 0,-26-30-16,232 288 78,-133-134 19,-94-142-59,-12-17-19,1 0 0,0-1-1,0 0 1,1 0 0,12 10 0,20 14 215,-39-32-255,-1-1 1,0 0-1,0 0 1,0 0 0,0 1-1,0-1 1,1 0-1,-1 0 1,0 0 0,0 1-1,0-1 1,1 0-1,-1 0 1,0 0 0,0 0-1,1 1 1,-1-1-1,0 0 1,0 0 0,1 0-1,-1 0 1,0 0 0,0 0-1,1 0 1,-1 0-1,0 0 1,0 0 0,1 0-1,-1 0 1,0 0-1,1 0 1,-1 0 0,0 0-1,0 0 1,1 0-1,-1 0 1,0 0 0,0-1-1,1 1 1,-1 0 0,0 0-1,0 0 1,0 0-1,1-1 1,-1 1 0,0 0-1,0 0 1,0 0-1,0-1 1,1 1 0,-1 0-1,0 0 1,0-1-1,0 1 1,0 0 0,0 0-1,0-1 1,0 1-1,0 0 1,0 0 0,0-1-1,0 1 1,0 0 0,0-1-1,0 1 1,0 0-1,0 0 1,0-1 0,-1-25-1419,1 26 1423,-2-11-633,0 1 0,0 0-1,0 0 1,-2 0 0,1 0-1,-1 1 1,0-1 0,-1 1 0,0 0-1,-1 0 1,0 1 0,-9-10-1,-5-2-4193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26.251"/>
    </inkml:context>
    <inkml:brush xml:id="br0">
      <inkml:brushProperty name="width" value="0.05" units="cm"/>
      <inkml:brushProperty name="height" value="0.05" units="cm"/>
      <inkml:brushProperty name="color" value="#E71224"/>
    </inkml:brush>
  </inkml:definitions>
  <inkml:trace contextRef="#ctx0" brushRef="#br0">2641 523 10853,'0'0'8809,"0"-23"-3131,0 20-5611,0 0 0,0 0-1,-1 1 1,1-1 0,-1 0 0,1 1 0,-1-1 0,0 1 0,0-1 0,0 1 0,0-1 0,-1 1 0,1-1 0,-1 1 0,1 0 0,-1 0 0,0 0 0,-2-3 0,-3 1-36,1-1 1,-1 1-1,1 0 0,-14-5 1,5 2 59,-40-18 7,-1 3-1,-1 2 1,-1 2-1,-63-10 1,36 14 55,1 4 0,-114 1 0,-21 8-27,-253 3-105,423 2-42,1 2 0,-49 13 0,33-6-7,-197 60-22,148-37 154,92-28-130,-1 1-1,1 1 1,-23 15 0,-21 10 45,-49 21 54,96-45-89,0 1 0,1 0 0,-31 29-1,39-32-6,-10 8-20,-25 34 1,39-44 41,1-1 0,-1 1 0,1 1 1,1-1-1,-1 0 0,1 1 0,1 0 0,-1 0 0,-1 11 0,-4 62 274,4 130 0,4-139-227,-10 63 42,9-83-36,0-14 0,5 50-1,-3-82-49,0-1 0,1 0 0,-1 1 1,1-1-1,0 0 0,1 0 0,-1 0 0,1-1 0,0 1 0,1-1 1,3 6-1,8 9 7,8 21 2,-1 1 0,27 75 0,13 24 1,-3-24 17,-49-99-27,-2-3 3,1 0 0,0-1 0,18 20 0,25 16 35,2-2 1,97 63 0,-101-75-11,-30-23-24,-9-3-7,-10-7 1,1 0 1,0 0-1,0 0 0,0 0 0,1-1 0,-1 1 0,0-1 1,0 0-1,1 1 0,-1-1 0,1 0 0,4 1 1,7 4 7,47 22 52,73 23 0,-62-25 28,14 3-67,2-4 0,0-4-1,1-4 1,178 10 0,303-17 184,-446-11-194,-100 1 26,-1-1-1,1-1 1,-1-1 0,1-1 0,-1-1-1,0-1 1,40-18 0,88-36-187,-54 21 138,-59 25 12,-1-2 1,-1-1-1,42-26 1,-58 29-7,152-108-335,-139 95 260,-1-1 0,-2-1 1,27-34-1,-56 63 80,8-10-13,-1 0 0,0 0 0,0-1 0,-1 0 0,0 0-1,-1-1 1,-1 0 0,9-24 0,-6-7-36,-2 0 1,-2 0 0,-1-63-1,-3 40-78,-2-89-192,0 131 290,-1-1 0,-1 1 0,-1 0 1,-10-28-1,-1-1 134,-17-102 0,31 144-48,0 0 1,-1 0-1,-1 0 1,1 0-1,-2 1 0,-8-17 1,-18-23 9,-1 2-1,-3 2 1,-1 1 0,-2 2 0,-79-68 0,0 18-63,-140-82 0,125 87-7,-162-87 43,-11 23-203,295 148-28,-18-10-16,-37-12 1,51 22-805,0 0 1,0 2 0,-1 0-1,1 0 1,-19 1 0,-16 1-7396</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27.940"/>
    </inkml:context>
    <inkml:brush xml:id="br0">
      <inkml:brushProperty name="width" value="0.05" units="cm"/>
      <inkml:brushProperty name="height" value="0.05" units="cm"/>
      <inkml:brushProperty name="color" value="#E71224"/>
    </inkml:brush>
  </inkml:definitions>
  <inkml:trace contextRef="#ctx0" brushRef="#br0">3351 1563 9444,'0'0'17390,"0"-15"-16553,1 9-790,-1 1-1,0 0 1,-1-1-1,1 1 0,-1 0 1,0 0-1,0-1 1,-1 1-1,1 0 1,-1 0-1,0 0 0,-1 1 1,1-1-1,-1 0 1,0 1-1,0-1 0,-1 1 1,1 0-1,-1 0 1,0 1-1,0-1 1,0 1-1,0 0 0,-9-5 1,-108-65 221,-194-84 1,-145-28-198,-204-41 15,355 126-49,254 81-28,-360-104 43,366 113-81,-93-5 0,-51 12 22,149 3 38,41 0-25,2 0-4,0 1 1,1-1-1,-1 0 0,0 0 0,0 0 0,1 0 0,-1 0 0,0 0 1,0 0-1,1 0 0,-1 0 0,0-1 0,0 1 0,1 0 0,-1 0 1,0-1-1,0 1 0,1 0 0,-1-1 0,0 1 0,1-1 0,-1 0 1,1 0 503,0 0-1105,0 0 545,0-1-1,0 1 0,0-1 0,0 1 0,-1-1 1,1 1-1,0-1 0,-1 1 0,1 0 0,-1-1 1,0 0-1,-2-2 7,0 0 1,-1 0-1,1 1 1,-1-1-1,0 1 1,0 0-1,0 0 1,0 1-1,-1-1 1,1 1-1,-1 0 1,-8-3-1,-5-3-25,-29-16 3,26 12 54,-1 1 0,0 1 0,0 1 0,-1 0 0,-30-5 0,47 13-5,1 0 0,-1 0 0,0 1 0,1 0 0,-1 0 0,1 1 0,-1-1 0,1 1 0,-1 0 0,1 1 0,-1 0 0,1-1 0,0 2 0,0-1 0,-7 5 0,4-2-5,1 1 0,0 1-1,1 0 1,-1 0 0,1 0-1,1 0 1,-10 16 0,7-10 77,1-1 0,1 2 0,0-1 0,1 1 0,0 0 0,1 0 1,0 0-1,1 1 0,1-1 0,0 1 0,1 29 707,1-48-675,2-3-89,0-1 1,0 0 0,0 1-1,1 0 1,0-1-1,0 1 1,1 0-1,0 0 1,0 1-1,8-10 1,9-16-63,-13 18-1,1 1 1,1 0 0,1 1-1,-1 0 1,2 0-1,0 2 1,19-15 0,-2 5-43,0 2-1,40-18 1,-54 28 87,0 1-1,1 0 0,-1 2 0,1 0 0,0 0 0,1 1 0,-1 1 0,33-1 0,-47 4 196,-12-2-281,1 1 1,-1 1-1,1 0 1,-16 1-1,-2 1-409,25-2 455,1 0-94,-22-1 102,-6 2-112,28-1 160,0 0 1,0 1-1,0-1 1,0 1-1,0 0 1,0-1-1,0 1 1,0 0-1,0-1 1,0 1-1,0 0 1,0 0-1,1 0 1,-1 0-1,0 0 1,1 0-1,-1 0 1,1 0-1,-1 0 1,1 0-1,-1 2 1,-5 16-26,2 1 0,0-1-1,1 1 1,-1 24 0,4 88 147,1-62 1712,-1-76-1567,0-416-1025,0 407 688,-1 0 0,-1 0 0,0 0 0,-1 0-1,0 0 1,-1 0 0,-1 1 0,0 0 0,-9-17 0,0 8-32,-1 16 57,11 6 248,12 1-154,0 0 1,0 1 0,0 0-1,-1 0 1,1 1 0,0 0 0,8 4-1,19 4 20,79 16 322,1-6-1,2-4 0,171 0 0,-320-17-1361,17 0 492,0 0-1,-16 3 1,26-2 91,1 1 0,-1 0-1,1 0 1,0 0 0,-1 1 0,1-1 0,0 1 0,0 0-1,0 0 1,0 1 0,-5 3 0,-21 23-6007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28.485"/>
    </inkml:context>
    <inkml:brush xml:id="br0">
      <inkml:brushProperty name="width" value="0.05" units="cm"/>
      <inkml:brushProperty name="height" value="0.05" units="cm"/>
      <inkml:brushProperty name="color" value="#E71224"/>
    </inkml:brush>
  </inkml:definitions>
  <inkml:trace contextRef="#ctx0" brushRef="#br0">582 116 8052,'0'0'14153,"-19"35"-13505,9-16-558,-4 5 37,1 0 0,1 1 1,1 0-1,2 1 0,0 0 0,2 1 1,1 0-1,-5 49 0,8-2 159,8 83-1,-4-149-279,0 1 0,1-1 1,0 1-1,0-1 0,1 0 0,0 0 0,1 0 0,0 0 0,0 0 0,0-1 0,1 0 0,0 0 0,1 0 1,-1-1-1,8 7 0,2-1 28,0 0 1,1-1-1,1-1 1,0 0-1,27 11 0,-29-15-3,0 0 0,1-2 0,-1 0 0,1 0 0,25 1 0,-2-3 284,40-2 1,-71-1-306,0 0-1,0 0 1,0 0 0,-1-1-1,1 0 1,0-1 0,-1 0 0,0 0-1,0 0 1,0-1 0,8-5-1,-6 2-6,1-1 0,-1 0 0,-1 0 0,1-1-1,-2 0 1,13-19 0,-9 11-20,-1-2-1,-1 1 0,-1-1 1,0 0-1,-2 0 1,0-1-1,-1 0 1,3-30-1,-3-162-371,-6 128 31,1 56 195,-1-39-120,1 62 277,-1-1 0,0 1 0,0 0 0,-1 0 0,0-1 0,0 1 0,0 0 0,0 0 0,-6-9 0,1 7 14,1 1 1,-1-1 0,0 1 0,0 0 0,-1 1-1,0-1 1,0 1 0,-11-4 0,-9-4 49,-42-14-1,23 14 17,0 2 0,-1 1 0,-49-2-1,-146 2 33,214 10-142,0 1 1,1 2 0,-44 9 0,55-8-12,0 1 1,1 1-1,0 1 1,0 0-1,1 1 0,-27 19 1,25-15-60,2 0 0,-1 2 1,2-1-1,-22 27 0,29-31-76,1 0 0,-1 1 0,2 0 0,0 0 1,0 0-1,1 0 0,0 1 0,0 0 0,-2 20 0,4-19-863,1 1 1,0 21-1,1-12-3211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33.546"/>
    </inkml:context>
    <inkml:brush xml:id="br0">
      <inkml:brushProperty name="width" value="0.05" units="cm"/>
      <inkml:brushProperty name="height" value="0.05" units="cm"/>
      <inkml:brushProperty name="color" value="#004F8B"/>
    </inkml:brush>
  </inkml:definitions>
  <inkml:trace contextRef="#ctx0" brushRef="#br0">122 0 14215,'0'0'5063,"-1"49"-3491,0-22-1326,-7 340 1909,9-225-1471,-1 127 436,-23-2-305,6-161-436,-5 180 0,22-162-344,-3-101-102,3-23-8,0 1 0,-1-1 0,1 0 0,0 1 0,-1-1 0,1 0-1,0 1 1,-1-1 0,1 0 0,-1 1 0,1-1 0,-1 0 0,1 0 0,0 1 0,-1-1-1,1 0 1,-1 0 0,1 0 0,-1 0 0,1 0 0,-1 0 0,1 0 0,-1 0-1,1 0 1,-1 0 0,1 0 0,-1 0 0,1 0 0,-1 0 0,1 0 0,-1-1 0,1 1-1,-1 0 1,1 0 0,-1-1 0,1 1 0,0 0 0,-1-1 0,0 1-322,0-1 0,0 0 1,0 0-1,0 1 0,0-1 0,0 0 1,0 0-1,1 0 0,-1 0 0,0 0 1,0 0-1,1 0 0,-1-2 0,-18-36-7342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33.952"/>
    </inkml:context>
    <inkml:brush xml:id="br0">
      <inkml:brushProperty name="width" value="0.05" units="cm"/>
      <inkml:brushProperty name="height" value="0.05" units="cm"/>
      <inkml:brushProperty name="color" value="#004F8B"/>
    </inkml:brush>
  </inkml:definitions>
  <inkml:trace contextRef="#ctx0" brushRef="#br0">1 0 3554,'0'0'20847,"112"2"-20279,373 23-832,-451-20 205,0 1 0,0 2 1,40 15-1,-51-13-7,0 1 0,0 0 0,21 16 0,-15-8-82,0 2 0,-2 1 0,40 41 0,-54-49 69,0 1 0,-1 1 0,-1 0 0,-1 0 0,0 1-1,-1 0 1,12 32 0,-15-27-26,0 1 0,-1 0-1,-2 1 1,2 35 0,-5-14 24,-6 58 0,4-91 87,1 1 0,-1-1-1,-1 0 1,0 0 0,-1-1 0,0 1 0,0-1 0,-2 1 0,-8 13 0,1-8 55,0-1 0,-1-1 0,-1 0 0,-1-1 1,-17 13-1,-99 61 721,110-75-536,-1-1-1,0-1 1,-1-1-1,0-1 1,-1-1-1,1-2 1,-1 0-1,-1-1 0,1-2 1,-51 1-1,43-4-34,-11 1 212,-52-7 0,83 4-364,-1 0-1,1-1 0,0-1 1,0 0-1,1 0 0,-1-2 1,1 1-1,-13-9 0,16 8-107,-1 0 0,1-1 0,1-1 0,-1 1 0,1-1 0,0-1 0,1 1 0,0-1 0,1-1 0,0 1 0,0-1 0,1 0 0,0 0 0,0-1 0,1 1 0,1-1 0,0 0 0,1 0 0,0 0 0,-1-18 0,1 8-498,0 10 23,2 0-1,-1-1 1,1 1-1,3-17 1,-3 26 199,0 0 0,1 0 0,-1 0 1,1 0-1,0 0 0,0 0 0,-1 0 0,1 0 1,1 0-1,-1 1 0,0-1 0,0 0 1,1 1-1,-1-1 0,1 1 0,-1-1 1,1 1-1,-1-1 0,1 1 0,0 0 1,0 0-1,0 0 0,0 0 0,0 0 1,0 1-1,0-1 0,0 1 0,3-1 0,45-2-11504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34.713"/>
    </inkml:context>
    <inkml:brush xml:id="br0">
      <inkml:brushProperty name="width" value="0.05" units="cm"/>
      <inkml:brushProperty name="height" value="0.05" units="cm"/>
      <inkml:brushProperty name="color" value="#004F8B"/>
    </inkml:brush>
  </inkml:definitions>
  <inkml:trace contextRef="#ctx0" brushRef="#br0">987 1 11221,'0'0'7913,"-65"39"-6904,28-16-789,-34 20 388,-69 55 0,105-70-278,2 1 1,1 2 0,1 1-1,2 2 1,-35 51 0,9 6 523,-87 194 0,-5 114 372,120-312-877,4 0 0,4 2 0,-14 165 0,30 204 446,3-430-741,2 0-1,0-1 1,2 1 0,2-1 0,10 35 0,-12-50-48,1 0 1,1-1-1,0 1 1,1-1-1,0-1 1,0 1-1,1-1 1,0 0-1,1-1 0,0 0 1,1 0-1,0-1 1,13 8-1,-14-10-11,0-1 0,0 0 0,1-1 0,-1 0 0,1 0 0,0-1-1,20 3 1,-2-3-384,46-1-1,-63-2 223,5 1-260,0-2 0,0 0 0,0 0 0,0-2 0,20-5-1,-28 5-108,-1 0-1,1 0 0,-1-1 1,0 0-1,0 0 0,-1-1 0,1 0 1,-1 0-1,0 0 0,0-1 1,-1 0-1,0 0 0,6-9 1,28-35-6585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35.092"/>
    </inkml:context>
    <inkml:brush xml:id="br0">
      <inkml:brushProperty name="width" value="0.05" units="cm"/>
      <inkml:brushProperty name="height" value="0.05" units="cm"/>
      <inkml:brushProperty name="color" value="#004F8B"/>
    </inkml:brush>
  </inkml:definitions>
  <inkml:trace contextRef="#ctx0" brushRef="#br0">5 15 11461,'0'0'8922,"-2"-4"-7287,2 4-1612,0 0 1,0 0-1,-1 0 0,1-1 1,0 1-1,0 0 0,0 0 1,0 0-1,0-1 1,-1 1-1,1 0 0,0 0 1,0-1-1,0 1 0,0 0 1,0 0-1,0 0 0,0-1 1,0 1-1,0 0 0,0 0 1,0-1-1,0 1 0,0 0 1,0 0-1,0-1 0,0 1 1,0 0-1,0 0 0,0-1 1,0 1-1,0 0 0,1 0 1,-1 0-1,0-1 0,0 1 1,0 0-1,0 0 0,0 0 1,1-1-1,-1 1 0,0 0 1,0 0-1,0 0 1,1 0-1,-1 0 0,0-1 1,0 1-1,0 0 0,1 0 1,-1 0-1,0 0 0,0 0 1,1 0-1,-1 0 0,0 0 1,0 0-1,1 0 0,-1 0 1,0 0-1,0 0 0,1 0 1,-1 0-1,11 3 160,-1 0 0,0 1 0,-1 0 0,1 0 0,10 8 0,62 37 319,-71-41-429,604 353 1504,-487-287-1472,-3 5-1,172 143 1,-278-206-103,-6-3-2,1-1-1,1 0 1,0-2 0,33 19-1,-45-28-72,1 0 0,0 0 0,0 0 0,0 0 0,0 0 0,-1-1 0,9 0 0,-11 0 49,2 0-1523,-3-27-16987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35.429"/>
    </inkml:context>
    <inkml:brush xml:id="br0">
      <inkml:brushProperty name="width" value="0.05" units="cm"/>
      <inkml:brushProperty name="height" value="0.05" units="cm"/>
      <inkml:brushProperty name="color" value="#004F8B"/>
    </inkml:brush>
  </inkml:definitions>
  <inkml:trace contextRef="#ctx0" brushRef="#br0">896 1 10501,'0'0'8836,"-59"59"-6942,-192 205-66,228-238-1507,1 2 1,1 1 0,2 0 0,-22 44-1,-62 136 1075,-152 283 1352,239-465-2698,1 0 1,1 2 0,2 0-1,1 0 1,-14 60 0,21-76-56,-1 9-121,5-21-256,0-17-3745,0-11-2721,0-12-5272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35.780"/>
    </inkml:context>
    <inkml:brush xml:id="br0">
      <inkml:brushProperty name="width" value="0.05" units="cm"/>
      <inkml:brushProperty name="height" value="0.05" units="cm"/>
      <inkml:brushProperty name="color" value="#004F8B"/>
    </inkml:brush>
  </inkml:definitions>
  <inkml:trace contextRef="#ctx0" brushRef="#br0">0 38 17208,'0'0'9319,"0"-9"-8484,0 1-649,1-12 312,-1 20-494,0 0 0,0 0 0,0 0 0,0 0 0,0 0 0,0 0 0,0 0 0,0 0 0,0 0 0,0 0 0,0 0 0,1 0 0,-1 0 0,0 0 0,0 0 0,0-1 0,0 1 1,0 0-1,0 0 0,0 0 0,0 0 0,0 0 0,0 0 0,1 0 0,-1 0 0,0 0 0,0 0 0,0 0 0,0 0 0,0 0 0,0 0 0,0 0 0,0 0 0,0 0 0,0 1 0,0-1 1,1 0-1,-1 0 0,0 0 0,0 0 0,0 0 0,0 0 0,0 0 0,0 0 0,0 0 0,0 0 0,0 0 0,0 0 0,0 0 0,0 0 0,0 0 0,0 1 0,0-1 0,0 0 0,0 0 1,0 0-1,0 0 0,1 0 0,-1 0 0,7 16 224,2 2-130,19 30 1,-7-14-21,-17-27-41,22 35 93,-3 1 0,-2 1 0,27 77 0,-44-102 65,0 1 0,-2 0 0,0-1 0,-2 29 0,0-45-81,0-2 51,0 2-301,0 15-438,1-9-25,-1 1-1,-1-1 1,-2 16 0,3-22 88,-1 0 0,0 0 0,-1 1 0,1-1 0,-1 0 0,1 0 0,-1 0 0,0 0 0,0-1 0,0 1 0,0 0 1,0-1-1,-5 4 0,-24 18-11492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37.577"/>
    </inkml:context>
    <inkml:brush xml:id="br0">
      <inkml:brushProperty name="width" value="0.05" units="cm"/>
      <inkml:brushProperty name="height" value="0.05" units="cm"/>
      <inkml:brushProperty name="color" value="#004F8B"/>
    </inkml:brush>
  </inkml:definitions>
  <inkml:trace contextRef="#ctx0" brushRef="#br0">154 79 12662,'0'0'12115,"-26"-13"-10931,-101-52 1007,134 65-1919,3 0-207,1 0 1,0 1-1,-1 0 1,1 1-1,-1 1 1,17 4 0,90 46 266,-41-17-235,754 292 762,-42-41-752,-765-278-99,79 29 13,-73-29-63,-29-9 35,0 0 1,0 0-1,-1 0 1,1 0-1,0 0 1,0 0-1,0 0 0,-1 0 1,1 0-1,0 1 1,0-1-1,0 0 1,0 0-1,-1 0 1,1 0-1,0 0 1,0 1-1,0-1 1,0 0-1,0 0 1,-1 0-1,1 1 1,0-1-1,0 0 1,0 0-1,0 0 1,0 1-1,0-1 1,0 0-1,0 0 1,0 0-1,0 1 1,0-1-1,0 0 1,0 0-1,0 1 1,0-1-1,0 0 1,0 0-1,0 0 1,0 1-1,0-1 1,0 0-1,1 0 1,-1 0-1,0 1 1,0-1-1,0 0 1,0 0-1,0 0 1,1 0-1,-1 1 1,0-1-1,0 0 1,0 0-1,0 0 1,1 0-1,-1 0 1,0 0-1,0 0 1,0 0-1,1 0 1,-1 1-1,-8-1 27,0 0 0,0 1 0,0 1 0,0-1-1,0 1 1,-8 4 0,-278 112 20,4 25 19,169-82-49,-661 336 100,742-377-78,-2-2 0,1-2 0,-87 22 0,107-35-218,47-4-901,112 1-3660,-32 0-4165,-45 0-2456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22.250"/>
    </inkml:context>
    <inkml:brush xml:id="br0">
      <inkml:brushProperty name="width" value="0.05" units="cm"/>
      <inkml:brushProperty name="height" value="0.05" units="cm"/>
      <inkml:brushProperty name="color" value="#004F8B"/>
    </inkml:brush>
  </inkml:definitions>
  <inkml:trace contextRef="#ctx0" brushRef="#br0">541 21 800,'0'0'14108,"0"-5"-12905,0-10-576,0 25-175,0 44 115,-1-39-433,0 1-1,-1-1 1,0 0-1,-2 0 0,-8 25 1,-35 70 150,14-39-136,-99 225 901,107-245-829,-1-1 1,-52 74 0,-79 80 773,150-195-917,5-8-53,1 0-1,0 0 0,0 0 0,0 0 1,1 0-1,-1 0 0,0 0 1,0 1-1,1-1 0,-1 0 0,0 0 1,1 1-1,-1-1 0,1 1 1,0-1-1,-1 0 0,1 4 0,0-5 463,46 2-1860,30-3-708,-25-9-2719,-20 1-1679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38.574"/>
    </inkml:context>
    <inkml:brush xml:id="br0">
      <inkml:brushProperty name="width" value="0.05" units="cm"/>
      <inkml:brushProperty name="height" value="0.05" units="cm"/>
      <inkml:brushProperty name="color" value="#004F8B"/>
    </inkml:brush>
  </inkml:definitions>
  <inkml:trace contextRef="#ctx0" brushRef="#br0">76 381 9508,'0'0'11963,"-18"10"-11365,8-5-487,1 0-1,0 0 1,1 1 0,-11 8 0,19-13-107,-1-1 1,1 0-1,0 0 1,0 0-1,0 1 1,-1-1-1,1 0 1,0 0-1,0 0 1,0 1-1,0-1 1,0 0-1,0 0 1,-1 1-1,1-1 1,0 0-1,0 1 1,0-1-1,0 0 0,0 0 1,0 1-1,0-1 1,0 0-1,0 1 1,0-1-1,0 0 1,0 0-1,0 1 1,1-1-1,-1 0 1,0 0-1,0 1 1,0-1-1,0 0 1,0 0-1,1 1 1,-1-1-1,0 0 1,0 0-1,0 0 1,0 1-1,1-1 1,-1 0-1,0 0 1,0 0-1,1 0 1,-1 0-1,0 1 1,0-1-1,1 0 1,-1 0-1,0 0 1,1 0-1,-1 0 1,0 0-1,0 0 1,1 0-1,-1 0 1,1 0-1,7 1 44,0-1-1,0 0 1,0 0 0,15-3 0,66-12 121,102-33 1,-30 7-109,392-74 59,-449 92 29,-103 23-76,0 0 1,0 0-1,1-1 0,-1 1 0,0 0 0,0-1 0,0 1 0,0-1 0,0 1 1,0-1-1,1 0 0,-1 1 0,-1-1 0,1 0 0,0 0 0,0 0 1,0 1-1,0-1 0,-1 0 0,1 0 0,0 0 0,-1 0 0,1-1 1,-1 1-1,1 0 0,-1 0 0,1 0 0,-1-2 0,1 2-37,-1 1-1,0-1 1,0 0-1,1 1 1,-1-1-1,1 0 1,-1 1-1,0-1 1,1 0 0,-1 1-1,1-1 1,0 1-1,-1-1 1,1 1-1,-1-1 1,1 1-1,0-1 1,-1 1-1,1 0 1,0-1-1,0 1 1,0 0-1,5-4 79,7-8-105,0 1 0,0 1 1,1-1-1,18-8 0,-4 5-559,2 1 0,-1 2 0,34-9 0,5 2-3927,-32 8-156,-7 5-5000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39.730"/>
    </inkml:context>
    <inkml:brush xml:id="br0">
      <inkml:brushProperty name="width" value="0.05" units="cm"/>
      <inkml:brushProperty name="height" value="0.05" units="cm"/>
      <inkml:brushProperty name="color" value="#004F8B"/>
    </inkml:brush>
  </inkml:definitions>
  <inkml:trace contextRef="#ctx0" brushRef="#br0">1419 142 7732,'0'0'10215,"-33"-16"-9372,-106-55-21,120 62-487,0 1 0,-1 0 1,1 1-1,-2 2 0,1 0 1,-1 1-1,1 1 0,-1 0 1,-34 2-1,29 0 23,-146 0 944,144 2-1208,-1 2 0,1 1 0,0 1 0,0 1 0,0 1 0,1 2 0,0 1 0,-28 14 0,9-1 38,2 3 0,0 1 0,-68 57 0,77-53-60,1 0 1,2 3-1,-36 47 1,52-60-53,1 1-1,1 1 0,1 0 1,1 1-1,1 0 0,1 1 1,-7 28-1,12-21-33,1 1 0,1-1 0,2 1-1,5 52 1,-3-82 10,-1 2-4,0-1 0,1 1-1,-1 0 1,1 0-1,0-1 1,1 1 0,-1-1-1,1 1 1,0-1-1,0 0 1,0 1 0,1-1-1,-1 0 1,1 0-1,0-1 1,0 1-1,0-1 1,1 1 0,4 3-1,3-1-26,0 0-1,0 0 1,1-1-1,-1 0 1,21 4 0,-21-5-6,34 8-242,0-1 0,1-3-1,77 5 1,141-12-967,-211-2 869,-31 1 338,1-1 1,-1-1-1,1-1 1,-1-2-1,0 0 1,0-1-1,-1-1 1,1-1-1,-1-1 1,-1 0 0,0-2-1,-1 0 1,28-22-1,-25 16-100,0-1 0,-1-2 0,-1 0 0,0-1 0,-2-1 0,-1 0-1,0-2 1,-2 0 0,-1 0 0,0-2 0,-2 0 0,-1 0 0,-2-1 0,0 0 0,-2 0 0,0-1 0,-3 0 0,3-34-1,-5-125-1277,-2 113 4833,0 78-2334,-1 38 74,0-9-847,2 1 0,5 35 0,1-28-167,3 0 1,1-1-1,1-1 1,3 0-1,1 0 0,33 56 1,54 56 385,-89-131-472,-11-16-43,42 54 91,-40-53-102,1 1 0,-1-1 0,1 0 0,0-1 0,0 1 0,1-1 0,8 4 0,-9-6-368,0-1 1,0 0-1,0 0 0,1 0 1,-1 0-1,0-1 0,9-1 0,-7 1-1367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40.189"/>
    </inkml:context>
    <inkml:brush xml:id="br0">
      <inkml:brushProperty name="width" value="0.05" units="cm"/>
      <inkml:brushProperty name="height" value="0.05" units="cm"/>
      <inkml:brushProperty name="color" value="#004F8B"/>
    </inkml:brush>
  </inkml:definitions>
  <inkml:trace contextRef="#ctx0" brushRef="#br0">1 60 10341,'0'0'17128,"580"-60"-17128,-488 60-593,0 0-1680,-82 0-1424,0 0-2898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40.525"/>
    </inkml:context>
    <inkml:brush xml:id="br0">
      <inkml:brushProperty name="width" value="0.05" units="cm"/>
      <inkml:brushProperty name="height" value="0.05" units="cm"/>
      <inkml:brushProperty name="color" value="#004F8B"/>
    </inkml:brush>
  </inkml:definitions>
  <inkml:trace contextRef="#ctx0" brushRef="#br0">276 301 12726,'0'0'7793,"2"54"-5838,-1-10-1649,2-1 1,1 1-1,15 58 0,-15-92-274,0 0-1,0 0 1,1-1-1,0 0 1,0 0 0,1 0-1,1-1 1,-1 1 0,1-2-1,1 1 1,-1-1 0,1 0-1,0 0 1,15 8 0,34 23-69,2-3 1,1-2-1,1-3 1,2-2-1,1-4 1,0-2 0,2-3-1,134 21 1,-45-33-802,-147-7 762,1 0 1,-1-1-1,0 0 1,11-2-1,-16 2 50,0 0 1,0 0-1,0-1 1,0 1-1,0-1 0,0 0 1,0 0-1,0 0 1,-1 0-1,1 0 0,-1-1 1,1 1-1,1-4 1,5-7-102,0-1 1,-1 0 0,-1 0 0,-1 0 0,0-1 0,0 0 0,-2 0 0,0-1 0,0 1-1,0-19 1,1-26-88,-3-83 1,-3 80 200,1 35-68,-7-56 0,4 71 33,0 0 0,0 0 1,-2 0-1,1 0 0,-2 1 1,-10-20-1,2 11 35,0 1 1,-1 1-1,-1 0 1,-1 1-1,-1 1 1,0 0 0,-1 2-1,-1 0 1,-36-21-1,27 21 235,-1 0 0,-1 2 0,0 2 1,-1 0-1,0 2 0,-62-8 0,-23 7 1017,-217 11 0,304 0-1119,1 2-1,0 2 0,-1 0 0,-55 19 1,66-17-49,0 1 1,0 1-1,0 1 1,2 1-1,-1 0 1,1 1-1,-24 23 1,34-28-52,1-1-1,0 1 1,1 0 0,0 1-1,0 0 1,0 0 0,1 0 0,0 0-1,0 0 1,1 1 0,1 0 0,-3 8-1,1 9-48,1-1-1,1 49 0,2-73 26,0 13-184,0-1 1,1 0-1,0 1 1,1-1-1,6 21 1,-7-30-40,1 0 0,0 0-1,-1-1 1,1 1 0,1-1 0,-1 1 0,0-1 0,1 0-1,0 0 1,0 0 0,0 0 0,0 0 0,0-1 0,0 1-1,1-1 1,-1 0 0,1 0 0,0 0 0,0-1-1,0 1 1,-1-1 0,7 1 0,49 9-6878</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40.950"/>
    </inkml:context>
    <inkml:brush xml:id="br0">
      <inkml:brushProperty name="width" value="0.05" units="cm"/>
      <inkml:brushProperty name="height" value="0.05" units="cm"/>
      <inkml:brushProperty name="color" value="#004F8B"/>
    </inkml:brush>
  </inkml:definitions>
  <inkml:trace contextRef="#ctx0" brushRef="#br0">0 1 18024,'0'0'3794,"0"316"-2754,0-252 945,0-14-1168,0-22-817,0-19-32,10-9-593,41 0-3008,-41-18-1426,1-28-4833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41.286"/>
    </inkml:context>
    <inkml:brush xml:id="br0">
      <inkml:brushProperty name="width" value="0.05" units="cm"/>
      <inkml:brushProperty name="height" value="0.05" units="cm"/>
      <inkml:brushProperty name="color" value="#004F8B"/>
    </inkml:brush>
  </inkml:definitions>
  <inkml:trace contextRef="#ctx0" brushRef="#br0">247 147 15655,'33'-18'1759,"1"1"0,0 1 0,40-11-1,25-11-617,-40 15-1252,-39 16-294,-17 7-204,-8 0-1648,-34 1 2262,-1 3 0,1 1 1,0 2-1,-43 13 0,-146 61 1896,225-80-1854,-13 6 287,0 0 0,0 1 0,-17 12 1,29-18-259,1 1 1,0 0 0,0-1 0,0 1 0,0 1-1,0-1 1,0 0 0,1 1 0,0-1 0,0 1-1,0 0 1,0-1 0,0 1 0,1 0 0,-1 0 0,1 0-1,-1 8 1,0 0 27,1 1 0,1 0 0,-1 0 0,4 17 0,-3-25-94,1-1 0,0 1 0,1 0 0,-1-1 0,1 0 0,0 1 0,0-1 0,1 0 0,-1 0 0,1 0 1,0 0-1,0 0 0,0-1 0,0 0 0,1 1 0,5 3 0,7 4-2,1-1 0,1-1-1,21 9 1,69 23-34,-74-28 0,15 4-42,99 41-129,-128-49 184,0 2 1,-1 0-1,-1 1 0,0 0 0,19 19 0,-30-25 12,-1 1 0,0-1 0,-1 1-1,0 1 1,0-1 0,0 1 0,-1 0 0,0 0-1,-1 0 1,0 1 0,0-1 0,-1 1-1,2 9 1,-1 10 23,0 0-1,-3 50 1,-1-28 85,1-42-75,-1-1 0,1 1 0,-1 0 0,0 0 0,-1 0 0,0-1 0,0 1 0,-1-1 0,0 1 0,-5 8 0,3-8 32,0-1 0,-1 1 0,0-1-1,-1 0 1,1-1 0,-1 1-1,-1-1 1,-11 7 0,13-9-37,-1-1 1,1 0-1,-1 0 1,0-1-1,0 0 1,0 0 0,0-1-1,0 0 1,0 0-1,0 0 1,0-1-1,-13-1 1,8 1-53,8 0-28,-1-1-1,1 1 0,0-1 1,-1 1-1,1-1 0,0-1 0,0 1 1,-1 0-1,1-1 0,0 0 1,1 0-1,-1 0 0,0-1 1,0 1-1,1-1 0,0 0 0,-6-6 1,5 4-599,0 1 1,1-1-1,0-1 1,0 1-1,0 0 1,0-1-1,1 0 1,-3-10 0,2-24-9736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41.652"/>
    </inkml:context>
    <inkml:brush xml:id="br0">
      <inkml:brushProperty name="width" value="0.05" units="cm"/>
      <inkml:brushProperty name="height" value="0.05" units="cm"/>
      <inkml:brushProperty name="color" value="#004F8B"/>
    </inkml:brush>
  </inkml:definitions>
  <inkml:trace contextRef="#ctx0" brushRef="#br0">29 60 16984,'-25'-50'6155,"22"42"-4747,11 7-864,5 2-423,1 2-1,-1-1 0,23 9 0,163 67 603,71 61 56,-159-71-726,-4 5 1,-2 4 0,-4 5-1,152 158 1,-191-172-55,-3 3 0,-3 2 1,-3 3-1,-3 2 0,-4 2 0,-4 2 0,47 126 0,-73-155 21,-1 0 0,13 105-1,-14 107 144,-14-239-136,-6 173 316,3-172-239,-1 1 0,-1-1 0,-2 0 1,0 0-1,-12 26 0,3-21 126,-2-1 1,-1-1-1,-1 0 1,-1-2 0,-2-1-1,-49 47 1,62-63-125,-2 0 0,0 0 0,0-1 1,0-1-1,-2 0 0,1-1 0,-1 0 0,0-1 0,-19 6 1,23-11-105,8-2-143,2-5-459,0-6-230,0 0 1,-2 0 0,1 1 0,-5-15 0,-5-6-4507,1 11-3649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4:47.100"/>
    </inkml:context>
    <inkml:brush xml:id="br0">
      <inkml:brushProperty name="width" value="0.05" units="cm"/>
      <inkml:brushProperty name="height" value="0.05" units="cm"/>
      <inkml:brushProperty name="color" value="#004F8B"/>
    </inkml:brush>
  </inkml:definitions>
  <inkml:trace contextRef="#ctx0" brushRef="#br0">236 1032 10501,'0'0'7353,"21"18"-6729,4 3-378,1-1 0,1-1 1,1-1-1,0-2 0,53 23 1,-22-19 87,1-3 0,1-3 0,105 12 0,188-11 1000,-312-14-1110,1-2 1,0-2-1,-1-1 0,63-16 0,-50 2-158,0-3 0,-1-2 0,-1-2 1,76-49-1,-100 55-66,-2 0 1,0-2 0,28-28-1,-45 40-16,-1-1 0,-1 0 0,0-1-1,0 0 1,-1 0 0,0-1 0,-1 0-1,0 0 1,-1 0 0,0-1 0,2-13 0,-1-10-154,-2-1 1,-2 1 0,-2-41-1,0 39 55,0 31 88,0-11-90,-4-32-1,3 43 106,0 0 0,-1 1 0,0-1 0,0 1 0,0 0 0,-1-1 0,0 1-1,-6-8 1,-2 0 8,-1 0-1,0 1 0,-1 1 1,0 0-1,-1 0 0,-21-13 1,-10-2 16,-49-24 0,-52-18 206,-2 7 0,-214-61 0,326 114-233,0 2 0,-55-3 0,-73 6-50,138 4 60,5 0-2,0 0 1,0 1-1,0 1 0,0 1 0,0 1 0,-36 11 0,12 6 10,0 1 0,2 3-1,-63 46 1,69-45 28,3 3 0,0 1 0,-58 67 1,77-80 8,2 1 0,0 0 1,2 1-1,0 0 0,1 1 1,0 0-1,2 1 0,1-1 1,0 2-1,-4 25 0,6 9 48,4 103-1,2-78-70,-1-57-15,-1-12-1,1 0 1,0 0 0,0 0-1,2 0 1,-1 0-1,2 0 1,-1 0 0,8 19-1,-3-20-3,0-1 0,1 0 1,0 0-1,1 0 0,16 13 0,3 5-27,72 77-1187,-93-99-1308,1-6-3233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2.908"/>
    </inkml:context>
    <inkml:brush xml:id="br0">
      <inkml:brushProperty name="width" value="0.05" units="cm"/>
      <inkml:brushProperty name="height" value="0.05" units="cm"/>
      <inkml:brushProperty name="color" value="#004F8B"/>
    </inkml:brush>
  </inkml:definitions>
  <inkml:trace contextRef="#ctx0" brushRef="#br0">72 0 13158,'0'0'9017,"-12"63"-8083,9-46-862,-18 97 464,5 0 1,-3 162-1,20-173-82,4 0-1,23 128 1,56 107 299,-2-7-250,-76-291-369,1 69-1,-6-59-2552,-1-45 1797,0-48-3988,0-11-2575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3.306"/>
    </inkml:context>
    <inkml:brush xml:id="br0">
      <inkml:brushProperty name="width" value="0.05" units="cm"/>
      <inkml:brushProperty name="height" value="0.05" units="cm"/>
      <inkml:brushProperty name="color" value="#004F8B"/>
    </inkml:brush>
  </inkml:definitions>
  <inkml:trace contextRef="#ctx0" brushRef="#br0">0 414 12822,'0'0'4813,"33"-50"-2732,36-52-1507,-51 78-442,0 2 0,2 0 0,24-21 0,-30 33-42,0 0 1,0 0-1,1 1 1,0 1-1,29-11 1,-11 8 177,58-12 1,26 2 226,168-8 0,117 29-402,-363 1-90,-1 3-1,0 1 1,0 1-1,-1 2 1,49 18-1,-69-19 5,1 0 0,-2 2-1,1 0 1,-1 1-1,-1 0 1,1 1 0,-2 1-1,0 1 1,0 0 0,-1 0-1,-1 1 1,18 26 0,-22-26 28,-1 0 1,0 0 0,0 0-1,-2 1 1,0 0 0,0 0-1,-1 1 1,2 20 0,-2 10 395,-3 68 0,-1-65-19,0-39-341,1-1 0,-2 0 0,1 1 0,-1-1 0,-1 0 0,0 1 0,0-1 0,-1 0 0,0-1 0,0 1 0,-1 0 0,0-1 0,-1 0 0,0 0 0,0 0 0,-1-1 0,0 1 0,0-1 0,0-1 0,-1 1 0,0-1 0,-11 7 0,-26 18 296,-2-2 1,-1-2 0,-1-1-1,-79 28 1,73-33-350,0-3 0,0-3 1,-2-2-1,0-2 0,-63 4 0,86-15-2330,21 0-6245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28.013"/>
    </inkml:context>
    <inkml:brush xml:id="br0">
      <inkml:brushProperty name="width" value="0.05" units="cm"/>
      <inkml:brushProperty name="height" value="0.05" units="cm"/>
      <inkml:brushProperty name="color" value="#004F8B"/>
    </inkml:brush>
  </inkml:definitions>
  <inkml:trace contextRef="#ctx0" brushRef="#br0">41 92 11493,'0'0'8204,"-7"-6"-6971,-27-24-126,49 30-547,1012 0-888,-1026 0 320,-1 0 0,1 0 1,-1-1-1,0 1 0,1 0 0,-1 0 1,0 0-1,1 0 0,-1-1 0,0 1 1,1 0-1,-1 0 0,0-1 0,1 1 1,-1 0-1,0 0 0,0-1 1,1 1-1,-1 0 0,0-1 0,0 1 1,1 0-1,-1-1 0,0 1 0,0-1 1,0 1-1,0 0 0,0-1 0,0 1 1,0-1-1,0 1 0,0 0 0,0-1 1,0 1-1,0-1 0,0 1 0,0-1 1,-2-13-86,2 13 66,-1 0-47,0-1 1,0 1-1,0-1 0,0 1 0,0 0 0,0-1 0,0 1 1,0 0-1,0 0 0,-1 0 0,1 0 0,0 0 0,-1 0 1,1 0-1,-1 1 0,1-1 0,-4-1 0,-30-3-3048,22 4 778,-15 0-3032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3.653"/>
    </inkml:context>
    <inkml:brush xml:id="br0">
      <inkml:brushProperty name="width" value="0.05" units="cm"/>
      <inkml:brushProperty name="height" value="0.05" units="cm"/>
      <inkml:brushProperty name="color" value="#004F8B"/>
    </inkml:brush>
  </inkml:definitions>
  <inkml:trace contextRef="#ctx0" brushRef="#br0">398 0 15863,'0'0'4501,"-37"61"-3415,10-19-843,-8 12 41,3 2-1,1 1 1,4 1-1,1 1 1,4 2-1,-16 64 0,-49 325 933,69-311-690,1 180 0,17-312-509,0 51 184,7 60 0,-4-100-160,0 0 1,1 1-1,1-2 0,1 1 1,0 0-1,1-1 0,13 21 1,-6-16-6,1-1-1,1-1 1,1 0-1,0-1 1,2-1 0,29 23-1,-15-17-6,0-2-1,2-1 0,52 24 1,-61-34-427,0-1 1,0-1-1,0-1 1,1-2-1,0 0 1,1-2-1,53 1 1,-61-7-3547,-10-10-3424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3.998"/>
    </inkml:context>
    <inkml:brush xml:id="br0">
      <inkml:brushProperty name="width" value="0.05" units="cm"/>
      <inkml:brushProperty name="height" value="0.05" units="cm"/>
      <inkml:brushProperty name="color" value="#004F8B"/>
    </inkml:brush>
  </inkml:definitions>
  <inkml:trace contextRef="#ctx0" brushRef="#br0">0 1 11413,'0'0'12996,"89"45"-12396,301 156-371,-70-51 172,-146-70-188,25 21 115,295 198 0,-479-289-331,-8-4-28,1 0 0,0-1-1,0 0 1,1 0 0,0-1-1,-1 0 1,16 4 0,-23-8-88,-1 0 1,1 0-1,0 0 0,-1-1 1,1 1-1,-1 0 1,1 0-1,-1-1 0,1 1 1,-1 0-1,1-1 1,-1 1-1,0 0 0,1-1 1,-1 1-1,1-1 1,-1 1-1,0-1 0,1 1 1,-1-1-1,0 1 1,0-1-1,1 1 0,-1-1 1,0 1-1,0-1 1,0 1-1,0-1 1,0 0-1,1 1 0,-1-1 1,0 1-1,-1-1 1,1 1-1,0-1 0,0-1 1,0-31-3262,0 24 1695,0-32-4648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4.366"/>
    </inkml:context>
    <inkml:brush xml:id="br0">
      <inkml:brushProperty name="width" value="0.05" units="cm"/>
      <inkml:brushProperty name="height" value="0.05" units="cm"/>
      <inkml:brushProperty name="color" value="#004F8B"/>
    </inkml:brush>
  </inkml:definitions>
  <inkml:trace contextRef="#ctx0" brushRef="#br0">846 1 11957,'0'0'12668,"-17"3"-11895,12-3-746,0 1 0,0 0 0,0 1 1,0-1-1,0 1 0,0 0 0,0 0 0,0 0 0,1 1 0,-1 0 0,1 0 0,0 0 0,-5 4 0,4 1 14,0 1 1,1-1-1,0 1 0,1-1 1,-1 1-1,2 0 0,-4 19 1,0-4 38,-103 284 614,101-287-673,-42 96 362,-4-3 0,-6-2 0,-4-3 0,-143 183 1,200-282-359,-139 164 320,146-174-422,0 1 1,0-1-1,-1 1 0,1-1 0,0 1 0,-1-1 0,1 1 0,-1-1 0,1 1 0,0-1 0,-1 1 0,1-1 0,-1 1 0,0-1 0,1 0 1,-1 1-1,1-1 0,-1 0 0,1 0 0,-1 0 0,0 1 0,1-1 0,-1 0 0,0 0 0,0 0 0,0-14-4640,2 1 3524,-1-31-5647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4.746"/>
    </inkml:context>
    <inkml:brush xml:id="br0">
      <inkml:brushProperty name="width" value="0.05" units="cm"/>
      <inkml:brushProperty name="height" value="0.05" units="cm"/>
      <inkml:brushProperty name="color" value="#004F8B"/>
    </inkml:brush>
  </inkml:definitions>
  <inkml:trace contextRef="#ctx0" brushRef="#br0">0 1 18745,'0'0'7873,"60"0"-7532,223 3-58,-9 28-140,-254-28-137,1290 179 74,-1252-175-110,205 37-380,-259-43 274,-4 9-208,-1-8 351,1 1 0,0-1-1,0 1 1,-1-1 0,0 0 0,1 1 0,-1-1 0,0 1 0,0-1-1,0 0 1,-1 0 0,1 0 0,0 1 0,-1-1 0,1-1 0,-1 1-1,0 0 1,0 0 0,-3 2 0,-3 2 7,-1-1 1,0 0-1,-15 7 0,4-3 11,-70 37 16,3 3 0,2 4 1,2 4-1,3 4 0,-81 78 1,125-103 0,-66 64 162,-117 88 1,205-177-139,0-2 0,-2 0 0,-21 10 0,35-19-5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6.229"/>
    </inkml:context>
    <inkml:brush xml:id="br0">
      <inkml:brushProperty name="width" value="0.05" units="cm"/>
      <inkml:brushProperty name="height" value="0.05" units="cm"/>
      <inkml:brushProperty name="color" value="#004F8B"/>
    </inkml:brush>
  </inkml:definitions>
  <inkml:trace contextRef="#ctx0" brushRef="#br0">1192 216 8548,'0'0'10053,"-43"-34"-8325,-137-105-431,170 132-1167,-1 0 0,0 1 0,-16-7 0,23 11-50,-1 1-1,0-1 0,0 1 0,0 1 0,-7-2 0,-106 1 1241,73 1-946,26 0-239,-1 0 0,0 1-1,0 2 1,1 0 0,-1 0-1,1 2 1,0 1 0,0 0 0,-23 12-1,4 2 2,1 1-1,0 2 1,2 2-1,1 1 1,1 2-1,1 1 1,-48 58-1,60-64-70,2 2 1,1 0-1,1 1 0,1 0 1,1 2-1,2-1 0,0 2 1,2-1-1,1 2 0,2-1 1,-7 54-1,12-58-28,1 1 1,4 32-1,-3-53-39,0-1 1,1 1-1,0 0 0,0-1 1,0 1-1,1-1 0,0 1 1,0-1-1,0 0 0,0 0 1,0 0-1,1 0 0,0 0 1,0 0-1,0-1 0,0 1 1,1-1-1,-1 0 0,1 0 1,6 4-1,2-1-33,1-1 1,-1 0-1,1-1 1,0 0-1,22 3 1,-24-5 1,53 8-347,1-3 1,99-2-1,-131-5 148,0-2 0,36-6-1,-51 5 117,0-2-1,-1 0 0,0-1 0,0 0 0,25-14 0,-16 5-226,-1-1 0,0-2 0,-1 0 0,-1-1 1,-1-2-1,0 0 0,-2-1 0,33-46 0,-40 48 59,0-1 1,-2 0-1,-1 0 0,0-1 0,-2-1 1,0 0-1,-1 0 0,-2 0 0,0 0 1,-2-1-1,1-38 0,-4-47 3744,0 117-1560,0 93 13,2 181-593,-2-267-1297,2-1 0,-1 1 0,2 0 0,0 0 1,0-1-1,2 0 0,9 24 0,-10-30-21,1 0 1,0-1-1,0 1 0,1-1 1,0 0-1,0 0 1,1 0-1,0-1 1,0 0-1,0-1 1,1 1-1,0-1 1,12 5-1,-7-5-91,-1 0-1,1-1 1,0-1 0,0 0-1,0-1 1,15 1-1,-18-2-246,-1-1 0,0 0 0,0 0-1,0-1 1,0 0 0,0 0-1,0-1 1,-1-1 0,10-2 0,-16 3 79,0 1 0,0 0 0,-1 0 0,1-1 0,0 1 0,-1-1 0,1 1 0,-1-1 0,0 0 0,1 1 0,-1-1 0,0 0 0,0 0 0,0 0 0,0 0 0,0 0 0,-1 0 0,2-4 0,1-39-7106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6.581"/>
    </inkml:context>
    <inkml:brush xml:id="br0">
      <inkml:brushProperty name="width" value="0.05" units="cm"/>
      <inkml:brushProperty name="height" value="0.05" units="cm"/>
      <inkml:brushProperty name="color" value="#004F8B"/>
    </inkml:brush>
  </inkml:definitions>
  <inkml:trace contextRef="#ctx0" brushRef="#br0">1 1 16359,'0'0'7148,"44"68"-6214,175 240-281,-162-245-546,3-2-1,81 64 0,-139-124-105,368 333 123,-309-272-118,-3 3 0,-3 3-1,80 127 1,-113-156-2,-1 1-1,-2 1 1,-2 0-1,-1 1 1,-3 1-1,-1 0 1,-2 1-1,7 84 1,-11 74 156,-6-165-61,-2 1 1,-10 60-1,8-80-20,-1 0 0,0 0 0,-2-1 1,0 1-1,-1-1 0,0-1 0,-13 18 0,-2-2 219,-1-2 0,-2 0 0,-1-2 0,-42 36-1,28-31 350,-2-2-1,-79 44 0,107-67-491,8-4-44,1 0 0,-1-1 0,0 0 0,-14 4 0,18-6 95,3-8-528,0 1 16,1 0 1,0-1-1,0 1 1,1 0-1,-1 0 1,1 0-1,1 0 0,-1 0 1,1 0-1,0 0 1,0 1-1,6-8 1,2 1-1148,0 0 0,1 0 1,0 1-1,15-10 0,32-21-9917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6.988"/>
    </inkml:context>
    <inkml:brush xml:id="br0">
      <inkml:brushProperty name="width" value="0.05" units="cm"/>
      <inkml:brushProperty name="height" value="0.05" units="cm"/>
      <inkml:brushProperty name="color" value="#004F8B"/>
    </inkml:brush>
  </inkml:definitions>
  <inkml:trace contextRef="#ctx0" brushRef="#br0">26 69 9764,'0'0'15069,"-8"-5"-13757,6 4-1266,1 1 0,-1-1 0,1 0 0,-1 0-1,1 0 1,0 0 0,-1 0 0,1 0 0,0 0-1,0-1 1,-2-1 0,3 3-37,0 0 0,0-1 1,0 1-1,0 0 0,0 0 0,0-1 1,0 1-1,0 0 0,0-1 1,0 1-1,0 0 0,1-1 0,-1 1 1,0 0-1,0 0 0,0-1 0,0 1 1,0 0-1,1 0 0,-1-1 0,0 1 1,0 0-1,0 0 0,1-1 0,-1 1 1,0 0-1,0 0 0,1 0 0,-1 0 1,0-1-1,0 1 0,1 0 0,-1 0 1,0 0-1,1 0 0,-1 0 0,0 0 1,1 0-1,12-3 134,-1 0-1,24 0 1,-22 1-81,470-25 941,8 23-3010,-486 4 1936</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7.330"/>
    </inkml:context>
    <inkml:brush xml:id="br0">
      <inkml:brushProperty name="width" value="0.05" units="cm"/>
      <inkml:brushProperty name="height" value="0.05" units="cm"/>
      <inkml:brushProperty name="color" value="#004F8B"/>
    </inkml:brush>
  </inkml:definitions>
  <inkml:trace contextRef="#ctx0" brushRef="#br0">0 0 17272,'0'0'8583,"92"4"-8343,300 10-51,-176-14-16,-82-6-57,70-1 201,-203 7-171,11 0-2749,4 0 415,-3 0-2892,-3 0-2080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12.015"/>
    </inkml:context>
    <inkml:brush xml:id="br0">
      <inkml:brushProperty name="width" value="0.05" units="cm"/>
      <inkml:brushProperty name="height" value="0.05" units="cm"/>
      <inkml:brushProperty name="color" value="#004F8B"/>
    </inkml:brush>
  </inkml:definitions>
  <inkml:trace contextRef="#ctx0" brushRef="#br0">1284 344 11509,'0'0'11048,"-3"-17"-10349,0 4-555,1 1-1,-2-1 1,0 1-1,-7-16 1,4 18-26,0 1-1,-1-1 1,0 2 0,0-1 0,-1 1 0,0 0 0,0 1 0,-18-10 0,12 7 64,-21-13 229,-2 2 1,0 1-1,-64-22 1,75 32-213,-1 2 0,-1 1 0,1 1 0,-44-4 0,-121 5 647,163 5-747,16-1-57,0 1 1,1 1 0,-1 1-1,0 0 1,1 0 0,-1 1-1,1 1 1,0 1 0,0-1-1,1 2 1,-21 11 0,5 2-21,2 2 0,0 0 0,1 1 0,1 2 0,1 0 1,2 2-1,0 0 0,2 2 0,1 0 0,1 1 0,1 0 0,2 1 0,1 1 1,1 1-1,2-1 0,-12 62 0,15-23 11,1 115 1,6-166-37,0 1 0,2-1 0,0 1 0,5 19 1,-4-30-4,0 0 1,0 0 0,1 0 0,1-1-1,-1 1 1,1-1 0,1 0-1,-1 0 1,1 0 0,10 8 0,4 2-30,1 0 1,1-2 0,0-1 0,1 0 0,0-2 0,29 12 0,0-4-140,0-2 0,60 14 0,-61-22 51,1-3 0,61 3 0,106-6-212,-192-5 246,0-1 1,40-7-1,-53 5 34,0-1-1,0 0 1,-1-1 0,1 0-1,-1-2 1,18-10-1,-13 6 38,-1-2 0,-1-1 0,0 0-1,0-1 1,-2 0 0,0-1 0,0-1-1,-2 0 1,0-1 0,-1 0-1,-1-1 1,-1 0 0,0-1 0,-1 0-1,-2 0 1,0-1 0,-1 1 0,3-24-1,-4-7-158,-3-75 0,-1 68 70,0-39-5,-2-125 75,2 215 56,-1-1 0,0 0 1,0 0-1,-1 1 1,0-1-1,0 1 0,-1-1 1,0 1-1,0 0 1,-1 0-1,0 0 1,0 1-1,0-1 0,-1 1 1,0 0-1,0 0 1,-1 1-1,1 0 1,-1 0-1,-1 0 0,1 0 1,0 1-1,-1 0 1,-10-4-1,13 6 79,0 0 0,-1 0 0,1 1-1,-1 0 1,1-1 0,-1 2 0,0-1 0,-8 0-1,10 1 472,1 7-60,-6 43-306,1 1 0,3 0 0,4 75 0,0-72-129,0-20-51,-1-16-18,0 0-1,2 0 1,0 0 0,1 0 0,0-1 0,2 1 0,7 22-1,-2-21-1,2-2-1,0 1 0,1-1 0,0-1 1,21 20-1,11 16-2,-29-28 3,1 0-68,-16-24-50,1 1 0,-1 0-1,0-1 1,1 1 0,-1 0-1,0 0 1,0-1 0,0 1-1,0 0 1,1 0 0,-1 0 0,0-1-1,0 1 1,0 0 0,-1 0-1,1-1 1,0 1 0,0 0-1,0 0 1,-1-1 0,1 1-1,0 0 1,-1 0 0,1-1-1,0 1 1,-1 0 0,1-1-1,-1 1 1,1-1 0,-1 2-1,-3-1-677,-7 2 140,-2-3-5211,5 0-1358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15.747"/>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622 3002 9236,'0'0'8441,"0"-5"-7203,-8-248 1670,6 171-2551,-2-25-113,-7 9-304,-5 1 1,-5 0 0,-41-120-1,35 150 49,-3 0 0,-56-90-1,39 75 35,-32-58 39,-75-138 85,112 181-24,30 65-41,8 20 9,0 0 1,0 0-1,1 0 0,1-1 1,0 1-1,1-1 0,0 0 0,2-14 3640,37 27-3376,372-10 1155,557-55-1004,-501 31-461,291-13 119,843 10 487,-1383 37-646,831-14 6,357-90-6,86 43 35,-1455 61-53,165-5-15,-171 2 40,1-1 0,-1-2 0,0-1 0,41-15 0,-67 20 4,0 1 0,0-1 1,0 0-1,-1 0 0,1-1 1,-1 1-1,0-1 0,0 0 1,1 0-1,-2 0 0,1 0 1,0 0-1,-1-1 0,1 1 1,-1-1-1,0 1 0,0-1 1,-1 0-1,1 0 0,-1 0 1,0 0-1,0 0 0,1-7 1,-1-1 201,-1 10-213,1 0 0,-1 0 0,0-1 0,0 1 0,0 0 1,0-1-1,0 1 0,0 0 0,-1-1 0,1 1 0,-1 0 0,0 0 0,0-1 0,1 1 0,-1 0 0,-1 0 0,1 0 0,-1-2 1,-15-8-6,0 0 0,-1 1 0,0 1 0,-35-14 0,-62-20-25,-166-42 0,126 42 16,-431-141-20,576 181 30,3 2 6,0-1 0,1 2 1,-1-1-1,0 1 0,-12-2 1,16 3 112,6 0-75,52 1-89,0 3-1,-1 1 0,81 20 1,-44-5 55,375 95-124,-451-111 99,93 33-93,-98-33 85,0 1-1,-1-1 1,0 2 0,0-1 0,0 1 0,-1 1 0,15 14-1,-19-18 5,-1 1 0,-1 1 1,1-1-1,0 0 0,-1 1 0,0-1 0,0 1 0,0 0 0,-1 0 0,2 9 0,-1 1-39,-1 0 0,0 18-1,-1-22 40,0-3 18,-1 0 0,0 0 0,0 0 0,-1-1-1,1 1 1,-2 0 0,1 0 0,-1-1-1,-1 0 1,1 1 0,-1-1 0,0-1-1,-1 1 1,1 0 0,-1-1 0,-1 0-1,-9 9 1,-7 3 29,-1-2-1,0 0 1,-43 22 0,60-35-25,-280 127 137,126-62 12,159-67-160,0-1 0,0 1 0,0-1 0,1 1 0,-1-1 1,0 1-1,0 0 0,1-1 0,-1 1 0,0 0 0,1 0 1,-1 0-1,1-1 0,-1 1 0,1 0 0,0 0 0,-1 0 0,1 0 1,0 0-1,-1 0 0,1 1 0,0 24-886,1-13 235,-1 10-838,-1 22-842,-7-13-5530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13:42.116"/>
    </inkml:context>
    <inkml:brush xml:id="br0">
      <inkml:brushProperty name="width" value="0.1" units="cm"/>
      <inkml:brushProperty name="height" value="0.1" units="cm"/>
    </inkml:brush>
  </inkml:definitions>
  <inkml:trace contextRef="#ctx0" brushRef="#br0">1 36 9300,'0'-22'3778,"5"31"-2834,-1 4-816,-8-22 273,8 18 111,1-18-480,5 9-32,-14 9-576,13-18-225,1-4-847,-5-1-1698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28.437"/>
    </inkml:context>
    <inkml:brush xml:id="br0">
      <inkml:brushProperty name="width" value="0.05" units="cm"/>
      <inkml:brushProperty name="height" value="0.05" units="cm"/>
      <inkml:brushProperty name="color" value="#004F8B"/>
    </inkml:brush>
  </inkml:definitions>
  <inkml:trace contextRef="#ctx0" brushRef="#br0">0 33 5250,'0'0'4861,"90"1"-3738,286 7 49,-197 1-376,-111-5-410,167 6 1649,-91-10 2244,-135-5-3292,4-3-626,26-3-591,59-7 0,-13 2-1474,-64 10-1089,-3 6-2999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20.214"/>
    </inkml:context>
    <inkml:brush xml:id="br0">
      <inkml:brushProperty name="width" value="0.05" units="cm"/>
      <inkml:brushProperty name="height" value="0.05" units="cm"/>
      <inkml:brushProperty name="color" value="#004F8B"/>
    </inkml:brush>
  </inkml:definitions>
  <inkml:trace contextRef="#ctx0" brushRef="#br0">34 1 4658,'0'0'11019,"-5"0"-9795,-21 0-82,26 9-571,-1 40 104,0-21-323,1 0 0,1 1 0,6 36 0,-1-42-29,2 0 0,19 43 0,-4-14 138,-12-24-241,9 24 352,2-1 0,2 0 0,43 66 0,-64-113-559,-1 0 0,1 0 0,0-1 0,0 1 0,0-1 0,1 1 0,-1-1 0,1 0-1,0-1 1,0 1 0,0-1 0,0 1 0,0-1 0,0-1 0,1 1 0,-1 0 0,1-1 0,-1 0 0,1 0 0,0 0-1,-1-1 1,1 0 0,0 0 0,5 0 0,-8 0-32,1 0 1,-1 0-1,1 0 1,-1 0-1,1-1 0,-1 1 1,1-1-1,-1 1 1,1-1-1,-1 0 0,0 0 1,1 0-1,1-2 0,-1 1-77,-1 0-1,0-1 0,0 0 0,0 1 1,0-1-1,0 0 0,0 0 0,-1 0 0,0 0 1,1 0-1,0-6 0,4-9-1112,-2 0 0,0-1 0,-1 1 0,-1-1 0,0-19 0,-2-13-6621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8.847"/>
    </inkml:context>
    <inkml:brush xml:id="br0">
      <inkml:brushProperty name="width" value="0.05" units="cm"/>
      <inkml:brushProperty name="height" value="0.05" units="cm"/>
      <inkml:brushProperty name="color" value="#004F8B"/>
    </inkml:brush>
  </inkml:definitions>
  <inkml:trace contextRef="#ctx0" brushRef="#br0">1 1088 13478,'0'0'7062,"22"1"-6560,98 2-201,74-19-87,59-18 4,2651-195 465,-1696 211-52,857-30 1086,818-123-1048,-1431 79-575,2743-111 317,-3657 181-406,497-15 89,-667 27 32,1449-51 719,-939 9-966,462-14 330,-1338 66-207,429-18 628,-405 15-555,-26 3-77,0 0 0,-1 0 1,1-1-1,0 1 0,0 0 1,0 0-1,0 0 0,0 0 1,0 0-1,0 0 0,0 0 1,0 0-1,-1 0 0,1 0 1,0-1-1,0 1 0,0 0 1,0 0-1,0 0 0,0 0 1,0 0-1,0 0 0,0 0 1,0-1-1,0 1 0,0 0 1,0 0-1,0 0 0,0 0 1,0 0-1,0 0 0,0 0 1,0-1-1,0 1 0,0 0 1,0 0-1,0 0 0,0 0 1,0 0-1,0 0 0,1 0 1,-1-1-1,0 1 0,0 0 1,0 0-1,0 0 0,0 0 0,0 0 1,0 0-1,0 0 0,0 0 1,1 0-1,-1 0 0,0 0 1,0 0-1,0 0 0,0-1 1,-17-2-292,-286 1-1524,178 3-552,35 2-2275,17 12-3528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09.879"/>
    </inkml:context>
    <inkml:brush xml:id="br0">
      <inkml:brushProperty name="width" value="0.05" units="cm"/>
      <inkml:brushProperty name="height" value="0.05" units="cm"/>
      <inkml:brushProperty name="color" value="#004F8B"/>
    </inkml:brush>
  </inkml:definitions>
  <inkml:trace contextRef="#ctx0" brushRef="#br0">1 170 2209,'0'0'3185,"0"-9"-4145,0-23-144,0 0-529,0-5 1633,0 5 640,0 18-640,0 0-1553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10.889"/>
    </inkml:context>
    <inkml:brush xml:id="br0">
      <inkml:brushProperty name="width" value="0.05" units="cm"/>
      <inkml:brushProperty name="height" value="0.05" units="cm"/>
      <inkml:brushProperty name="color" value="#004F8B"/>
    </inkml:brush>
  </inkml:definitions>
  <inkml:trace contextRef="#ctx0" brushRef="#br0">1 0 10901,'0'0'7900,"3"0"-7393,14 0 2096,-17 5-2282,0 2-232,0 51 512,12 98 0,39 153 767,-40-244-905,37 121 0,-43-173-419,0-1 1,0 0-1,2 0 0,-1-1 0,1 1 1,1-1-1,0-1 0,1 1 0,0-2 1,0 1-1,13 9 0,-22-19-30,1 1 0,-1-1 0,0 0 0,1 0 0,-1 0 0,0 0 0,0 1-1,1-1 1,-1 0 0,0 0 0,1 0 0,-1 0 0,0 0 0,1 0 0,-1 0 0,0 0 0,1 0 0,-1 0 0,0 0-1,1 0 1,-1 0 0,0 0 0,0 0 0,1 0 0,-1 0 0,0 0 0,1 0 0,-1-1 0,0 1 0,1 0 0,-1 0 0,0 0-1,0 0 1,1-1 0,-1 1 0,0 0 0,0 0 0,1-1 0,-1 1 0,0 0 0,0 0 0,0-1 0,0 1 0,1 0 0,-1-1-1,0 1 1,0 0 0,0-1 0,0 1 0,0 0 0,0-1 0,0 1 0,0 0 0,0 0 0,0-1 0,0 1 0,0 0 0,0-1-1,0 1 1,0-1 0,0-31-86,-1 19 125,1-9-59,-10-304-300,-1-43-1722,12 287 1582,-1 80 448,0-1 0,0 1 0,0 0-1,0 0 1,-1 0 0,1 0-1,0 0 1,-1 0 0,0 0-1,1 0 1,-1 0 0,0 0-1,0 0 1,-2-3 0,1 4 12,1 0 0,0 0 1,-1 0-1,1 0 0,-1 0 1,1 0-1,-1 1 0,1-1 1,-1 1-1,1-1 0,-1 1 0,0-1 1,1 1-1,-1 0 0,0 0 1,1 0-1,-3 0 0,2 0 418,2 6-143,0 47-112,-2 0 1,-10 59 0,1-49 168,-5 120-1,16 313 2446,0-495-2540,-8-1-716,-81 0-2069,47 0-1879,29 0-2934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20.587"/>
    </inkml:context>
    <inkml:brush xml:id="br0">
      <inkml:brushProperty name="width" value="0.05" units="cm"/>
      <inkml:brushProperty name="height" value="0.05" units="cm"/>
      <inkml:brushProperty name="color" value="#004F8B"/>
    </inkml:brush>
  </inkml:definitions>
  <inkml:trace contextRef="#ctx0" brushRef="#br0">1 0 4146,'0'0'2481,"550"37"-5042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21.357"/>
    </inkml:context>
    <inkml:brush xml:id="br0">
      <inkml:brushProperty name="width" value="0.05" units="cm"/>
      <inkml:brushProperty name="height" value="0.05" units="cm"/>
      <inkml:brushProperty name="color" value="#004F8B"/>
    </inkml:brush>
  </inkml:definitions>
  <inkml:trace contextRef="#ctx0" brushRef="#br0">31 60 9364,'0'0'12857,"0"-10"-11203,0-30-424,0 30 339,0 12-1185,0 27-92,-1-15-269,1 1 0,1-1-1,0 0 1,0 1 0,6 18 0,5-1 35,1-1-1,18 32 0,5 9 83,-8-6-38,-3 1 0,-2 1 1,13 73-1,-35-116 4,-1-25-55,-1-11-176,-2 2 121,0 1 0,-1 0 1,0 0-1,0 0 1,0 0-1,-1 1 1,-1 0-1,1 0 1,-10-9-1,0-3 5,1 1-11,1 0 1,1-1-1,0 0 1,2-1-1,0-1 1,1 1-1,-10-41 1,11 26-14,1-1-1,2 0 1,2-1 0,1-36 0,2-55-668,-1 301 682,2 192 607,-2-365-455,0 0-133,1 0 0,-1 1 0,0-1 0,0 0 0,0 0 0,1 0 0,-1 0 0,0-1 0,0 1 0,1 0 0,-1 0 0,0 0 0,0-1 0,1 1-1,-1 0 1,0-1 0,1 1 0,-1 0 0,0-1 0,1 1 0,-1-1 0,1 1 0,-1-1 0,1 1 0,-1-1 0,1 0 0,-2 0 0,-1-16 14,-1 0-1,2 0 1,0 0-1,1 0 1,1 0-1,2-17 1,-2-4-13,0-104-240,4 149 189,9 27 75,-2 1 0,-1 1 0,-2-1 0,7 73 1,-4 273 525,-11-319-525,0-62-37,0 0 0,0 0-1,0 0 1,0 0 0,0 0-1,0 0 1,0 0 0,0 0-1,0 1 1,0-1 0,0 0 0,0 0-1,0 0 1,0 0 0,0 0-1,-1 0 1,1 0 0,0 0-1,0 0 1,0 1 0,0-1-1,0 0 1,0 0 0,0 0 0,0 0-1,0 0 1,0 0 0,0 0-1,0 0 1,0 0 0,0 0-1,-1 0 1,1 0 0,0 0-1,0 0 1,0 0 0,0 0-1,0 0 1,0 0 0,0 0 0,0 0-1,0 0 1,-1 0 0,1 0-1,0 0 1,0 0 0,0 0-1,0 0 1,0 0 0,0 0-1,0 0 1,0 0 0,0 0 0,-1 0-1,1 0 1,0 0 0,-2 0-44,1-1 0,-1 1 1,0-1-1,0 1 1,1-1-1,-1 0 0,1 1 1,-1-1-1,0 0 1,1 0-1,-1 0 0,1-1 1,0 1-1,-1 0 1,1 0-1,0-1 0,0 1 1,0-1-1,0 1 1,0-1-1,0 1 0,-1-3 1,-17-43-1801,13 31 836,-12-25-3595,6 15-3637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22.064"/>
    </inkml:context>
    <inkml:brush xml:id="br0">
      <inkml:brushProperty name="width" value="0.05" units="cm"/>
      <inkml:brushProperty name="height" value="0.05" units="cm"/>
      <inkml:brushProperty name="color" value="#004F8B"/>
    </inkml:brush>
  </inkml:definitions>
  <inkml:trace contextRef="#ctx0" brushRef="#br0">734 166 5827,'0'0'17456,"-66"-28"-16608,-206-82-176,200 86-390,43 21-41,22 3-206,0 1 0,1 0-1,-1 0 1,1 1 0,-1-1-1,1 2 1,0-1 0,0 0-1,0 1 1,0 0 0,0 1-1,0 0 1,1-1 0,0 2-1,-8 7 1,-4 5 12,2 1 1,0 0-1,-13 23 1,12-16 1,2 0 0,0 0 0,2 1 1,1 1-1,1 0 0,1 1 0,2 0 0,0 0 1,2 0-1,-2 49 0,5 141 189,2-204-205,0 0 0,1 0 1,0 0-1,1 0 1,1 0-1,6 19 0,-7-28-31,1 1 0,0-1-1,0 1 1,0-1 0,1 0-1,-1 0 1,1 0-1,1-1 1,-1 1 0,0-1-1,1 0 1,0 0 0,0-1-1,0 0 1,1 1-1,9 3 1,-1-2-48,-1 0 0,1-1-1,1 0 1,-1-1 0,17 2-1,80-1-753,-102-3 758,1-1-1,-1-1 0,0 0 1,1 0-1,-1-1 0,0 0 0,0 0 1,0-1-1,-1 0 0,1-1 1,-1 0-1,1 0 0,13-11 1,-6 3-4,-2-1 0,0 0 1,0-1-1,-1-1 0,-1 0 1,0-1-1,16-28 0,-16 19-8,-1 0 1,-1-1-1,-1 0 0,11-52 0,24-294-904,-35 260 1006,-2 70 8,-6 37-36,1-6 130,5 9 208,-4 10 122,17 165 1074,-1 1-803,-12-139-617,1 1 0,1-2 0,2 1 0,2-2-1,1 1 1,33 56 0,-45-86-98,1-1 0,-1 1-1,1-1 1,0 0 0,0 0 0,0 0 0,0 0 0,0 0 0,6 2-1,-8-4-129,0 0-1,1-1 1,-1 1 0,0-1-1,1 0 1,-1 1-1,1-1 1,-1 0-1,0 0 1,1 0-1,-1 0 1,1 0-1,-1 0 1,1 0-1,-1-1 1,0 1-1,1 0 1,-1-1-1,0 1 1,1-1-1,-1 0 1,0 1 0,0-1-1,1 0 1,-1 0-1,0 0 1,0 0-1,0 0 1,0 0-1,0 0 1,0 0-1,0 0 1,0 0-1,0-2 1,19-31-3209,-11 2-2697,-1 8-2887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22.437"/>
    </inkml:context>
    <inkml:brush xml:id="br0">
      <inkml:brushProperty name="width" value="0.05" units="cm"/>
      <inkml:brushProperty name="height" value="0.05" units="cm"/>
      <inkml:brushProperty name="color" value="#004F8B"/>
    </inkml:brush>
  </inkml:definitions>
  <inkml:trace contextRef="#ctx0" brushRef="#br0">21 0 15703,'0'0'7027,"-20"330"-5554,101-211-961,21-9-384,-10-18-112,-21-14 16,-20-19-32,-10-22-48,-21-19-192,-10-13-528</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22.786"/>
    </inkml:context>
    <inkml:brush xml:id="br0">
      <inkml:brushProperty name="width" value="0.05" units="cm"/>
      <inkml:brushProperty name="height" value="0.05" units="cm"/>
      <inkml:brushProperty name="color" value="#004F8B"/>
    </inkml:brush>
  </inkml:definitions>
  <inkml:trace contextRef="#ctx0" brushRef="#br0">1 51 10821,'0'0'13990,"651"-51"-13541,-488 51-449,-20 0-1057,-112 0-1936,-21 0-4387</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23.150"/>
    </inkml:context>
    <inkml:brush xml:id="br0">
      <inkml:brushProperty name="width" value="0.05" units="cm"/>
      <inkml:brushProperty name="height" value="0.05" units="cm"/>
      <inkml:brushProperty name="color" value="#004F8B"/>
    </inkml:brush>
  </inkml:definitions>
  <inkml:trace contextRef="#ctx0" brushRef="#br0">158 50 8772,'0'0'11277,"-28"42"-9337,-80 143-217,104-177-1638,1 0 1,0 0-1,0 0 0,1 1 0,0-1 0,0 1 0,0 10 1,2-15-49,0 1 0,0 0 0,1 0 0,0-1 0,0 1 0,0 0 1,0-1-1,0 1 0,1-1 0,3 5 0,0 0 4,2 0-1,-1-1 1,1 0 0,0-1-1,1 0 1,0 0-1,0 0 1,14 7 0,-12-7-13,26 18 12,2-1 0,0-3 0,2-1 0,0-2 0,1-1 0,75 19 0,-57-23-86,1-3 1,0-2 0,1-3-1,85-3 1,-140-2-16,0-1 0,0 0 0,1 0 0,-1-1 0,0 1 0,0-1 0,0-1 0,0 1-1,-1-1 1,1 0 0,-1 0 0,1 0 0,-1-1 0,0 0 0,0 0 0,-1 0 0,1-1 0,-1 0 0,0 0 0,0 0 0,-1 0 0,5-8 0,-1-1-31,-1 0 0,0 0 0,-1 0-1,-1 0 1,0-1 0,-1 0 0,-1 0 0,1-20 0,-1-109-745,-2 97 660,0 29 26,0 1 1,-2 0-1,-3-20 1,4 31 76,-1 0 1,0 0 0,0-1-1,-1 2 1,0-1 0,0 0-1,0 1 1,0-1 0,-1 1 0,0 0-1,0 0 1,-6-5 0,-4-1-50,0 1 1,0 0-1,-1 1 0,0 1 1,-1 0-1,0 1 1,0 1-1,-1 1 0,0 0 1,-28-5-1,-1 4 272,0 1 0,0 2 0,-46 3 0,74 1-23,1 0-1,-1 1 1,1 1-1,0 0 0,0 1 1,0 1-1,1 1 0,-1 0 1,1 1-1,1 1 1,0 1-1,0 0 0,-22 17 1,16-8 65,0 0 1,1 1-1,1 1 1,1 1 0,-20 29-1,27-33-73,1 0 0,1 0 0,0 1 0,2 0 0,0 1 0,1 0 0,0 0 0,-2 23 0,5-14-13,1 39-1,1-60-107,1 1 0,1-1 1,-1 0-1,1 0 0,0 1 0,1-1 1,0 0-1,4 10 0,-4-13-39,1 0 0,-1 0 0,1 0 0,0-1-1,1 0 1,-1 1 0,1-1 0,-1 0 0,1-1 0,0 1-1,0-1 1,0 1 0,0-1 0,0 0 0,6 1 0,8 3-510,0 0 0,1-1 0,31 4 0,33-4-3867,-29-5-2633</inkml:trace>
  <inkml:trace contextRef="#ctx0" brushRef="#br0" timeOffset="1">1461 554 12150,'0'0'7619,"10"275"-5698,21-197-176,0-23-577,-1-18-768,1-28-352,-1-9-48,-9-5-448,-21-63-2705,0 17-1057,0 5-2497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29.365"/>
    </inkml:context>
    <inkml:brush xml:id="br0">
      <inkml:brushProperty name="width" value="0.05" units="cm"/>
      <inkml:brushProperty name="height" value="0.05" units="cm"/>
      <inkml:brushProperty name="color" value="#004F8B"/>
    </inkml:brush>
  </inkml:definitions>
  <inkml:trace contextRef="#ctx0" brushRef="#br0">856 341 7603,'0'0'11531,"0"-26"-10720,0-87-437,1 103-292,-1 0 1,-1 0-1,0 0 1,0 0-1,-1 1 1,0-1-1,-1 1 1,-5-15 0,4 18-58,1 0 1,-1 1 0,0-1 0,-1 1 0,1 0 0,-1 0-1,0 1 1,0-1 0,0 1 0,-8-5 0,3 4-32,1 0-1,-1 0 1,1 1 0,-1 0 0,-1 1 0,1 0 0,0 0-1,-1 1 1,-11-1 0,-17 1-121,-48 2-1,31 1 26,39-1 74,0 1 0,1 0 0,-1 2 0,0 0 0,1 0 1,-1 2-1,1 0 0,1 0 0,-1 2 0,-22 12 0,10-2-63,1 0 0,1 2-1,1 1 1,1 1 0,0 1-1,2 1 1,0 1 0,-21 32-1,37-46 86,0 0-1,1 1 1,0 0-1,1 0 1,0 1-1,1-1 1,-3 23-1,2 1 11,3 47 0,1-58-32,0-21 15,0 1-1,0-1 1,0 1-1,0-1 1,1 0-1,-1 1 1,1-1-1,0 0 1,0 1-1,1-1 1,-1 0-1,1 0 1,-1 0-1,1 0 1,0 0-1,0-1 0,0 1 1,3 2-1,2 1 12,0-1 0,1-1 0,0 1 0,0-1 0,0 0-1,9 2 1,36 13-59,1-2-1,1-2 0,109 14 0,176-12-1083,-332-17 1146,0 0 0,0 0 0,0-1 0,0 0 0,0-1 0,12-3 0,-17 4 4,0 0 0,0-1-1,-1 0 1,1 1 0,0-1-1,-1 0 1,1 0-1,-1-1 1,1 1 0,-1 0-1,0-1 1,0 1 0,0-1-1,-1 0 1,1 0 0,-1 0-1,1 0 1,1-5 0,2-12 39,-1-1 0,-1 1 0,-1-1 0,-1 0 0,-1 0 0,-2-22 0,1-8 0,1 6-2,8-63 1,-6 66 269,-2 40 505,0 11-246,0-7-547,0 0 0,0 1 1,1-1-1,-1 0 0,1 1 1,0-1-1,-1 0 0,1 0 1,0 1-1,0-1 0,0 0 0,3 3 1,22 24 89,-19-22-91,4 4-7,149 140 206,-128-124-178,2-1 0,1-2 0,43 24 0,5-6 52,-80-40-91,0 0-1,0-1 1,0 0 0,1 0 0,-1 0 0,0 0 0,1 0 0,-1 0-1,1-1 1,4 0 0,-7-15-522,-1 10 292,0-76-4574,0 49-646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23.549"/>
    </inkml:context>
    <inkml:brush xml:id="br0">
      <inkml:brushProperty name="width" value="0.05" units="cm"/>
      <inkml:brushProperty name="height" value="0.05" units="cm"/>
      <inkml:brushProperty name="color" value="#004F8B"/>
    </inkml:brush>
  </inkml:definitions>
  <inkml:trace contextRef="#ctx0" brushRef="#br0">94 188 14182,'0'0'5843,"54"-31"-4896,163-94-845,-162 93-142,-88 37 242,-32 16 477,1 3-1,-75 40 1,127-58-510,-45 25 714,52-28-739,1 0-1,-1 0 1,0 1 0,1 0-1,0 0 1,0 0-1,-6 8 1,8-8-39,1-1 1,-1 1-1,1 0 1,0 0-1,1 0 0,-1 0 1,0 0-1,1 0 1,0 0-1,0-1 0,1 9 1,0 3 120,-1-13-209,0-1-1,0 1 0,0-1 1,0 1-1,0 0 0,0-1 1,1 1-1,-1 0 0,0-1 1,1 1-1,0-1 0,-1 1 1,1-1-1,0 1 0,0-1 1,-1 0-1,1 1 0,0-1 1,1 0-1,-1 1 1,0-1-1,0 0 0,3 2 1,9 4 35,1 0 1,0-1 0,1-1 0,22 6 0,324 62 85,-36-11-805,-298-54 469,0 1 0,41 19-1,-61-25 153,-1 0 0,0 0 0,0 1 0,0 0 0,0 0 0,-1 0-1,1 1 1,-1 0 0,4 5 0,-6-5 27,-1-1 1,1 0-1,-1 1 1,-1-1 0,1 1-1,-1-1 1,1 1-1,-1 0 1,-1 0-1,1 0 1,-1-1-1,0 10 1,0 0 14,0-1 0,-1 0-1,-4 20 1,4-27 11,-1 0 0,0-1-1,0 1 1,-1-1 0,1 1 0,-1-1-1,-1 0 1,1 0 0,-1-1-1,1 1 1,-8 6 0,-9 5 80,-1 0 1,-1-1-1,-1-1 1,0-1-1,-29 12 0,-133 46 979,160-64-736,0-1 0,-1-1 0,0-1 0,0-1 0,-51-1-1,75-2-325,1 0 0,-1-1-1,1 1 1,-1 0 0,1-1-1,-1 1 1,1 0 0,-1-1-1,1 0 1,0 1 0,-1-1-1,1 0 1,0 0 0,0 0-1,-1 0 1,1 0 0,0 0-1,0 0 1,0 0-1,0 0 1,0 0 0,1-1-1,-1 1 1,0 0 0,0-1-1,1 1 1,-1 0 0,1-1-1,-1 1 1,1-1 0,0 1-1,-1-4 1,0-5-1118,0-1 1,1 0-1,2-19 1,-1 8-5823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27.098"/>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235 2353 11413,'0'0'8860,"5"-32"-7921,-1 3-799,2-8 53,1 0-1,2 1 1,19-52-1,-20 64-24,-2 0-1,0 0 1,-2 0-1,2-29 1,-3-102 174,-3 105-316,0 20-11,1-1 5,-2-1 0,0 1 0,-2 0 0,-12-51 0,-9 15 40,-45-92 1,11 28-22,39 83-6,-20-47-55,32 83 113,1 0 0,-2 0 0,0 1 0,0-1 0,-13-11 0,19 20 13,-1 1 0,1 0 1,-1 0-1,0 0 0,0 1 0,0-1 0,0 1 0,0-1 0,0 1 0,-9-2 1635,17 3-1245,579-24 965,216-64-1342,219-21-178,279-24 131,-231 22-20,403 22-543,-954 90-231,190-3 138,-683 1 596,0-1-1,0-1 1,0-1 0,-1-1 0,1 0 0,-1-2-1,-1-1 1,1-1 0,-1 0 0,-1-2-1,31-20 1,-49 29 0,1 1 0,-1-1 0,1 0-1,-1 0 1,0 0 0,0 0 0,0 0-1,0-1 1,0 1 0,-1-1 0,1 1 0,1-4-1,-2 0 58,1 1 0,-2-1-1,1 1 1,-1-1-1,0-9 1,0 8 14,0 5-64,0 0-13,0 1 0,0-1 0,0 0 1,0 1-1,0-1 0,0 1 0,0-1 0,-1 1 0,1-1 0,-1 1 1,1-1-1,-1 1 0,1-1 0,-1 1 0,0-1 0,0 1 0,0 0 1,0 0-1,0-1 0,0 1 0,0 0 0,0 0 0,0 0 0,-1 0 1,1 0-1,0 0 0,-1 0 0,1 1 0,0-1 0,-1 0 0,1 1 1,-1-1-1,-3 0 0,-55-16 42,-2 3-1,-97-11 1,143 23-36,-229-23 91,-73-11 30,318 36-130,-11-2 0,11 0 25,11 2 100,87-1-213,168 4-296,-229-1 368,-1 2 0,1 2 1,-1 1-1,70 24 0,-100-29 22,0 0 0,-1 0 1,1 1-1,-1 0 0,0 0 0,0 1 0,0-1 0,0 1 0,-1 0 0,1 1 0,-1-1 0,0 1 1,5 7-1,-6-6 6,0 1 0,-1-1 0,1 1 1,-1 0-1,-1 0 0,1 0 1,-1 0-1,-1 0 0,1 0 0,-1 9 1,0-13-10,0-1 1,0 1 0,0-1-1,0 1 1,0-1 0,-1 1-1,1-1 1,-1 1 0,0-1-1,1 1 1,-1-1 0,0 0-1,-1 1 1,1-1 0,0 0-1,-1 0 1,1 0 0,-1 0-1,1 0 1,-1 0 0,0 0-1,0-1 1,-3 3 0,-18 9 42,0-1 0,-1-1 1,-36 12-1,-51 16 143,-2-4-1,-1-6 0,-163 21 1,113-42 299,94-8-2868,5-1-5397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0.846"/>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5704 225 8532,'0'0'6211,"-88"-16"-5115,-279-52-439,119 20 543,139 32-162,-136-2-1,-111 17 527,172 3-691,-1154-2 1090,961 27-1653,4 34 100,82-1 56,4 14-1,-286 113 0,410-120-388,-183 103 0,310-151-92,1 3-1,1 0 0,1 2 0,-45 43 1,64-53 27,1 1 1,0 1-1,0 0 1,2 1-1,0 0 1,1 0 0,1 1-1,0 1 1,2-1-1,0 2 1,-5 20-1,6 0 123,1 1-1,2 0 0,3 57 1,1-44-75,-1-35-41,-1 3 18,5 37 1,-2-51-31,-1 0-1,1 0 1,1 0 0,-1 0 0,1 0-1,1-1 1,-1 0 0,8 11 0,0-4 2,1 1 0,1-2 1,0 1-1,21 15 0,72 49 73,-83-63-63,163 110-23,23 16-153,-79-52-54,179 93 0,-212-134 56,2-4 0,188 55-1,-125-61-462,1-6 1,246 16-1,342-26-3330,-555-20 2714,1162 1-6506,-1189-10 7805,0-7-1,0-8 1,-2-7-1,-1-7 0,-2-8 1,273-111-1,-360 121 561,0-4-1,-3-3 1,135-99-1,-170 108-314,-1-1 0,-2-2 0,31-41-1,-45 48-59,-1-1 0,-1-1 0,-2 0 0,27-64-1,-33 59 38,-1 0-1,-2 0 0,-1-1 0,5-65 0,-10-148 757,-3 228-933,-1-1 0,-1 1 0,-1-1 0,-1 1 0,0 0 0,-11-26 1,-1 14 103,-2 1 1,-1 0 0,-43-54 0,-170-193 1142,159 203-840,-119-98-1,152 144-452,0 1 0,-2 1 0,0 3 0,-2 1 0,-1 3 0,-1 1 0,0 2 0,-1 3 0,-96-19 0,29 21-64,-215 4 0,253 10-65,-96 13 0,76 5-788,0 5 1,2 3-1,-124 55 1,194-71-970,1 1 0,-35 24 0,51-31 928,-75 47-12101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1.257"/>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21 1 11173,'0'0'7956,"-21"119"-10197,21-78 1184,0-27-1024,0-1-2257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4.038"/>
    </inkml:context>
    <inkml:brush xml:id="br0">
      <inkml:brushProperty name="width" value="0.05" units="cm"/>
      <inkml:brushProperty name="height" value="0.05" units="cm"/>
      <inkml:brushProperty name="color" value="#004F8B"/>
    </inkml:brush>
  </inkml:definitions>
  <inkml:trace contextRef="#ctx0" brushRef="#br0">0 1 16167,'0'0'7076,"153"362"-5684,0-197-143,-1 9-481,-9 4-272,-31-13-191,-20-18-81,-31-37-96,-20-27-64,-11-33-64,-30-22-112,-20-70-6003,-41-17 816,-11-5-3569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4.387"/>
    </inkml:context>
    <inkml:brush xml:id="br0">
      <inkml:brushProperty name="width" value="0.05" units="cm"/>
      <inkml:brushProperty name="height" value="0.05" units="cm"/>
      <inkml:brushProperty name="color" value="#004F8B"/>
    </inkml:brush>
  </inkml:definitions>
  <inkml:trace contextRef="#ctx0" brushRef="#br0">1 140 17080,'0'0'7694,"117"-25"-7323,-117 25-371,509-99 165,-454 92-152,78-1-1,-108 8-12,0 2 0,0 0 0,25 7-1,-23-3-2,1 2 0,-1 1-1,0 1 1,-1 1 0,0 1-1,-1 2 1,0 0 0,-1 1-1,-1 2 1,0 1 0,28 28-1,-42-36 7,-1 0 1,0 0-1,-1 0 0,-1 1 0,1 0 0,-2 1 0,1-1 0,-2 1 0,5 17 1,-4-6 52,-1 1 0,-1-1 0,0 47 0,-3-45 52,-1-1 0,-1 0-1,-2 0 1,-5 26 0,4-35-22,0 0 1,-1-1-1,0 0 1,-1 0-1,0 0 0,-2-1 1,-14 19-1,-6 2 167,-1-2-1,-2-1 1,-1-1-1,-41 27 1,22-21 125,-1-2 1,-76 35 0,82-48-371,-1-2 0,0-2 0,-1-2 0,-1-3 0,0-1 0,0-3 0,-1-2 0,-54 0 0,93-6-283,9 0 131,-1 1 0,1-1-1,0-1 1,0 1-1,-1 0 1,1-1-1,-6-1 1,8 1 6,0 1 1,0-1-1,0 0 1,1 0-1,-1 1 1,0-1-1,0 0 1,1 0-1,-1 0 1,0 0-1,1 0 1,-1 0-1,1 0 1,-1 0-1,1 0 1,0 0-1,-1 0 1,1 0-1,0 0 1,0 0-1,0-1 1,0 1-1,0 0 1,0 0-1,0-2 1,2-36-5498,6-2-2651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4.775"/>
    </inkml:context>
    <inkml:brush xml:id="br0">
      <inkml:brushProperty name="width" value="0.05" units="cm"/>
      <inkml:brushProperty name="height" value="0.05" units="cm"/>
      <inkml:brushProperty name="color" value="#004F8B"/>
    </inkml:brush>
  </inkml:definitions>
  <inkml:trace contextRef="#ctx0" brushRef="#br0">0 0 13254,'0'0'8020,"0"348"-5331,0-123-1376,51 0 832,31-6-113,9-17-1071,11-19-529,0-22-240,-10-33-128,-11-36-64,-20-33-304,11-31-1041,-1-28-2832,-51 0-2963,-10-50-5906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5.123"/>
    </inkml:context>
    <inkml:brush xml:id="br0">
      <inkml:brushProperty name="width" value="0.05" units="cm"/>
      <inkml:brushProperty name="height" value="0.05" units="cm"/>
      <inkml:brushProperty name="color" value="#004F8B"/>
    </inkml:brush>
  </inkml:definitions>
  <inkml:trace contextRef="#ctx0" brushRef="#br0">0 289 20553,'0'0'5619,"612"321"-4130,-327-211-929,10 4-496,-10-8-64,-40-5 0,-52-14-208,-60-14-352,-42-18-561,-40-18-960,-41-14-1392</inkml:trace>
  <inkml:trace contextRef="#ctx0" brushRef="#br0" timeOffset="1">1151 0 16856,'0'0'6739,"-346"271"-4978,295-83 432,21 9-849,19-5-415,11-4-273,0-32-240,0-37-304,0-37-80,0-36-32,0-32-208,11-14-688,-1 0-1521,0-23-1201,-10-23-1472,0-9-2434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5.521"/>
    </inkml:context>
    <inkml:brush xml:id="br0">
      <inkml:brushProperty name="width" value="0.05" units="cm"/>
      <inkml:brushProperty name="height" value="0.05" units="cm"/>
      <inkml:brushProperty name="color" value="#004F8B"/>
    </inkml:brush>
  </inkml:definitions>
  <inkml:trace contextRef="#ctx0" brushRef="#br0">0 0 19577,'0'0'5907,"48"39"-5030,-48-39-877,200 171 718,-185-157-679,0 0 0,-2 1 1,0 1-1,0 0 0,11 20 0,-17-22 4,-1-1 1,-1 2-1,0-1 0,5 25 0,-4-5 120,-1 0 0,-2 1 1,-1-1-1,-4 38 0,1 0-229,12-72-1324,31 0-1321,2 0-4842,12 0-6016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6.317"/>
    </inkml:context>
    <inkml:brush xml:id="br0">
      <inkml:brushProperty name="width" value="0.05" units="cm"/>
      <inkml:brushProperty name="height" value="0.05" units="cm"/>
      <inkml:brushProperty name="color" value="#004F8B"/>
    </inkml:brush>
  </inkml:definitions>
  <inkml:trace contextRef="#ctx0" brushRef="#br0">153 83 10917,'0'0'12067,"-26"-14"-10056,-101-55 2447,139 70-3897,33 4-381,0 2 1,44 13 0,-44-9-134,176 39 60,165 37 166,628 154-919,-915-215 44,-2 5-1,135 61 1,-219-86 505,19 12-102,-31-17 182,0 0 1,0 0-1,0 0 1,0 0-1,0 0 1,0 1-1,0-1 1,-1 0-1,1 1 1,0-1-1,-1 1 1,1-1-1,-1 1 1,1-1-1,-1 1 1,0-1-1,0 1 1,1-1-1,-1 3 0,0 8-118,1-10 116,-1 1 1,0-1 0,0 1-1,1-1 1,-2 1-1,1-1 1,0 1 0,0-1-1,-1 1 1,1-1 0,-1 1-1,0-1 1,0 0-1,0 1 1,0-1 0,0 0-1,0 1 1,-1-1-1,1 0 1,-1 0 0,1 0-1,-1 0 1,0-1 0,0 1-1,-3 2 1,-19 7-3,0 0-1,-1-2 1,-40 10 0,11-3 12,-96 35 89,2 7-1,3 7 1,-162 98-1,231-119 240,2 3 0,-112 95 1,162-123-229,15-11-15,0-1 1,0 1 0,-12 14-1,14-17 102,36-9-11035,19 0 3216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29.923"/>
    </inkml:context>
    <inkml:brush xml:id="br0">
      <inkml:brushProperty name="width" value="0.05" units="cm"/>
      <inkml:brushProperty name="height" value="0.05" units="cm"/>
      <inkml:brushProperty name="color" value="#004F8B"/>
    </inkml:brush>
  </inkml:definitions>
  <inkml:trace contextRef="#ctx0" brushRef="#br0">0 1 13766,'0'0'9095,"73"15"-8684,-13-3-338,31 5 19,-1 4 1,-1 3-1,148 64 1,-153-47-78,-1 5 1,-3 3-1,115 91 1,-102-62-9,-3 5 0,98 117 0,-142-145 17,55 82 1,-85-110-20,-1 0 0,-1 0 0,-1 1 0,-1 1 0,12 50 1,-17-38-4,-1 1 0,-3 1 0,-2 54 0,-1-78 0,0 5 4,1 2 7,-5 36 0,3-53-5,-1 0 0,0 0 0,0-1 0,-1 0 0,0 1 0,0-1 0,-1 0 0,-5 9 0,-2-3 32,0 0 1,-1-1-1,0 0 0,-1-1 0,0 0 0,-16 9 0,-98 62 336,95-64-291,-51 31 786,-100 43 0,152-74-415,29-19 558</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7.233"/>
    </inkml:context>
    <inkml:brush xml:id="br0">
      <inkml:brushProperty name="width" value="0.05" units="cm"/>
      <inkml:brushProperty name="height" value="0.05" units="cm"/>
      <inkml:brushProperty name="color" value="#004F8B"/>
    </inkml:brush>
  </inkml:definitions>
  <inkml:trace contextRef="#ctx0" brushRef="#br0">29 363 7491,'0'0'14095,"-5"3"-13095,-15 9 6,16-9-561,11-3-36,37-1 66,0-1 1,-1-3-1,0-2 1,65-17-1,402-128-216,9-3-731,-500 150 376,5-3-184,0 2 1,0 1-1,0 1 0,37-2 0,-84 6 1553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8.040"/>
    </inkml:context>
    <inkml:brush xml:id="br0">
      <inkml:brushProperty name="width" value="0.05" units="cm"/>
      <inkml:brushProperty name="height" value="0.05" units="cm"/>
      <inkml:brushProperty name="color" value="#004F8B"/>
    </inkml:brush>
  </inkml:definitions>
  <inkml:trace contextRef="#ctx0" brushRef="#br0">1182 189 9877,'0'0'10060,"-93"-31"-8737,-296-94-450,275 97-562,57 25-38,41 2-186,-2 1 8,0-1 0,0 2 0,1 1 0,-1 0 0,0 1 0,1 1 0,-1 0 0,-18 8 0,16-1 11,0 0 0,0 1 0,2 2 0,-1-1 0,2 2 1,0 1-1,1 0 0,0 1 0,1 0 0,1 1 0,-20 35 0,18-24 17,0 1 0,2 0 0,2 1 0,0 1 0,2 0 0,2 0 0,-7 52 0,10-22 50,4 67 0,2-70-71,-2-44-78,2-1 0,-1 0 0,2 0 0,0 0 1,7 25-1,-6-32-20,1 1 0,-1-1 0,1 0 1,0-1-1,1 1 0,-1-1 1,1 0-1,1 0 0,-1 0 0,1 0 1,0-1-1,7 5 0,9 4-14,0-1 1,1-1-1,1-1 0,0-1 0,0-1 1,1-1-1,0-1 0,46 7 0,-5-6-216,0-3 0,90-4 0,-138-1 109,-1-1 1,0 0-1,0-1 0,0-1 0,-1-1 0,1 0 0,-1-1 0,0-1 0,0-1 0,0 0 0,-1-1 0,22-14 0,-11 2-208,0 0 1,-1-2-1,-1-1 1,35-43-1,-47 50 247,-1 1 1,-1-2-1,0 1 0,-1-2 0,-1 1 0,0-1 0,-2 0 0,0 0 1,5-27-1,-6 0-98,-2 0 1,-4-63-1,-1 31-60,2-140 60,0 213 637,2 25 1255,2-4-1466,1 0 0,0-1 0,2 0 0,0 0 0,1-1 0,17 26 0,127 187 669,-26-45-747,-92-129-168,37 83 0,-70-136-20,-1-1 1,0 0-1,0 1 0,0-1 1,0 0-1,1 0 0,-1 1 1,0-1-1,0 0 0,1 0 1,-1 0-1,0 1 0,1-1 1,-1 0-1,0 0 1,1 0-1,-1 0 0,0 0 1,0 1-1,1-1 0,-1 0 1,0 0-1,1 0 0,-1 0 1,0 0-1,1 0 0,-1 0 1,0 0-1,1 0 0,-1 0 1,0-1-1,1 1 0,-1 0 1,0 0-1,1 0 1,-1 0-1,0 0 0,1-1 1,-1 1-1,0 0 0,1-1 1,0 1-120,0-1-81,1 0 1,-1 0-1,1 0 1,-1 0 0,0 0-1,0-1 1,0 1 0,1 0-1,-1-1 1,0 1 0,-1-1-1,1 1 1,0-1-1,0 1 1,-1-1 0,1 0-1,-1 1 1,1-1 0,-1 0-1,0 1 1,1-1 0,-1 0-1,0 1 1,-1-3-1,2-3-890,8-33-6754</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8.451"/>
    </inkml:context>
    <inkml:brush xml:id="br0">
      <inkml:brushProperty name="width" value="0.05" units="cm"/>
      <inkml:brushProperty name="height" value="0.05" units="cm"/>
      <inkml:brushProperty name="color" value="#004F8B"/>
    </inkml:brush>
  </inkml:definitions>
  <inkml:trace contextRef="#ctx0" brushRef="#br0">1 0 16952,'0'0'2945,"173"280"-2241,-81-198 689,-1-4-689,1-14-656,-21-9-48,-10-9-64,-20-19-528,-21-13-624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8.828"/>
    </inkml:context>
    <inkml:brush xml:id="br0">
      <inkml:brushProperty name="width" value="0.05" units="cm"/>
      <inkml:brushProperty name="height" value="0.05" units="cm"/>
      <inkml:brushProperty name="color" value="#004F8B"/>
    </inkml:brush>
  </inkml:definitions>
  <inkml:trace contextRef="#ctx0" brushRef="#br0">1 55 4226,'0'0'20217,"560"-14"-19545,-407 5-672,0 0-640,-113 0-2881,-9-5-2610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9.200"/>
    </inkml:context>
    <inkml:brush xml:id="br0">
      <inkml:brushProperty name="width" value="0.05" units="cm"/>
      <inkml:brushProperty name="height" value="0.05" units="cm"/>
      <inkml:brushProperty name="color" value="#004F8B"/>
    </inkml:brush>
  </inkml:definitions>
  <inkml:trace contextRef="#ctx0" brushRef="#br0">266 389 400,'0'0'19516,"-3"43"-18388,-1-7-831,3 1 0,1-1 0,5 39 0,-5-69-242,2-1 1,-1 0-1,1 0 1,-1 0-1,1 0 1,1 0-1,-1 0 1,1-1-1,0 1 1,0-1-1,0 0 1,0 0-1,1 0 1,0 0-1,0 0 1,0-1-1,0 0 1,0 0-1,1 0 1,5 3-1,20 11 41,1-2-1,0-1 0,1-2 1,0-1-1,1-1 0,0-2 1,1-1-1,-1-1 0,1-2 1,47-1-1,-45-3-65,-8 1-229,52-6 1,-71 4 63,0-1 1,-1 0 0,1 0 0,-1-1 0,0 0-1,0-1 1,0 0 0,0 0 0,0 0 0,7-7-1,-8 6-22,-1-1-1,1-1 0,-1 1 1,0-1-1,0 0 0,-1-1 0,0 1 1,0-1-1,-1 0 0,0 0 1,-1 0-1,1-1 0,-1 1 1,2-12-1,-1-7-140,-1 0 1,-1 0 0,-2-37-1,-1 26 398,2 19-74,-2-1 0,-1 1 0,-3-19 0,2 29-10,1 0 0,-1 0 0,0 0 0,-1 0 0,0 1 0,-1-1 0,0 1 0,-10-13 1,-9-5 78,-1 1 0,-2 1 0,0 1 0,-1 1 0,-2 1 0,0 2 1,-1 1-1,-52-21 0,49 26 122,0 2 0,-1 1 1,0 1-1,-42-3 0,20 6 726,-107 6 0,153 0-854,1 1 0,0 1 1,-1 0-1,1 0 0,0 1 0,0 0 1,1 1-1,-1 0 0,1 0 0,0 1 0,0 1 1,-13 9-1,11-6-25,0 2 1,1-1-1,0 1 0,1 1 1,0-1-1,1 2 1,0-1-1,-7 18 0,9-16-20,0 1 0,1-1 0,0 1-1,2 0 1,0 0 0,-2 17-1,2 94-40,3-87-69,0-39 66,0 5-56,-1 0-1,1 0 1,1 0 0,-1 0-1,1 0 1,-1 0-1,1 0 1,1 0 0,-1 0-1,1 0 1,0-1-1,0 1 1,4 7 0,-1-8-124,-1 1 1,1 0 0,0-1 0,0 0 0,0 0-1,1 0 1,0-1 0,-1 0 0,1 0 0,1 0-1,8 2 1,-5-2-580,-1 0 0,1-1 0,0-1 0,0 0 0,11 0 0,32-1-5684</inkml:trace>
  <inkml:trace contextRef="#ctx0" brushRef="#br0" timeOffset="1">1621 792 19593,'0'0'6163,"101"188"-6163,-101-229-400,0-1-3618,11-8-5170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9.589"/>
    </inkml:context>
    <inkml:brush xml:id="br0">
      <inkml:brushProperty name="width" value="0.05" units="cm"/>
      <inkml:brushProperty name="height" value="0.05" units="cm"/>
      <inkml:brushProperty name="color" value="#004F8B"/>
    </inkml:brush>
  </inkml:definitions>
  <inkml:trace contextRef="#ctx0" brushRef="#br0">683 70 4146,'0'0'17141,"-9"-12"-17013,7 7-157,-2 1 0,1-1 0,0 1 0,-1 0 0,0 0-1,0 1 1,0-1 0,-1 1 0,1 0 0,-1 0 0,-7-4 0,4 5-9,-1 0 0,0 0 1,1 1-1,-1 0 0,0 1 1,0 0-1,1 0 0,-1 1 1,0 0-1,1 0 0,-1 1 1,-12 4-1,-10 4-19,1 2-1,-35 18 1,19-6 64,0 1 0,-41 33-1,67-42 94,0 0-1,1 1 0,1 0 0,1 2 1,0 0-1,-14 22 0,25-30 42,-1 0-1,2 0 1,0 1 0,0-1 0,1 1-1,1 0 1,-1 0 0,0 14 0,1 7 496,1 56 0,3-50-366,-2-31-214,1 0 0,1 1 0,0-1 0,0 0 1,0 0-1,1 0 0,0-1 0,7 16 0,-5-17-27,0 1 0,0-1 0,1 0 0,0 0 0,0-1 0,1 1-1,-1-1 1,1-1 0,0 1 0,7 3 0,16 10 51,0-2 0,1-1 0,38 13 0,102 27 133,-2-1-162,-153-49-66,-1 1 0,0 1 1,0 0-1,0 0 0,-1 2 1,16 12-1,-25-17 5,0 0 0,0 1 0,0-1 0,0 1 0,-1 0 0,1 0 0,-1 0 0,-1 0 0,1 1 0,-1-1 0,0 1 0,0 0 0,0 0 0,-1-1 0,0 1 0,0 0 0,0 0 0,-1 7 0,0 1 2,0-8 7,1 0 0,-2 0-1,1 0 1,-1 0 0,-1 7 0,1-12 5,1 1 0,-1 0 1,0-1-1,1 1 0,-1 0 1,0-1-1,0 1 0,-1-1 1,1 0-1,0 1 0,0-1 1,-1 0-1,1 0 0,0 1 1,-1-1-1,1 0 0,-1-1 1,0 1-1,1 0 1,-4 1-1,-2 0 22,0 0 1,0 0 0,-1-1-1,1 0 1,0-1-1,-12 1 1,15-1-54,-1 0-1,1-1 1,0 1 0,0-1-1,0 0 1,0 0 0,0 0-1,0-1 1,0 1-1,0-1 1,1 0 0,-5-3-1,0-4-584,1 0 0,1-1 0,0 1-1,0-2 1,1 1 0,0 0 0,-5-17-1,-2-15-6263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5:39.934"/>
    </inkml:context>
    <inkml:brush xml:id="br0">
      <inkml:brushProperty name="width" value="0.05" units="cm"/>
      <inkml:brushProperty name="height" value="0.05" units="cm"/>
      <inkml:brushProperty name="color" value="#004F8B"/>
    </inkml:brush>
  </inkml:definitions>
  <inkml:trace contextRef="#ctx0" brushRef="#br0">0 1 20153,'0'0'4336,"126"25"-2709,417 102-984,-505-115-478,-1 0-1,0 3 1,-2 1 0,0 2 0,0 1-1,-2 1 1,40 33 0,-30-18 182,-1 1 0,-1 3 0,-3 1 1,62 84-1,-80-95-272,-2 1 0,-1 1 0,-1 0 0,-2 1 0,-1 1 0,-1 0 0,-2 1 1,10 60-1,-12-1 6,-4 0 1,-9 126 0,3-190-55,-1 0-1,-1 0 1,-15 53 0,7-51-3,-1 0 1,-27 45-1,38-73-23,-14 26 7,-1-1-1,-2-1 0,0 0 0,-31 32 0,41-50-24,0-1 0,-1 0 1,0-1-1,0 0 0,0 0 0,-1-1 1,0 0-1,0-1 0,-1-1 0,1 1 0,-1-2 1,0 0-1,0 0 0,-21 1 0,-69-1-511,89-3 277,0-1 0,0-1-1,0 0 1,1 0 0,-21-7 0,29 7-14,-1-1 0,1 1 0,0-1 0,0 0 0,0 0 0,0 0 0,1-1 0,-1 1 0,1-1 0,0 0 0,-4-6 0,-25-40-5226</inkml:trace>
  <inkml:trace contextRef="#ctx0" brushRef="#br0" timeOffset="1">1987 1485 24859,'0'0'6163,"193"-192"-17064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21:59.344"/>
    </inkml:context>
    <inkml:brush xml:id="br0">
      <inkml:brushProperty name="width" value="0.1" units="cm"/>
      <inkml:brushProperty name="height" value="0.1" units="cm"/>
    </inkml:brush>
  </inkml:definitions>
  <inkml:trace contextRef="#ctx0" brushRef="#br0">10 13 7956,'-9'5'1680,"14"-17"-975,-10 12-241,10 0 304,5 0-95,-10 0-225,5-5-256,-5 5-112,0 9-48,4-13-32,-4 16-112,20-12-432,-10 31-433,-10-13-592,20 5-992,-10-23-2497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21:59.676"/>
    </inkml:context>
    <inkml:brush xml:id="br0">
      <inkml:brushProperty name="width" value="0.1" units="cm"/>
      <inkml:brushProperty name="height" value="0.1" units="cm"/>
    </inkml:brush>
  </inkml:definitions>
  <inkml:trace contextRef="#ctx0" brushRef="#br0">6 23 2865,'-5'13'4995,"10"-13"-3907,-5 0-896,15-22-144,0 22 160,0 0-208,-6 0-224,-3 0-768,13-14-561,-19 23-1584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22:07.086"/>
    </inkml:context>
    <inkml:brush xml:id="br0">
      <inkml:brushProperty name="width" value="0.1" units="cm"/>
      <inkml:brushProperty name="height" value="0.1" units="cm"/>
    </inkml:brush>
  </inkml:definitions>
  <inkml:trace contextRef="#ctx0" brushRef="#br0">4 21 2609,'-3'-10'2401,"6"-1"-1414,20 25 956,-23-14-1935,0 0 0,0 0 0,0 0 1,0 0-1,0 0 0,0 0 0,0 0 1,0 0-1,0 0 0,0 0 0,0 0 0,0 0 1,-2 0-1,2 0 0,0 0 0,0 0 1,0 0-1,0 0 0,0 0 0,0 0 1,0 0-1,0 0 0,0-2 0,0 2 0,0 0 1,0 0-1,0 0 0,0 0 0,0 0 1,0 0-1,0 0 0,0 0 0,0 0 1,0 0-1,0 0 0,0 0 0,0-1 1,0 1-1,0 0 0,0 0 0,0 0 0,0 0 1,0 0-1,0 0 0,0 0 0,0 0 1,0 0-1,0 0 0,0 0 0,0 0 1,0-2-1,0 2 0,0 0 0,0 0 0,0 0 1,0 0-1,0 0 0,2 0 0,-2 0 1,0 0-1,0 0 0,0 0 0,0 0 1,0 0 20,1 0 0,-1-1 1,0 1-1,0 0 1,2 0-1,-2 0 0,0 0 1,1 0-1,-1 0 1,0 0-1,2 0 0,-2 0 1,1 0-1,-1 0 0,0 0 1,2 0-1,-2 0 1,0 0-1,1 0 0,-1 0 1,0 0-1,2 0 1,-2 0-1,0 1 0,0-1 1,1 0-1,-1 0 1,2 2-22,-1-2 0,1 1 1,-1-1-1,1 2 0,-1-2 1,1 0-1,-1 0 0,1 1 1,-1-1-1,1 0 0,-1 0 1,1 0-1,-1 0 1,4 0-1,-4-1 15,2 1 0,-1 0 0,-1 0 0,1 0-1,1 0 1,-2 1 0,1-1 0,1 0 0,-2 0 0,1 2 0,2-1 0,1 1 63,1-2 1,-2 1 0,1-1 0,1 0-1,-2 0 1,1 0 0,1 0-1,-2-1 1,7-1 0,7 8-17,-18-6-69,0 0 0,0 0-1,0 0 1,0 2 0,1-2 0,-1 0 0,0 0 0,0 0 0,0 0-1,2 1 1,-2-1 0,0 0 0,0 0 0,1 0 0,-1 0-1,0 0 1,0 0 0,2 0 0,-2 0 0,0 0 0,0 0-1,1 0 1,-1 0 0,0 0 0,0 0 0,2 0 0,-2 0-1,0 0 1,0 0 0,1 0 0,-1 0 0,0 0 0,2-1 0,-2 1-1,0 0 0,0-2 0,0 2 0,0 0 0,0 0 1,0-1-1,0 1 0,1 0 0,-1 0 0,0-2 1,0 2-1,0 0 0,0 0 0,2 0 0,-2-1 1,0 1-1,0 0 0,1 0 0,-1 0 0,0-2 0,0 2 1,2 0-1,-2 0 0,0 0 0,0 0 0,1 0 1,-1 0-1,0 0 0,0 0 0,2 0 0,-2 0 0,0 0 1,1 0-1,-1 0 0,0 0 0,0 0 0,2 0 1,-2 0-1,0 0 0,1 0 0,-1 0 0,0 0 1,0 0-1,2 2 0,-2-2 0,0 0 0,0 0 0,1 0 1,-1 0-1,0 1 0,17 25 44,-16-25-39,-1 2 0,2-1-1,-1-1 1,-1 2 0,2-1-1,-1-1 1,1 1-1,-1-1 1,1 2 0,-1-1-1,2 1 1,-1-3-4,-2 0 0,1 0 0,1 0 0,-2 1 0,1-1 0,-1 0-1,2 2 1,-2-2 0,1 1 0,-1-1 0,0 0 0,2 2 0,-2-2 0,1 1 0,-1-1 0,0 2 0,2-2 0,-2 3 0,0-3-1,1 1 0,-1 1 1,2-2-1,-2 1 1,0-1-1,1 2 0,-1-1 1,2-1-1,-1 2 0,-1-2 1,2 1-1,-2-1 0,1 0 1,1 2-1,-2-2 1,3 1-1,25 10 29,-28-11-47,-1-3 49,1 1 1,0 1-1,0-2 0,-2 1 1,2-1-1,0 2 0,0-1 0,0-1 1,2 2-1,-2-2 0,0 1 0,0 1 1,1-2-1,-1 1 0,2 1 0,-2-1 1,1-1-1,-1 2 0,2-1 0,-1 1 1,2-4-1,9-8 34,-12 10-66,2 1 1,-1-1 0,1 2 0,1-1 0,-2-1-1,1 2 1,-1-1 0,2 1 0,-1-1 0,1 1-1,-2-1 1,2 1 0,-1-1 0,1 2-1,1-3 1,20 2-48,-19 1 13,-1 0-1,1 0 1,-1-2-1,1 2 1,-1-1-1,1 1 1,-1-2-1,-1 1 1,6-4-1,-6 5 31,-1 0-1,1-1 0,-2 1 1,2 0-1,0 0 0,-1 0 1,1 0-1,0 0 0,-2 0 1,2 0-1,-1 0 0,1 1 1,0-1-1,-2 2 0,4-1 1,-2-1 0,-2 2 0,1-2 0,-1 1 0,1-1 1,-1 2-1,1-2 0,-1 1 0,1-1 0,-1 2 0,-1-1 1,2-1-1,-1 2 0,1-1 0,-1 1 0,-1-1 1,2 1-1,-1-1 0,-1 1 0,2-1 0,-2 1 0,1-1 1,-1 1-1,0-1 0,2 1 0,-2 1 0,3 12-41,-2-15 43,-1 1 1,0 1-1,0-2 0,2 1 0,-2 1 1,0-1-1,0-1 0,0 2 0,0-1 1,0 1-1,0-2 0,0 1 0,0 1 0,0-1 1,0 1-1,0-2 0,-2 1 0,2 2 1,-1 2 10,2-7 2,1 2-6,-1 2 1,1-1-1,-1 1 0,1-1 0,1-1 0,-2 2 0,1-1 1,-1-1-1,1 2 0,-1-2 0,2 0 0,-1 1 0,-1-1 1,2 0-1,-1 0 0,-1 0 0,2 0 0,-1 0 0,-1 0 1,4 0-1,2 0-13,1 0 0,-1 0 0,1 0 0,-1-1-1,1-1 1,8-2 0,4-11-68,-8 4 2,-8 10 35,-2-1 29,-1 2-1,1-1 1,-1 1 0,1-2 0,-1 2 0,1-1 0,-1-1 0,1 2 0,-1-1-1,-1-1 1,2 1 0,-1 1 0,1-2 0,-2 1 0,1-1 0,-1 1-1,2-1 1,-2 1 0,1-1 0,-1 1 0,2-2 0,-47 36 408,40-30-269,11 1-170,-6-4-84,0 0 0,2 0 0,-2 0 0,0-1 0,1 1-1,-1 0 1,0 0 0,2 0 0,-2 0 0,0 0-1,1-2 1,-1 2 0,0 0 0,0 0 0,2 0 0,-2-1-1,0 1 1,0 0 0,1 0 0,-1-2 0,0 2-1,0 0 1,0-1 0,0 1 0,2 0 0,-2-2 0,0 2-1,9-24-3402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1.656"/>
    </inkml:context>
    <inkml:brush xml:id="br0">
      <inkml:brushProperty name="width" value="0.05" units="cm"/>
      <inkml:brushProperty name="height" value="0.05" units="cm"/>
      <inkml:brushProperty name="color" value="#004F8B"/>
    </inkml:brush>
  </inkml:definitions>
  <inkml:trace contextRef="#ctx0" brushRef="#br0">0 1 14118,'0'0'6489,"34"0"-5737,408 0-651,-359 5-59,0 3 0,148 34 0,-175-27-5,-42-10 33,1 0 0,0-2 0,0 0 0,0 0-1,23-1 1,-34-2-409,30-2 964,-19-5-2309,-15 7 1374,1-1 1,0 1-1,-1-1 1,1 0-1,-1 1 0,0-1 1,1 1-1,-1-1 0,1 0 1,-1 1-1,0-1 1,0 0-1,1 1 0,-1-1 1,0 0-1,0 0 1,0 1-1,0-3 0</inkml:trace>
</inkml:ink>
</file>

<file path=ppt/ink/ink230.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85.5814" units="1/cm"/>
          <inkml:channelProperty channel="Y" name="resolution" value="55.6701" units="1/cm"/>
          <inkml:channelProperty channel="T" name="resolution" value="1" units="1/dev"/>
        </inkml:channelProperties>
      </inkml:inkSource>
      <inkml:timestamp xml:id="ts0" timeString="2019-09-21T01:22:02.504"/>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3T00:57:20.192"/>
    </inkml:context>
    <inkml:brush xml:id="br0">
      <inkml:brushProperty name="width" value="0.05" units="cm"/>
      <inkml:brushProperty name="height" value="0.05" units="cm"/>
      <inkml:brushProperty name="color" value="#004F8B"/>
    </inkml:brush>
  </inkml:definitions>
  <inkml:trace contextRef="#ctx0" brushRef="#br0">1 9 1873,'63'-8'384,"2"8"-320,25 20-64,10-11-80,32 24-64,-6-14 64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5-23T00:57:20.544"/>
    </inkml:context>
    <inkml:brush xml:id="br0">
      <inkml:brushProperty name="width" value="0.05" units="cm"/>
      <inkml:brushProperty name="height" value="0.05" units="cm"/>
      <inkml:brushProperty name="color" value="#004F8B"/>
    </inkml:brush>
  </inkml:definitions>
  <inkml:trace contextRef="#ctx0" brushRef="#br0">30 16 4274,'-19'-3'2883,"16"-3"-1682,3 3 120,-8 0-264,19 15-994,-2 0-860,-8 12-446,4 21-937</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28:13.481"/>
    </inkml:context>
    <inkml:brush xml:id="br0">
      <inkml:brushProperty name="width" value="0.05" units="cm"/>
      <inkml:brushProperty name="height" value="0.05" units="cm"/>
    </inkml:brush>
  </inkml:definitions>
  <inkml:trace contextRef="#ctx0" brushRef="#br0">0 1 14134,'0'0'11366,"0"17"-11366,9-17-1665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28:17.281"/>
    </inkml:context>
    <inkml:brush xml:id="br0">
      <inkml:brushProperty name="width" value="0.05" units="cm"/>
      <inkml:brushProperty name="height" value="0.05" units="cm"/>
    </inkml:brush>
  </inkml:definitions>
  <inkml:trace contextRef="#ctx0" brushRef="#br0">10 0 12918,'0'0'2121,"-3"6"-2217,3-6 78,-1 0 0,1 2 1,0-2-1,-2 0 0,2 1 1,0-1-1,0 0 0,-1 2 0,1-2 1,0 0-1,0 1 0,0-1 0,-2 2 1,2-2-1,0 1 0,0-1 1,0 0-1,0 2 0,0-2 0,0 1 1,0-1-1,0 2 0,0-2 1,0 1-1,0-1 0,0 0 0,0 2 1,0-2-1,2 1 0,-2-1 1,0 2-1,0-2 0,0 0 0,1 1 1,-1-1-1,30 2-2022,0-2-2216,-13 0-3753</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28:35.730"/>
    </inkml:context>
    <inkml:brush xml:id="br0">
      <inkml:brushProperty name="width" value="0.05" units="cm"/>
      <inkml:brushProperty name="height" value="0.05" units="cm"/>
    </inkml:brush>
  </inkml:definitions>
  <inkml:trace contextRef="#ctx0" brushRef="#br0">1 21 19609,'0'0'7683,"71"-20"-18840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30:51.281"/>
    </inkml:context>
    <inkml:brush xml:id="br0">
      <inkml:brushProperty name="width" value="0.05" units="cm"/>
      <inkml:brushProperty name="height" value="0.05" units="cm"/>
    </inkml:brush>
  </inkml:definitions>
  <inkml:trace contextRef="#ctx0" brushRef="#br0">1 0 12518,'0'0'8996,"0"81"-9188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30:51.655"/>
    </inkml:context>
    <inkml:brush xml:id="br0">
      <inkml:brushProperty name="width" value="0.05" units="cm"/>
      <inkml:brushProperty name="height" value="0.05" units="cm"/>
    </inkml:brush>
  </inkml:definitions>
  <inkml:trace contextRef="#ctx0" brushRef="#br0">1144 383 15255,'0'15'5330,"0"-3"-4641,-79 5-513,-10 2-176,35-10-737,18-1-8851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31:03.686"/>
    </inkml:context>
    <inkml:brush xml:id="br0">
      <inkml:brushProperty name="width" value="0.05" units="cm"/>
      <inkml:brushProperty name="height" value="0.05" units="cm"/>
    </inkml:brush>
  </inkml:definitions>
  <inkml:trace contextRef="#ctx0" brushRef="#br0">1 72 11669</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0.748"/>
    </inkml:context>
    <inkml:brush xml:id="br0">
      <inkml:brushProperty name="width" value="0.05" units="cm"/>
      <inkml:brushProperty name="height" value="0.05" units="cm"/>
      <inkml:brushProperty name="color" value="#004F8B"/>
    </inkml:brush>
  </inkml:definitions>
  <inkml:trace contextRef="#ctx0" brushRef="#br0">0 0 10693,'0'0'15244,"21"56"-15001,128 362 112,-131-367-299,8 19 54,-4 1 0,25 133 1,-25 263 1113,-22-464-893,-1-38 101,-1 22-395,-1 1 1,0-1-1,0 1 0,-1-1 0,-11-20 1,-37-57 39,21 39-84,-62-125-107,80 149 84,0 4-34,2-1 0,1-1 1,1 1-1,1-1 0,1-1 1,-6-39-1,9-91-510,5 105 345,-1 42 186,3-83-424,-1 82 404,-1-1 0,1 1 0,1-1-1,0 1 1,1 0 0,6-14 0,-2 11 8,1-1-1,0 2 1,0-1 0,2 1 0,-1 1 0,13-11 0,1 3-113,0 0 1,30-17-1,-42 28 126,1 2 0,1 0 0,-1 0 0,1 1 0,0 1 0,0 0 0,1 1 0,16-2 0,12 2-3,64 4 0,-98-1 46,5 1 16,-1 0-1,0 1 1,0 0-1,0 1 1,18 7-1,-4 1 23,40 23-1,43 30 166,152 119 0,87 106 229,-167-119-214,-138-124-47,70 96 0,-78-85 444,-2 2 0,-3 2 1,33 88-1,-64-147-581,1 0 0,0 0-1,0 0 1,0 0 0,0 0 0,0 0 0,0-1 0,0 1 0,0 0-1,1-1 1,-1 1 0,1-1 0,-1 1 0,1-1 0,0 0 0,-1 0-1,1 0 1,0 0 0,0 0 0,0 0 0,0 0 0,0 0 0,0-1-1,0 1 1,0-1 0,0 0 0,0 1 0,0-1 0,0 0-1,3 0 1,-4 0-347,12 0-3009,6-1-361,2-3-2166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2.080"/>
    </inkml:context>
    <inkml:brush xml:id="br0">
      <inkml:brushProperty name="width" value="0.05" units="cm"/>
      <inkml:brushProperty name="height" value="0.05" units="cm"/>
      <inkml:brushProperty name="color" value="#004F8B"/>
    </inkml:brush>
  </inkml:definitions>
  <inkml:trace contextRef="#ctx0" brushRef="#br0">0 0 10245,'0'0'7264,"97"0"-6623,309 1-9,-216 3 14,-84 1-67,175 3 917,-279-8-1391,-2 0-73,0 0 0,1 0 0,-1 0 1,0 0-1,0 0 0,1 0 0,-1 0 0,0 0 1,1 0-1,-1 0 0,0 0 0,0 0 0,1 0 1,-1 0-1,0 0 0,1 0 0,-1 1 0,0-1 1,0 0-1,1 0 0,-1 0 0,0 0 1,0 0-1,1 1 0,-1-1 0,0 0 0,0 0 1,0 0-1,1 1 0,-1-1 0,0 0 0,0 0 1,0 1-1,0-1 0,0 0 0,1 1 0,-1-1 1,0 0-1,0 0 0,0 1 0,0-1 0,0 0 1,0 1-1,0-1 0,0 0 0,0 0 0,0 1 1,0-1-1,0 0 0,0 1 0,-1-1 0,1 1 1,22 3-100,-3 2-335,4 1-564,-5-2-2735,-8-4-2953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1.308"/>
    </inkml:context>
    <inkml:brush xml:id="br0">
      <inkml:brushProperty name="width" value="0.05" units="cm"/>
      <inkml:brushProperty name="height" value="0.05" units="cm"/>
      <inkml:brushProperty name="color" value="#004F8B"/>
    </inkml:brush>
  </inkml:definitions>
  <inkml:trace contextRef="#ctx0" brushRef="#br0">0 1 13654,'0'0'12694,"14"2"-12067,166 47-17,-148-39-508,1054 301 1014,-1026-296-1103,35 8 4,0 4 0,95 42 0,-188-69-18,0 1 1,1 0 0,-1 1 0,1-1 0,-1 0 0,0 1 0,0-1 0,0 1 0,0 0-1,0 0 1,0-1 0,0 1 0,-1 0 0,2 3 0,-2-2 11,0 1 1,0-1-1,0 0 1,-1 1-1,1-1 1,-1 1-1,0-1 1,-1 6-1,1 3 32,0-10-41,0-1 0,0 1 1,0-1-1,0 1 0,-1 0 1,1-1-1,-1 1 1,1-1-1,-1 1 0,1 0 1,-1-1-1,0 0 0,0 1 1,0-1-1,0 1 0,0-1 1,0 0-1,-2 2 1,-32 19 10,34-22-13,-118 56 139,-33 17 80,-96 74-86,-87 109 134,167-124-64,-70 60 200,226-183-349,-1-1 0,-25 14 0,32-19 69,31-7-2868,-21 3 2508,65-14-2421,-9 5-3137,-7 2-4828</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1.761"/>
    </inkml:context>
    <inkml:brush xml:id="br0">
      <inkml:brushProperty name="width" value="0.05" units="cm"/>
      <inkml:brushProperty name="height" value="0.05" units="cm"/>
      <inkml:brushProperty name="color" value="#004F8B"/>
    </inkml:brush>
  </inkml:definitions>
  <inkml:trace contextRef="#ctx0" brushRef="#br0">11 0 10437,'0'0'15487,"-1"5"-14874,-2 5-524,1 0 0,0 0 0,1 0 0,0 0 0,0 1 0,2 11-1,-1-14-48,0 34 145,3 116 350,36 212 618,-16-91-363,-21-256-609,6 30 0,-6-45-144,0-1 0,0 1 0,1-1 0,0 1 0,0-1 0,1 0 0,5 8 1,-7-10-73,-2-4-355,4-7-3825,25-55-6875,-9 28-227</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2.240"/>
    </inkml:context>
    <inkml:brush xml:id="br0">
      <inkml:brushProperty name="width" value="0.05" units="cm"/>
      <inkml:brushProperty name="height" value="0.05" units="cm"/>
      <inkml:brushProperty name="color" value="#004F8B"/>
    </inkml:brush>
  </inkml:definitions>
  <inkml:trace contextRef="#ctx0" brushRef="#br0">99 271 10133,'0'0'14518,"1"29"-14118,1 2-315,1 0 0,2-1 0,1 1-1,1-1 1,2 0 0,1 0-1,15 30 1,-3-20-15,2-2-1,1 0 0,2-2 1,1-1-1,3-1 0,44 40 1,-33-39-44,2-1 0,2-2-1,1-2 1,87 40 0,-63-40-100,2-3 0,1-3 1,0-4-1,2-3 0,0-3 0,1-4 0,135 2 0,-179-12 5,45-6 1,-65 4 31,0-1-1,-1 0 1,1-1 0,-1 0 0,0-1 0,21-11 0,-17 7 24,-1-1 1,0-1 0,-1 0 0,0-1 0,-1 0 0,0-1-1,-1-1 1,0 0 0,-1-1 0,-1 0 0,0 0 0,-1-1-1,-1 0 1,-1-1 0,10-31 0,-10 14 1,-2-1-1,-2 0 1,-2-62 0,-1 71 5,0 15 3,0-26-13,-5-43 1,3 67 14,0 0 0,-1 1 1,-1-1-1,0 1 0,0 0 1,-2 0-1,-8-16 0,-1 6 11,-1 0-1,-1 0 1,-1 2 0,-1 0 0,-1 2-1,-26-20 1,7 10 73,0 1 0,-79-39 1,50 36 160,-1 2 1,-1 4 0,-1 3 0,-101-17-1,54 21 759,-234-3-1,313 20-929,-29 0 94,-103 12-1,150-9-183,1 0 0,0 2-1,0 1 1,1 0 0,-1 2 0,1 0 0,1 1 0,0 1 0,-22 15 0,34-20-56,1-1 1,-1 1-1,1 0 1,0 1 0,1 0-1,-1-1 1,1 1-1,0 1 1,1-1 0,-1 0-1,1 1 1,0 0-1,1 0 1,0 0 0,-3 12-1,2 5-883,1 0 0,1 0-1,3 35 1,0-4-2099,-2-45 2358,-1-6 280,1 1-1,1-1 0,-1 1 0,0 0 0,1-1 1,2 6-1,-2-7-262,0 0-1,0-1 1,1 1 0,-1 0 0,1-1 0,0 0 0,3 4-1,7 12-7114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4.941"/>
    </inkml:context>
    <inkml:brush xml:id="br0">
      <inkml:brushProperty name="width" value="0.05" units="cm"/>
      <inkml:brushProperty name="height" value="0.05" units="cm"/>
      <inkml:brushProperty name="color" value="#004F8B"/>
    </inkml:brush>
  </inkml:definitions>
  <inkml:trace contextRef="#ctx0" brushRef="#br0">23 264 15335,'0'0'6056,"-4"49"-5464,4-40-558,-17 388 1266,16-350-1192,0 4-45,2 0 0,2-1 0,12 61 1,0-61 25,1-1 1,33 67 0,8 22 401,-54-114 1830,-2-42-2185,-1 1-3,0 0 0,-1 0-1,-6-32 1,-3 16-89,-16-37 1,-11-34-65,29 71-31,2-1 0,-4-61 0,8-70-407,3 86 143,-1 45 128,2-1 0,7-40 0,-6 57 141,2 1 0,0-1-1,1 1 1,0 0-1,2 0 1,10-17 0,4-1-85,3 2 0,0 0 1,2 2-1,2 1 0,0 1 0,2 1 1,1 2-1,2 1 0,0 2 0,1 1 1,61-27-1,-74 42 84,0 1 1,0 1-1,1 1 0,0 1 1,0 1-1,0 1 0,0 1 1,0 1-1,30 5 0,-33-3 48,-1 0 0,0 2 0,-1 0 0,1 1 0,18 10 0,-2 1 5,47 32 1,-36-19 55,-2 3 0,-2 1 1,-1 2-1,-1 2 0,-2 2 0,49 67 1,-67-79 50,-1 2 0,-1 0 0,-2 1 0,-1 1 0,-1 0 0,-2 1 0,-1 0 0,-2 1 0,-1 0 0,-2 1 1,3 40-1,-7 213 2268,-3-165-6310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5.327"/>
    </inkml:context>
    <inkml:brush xml:id="br0">
      <inkml:brushProperty name="width" value="0.05" units="cm"/>
      <inkml:brushProperty name="height" value="0.05" units="cm"/>
      <inkml:brushProperty name="color" value="#004F8B"/>
    </inkml:brush>
  </inkml:definitions>
  <inkml:trace contextRef="#ctx0" brushRef="#br0">0 157 15671,'0'0'12502,"652"-81"-11574,-410 48-928,-21 9 0,-32 10-240,-41 10-1425,-138 4-1488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5.725"/>
    </inkml:context>
    <inkml:brush xml:id="br0">
      <inkml:brushProperty name="width" value="0.05" units="cm"/>
      <inkml:brushProperty name="height" value="0.05" units="cm"/>
      <inkml:brushProperty name="color" value="#004F8B"/>
    </inkml:brush>
  </inkml:definitions>
  <inkml:trace contextRef="#ctx0" brushRef="#br0">1 782 640,'0'0'29326,"631"9"-29054,-410-9-272,-32 0-16,-31 0-400,-21 0-1665,-127 0-1681,1 0-3906</inkml:trace>
  <inkml:trace contextRef="#ctx0" brushRef="#br0" timeOffset="1">2157 1 15687,'0'0'13510,"253"393"-12949,-190-232-369,0-5-16,-10-33 32,-11-19-160,-21-33 0,0-29-48,-11-23-32,-10-94-3330,0 18-1200,0-5-2497</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6.126"/>
    </inkml:context>
    <inkml:brush xml:id="br0">
      <inkml:brushProperty name="width" value="0.05" units="cm"/>
      <inkml:brushProperty name="height" value="0.05" units="cm"/>
      <inkml:brushProperty name="color" value="#004F8B"/>
    </inkml:brush>
  </inkml:definitions>
  <inkml:trace contextRef="#ctx0" brushRef="#br0">308 78 14455,'0'0'15444,"98"-11"-14950,307-34-385,-254 25-948,-162 18-250,-28 3 159,-13 1 664,11-1 259,0 2 0,0 1 0,0 3-1,0 1 1,1 2 0,1 1 0,0 3 0,-57 27 0,85-35 23,0 0 0,0 0 1,1 1-1,0 0 0,0 1 0,-9 9 0,15-12 2,0 0 0,0 0 0,0 0 0,1 0 0,0 1 0,0-1 0,0 1 0,1 0 0,0 0 0,0 0 0,1 0 0,-1 0 0,0 10 0,2-14-11,-1 7 47,0 0 0,1 1 0,0-1 0,3 18-1,-2-23-34,0 1 0,1 0-1,-1-1 1,1 0-1,0 1 1,0-1 0,1 0-1,-1 0 1,1 0-1,0 0 1,0-1 0,0 1-1,1-1 1,5 5-1,16 9 24,1-2-1,1-1 0,39 15 1,139 51 76,-91-39-204,145 76 0,-241-108 51,-1 2-1,0 0 0,-1 1 1,21 19-1,-31-24 17,0 0 0,0 0 0,0 0-1,-1 1 1,0-1 0,-1 1 0,0 1 0,0-1 0,0 1-1,-1-1 1,2 14 0,-2-4-12,-1 1 1,0-1-1,-3 34 0,0-44 25,1 0-1,-1 1 0,-1-1 0,1 0 0,-2 0 0,1 0 0,-1 0 0,0 0 0,0 0 1,-1-1-1,0 1 0,-1-1 0,0 0 0,0-1 0,-7 8 0,-5 2 9,-1-1 0,0-2 0,-1 0-1,-25 13 1,23-13 6,-94 51 469,-3-4-1,-237 82 1,313-129-251,0-1 1,-1-2-1,-1-2 1,0-2-1,0-2 0,-49-1 1,85-3-208,-2 0 3,1 0-1,-1 0 1,1-1-1,-15-4 1,22 5-24,-1-1 0,1 0 0,-1 0 0,1 0 0,0 0 0,-1-1 0,1 1 0,0-1 0,0 1 0,0-1 0,0 0 0,0 0 0,0 0 0,1 0 0,-1 0-1,1 0 1,-1 0 0,1 0 0,0-1 0,0 1 0,-1-3 0,-2-12-220,2-1 0,0 1 0,1 0 0,0-1 0,2 1 0,0-1 0,5-25 0,-5 39-5,0 0 0,0 0 1,0 1-1,0-1 1,1 0-1,0 1 0,0-1 1,0 1-1,0 0 1,0-1-1,1 1 0,-1 0 1,1 0-1,0 1 1,4-5-1,6-1-1296,1-1 0,0 2 0,16-7-1,-26 12 1105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6.471"/>
    </inkml:context>
    <inkml:brush xml:id="br0">
      <inkml:brushProperty name="width" value="0.05" units="cm"/>
      <inkml:brushProperty name="height" value="0.05" units="cm"/>
      <inkml:brushProperty name="color" value="#004F8B"/>
    </inkml:brush>
  </inkml:definitions>
  <inkml:trace contextRef="#ctx0" brushRef="#br0">0 1140 11973,'0'0'8861,"0"43"-5799,0 140-1944,3-118 79,-3-62-1053,1 0 1,0 0-1,-1 0 0,1 0 0,0 1 0,0-1 0,0-1 0,1 1 0,2 4 0,-3-6-69,0 1 0,0-1 0,1 0 1,-1 0-1,0 0 0,1 0 0,-1 0 0,1 0 0,-1 0 1,1 0-1,-1-1 0,1 1 0,0-1 0,1 1 0,36 4 183,-24-4-197,0-1 1,1 0-1,-1-1 0,0-1 0,0 0 0,0-1 0,-1 0 0,1-2 0,-1 0 0,21-10 1,15-12 118,58-40 0,464-356-774,-20-39-2232,-254 213 611,-216 186 558,123-73 1,-159 114-2007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8.208"/>
    </inkml:context>
    <inkml:brush xml:id="br0">
      <inkml:brushProperty name="width" value="0.05" units="cm"/>
      <inkml:brushProperty name="height" value="0.05" units="cm"/>
      <inkml:brushProperty name="color" value="#004F8B"/>
    </inkml:brush>
  </inkml:definitions>
  <inkml:trace contextRef="#ctx0" brushRef="#br0">95 65 8196,'0'0'13881,"-15"-11"-12182,-48-33-656,49 35-706,12 11-47,2 12-146,1-1 0,1 0 0,0 1 0,1-1-1,7 22 1,32 62-142,-27-65 46,287 689 531,-224-477-561,-66-193-18,-2 1 0,5 95 0,-12 140 28,-4-176 131,1-111-154,0 1 0,0-1-1,1 1 1,-1-1 0,0 1 0,0-1-1,0 1 1,-1-1 0,1 1-1,0-1 1,0 1 0,0 0 0,0-1-1,0 1 1,-1-1 0,1 1 0,0-1-1,0 0 1,-1 1 0,1-1 0,0 1-1,-1-1 1,1 1 0,0-1 0,-1 1-1,-8-4-18,6 2 22,-1-1-4,0 0-1,0 0 1,-1 0-1,2-1 0,-1 1 1,0-1-1,0 0 0,-5-6 1,-27-36 86,31 38-74,-19-26 39,1 0 0,2-1 1,-22-46-1,18 16-69,2-2-1,2 0 1,4-1 0,3-1-1,3 0 1,2-1 0,2-94-1,7-233-67,-1 377 57,1 1 0,1 0 0,1-1 0,0 1 0,2 0 0,0 0 0,1 1 0,0-1 0,2 1 1,0 0-1,13-21 0,-6 16-38,1 0 1,1 1 0,1 1 0,1 1-1,0 1 1,2 0 0,0 1 0,1 1-1,0 2 1,42-23 0,-31 22-39,1 1 0,1 2 0,0 1 1,0 2-1,1 1 0,1 1 0,51-2 0,111 4-176,-170 7 210,1 0 1,0 2-1,0 1 0,52 16 0,-57-11 66,0 0 0,0 2 0,-2 1 0,1 0 0,-2 2 0,0 0-1,-1 1 1,0 2 0,-1 0 0,-1 1 0,-1 0 0,-1 2 0,27 43-1,-35-48 29,-1 0 0,0 0 0,-2 1-1,0 0 1,0 0 0,-2 0 0,2 19-1,-2 5 244,-5 74-1,2-108-224,-1 0 1,0-1-1,0 1 0,0-1 1,-1 0-1,0 1 1,0-1-1,0 0 0,-1 0 1,0 0-1,0-1 1,-8 11-1,3-7 30,0-1 1,-1-1-1,0 1 1,-1-1-1,1-1 0,-11 6 1,-10 4 178,1-1 0,-2-1-1,0-1 1,0-2 0,-1-2 0,0 0 0,-1-3 0,0 0 0,0-2 0,-50 0 0,-114-4 576,182 0-839,-1 0 1,1-1 0,-1-1 0,1 0 0,0-1-1,0-1 1,0 0 0,0-1 0,1-1 0,-1 0-1,1-1 1,1 0 0,-22-16 0,33 21-71,0 1 1,-1-1-1,1 0 1,0 0-1,0 0 1,1 0-1,-1-1 1,0 1-1,1-1 1,-1 1-1,1-1 1,-2-3-1,0-19-4559,10 24-692,28 1-3962</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8.599"/>
    </inkml:context>
    <inkml:brush xml:id="br0">
      <inkml:brushProperty name="width" value="0.05" units="cm"/>
      <inkml:brushProperty name="height" value="0.05" units="cm"/>
      <inkml:brushProperty name="color" value="#004F8B"/>
    </inkml:brush>
  </inkml:definitions>
  <inkml:trace contextRef="#ctx0" brushRef="#br0">63 5 18296,'0'0'11862,"-63"-5"-12038,63 19-3346,0 24 305,0-19-1506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2.803"/>
    </inkml:context>
    <inkml:brush xml:id="br0">
      <inkml:brushProperty name="width" value="0.05" units="cm"/>
      <inkml:brushProperty name="height" value="0.05" units="cm"/>
      <inkml:brushProperty name="color" value="#004F8B"/>
    </inkml:brush>
  </inkml:definitions>
  <inkml:trace contextRef="#ctx0" brushRef="#br0">122 1 10501,'0'0'6515,"-1"8"-6254,-4 37-206,1 0-1,3 0 0,7 66 1,-2-44 77,-1 409 1559,-5-264-488,2-2-728,-17-221-4162,-57-48-4330,43 32 262</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9.333"/>
    </inkml:context>
    <inkml:brush xml:id="br0">
      <inkml:brushProperty name="width" value="0.05" units="cm"/>
      <inkml:brushProperty name="height" value="0.05" units="cm"/>
      <inkml:brushProperty name="color" value="#004F8B"/>
    </inkml:brush>
  </inkml:definitions>
  <inkml:trace contextRef="#ctx0" brushRef="#br0">1 58 13686,'0'0'10216,"40"41"-10038,13 12-161,197 213 180,-205-211-117,-3 1 1,-3 2 0,46 87 0,-80-133-62,1 1 1,-1-1-1,-1 1 1,-1 0-1,4 21 1,-4-3 781,-1 38 847,-11-77-1381,-80-90 466,75 82-687,2-2 0,0 0 0,1 0 0,-14-31 0,18 30-101,2 0 0,0 0 0,1 0 1,0-1-1,0-23 0,4-104-632,1 78 310,-2 59 317,1 1 0,0-1 0,0 1 0,1-1 0,1 1-1,0 0 1,0-1 0,0 1 0,1 0 0,7-13 0,-2 11-7,0 0 1,1 0-1,1 1 1,0 1-1,0 0 1,1 0-1,0 1 1,16-9-1,4-2-96,2 2 0,44-17-1,-38 20 6,1 2-1,1 2 1,59-7-1,127 4-1082,-197 12 1156,0 2 0,-1 1 1,1 1-1,-1 1 0,1 2 0,-2 1 1,50 19-1,-36-6 98,-2 1-1,0 3 1,44 33 0,99 99 470,-107-81 334,108 136 1,-176-201-602,0 1-1,-1 0 1,0 0-1,-1 1 1,0-1-1,-1 2 1,-1-1-1,0 0 1,0 1-1,-1 0 1,-1 0-1,0 0 1,0 14-1,-2-26-190,0-1-1,1 1 1,-1 0-1,0 0 0,0-1 1,0 1-1,0 0 1,1-1-1,-1 1 0,0 0 1,1-1-1,-1 1 1,1-1-1,-1 1 0,0-1 1,1 1-1,-1-1 1,1 1-1,0-1 0,-1 1 1,1-1-1,-1 1 0,1-1 1,0 0-1,-1 1 1,1-1-1,0 0 0,-1 0 1,1 0-1,0 1 1,-1-1-1,1 0 0,1 0 1,30 0-1051,-19-1-74,13 1-2595,13 0-2505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29.719"/>
    </inkml:context>
    <inkml:brush xml:id="br0">
      <inkml:brushProperty name="width" value="0.05" units="cm"/>
      <inkml:brushProperty name="height" value="0.05" units="cm"/>
      <inkml:brushProperty name="color" value="#004F8B"/>
    </inkml:brush>
  </inkml:definitions>
  <inkml:trace contextRef="#ctx0" brushRef="#br0">1 58 304,'0'0'28061,"684"-57"-27725,-432 57-320,-21 0 0,-62 0-16,-43 5-48,-42 14-304,-52 0-112,-32 0-209,0 4-1183,-84-9-13479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30.149"/>
    </inkml:context>
    <inkml:brush xml:id="br0">
      <inkml:brushProperty name="width" value="0.05" units="cm"/>
      <inkml:brushProperty name="height" value="0.05" units="cm"/>
      <inkml:brushProperty name="color" value="#004F8B"/>
    </inkml:brush>
  </inkml:definitions>
  <inkml:trace contextRef="#ctx0" brushRef="#br0">1 1 19993,'0'0'10005,"631"14"-10005,-557 33-352,-43 24-1121,-31-38-2817,0 0-7443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03.692"/>
    </inkml:context>
    <inkml:brush xml:id="br0">
      <inkml:brushProperty name="width" value="0.05" units="cm"/>
      <inkml:brushProperty name="height" value="0.05" units="cm"/>
      <inkml:brushProperty name="color" value="#004F8B"/>
    </inkml:brush>
  </inkml:definitions>
  <inkml:trace contextRef="#ctx0" brushRef="#br0">0 1 16600,'0'0'2609,"0"68"-1579,4 238-230,0-222-318,4 1 0,4-2 1,28 104-1,-34-162-410,85 370 830,81 337 624,-111-519-1297,-55-194-210,-1 0 0,-1 1 0,2 25 0,-4-3-5895,-2-73-71,0-18-2112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04.070"/>
    </inkml:context>
    <inkml:brush xml:id="br0">
      <inkml:brushProperty name="width" value="0.05" units="cm"/>
      <inkml:brushProperty name="height" value="0.05" units="cm"/>
      <inkml:brushProperty name="color" value="#004F8B"/>
    </inkml:brush>
  </inkml:definitions>
  <inkml:trace contextRef="#ctx0" brushRef="#br0">0 144 17208,'0'0'5784,"89"-25"-4768,313-73-840,-354 90-208,-1 2-1,2 1 1,-1 3-1,65 5 1,-62 2-95,0 1 0,-1 3 0,0 2 0,77 28 1,-98-28 52,0 2 0,-1 1 1,-1 1-1,0 1 1,-1 1-1,-1 2 0,-1 0 1,33 34-1,-46-41 35,-1 0-1,0 1 0,-1 0 1,0 0-1,-1 1 1,-1 0-1,10 27 1,-11-20 30,0 1 1,-2 0 0,0 0 0,0 41 0,-2-34 69,-3 0 0,0 0 0,-6 29 0,5-44 0,-2-1-1,1 1 1,-2-1-1,0 0 1,-1 0 0,0-1-1,0 0 1,-16 21-1,0-7 116,-1-1-1,-1-1 1,-2-2-1,0 0 1,-1-2 0,-45 26-1,4-7 473,-130 51-1,149-71-309,-1-2 0,0-3 0,-2-2 0,1-2 0,-1-2 0,-75 1 1,-80-9-9,201 0-346,-1-1 0,0 1 0,1-1-1,-1-1 1,1 1 0,0-1 0,-1 0 0,1 0-1,-10-6 1,14 7-84,0-1-1,0 0 1,0 0-1,0 0 1,0 0-1,0-1 1,0 1-1,1 0 1,-1-1-1,1 1 1,-1-1-1,1 0 1,0 1 0,0-1-1,0 0 1,1 0-1,-1 0 1,1 1-1,-1-1 1,1 0-1,0 0 1,0-3-1,0 4 25,0 1 0,0 0-1,0-1 1,0 1 0,0 0 0,1 0-1,-1-1 1,0 1 0,1 0 0,-1 0-1,1-1 1,-1 1 0,1 0 0,-1 0-1,1 0 1,0 0 0,0 0 0,-1 0-1,1 0 1,0 0 0,0 0 0,0 0-1,0 0 1,0 0 0,0 1 0,0-1-1,0 0 1,1 1 0,-1-1 0,1 0-1,19-6-1045,1 0 0,34-5 0,35-5-4006</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31.777"/>
    </inkml:context>
    <inkml:brush xml:id="br0">
      <inkml:brushProperty name="width" value="0.05" units="cm"/>
      <inkml:brushProperty name="height" value="0.05" units="cm"/>
      <inkml:brushProperty name="color" value="#004F8B"/>
    </inkml:brush>
  </inkml:definitions>
  <inkml:trace contextRef="#ctx0" brushRef="#br0">0 1039 5763,'4'6'17071,"52"-64"-16544,3 4-1,68-49 1,-94 77-498,106-77-312,220-123 0,170-54-255,-413 221 404,85-55 108,-167 92 12,-34 22 19,0 0-1,0 1 1,0-1-1,0 0 1,0 0-1,0 0 1,0 0-1,0 0 1,0 0-1,0 1 1,0-1-1,0 0 1,0 0-1,0 0 0,0 0 1,0 0-1,0 1 1,0-1-1,0 0 1,0 0-1,0 0 1,0 0-1,0 0 1,0 0-1,0 0 1,1 1-1,-1-1 1,0 0-1,0 0 1,0 0-1,0 0 1,0 0-1,0 0 1,1 0-1,-1 0 1,0 0-1,0 0 1,0 0-1,0 0 0,0 0 1,0 0-1,1 0 1,-1 0-1,0 0 1,0 0-1,0 0 1,0 0-1,0 0 1,1 0-1,-1 0 1,0 0-1,0 0 1,0 0-1,0 0 1,0 0-1,0 0 1,1 0-1,-1 0 1,0 0-1,0 0 1,0-1-1,-7 19-138,-1-6 108,0 0-1,0 0 0,-2-1 0,-20 19 0,-54 40-29,48-41 76,-20 17-4,-276 244 229,231-191-239,-129 135 65,221-224-67,0-1-1,1 1 1,0 1-1,0 0 0,1 0 1,1 0-1,0 1 1,0 0-1,1 0 0,-4 15 1,1-10-23,8-16-16,1-1-199,19-6 234,265-138 238,-178 87-172,151-78-46,184-95-198,208-94-1254,-592 295 1347,2 3 1,98-29-1,-147 52-24,0 2-1,0-1 1,19 1 0,-29 8-86,0 39-61,-1 56 243,-1-87 65,0 0 1,-2 0 0,0 0 0,-9 27 0,-1-15 7,-1-1 0,-1-1 0,-2-1 0,-26 32 0,8-11 16,-324 413 505,272-371-515,9-10 119,76-75-171,0 0-1,0 0 1,0 1-1,0-1 1,0 1-1,0-1 1,1 1-1,-1 0 1,1 0-1,0-1 1,0 1-1,0 0 1,0 0-1,0 0 1,1 0-1,-1 0 0,1 5 1,0-7 34,18-1-10,1 0 0,0-1 0,-1-2 0,1 0 0,-1 0 0,0-2 0,28-10 0,8-8 82,53-31 0,346-227-14,-324 195-196,460-247-368,-471 272 231,-95 49 176,59-32-527,99-37 1,-168 76 419,1 1 0,18-4 1,-27 7 117,0 0 0,1 1 1,-1-1-1,1 1 0,-1 0 1,0 1-1,1-1 0,-1 1 1,7 2-1,-11-2 43,0-1 0,0 0 0,0 1-1,0-1 1,0 1 0,0 0 0,0-1 0,0 1 0,0 0 0,0 0-1,0-1 1,-1 1 0,1 0 0,0 0 0,-1 0 0,1 0 0,0 0-1,-1 0 1,1 2 0,4 24 162,-4-14-94,7 247 243,-8-247-305,0-1 4,0 0-1,-1 1 1,-1-1 0,0 0-1,0 0 1,-2-1-1,1 1 1,-1 0-1,-1-1 1,0 0 0,-1 0-1,0-1 1,-10 14-1,-47 61 44,-79 80-1,73-89 63,-69 100 0,133-168-100,1-4 4,1 1-1,0 0 0,0 0 1,0 0-1,0 0 1,1 0-1,0 1 0,0-1 1,0 1-1,1 0 0,0-1 1,0 1-1,0 0 1,0 9-1,1-14 70,11-7 18,278-179 273,234-148-1121,4 2-1164,-398 251 1572,104-61-234,-65 51 365,-159 85 222,0 0 1,0 0-1,1 1 1,-1 1 0,1-1-1,0 1 1,0 1-1,21-3 1,-30 5 323,-1 1-4,2 158 304,-5 196-222,-3-302-313,-3 0 1,-2-1-1,-22 65 1,22-78-14,7-25 48,1 0 0,0 1 0,2-1-1,0 0 1,0 23 0,1-37-42,15 0-62,-1-1 0,0-1-1,0 0 1,0-1 0,-1-1-1,1 0 1,-1-1 0,1 0-1,13-9 1,10-7 99,57-45 0,-72 50-149,178-134-42,272-189-1066,-367 272 927,167-76-1,-242 127 252,-25 13 63,-2 4-90,1 2-41,0-1-1,-1 1 1,1 0 0,-1 0-1,1 0 1,-1 0 0,0 0 0,-1 1-1,1-1 1,0 1 0,-1 0-1,2 4 1,23 52-67,-19-35 109,-1 1-1,-1 0 1,-1 0 0,2 42-1,-6 110 136,-2-97-165,1 71 816,0-150-297,4-12-381,-1 1-134,1 0-1,0 0 0,1 0 0,0 1 1,1 0-1,-1 0 0,8-7 0,59-54-96,86-58-722,-62 52 41,-78 61 625,192-147-1173,-167 129 988,-33 24 240,2-1 0,-1 2 0,24-13 0,-16 16 216,-16 4 579,-3 127 2128,0 163-1810,5-305-1456,-1 6 198,-1-9-160,-3 17 304,0 0 1,0 0 0,0 0 0,0 0-1,0 0 1,0 0 0,0 0 0,1 0-1,-1 0 1,1 0 0,-1 0-1,0 0 1,1 0 0,-1 0 0,1 0-1,0 1 1,-1-1 0,1 0 0,0 0-1,0 0 1,-1 1 0,1-1-1,0 0 1,0 1 0,0-1 0,0 1-1,0-1 1,0 1 0,0 0 0,1-1-1,10-6-2845,-1 5-1967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49.298"/>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151 3429 4850,'0'0'13572,"10"-15"-12132,-6 9-1317,2-3-27,0 1-1,-1-1 1,0 1 0,0-1-1,-1-1 1,0 1 0,-1-1-1,0 1 1,-1-1-1,0 0 1,0 0 0,0-15-1,8-223 858,-8 96-817,-7-222-326,-2 315 41,-3 1-1,-2 0 0,-3 0 0,-2 2 0,-34-76 0,30 82 112,2 0 0,3-2 0,2 0 0,2-1 0,3 0 0,2-1 0,-1-62 0,7 30 3,-1 30-95,7-69-1,-4 119 137,0 0 1,1-1-1,-1 1 0,1 0 1,1 0-1,-1 0 0,1 0 1,0 1-1,0-1 0,1 1 0,-1-1 1,1 1-1,0 0 0,1 1 1,-1-1-1,1 1 0,0 0 1,0 0-1,0 0 0,1 1 1,6-4-1,52-25 752,-38 18-363,54-20-1,18 8 203,193-25-1,-240 43-458,119-8 325,224 6 0,-94 6-281,13-32-12,-214 21-127,90-13 24,191-24 117,3 28 56,-173 26-175,264-6-23,-334-9-26,149-32 0,-128 17 16,723-102 499,38-27-56,-780 129-446,168-33 64,-82 20-18,127-21 91,0 24 81,-294 35-197,555-41 365,243-51-20,-299 79 571,-387 17-921,484-9 69,173 1-88,-587 8 10,858 4 33,-620-31-35,-157 4-9,-72 10 1,327-10 76,-61 20-59,181-4-19,-2 4-93,-364 4-244,-320-3 282,-9 1 13,0-1 0,-1 1 0,1 0 0,0 0 0,0 0 0,-1 1 1,1-1-1,0 1 0,-1 0 0,1 0 0,-1 0 0,1 0 0,-1 1 0,1-1 0,-1 1 0,0 0 0,0 0 0,0 0 0,3 3 1,2 6 14,0 1 1,-1-1 0,-1 1 0,0 1 0,7 20 0,-10-25 9,4 13 4,0 1 1,-2-1-1,0 1 0,2 38 0,-4 92-41,-4-101 39,1 2152 743,-20-1916-525,11-190-163,7-65-20,2-22-23,-1 1 0,0 0 0,0 0 0,-5 15 0,6-26-20,0 0 0,0 0-1,0 0 1,0 1-1,0-1 1,0 0-1,0 0 1,0 0 0,0 1-1,0-1 1,0 0-1,0 0 1,0 0-1,0 0 1,-1 1 0,1-1-1,0 0 1,0 0-1,0 0 1,0 0-1,0 0 1,0 1 0,-1-1-1,1 0 1,0 0-1,0 0 1,0 0-1,0 0 1,-1 0 0,1 0-1,0 0 1,0 0-1,0 0 1,-1 0-1,1 0 1,0 0 0,0 0-1,0 0 1,0 0-1,-1 0 1,1 0-1,-54 0-2185,-81-11 0,59-6-3460,-13-2-2439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51.526"/>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716 284 5330,'0'0'14071,"33"-29"-12836,101-87-237,-101 86 528,-33 34-1166,1 33-110,0-19-97,-1 0-1,-1 0 0,0 1 0,-6 26 0,-2-19 2,-1 1-1,-1-2 0,-18 30 1,0 2 19,29-57-172,-129 246 529,58-130-350,-148 233 182,-61 112-205,261-428-157,2 0 0,2 1-1,1 1 1,1 0 0,2 0 0,2 2-1,1-1 1,2 1 0,-3 70-1,9 7-60,0-114 60,0 0-1,0 1 1,0-1 0,0 0-1,0 1 1,0-1 0,0 0-1,0 0 1,0 1 0,0-1-1,0 0 1,0 0 0,1 1-1,-1-1 1,0 0 0,0 0-1,0 0 1,0 1 0,0-1-1,1 0 1,-1 0 0,0 0-1,0 1 1,0-1 0,1 0-1,-1 0 1,0 0 0,0 0-1,1 0 1,-1 1 0,0-1-1,0 0 1,1 0 0,-1 0-1,0 0 1,0 0 0,1 0-1,-1 0 1,0 0 0,1 0-1,-1 0 1,0 0 0,0 0-1,1 0 1,-1 0 0,0-1-1,1 1 1,19 2-42,0-1-1,1 0 0,-1-2 1,0 0-1,1-2 1,-1 0-1,0-1 0,23-8 1,-7-4 56,0-2 0,0-1 0,-2-2-1,-1-1 1,0-2 0,56-53 0,160-194 175,-229 247-175,169-200 65,125-145-333,14 16-355,-239 267 544,4 4 1,3 4-1,4 5 0,2 4 1,4 4-1,174-77 1,-70 56 262,-192 79-175,0 1 0,-1 1 0,2 0 0,-1 2 0,0 0 0,1 1 0,28 1 0,-46 0-21,0 1 0,1 1-1,-1-1 1,0 0-1,0 0 1,0 0 0,0 1-1,1-1 1,-1 0-1,0 1 1,0-1 0,0 1-1,0 0 1,0-1 0,0 1-1,0 0 1,0 0-1,0-1 1,0 1 0,-1 0-1,1 0 1,0 0-1,0 0 1,-1 0 0,1 0-1,-1 0 1,1 0-1,-1 0 1,1 1 0,-1 1-1,2 2 11,-1 1 0,-1 0 0,1 0 0,-1 12 1,-1-10-17,2 26 23,0-15 34,-1 0 0,-4 25 0,3-37-30,-1 1 0,0 0 0,0 0-1,-1-1 1,0 0 0,0 1 0,-1-1-1,0 0 1,-5 6 0,-9 9 37,-2 0 1,-27 22-1,40-37-48,-391 365 373,192-180 13,-302 365-1,467-505-302,-56 93-1,85-124-84,2 1 0,0-1 0,1 1 0,2 1 0,0 0 0,1 0 0,-5 46 0,9 22-95,1-83 51,2 4-37,0-11 57,0 0 0,0-1 0,0 1 0,-1-1 0,1 1 0,0-1 0,0 0 0,0 1 0,0-1 0,0 0 0,0 1 0,0-1 0,0 0 0,0 0 0,0 0 0,0 0 0,0 0 0,1 0 0,14 0-93,12 1 21,-1-2 1,1 0-1,0-2 1,-1-1 0,54-14-1,-26-6 135,-1-2 0,54-36 0,-72 41-24,372-248 170,-15-26-262,-155 114-58,-23 18 106,241-176-231,18 35-273,-161 143 276,-225 123 162,151-45-1,-234 81 84,14-4-12,1 1-1,0 1 1,0 1-1,36-2 1,60 5-92,-112 1 109,1-1 0,0 1 1,-1 0-1,1 0 0,-1 1 0,1-1 0,-1 1 1,0 0-1,1 0 0,-1 0 0,0 1 1,0-1-1,-1 1 0,1 0 0,-1 0 0,1 1 1,-1-1-1,0 1 0,0-1 0,0 1 1,2 5-1,1 0-15,-1 1-1,-1-1 1,0 1 0,0 0 0,0 0 0,-2 0 0,1 0 0,1 20 0,-2 82 6,-2-67 16,0-34 2,0 1 0,0 0-1,-1 0 1,-1 0 0,0-1-1,-7 21 1,1-14 15,-1-1 0,0-1 0,-1 1-1,-1-2 1,-13 16 0,-74 76 85,88-97-105,-638 624 744,535-531-535,-7 6 51,-116 136 0,215-218-233,0 0 1,-27 49 0,41-64-30,1 0 0,1 0 1,0 1-1,1 0 0,0 0 1,1 0-1,0 0 0,1 1 0,0 16 1,2 5-29,0-34 19,0 1 1,0-1-1,0 0 1,0 0-1,0 1 1,0-1-1,0 0 1,1 0-1,-1 1 1,0-1-1,1 0 1,-1 0-1,1 0 1,-1 0 0,1 0-1,1 2 1,0-2 0,-1 0 1,1 0 0,-1 0 0,1 0 0,0-1-1,0 1 1,-1 0 0,1-1 0,0 0-1,0 1 1,3-1 0,28 3-13,48-3 0,-32 0 32,-22-1 2,0 0 0,0-2 0,0-1 0,-1-1 0,1-1 0,-1-1 0,29-13 0,41-22 34,-1-4-1,90-60 1,175-139-143,-33 3-148,238-166-362,428-208 16,-921 574 645,140-56 1,-176 85-18,1 2 1,0 1 0,0 2 0,1 1 0,0 2-1,47 0 1,52 5-76,-133 1 30,0-1 0,1 0 0,-1 1 0,0 0 0,0 0 0,0 0 0,0 1-1,0-1 1,0 1 0,-1 0 0,1 0 0,0 0 0,-1 1 0,1-1 0,-1 1 0,0 0 0,0 0-1,0 0 1,0 0 0,-1 0 0,1 1 0,-1-1 0,0 1 0,3 5 0,0 3-14,0 0 0,-1 1 0,0-1 1,-1 1-1,-1-1 0,0 1 0,1 14 1,-1 118-52,-3-92 51,2-34 17,-2-1-1,0 0 1,-2 0 0,0 0 0,0 0 0,-2 0 0,0-1-1,-1 1 1,-1-2 0,-1 1 0,0-1 0,-13 19 0,-231 298 160,82-119-53,-146 252 388,308-452-471,1-5-4,0 0 0,1 1-1,1 0 1,-1 0 0,2 0 0,-1 1-1,2-1 1,-1 1 0,1 0-1,1 0 1,0 0 0,1 1-1,-1 21 1,13-32-50,-1-1 8,1-1 1,0-1-1,-1 1 1,0-2-1,1 0 1,-1 0-1,0 0 0,17-10 1,8-7-51,36-27-1,-29 19 66,34-22-44,119-83-60,214-152-168,-81 58 89,-263 180 178,725-531-20,-509 367-36,-183 146 107,-95 62 171,-3 369 485,-1-313-634,-2 1 0,-3-1 0,-2 0 0,-16 56-1,-11 22 181,-23 162-1,57-251-86,1-41 141,10-3-280,0 0-1,0-1 1,0 0 0,0-1-1,0 0 1,14-9-1,-1 2-36,125-57-1054,-90 42-3580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54.199"/>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0 0 22570,'0'0'5987</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08.779"/>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718 1411 8596,'0'0'6291,"-35"-38"-5646,-116-129-314,-4 12 315,120 123-508,1-1 0,-37-49-1,41 41-123,1 0-1,-41-83 0,8 13 11,16 15 5618,47 97-5556,20 4-316,-2 0 628,68 16-37,112 22 196,-64-30-150,198-8 0,-198-6-167,-77 1-133,273-10 536,48-34-41,-125 13-263,665-38 693,-485 42-756,502-58-55,-821 72-208,710-76 17,10 50-11,-518 39 864,-315 0-819,-8-7-38,-19-6-42,-1 0 0,0 2 0,-1 1 0,0 1 0,-31-6-1,-145-19 123,182 31-104,-31-4 19,-264-28-10,215 28-12,-133-4-25,230 11 13,9 0-62,71 4 84,120 23 0,-96-11 61,-63-11-46,11 1 0,83 22 0,-127-26-24,1-1 0,-1 0 0,0 1 1,0 0-1,0 0 0,0 0 0,0 0 0,0 1 0,-1 0 0,1-1 0,-1 2 0,5 4 0,-6-5-4,1 1 0,-2 0-1,1 0 1,0 1 0,-1-1 0,0 0 0,0 0 0,0 1 0,0-1-1,-1 1 1,0-1 0,0 8 0,0-8 7,1-1 0,-1 1 0,0 0 0,-1 0-1,1 0 1,-1-1 0,1 1 0,-1 0 0,0 0 0,-1-1 0,1 1 0,0-1-1,-1 1 1,0-1 0,0 0 0,0 0 0,0 1 0,-1-1 0,1-1 0,-1 1 0,0 0-1,1-1 1,-1 1 0,-6 3 0,-10 4 33,-1-1 0,1 0-1,-2-1 1,1-1 0,-1-1 0,0-1 0,0-1 0,-32 2-1,-10-2-473,-108-7-1,158 2-291,-1 0 0,-19-6 0,32 7 401,-1 0-1,0-1 1,0 0 0,0 1 0,0-1 0,1 0 0,-1 0-1,0 0 1,1 0 0,-1 0 0,1 0 0,-3-3-1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3.236"/>
    </inkml:context>
    <inkml:brush xml:id="br0">
      <inkml:brushProperty name="width" value="0.05" units="cm"/>
      <inkml:brushProperty name="height" value="0.05" units="cm"/>
      <inkml:brushProperty name="color" value="#004F8B"/>
    </inkml:brush>
  </inkml:definitions>
  <inkml:trace contextRef="#ctx0" brushRef="#br0">1 204 9156,'0'0'6563,"105"-33"-6368,336-99-152,-305 102-40,-114 27 1,29 0-1,-3 2 14,5-1 1,80 8 1,-118-4-14,1 0 1,-1 1 0,0 1-1,0 1 1,0 0-1,0 1 1,-1 0 0,0 1-1,22 15 1,-23-13 28,0 1 1,-1 0 0,0 1 0,11 15 0,-17-19-1,-1 0 1,-1 0 0,1 0-1,-1 1 1,-1 0-1,1 0 1,-2 0 0,1 0-1,2 12 1,-1 12 389,0 0 0,-2 52 1,-2-79-388,-1-1 0,1 1 0,-1-1 0,0 1 0,0-1 0,-1 0 0,1 1 0,-1-1 0,0 0 0,0 0 0,0 0 0,-1 0 0,1 0 0,-1-1 0,0 1 0,0-1 0,-1 0 0,1 0 0,-4 3 0,-9 6 71,-1-2 0,0 1 1,-23 9-1,18-10 18,-53 27 413,-1-3 0,-3-4 0,-117 30-1,-92-2 1002,254-56-1639,31-2-221,21 5-7662,-13-6 6448,33 1-5360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09.740"/>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570 0 9700,'0'0'12289,"-56"42"-11980,-174 139 51,219-170-314,0 0 0,0 0 0,-16 23 0,23-27-9,1-1 0,-1 1 0,1-1 0,-3 14 0,-12 45 313,3 0 0,3 1 1,-4 93-1,11 201 77,6-224-439,-1 339-4,1-440 14,2 0 0,2-1 0,1 0-1,1 0 1,2 0 0,23 55-1,-26-72 3,1 0 0,1 0 0,1-1 1,0 0-1,12 16 0,-16-25-1,2 0 1,-1 0 0,1-1 0,-1 0-1,2 0 1,-1-1 0,1 1 0,0-2-1,0 1 1,0-1 0,15 5 0,2-3-29,-1 0 1,1-3 0,0 0-1,0-1 1,41-2-1,-35-1-40,-5 1-5,19 2-80,0-3 0,-1-2 0,1-2 0,50-11 1,-34-6-317,0-3 0,112-63 0,-165 84 426,41-24-240,-1-2 0,-2-1 1,58-52-1,-78 59 286,-2-1-1,0-1 1,-2-1 0,0 0-1,-2-2 1,25-47-1,-36 55 21,0-1-1,-1 1 1,-1-1-1,-2-1 1,0 1-1,2-24 1,0-141 3,-7 180-25,1-23 4,-3 1-1,-6-45 0,5 60 0,-1 1-1,0 0 1,0 0 0,-1 0 0,-1 0 0,0 1 0,-1 0-1,-11-15 1,-12-8 53,-65-59 0,-314-258 781,-18 24 1309,403 311-1910,-1 0 1,-1 1-1,-46-20 0,55 29-148,0 1-1,0 1 1,-1 1 0,0 0-1,0 1 1,0 1-1,-20 0 1,31 2-84,1 1 0,-1-1 0,1 1 0,0 1 0,-1-1 0,1 1 0,0 0 0,0 0 0,0 1 1,1-1-1,-1 1 0,0 1 0,1-1 0,0 1 0,0 0 0,0 0 0,0 1 0,-6 7 0,-3 7-9,1 0 0,1 1 0,-19 40 0,27-52 4,-22 52 10,3 1 0,2 1 1,3 0-1,2 2 0,4 0 1,-5 68-1,1 186-1228,17-105-2513,0-58-1253,-1-135-623</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59.070"/>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0 1 12662,'0'0'9188,"179"47"-8788,-84-37 32,-1-6-95,12-4-193,-22 0-64,0 0-80,-21 0-337,-10 0-1583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36.401"/>
    </inkml:context>
    <inkml:brush xml:id="br0">
      <inkml:brushProperty name="width" value="0.05" units="cm"/>
      <inkml:brushProperty name="height" value="0.05" units="cm"/>
      <inkml:brushProperty name="color" value="#004F8B"/>
    </inkml:brush>
  </inkml:definitions>
  <inkml:trace contextRef="#ctx0" brushRef="#br0">1 248 11781,'0'0'9693,"21"70"-8549,147 500 542,-22 50 233,-130-533-1386,-3 1 1,1 163-1,-14-32 1508,0-238-2071,-2 1-1,0-1 0,-2 0 1,-5-19-1,-29-77-44,0 3 5,13 2-177,5-1 1,-8-136 0,15-225-211,14 374 391,-1 83 57,5-152-116,-3 143 96,2-1 0,0 1-1,2 1 1,15-42 0,-9 38 6,2 1 1,0 0 0,2 1 0,1 0-1,37-40 1,-26 37-75,0 0-1,2 2 1,60-41 0,-71 55 29,1 0 0,1 2 0,0 0 1,0 1-1,1 2 0,0 0 1,0 1-1,0 1 0,1 1 0,0 1 1,0 2-1,26 0 0,-21 1 15,-1-1 5,0 1 0,-1 1 0,1 1 0,0 2 0,38 10 0,-51-8 49,1 0-1,-1 2 1,0-1 0,0 2 0,-1 0 0,0 1 0,-1 0 0,0 1 0,0 0 0,-1 0-1,-1 2 1,0-1 0,-1 1 0,0 1 0,-1-1 0,0 2 0,-1-1 0,-1 1 0,-1 0-1,7 23 1,-8-2 4,-1 0-1,-3 60 0,0-43 13,0-44-3,0-1 1,0 1 0,0 0-1,-1 0 1,-1-1 0,1 1-1,-1 0 1,-1-1 0,-6 16-1,3-15 34,-1 1 0,-1-1 0,1-1 0,-1 1-1,-1-1 1,0-1 0,0 0 0,-15 10 0,-11 4 182,-48 22 1,22-18 3,0-2 0,-1-3 1,-2-3-1,0-2 1,0-4-1,-1-2 1,0-3-1,-67-3 1,-119-3 37,251 0-289,0 0 0,0 0 1,0 0-1,-1 0 0,1 0 1,0 0-1,0 0 0,0 0 0,0 0 1,0 0-1,-1 0 0,1 0 0,0 0 1,0 0-1,0 0 0,0 0 0,0 0 1,0 0-1,0 0 0,-1 0 1,1 0-1,0-1 0,0 1 0,0 0 1,0 0-1,0 0 0,0 0 0,0 0 1,0 0-1,0 0 0,0-1 0,-1 1 1,1 0-1,0 0 0,0 0 1,0 0-1,0 0 0,0 0 0,0-1 1,0 1-1,0 0 0,0 0 0,0 0 1,0 0-1,0 0 0,0-1 0,0 1 1,1 0-1,-1 0 0,0 0 1,0 0-1,0 0 0,0 0 0,0-1 1,0 1-1,0 0 0,0 0 0,0 0 1,0 0-1,0 0 0,1 0 0,-1 0 1,0 0-1,0 0 0,0 0 1,0-1-1,0 1 0,0 0 0,1 0 1,14-9-755,169-32-5432,-80 22 1025</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36.851"/>
    </inkml:context>
    <inkml:brush xml:id="br0">
      <inkml:brushProperty name="width" value="0.05" units="cm"/>
      <inkml:brushProperty name="height" value="0.05" units="cm"/>
      <inkml:brushProperty name="color" value="#004F8B"/>
    </inkml:brush>
  </inkml:definitions>
  <inkml:trace contextRef="#ctx0" brushRef="#br0">1 1 18264,'0'0'8020,"725"0"-7604,-514 0-288,-32 0-112,-43 0-16,-41 5-192,-63 28-528,-32 14-993,0-33-1056,-43 5-4258</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37.246"/>
    </inkml:context>
    <inkml:brush xml:id="br0">
      <inkml:brushProperty name="width" value="0.05" units="cm"/>
      <inkml:brushProperty name="height" value="0.05" units="cm"/>
      <inkml:brushProperty name="color" value="#004F8B"/>
    </inkml:brush>
  </inkml:definitions>
  <inkml:trace contextRef="#ctx0" brushRef="#br0">0 15 4050,'0'0'24875,"547"10"-24475,-400-10-31,-10 0-369,-11 0-96,1 0-913,20-10-960,-105 5-2369,-10-4-4818</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45.076"/>
    </inkml:context>
    <inkml:brush xml:id="br0">
      <inkml:brushProperty name="width" value="0.05" units="cm"/>
      <inkml:brushProperty name="height" value="0.05" units="cm"/>
      <inkml:brushProperty name="color" value="#004F8B"/>
    </inkml:brush>
  </inkml:definitions>
  <inkml:trace contextRef="#ctx0" brushRef="#br0">74 388 15687,'0'0'9292,"-3"-4"-7427,0 0-1771,1 1 0,0-1-1,0 1 1,0-1-1,0 0 1,0 1 0,1-1-1,0 0 1,0 0-1,0 0 1,0-1 0,0 1-1,1 0 1,0 0 0,0 0-1,0 0 1,0 0-1,1 0 1,0-1 0,-1 1-1,2 0 1,-1 0-1,0 0 1,1 1 0,0-1-1,2-4 1,3-5-106,1-1 0,0 2 0,1-1 0,1 1 0,0 1 0,13-13 0,43-33-158,24-25-636,-49 50 147,-40 28 627,-1 16 92,0-1 1,-2 1 0,1-1 0,-2 1 0,1-1 0,-1 0 0,-6 14-1,-3-1 37,-25 40 0,13-25 12,-11 30 30,2 1 0,3 2 0,4 1-1,-25 109 1,20-4 215,15-78-140,6-38-169,4 1-1,1 88 1,5-230-6035,0 32-458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45.455"/>
    </inkml:context>
    <inkml:brush xml:id="br0">
      <inkml:brushProperty name="width" value="0.05" units="cm"/>
      <inkml:brushProperty name="height" value="0.05" units="cm"/>
      <inkml:brushProperty name="color" value="#004F8B"/>
    </inkml:brush>
  </inkml:definitions>
  <inkml:trace contextRef="#ctx0" brushRef="#br0">706 1 13366,'0'0'7246,"-35"53"-4319,-156 252-812,126-190-391,-70 166-1,-14 179-141,104-283-1045,-26 231-1,56-158 279,16-144-3245,-1-31-3345,2-95-1607,6-23-3791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45.809"/>
    </inkml:context>
    <inkml:brush xml:id="br0">
      <inkml:brushProperty name="width" value="0.05" units="cm"/>
      <inkml:brushProperty name="height" value="0.05" units="cm"/>
      <inkml:brushProperty name="color" value="#004F8B"/>
    </inkml:brush>
  </inkml:definitions>
  <inkml:trace contextRef="#ctx0" brushRef="#br0">0 137 14471,'0'0'15380,"114"-25"-15161,372-73-193,-447 92-24,0 2 0,45 0 0,-70 5-1,-1 0 0,0 1-1,0 0 1,0 1 0,18 6 0,-9-1-1,-1 2 0,0 0 0,-1 1 0,0 2 0,26 19 0,-31-20-1,-1 1-1,0 0 1,-1 0 0,-1 1-1,0 1 1,-1 0 0,11 20-1,-14-19 3,-1 0-1,-1 0 1,-1 1-1,0 0 1,-1 0-1,-1 0 1,1 20-1,-2 122 23,-2-144-19,0 1 0,-1-1-1,-1 0 1,-1 0 0,0 0 0,0-1-1,-2 1 1,0-1 0,-8 17-1,-4-6 20,-1-1-1,-1-1 0,-1 0 0,-1-2 1,-28 23-1,-36 30 283,-160 105 0,172-133 14,-3-4-1,-143 58 1,196-91-252,0-1-1,-1-1 1,1-1 0,-2-1-1,-35 3 1,28-7-43,32-1-26,0 0 1,-1 0-1,1 0 0,0 0 0,0 0 1,0 0-1,-1 0 0,1 0 1,0 0-1,0 0 0,0 0 0,-1 0 1,1 0-1,0 0 0,0 0 0,0-1 1,0 1-1,-1 0 0,1 0 0,0 0 1,0 0-1,0 0 0,0 0 1,-1 0-1,1-1 0,0 1 0,0 0 1,0 0-1,0 0 0,0 0 0,0-1 1,-1 1-1,1 0 0,0 0 0,0 0 1,0 0-1,0-1 0,0 1 1,0 0-1,0 0 0,0 0 0,0-1 1,0 1-1,0 0 0,0 0 0,0 0 1,0-1-1,0 1 0,0 0 0,0 0 1,0 0-1,0-1 0,0 1 1,0 0-1,1 0 0,-1-1 0,0 0-8,0-1 0,0 0 0,0 1 0,1-1 0,-1 1 0,0-1-1,1 0 1,-1 1 0,1-1 0,0 1 0,0-1 0,-1 1 0,1 0-1,0-1 1,0 1 0,0 0 0,1-1 0,-1 1 0,0 0 0,0 0-1,1 0 1,-1 0 0,0 0 0,4-1 0,17-8-53,1 0 1,0 2-1,31-7 0,67-14-179,1 6 0,215-14 0,259 27 25,-452 10 200,24 6 35,-138-2-3,0 1 1,0 1-1,40 15 1,-38-8 21,-32-13-45,5 4 102,-5-4-111,0 0 0,0 0 0,0 1 1,0-1-1,0 0 0,0 0 0,0 0 0,0 0 0,0 0 0,0 0 0,0 1 0,0-1 1,0 0-1,0 0 0,0 0 0,-1 0 0,1 0 0,0 0 0,0 0 0,0 1 0,0-1 1,0 0-1,0 0 0,0 0 0,0 0 0,0 0 0,-1 0 0,1 0 0,0 0 0,0 0 1,0 0-1,0 0 0,0 0 0,0 0 0,0 0 0,-1 0 0,1 0 0,0 0 0,0 0 0,0 0 1,0 0-1,0 0 0,0 0 0,-1 0 0,1 0 0,0 0 0,0 0 0,0 0 0,0 0 1,0 0-1,0 0 0,-1 0 0,1 0 0,0 0 0,0 0 0,0 0 0,0-1 0,-74 1-8154,48-4-2605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50.116"/>
    </inkml:context>
    <inkml:brush xml:id="br0">
      <inkml:brushProperty name="width" value="0.05" units="cm"/>
      <inkml:brushProperty name="height" value="0.05" units="cm"/>
      <inkml:brushProperty name="color" value="#004F8B"/>
    </inkml:brush>
  </inkml:definitions>
  <inkml:trace contextRef="#ctx0" brushRef="#br0">1401 242 12470,'0'0'8854,"-41"-34"-7962,41 34-892,-175-142 832,167 135-757,-1 1 0,1 1 0,-1 0 1,0 0-1,-1 1 0,1 0 0,-1 0 0,0 1 1,0 1-1,-10-2 0,-64-5 807,-137 2 1,210 7-874,-18 0 45,-1 0 0,0 3 1,1 0-1,0 2 0,0 1 0,0 1 0,1 2 0,0 1 1,0 1-1,1 1 0,1 1 0,-39 26 0,33-16-57,0 2-1,2 0 0,0 3 1,2 0-1,2 1 0,-40 56 0,52-64 0,1 1-1,1 0 0,0 1 0,2 1 1,1-1-1,1 1 0,1 1 1,1-1-1,1 1 0,1 0 0,0 39 1,3-59 2,1 0-1,0 1 1,0-1 0,1 0 0,0 0 0,0 0 0,0 0 0,0 0-1,1 0 1,0 0 0,0-1 0,0 1 0,0 0 0,1-1 0,0 0 0,0 0-1,0 1 1,6 4 0,0-2-1,1-1 0,1 0-1,-1 0 1,1-1 0,0-1 0,0 0-1,16 4 1,26 6-62,1-2-1,0-2 1,64 2 0,165-5-533,-242-7 454,154-7-379,-175 5 503,-1-2 0,0 0 0,0-1 0,0-1 0,-1 0 0,0-2 0,26-14 0,-27 12-22,-1-1 0,0-1 1,0 0-1,-2-1 0,1-1 0,-2 0 0,0-1 1,0 0-1,-2-1 0,0-1 0,-1 1 0,0-2 1,-2 1-1,0-1 0,-1-1 0,0 0 0,-2 1 1,0-2-1,-1 1 0,2-34 0,-4-176-608,-3 133 679,1 94 235,0 34 584,0 0-750,14 347 607,47 34-219,-9-70-230,-1-8 231,-29-198 21,-19-117-347,-2-12-56,-1-1-1,1 1 0,1 0 1,0-1-1,0 1 1,0-1-1,1 0 1,0 0-1,0 0 0,7 10 1,-9-16-75,0 0 1,1 1-1,-1-1 1,1 0-1,-1 0 1,1-1 0,-1 1-1,1 0 1,0 0-1,-1-1 1,1 1-1,0-1 1,0 0-1,-1 1 1,1-1-1,0 0 1,2 0-1,7-2-243,-11-3-13,0 1 44,0-114-3568,0 34-4434,0 46-1724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50.522"/>
    </inkml:context>
    <inkml:brush xml:id="br0">
      <inkml:brushProperty name="width" value="0.05" units="cm"/>
      <inkml:brushProperty name="height" value="0.05" units="cm"/>
      <inkml:brushProperty name="color" value="#004F8B"/>
    </inkml:brush>
  </inkml:definitions>
  <inkml:trace contextRef="#ctx0" brushRef="#br0">1 115 18104,'0'0'10149,"568"-90"-10101,-400 80 0,-10 1-48,-32 4-144,-31 5-801,-43 0-1392,-41 0-1056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3.717"/>
    </inkml:context>
    <inkml:brush xml:id="br0">
      <inkml:brushProperty name="width" value="0.05" units="cm"/>
      <inkml:brushProperty name="height" value="0.05" units="cm"/>
      <inkml:brushProperty name="color" value="#004F8B"/>
    </inkml:brush>
  </inkml:definitions>
  <inkml:trace contextRef="#ctx0" brushRef="#br0">134 1 11685,'0'0'5277,"-17"50"-4746,-54 172-157,60-183-248,1 1 1,2-1-1,3 1 0,-3 76 1,7-89-98,-2 448 542,5-271-354,-3-179-179,2-1 0,1 1 0,1-1 0,1 0 1,1 0-1,1 0 0,1-1 0,1 0 1,1 0-1,1-1 0,17 28 0,14 16 122,-40-64-56,0-1 0,0 0 0,1 1 0,-1-1-1,0 0 1,1 0 0,-1 0 0,1 0 0,0 0-1,-1 0 1,1 0 0,0 0 0,-1-1 0,1 1-1,0-1 1,0 1 0,0-1 0,-1 0-1,1 1 1,3-1 0,42-1 718,-33 0-2986,3 1-1485,1 0-1196</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50.905"/>
    </inkml:context>
    <inkml:brush xml:id="br0">
      <inkml:brushProperty name="width" value="0.05" units="cm"/>
      <inkml:brushProperty name="height" value="0.05" units="cm"/>
      <inkml:brushProperty name="color" value="#004F8B"/>
    </inkml:brush>
  </inkml:definitions>
  <inkml:trace contextRef="#ctx0" brushRef="#br0">1 1 11381,'0'0'13382,"610"9"-12517,-431-9-385,-32 0-368,-31 9-112,-22 1-656</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51.437"/>
    </inkml:context>
    <inkml:brush xml:id="br0">
      <inkml:brushProperty name="width" value="0.05" units="cm"/>
      <inkml:brushProperty name="height" value="0.05" units="cm"/>
      <inkml:brushProperty name="color" value="#004F8B"/>
    </inkml:brush>
  </inkml:definitions>
  <inkml:trace contextRef="#ctx0" brushRef="#br0">159 649 7716,'0'0'11538,"-19"-43"-10959,-62-142-496,73 165-180,1 0 0,1-1 0,0 1 0,2-1 1,0 0-1,2-1 0,0 1 0,1 0 0,3-27 0,-1-2-316,0 17-52,0 15 15,-2-1 0,-1-20 1,1 37 414,1 0 1,-1 0 0,1 0 0,-1 0 0,1 0-1,-1 0 1,0 1 0,0-1 0,0 0 0,-1-2-1,-7 1 6,7 6 517,2 206 2242,0-189-2593,0 0 0,2 0 0,0 0 0,7 26 0,9 6 221,4 0 0,47 84 0,-52-105-229,175 286 1283,-158-263-1209,-27-42-171,-3-6-13,-1 0 1,1-1 0,0 1-1,6 5 1,-8-9-29,-1-1 1,1 1-1,0-1 1,0 0-1,0 0 1,0 0 0,0 0-1,0 0 1,0 0-1,1 0 1,-1-1-1,0 1 1,0-1 0,1 1-1,-1-1 1,3 0-1,-4 0-37,0 0 0,0 0 0,0 0 0,0 0 0,0 0 0,0 0 0,0 0 0,0 0 0,0-1-1,0 1 1,0 0 0,0-1 0,0 1 0,0 0 0,0-1 0,-1 1 0,1-1 0,0 0 0,0 1 0,0-1 0,-1 0 0,1 1 0,0-1-1,-1 0 1,2-1 0,-1-1-347,0 0 1,0-1-1,-1 1 0,1-1 0,-1 1 0,0-1 0,0-6 1,0-45-5291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51.798"/>
    </inkml:context>
    <inkml:brush xml:id="br0">
      <inkml:brushProperty name="width" value="0.05" units="cm"/>
      <inkml:brushProperty name="height" value="0.05" units="cm"/>
      <inkml:brushProperty name="color" value="#004F8B"/>
    </inkml:brush>
  </inkml:definitions>
  <inkml:trace contextRef="#ctx0" brushRef="#br0">33 1 13686,'-5'61'4939,"-21"472"-682,26 912 1696,-1-1420-5912,1-7-18,0 0 0,0 0-1,2 0 1,0 0 0,7 24 0,-7-37-15,0-1 1,0 0-1,0 1 0,1-1 0,0 0 1,0 0-1,0-1 0,0 1 0,6 5 0,-8-9-32,-1 1 0,1 0 0,0-1 0,0 1 0,0 0-1,0-1 1,0 0 0,0 1 0,0-1 0,0 1 0,1-1-1,-1 0 1,0 0 0,0 0 0,0 1 0,0-1 0,0 0-1,0 0 1,2-1 0,-2 1-75,1-1 0,-1 0 0,0 0 0,0 1 0,1-1 0,-1 0 0,0 0 0,0 0 0,0 0 0,0-1-1,0 1 1,0 0 0,-1 0 0,1 0 0,0-1 0,-1 1 0,1 0 0,-1-1 0,2-2 0,15-57-3695,-3 5-2438,5 3-4786</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6:52.154"/>
    </inkml:context>
    <inkml:brush xml:id="br0">
      <inkml:brushProperty name="width" value="0.05" units="cm"/>
      <inkml:brushProperty name="height" value="0.05" units="cm"/>
      <inkml:brushProperty name="color" value="#004F8B"/>
    </inkml:brush>
  </inkml:definitions>
  <inkml:trace contextRef="#ctx0" brushRef="#br0">1 4 14759,'0'0'11456,"98"-3"-10400,317 7-349,-397-2-688,-1 1-1,0 0 1,0 1-1,0 1 1,31 13 0,-39-13-20,0 1 0,0-1 1,0 2-1,-1-1 0,0 1 1,11 12-1,-5-4-14,-1 1 1,-1 1-1,-1-1 0,-1 2 1,0-1-1,-1 1 0,0 1 1,-2 0-1,-1 0 0,8 32 1,-7-6-19,-1 1 0,-2 0-1,-4 73 1,0-99 32,-1 0-1,-1 1 1,0-1-1,-2 0 1,0 0-1,-11 30 1,5-30 13,-1-1 0,-1 0 1,0-1-1,-1 0 0,-1 0 1,-18 16-1,-12 8 154,-50 38 1,59-53 111,-1-1 1,-1-3-1,-1 0 1,-44 17-1,70-35-170,-1 0-1,1-1 1,-1 0 0,0-1-1,0 0 1,0-1-1,0-1 1,-15 0 0,23-1-74,0 1-8,1-1 1,0-1-1,-1 1 1,1 0-1,-8-3 0,11 2-23,-1 1 1,1-1-1,0 0 0,-1 1 0,1-1 0,0 0 0,0 0 0,0 0 0,-1 0 1,1 0-1,0 0 0,1 0 0,-1 0 0,0-1 0,0 1 0,0 0 0,1-1 1,-1 1-1,1 0 0,-1-1 0,0-2 0,-1-7-19,0 1-1,1-1 0,1 0 1,0 0-1,0 0 1,1 1-1,0-1 0,5-19 1,-4 26-5,0 0 0,0 0 0,0 0 0,0 0 0,1 1 0,-1-1 1,1 1-1,0 0 0,0-1 0,0 1 0,1 0 0,-1 1 0,1-1 0,-1 1 1,1-1-1,4-1 0,17-7-84,1 0 1,0 2-1,0 1 0,1 0 1,0 2-1,54-4 0,187 1-295,-262 9 396,15 0-13,287 6-106,-234-1 140,0 3-1,82 21 1,42 26 68,26 5-5,-203-58-139,-17-2-392,-4-8-6773,0-17-2228</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2.741"/>
    </inkml:context>
    <inkml:brush xml:id="br0">
      <inkml:brushProperty name="width" value="0.05" units="cm"/>
      <inkml:brushProperty name="height" value="0.05" units="cm"/>
      <inkml:brushProperty name="color" value="#004F8B"/>
    </inkml:brush>
  </inkml:definitions>
  <inkml:trace contextRef="#ctx0" brushRef="#br0">10 2150 9156,'0'0'9882,"-2"5"-8377,-5 17-318,7-22-1170,0 0 0,0 0 0,0 0 0,0 0 0,1 0 0,-1 0-1,0 0 1,0 0 0,0 0 0,0 0 0,0 0 0,1 0 0,-1 0 0,0 0 0,0 0 0,0 0 0,0 0 0,0 0 0,1 0 0,-1 0 0,0 0 0,0 0-1,0 0 1,0 0 0,0 1 0,0-1 0,1 0 0,-1 0 0,0 0 0,0 0 0,0 0 0,0 0 0,0 0 0,0 0 0,0 1 0,0-1 0,0 0-1,1 0 1,-1 0 0,0 0 0,0 0 0,0 1 0,0-1 0,0 0 0,0 0 0,0 0 0,0 0 0,0 0 0,0 0 0,0 1 0,0-1 0,0 0 0,0 0-1,0 0 1,0 0 0,0 0 0,0 1 0,-1-1 0,1 0 0,0 0 0,0 0 0,0 0 0,0 0 0,0 0 0,0 1 0,0-1 0,0 0 0,-1 0-1,16-2 258,-1-1-1,1 0 0,-1-1 0,0-1 0,0 0 0,-1 0 0,15-10 1,-2 3 38,11-6-6,-2-2 0,0-1 0,-1-2 0,34-29 0,-9 0 12,62-70 0,-84 80-330,-2-1-1,-2-2 1,-1-2 0,-3 0 0,-2-2-1,-2-1 1,-2-1 0,-3-2-1,24-92 1,-17 29-301,16-177-1,-28-304-215,-16 476 394,1 119 145,0 1 0,1 0 0,-2 0 1,1 0-1,0 0 0,0-1 0,0 1 0,0 0 0,-1 0 1,1 0-1,0 0 0,-1 0 0,1-1 0,-1 1 0,0 0 0,1 0 1,-1 0-1,0 1 0,1-1 0,-1 0 0,0 0 0,0 0 1,0 0-1,0 1 0,0-1 0,0 0 0,0 1 0,0-1 0,0 1 1,-2-1-1,1 0 289,2 937-742,0-935 442,1 1 0,-1-1-1,0 0 1,1 1 0,-1-1 0,1 1 0,-1-1 0,1 1 0,0-1 0,0 0 0,0 0 0,0 1 0,-1-1 0,2 0 0,-1 0 0,0 0-1,0 0 1,0 0 0,0 0 0,1 0 0,-1-1 0,0 1 0,1 0 0,-1-1 0,0 1 0,1-1 0,-1 1 0,1-1 0,-1 0 0,1 1-1,1-1 1,9 2-33,1-1 0,-1 0 0,12-2 0,-12 1 15,11 1 10,-15 0 27,0 0 0,0-1 0,0 0 1,0-1-1,-1 0 0,1 0 0,0 0 1,11-5-1,-9 1-6,-1 0 0,0-1 0,-1 0 0,1-1 0,-1 0 0,0 0 0,8-11 0,50-66-16,-51 63 5,22-35-36,-2-2-1,29-69 0,-44 86 10,0-1 36,-1-1 0,-3-1-1,-1 0 1,-3-1 0,-1-1 0,-2 0-1,-3 0 1,2-68 0,-8-20 99,0 133-53,0 10-229,-1 48 28,5 119 218,26 45 77,0-4 60,-15-97-11,3 35 197,-17-138-354,7 140 588,-8-150-596,0 0 0,0 0 0,1 0 0,0-1 0,0 1-1,1 0 1,4 11 0,-5-16-38,0 0-1,0 0 1,0 0 0,1 0 0,-1 0-1,0 0 1,1-1 0,0 1-1,-1-1 1,1 1 0,0-1 0,0 0-1,-1 1 1,1-1 0,0 0-1,0 0 1,0-1 0,1 1-1,-1 0 1,0 0 0,0-1 0,0 0-1,0 1 1,1-1 0,-1 0-1,2 0 1,-2 0-444,-2 0 230,1 0 0,-1 0 0,0 0 0,1 0 0,-1 0 0,0 0 0,1 0 0,-1 0 0,0 0 0,1 0 0,-1 0 0,0 0 0,1 0 0,-1 0 0,0 0-1,0 0 1,1 0 0,-1 0 0,0 0 0,1 0 0,-1-1 0,0 1 0,0 0 0,1 0 0,0-1-654,1-14-7300,-2-11-4919</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3.236"/>
    </inkml:context>
    <inkml:brush xml:id="br0">
      <inkml:brushProperty name="width" value="0.05" units="cm"/>
      <inkml:brushProperty name="height" value="0.05" units="cm"/>
      <inkml:brushProperty name="color" value="#004F8B"/>
    </inkml:brush>
  </inkml:definitions>
  <inkml:trace contextRef="#ctx0" brushRef="#br0">1 76 8948,'0'0'14183,"568"-71"-14039,-421 67 48,-10 4-80,-21 0-112,-32 0-112,-32 0-368,-20 0-801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3.850"/>
    </inkml:context>
    <inkml:brush xml:id="br0">
      <inkml:brushProperty name="width" value="0.05" units="cm"/>
      <inkml:brushProperty name="height" value="0.05" units="cm"/>
      <inkml:brushProperty name="color" value="#004F8B"/>
    </inkml:brush>
  </inkml:definitions>
  <inkml:trace contextRef="#ctx0" brushRef="#br0">0 1 9716,'0'0'8100,"37"14"-6737,-21-8-1200,25 10 134,0-1 1,1-2-1,1-2 1,0-2-1,57 4 1,536-1 2651,-494-13-2443,-100 2-383,-28 2-75,-12-2-72,-2 1-258,0 0-931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5.086"/>
    </inkml:context>
    <inkml:brush xml:id="br0">
      <inkml:brushProperty name="width" value="0.05" units="cm"/>
      <inkml:brushProperty name="height" value="0.05" units="cm"/>
      <inkml:brushProperty name="color" value="#004F8B"/>
    </inkml:brush>
  </inkml:definitions>
  <inkml:trace contextRef="#ctx0" brushRef="#br0">18 0 8916,'0'0'12480,"-5"9"-12298,3-4-148,0-1 1,0 0 0,1 0-1,-1 1 1,1-1-1,0 0 1,1 1 0,-1-1-1,1 1 1,0-1-1,0 1 1,0-1 0,0 1-1,2 5 1,3 7 60,0 1 1,10 23-1,-6-18-20,13 32 202,-2 0-1,-3 2 0,-3 0 1,10 72-1,-14 50 597,1-22 530,-11-155-1336,0-8-2749,0-50-5697,0 23-1076</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5.824"/>
    </inkml:context>
    <inkml:brush xml:id="br0">
      <inkml:brushProperty name="width" value="0.05" units="cm"/>
      <inkml:brushProperty name="height" value="0.05" units="cm"/>
      <inkml:brushProperty name="color" value="#004F8B"/>
    </inkml:brush>
  </inkml:definitions>
  <inkml:trace contextRef="#ctx0" brushRef="#br0">0 34 11669,'0'0'8292,"74"-6"-7902,243-16-70,-69 16 238,-186 7-420,184-1 3349,-262 0-3452,-366 0-241,342 2 202,0 1-1,0 2 0,1 2 1,-55 17-1,71-17 2,0 2 0,0 0 1,1 1-1,1 2 0,0 0 0,0 1 1,1 1-1,-27 25 0,43-34 2,-1 0 0,1 0-1,0 0 1,0 1 0,1-1-1,-1 1 1,1 0 0,0 0-1,1 0 1,0 1 0,0-1-1,0 0 1,1 1 0,-1-1-1,2 1 1,-1 0 0,1-1-1,0 1 1,0 0 0,1-1-1,2 14 1,-2-18 0,-1-1 1,1 1-1,0 0 0,0-1 1,-1 1-1,1-1 0,0 1 1,0-1-1,1 1 1,-1-1-1,0 1 0,0-1 1,1 0-1,-1 0 0,0 0 1,1 0-1,0 0 0,1 1 1,34 11-16,-32-12 15,61 12-4,0-3 1,104 3-1,40 5-21,-156-9-32,0 2 0,59 21 0,-91-25 35,0 2 0,-1 0 0,0 1 0,0 2 0,-1 0 0,-1 1 0,28 23 0,-41-29 18,0-1 0,0 1 0,0 0 0,-1 0 0,0 1 0,0 0 0,-1 0 0,0 0 0,-1 0 0,1 0 0,-2 1 0,4 11 0,-3 5 25,0 0 0,-1 49 0,-2-60 6,0-10 1,1 0 0,-1 0 0,0 0 0,0-1 0,-1 1 0,1 0 1,-1 0-1,0 0 0,0 0 0,0-1 0,0 1 0,-1 0 0,0-1 0,1 1 0,-1-1 0,-1 0 0,1 0 0,0 0 0,-1 0 0,1 0 0,-1 0 0,0 0 0,-4 2 0,-12 9 182,0-2 1,-2 0 0,-33 15 0,39-21-71,0 0 0,-1-2 0,1 0-1,-1 0 1,1-2 0,-32 2 0,6-3 16,8 0 20,0-2-1,-47-6 1,70 5-220,0 0 0,0-1 0,1 0 1,-1 0-1,1-1 0,0 0 0,0 0 0,0-1 1,1-1-1,-1 0 0,1 0 0,-11-11 0,16 14-286,0-1 0,0 0 0,1 0 0,-1 0 0,1 0 0,0-1 0,0 1 0,1-1 0,-1 1 0,1-1 0,0 0 0,0 1 0,0-1 0,1 0 0,0 0 1,0 1-1,1-9 0,-1 5-784,0 8 959,0-1 0,0 1 0,0 0 1,-1 0-1,1-1 0,0 1 0,0 0 0,0-1 1,0 1-1,0 0 0,1-1 0,-1 1 0,0 0 1,0 0-1,0-1 0,0 1 0,0 0 0,0-1 1,0 1-1,0 0 0,1 0 0,-1-1 1,0 1-1,0 0 0,0 0 0,1-1 0,-1 1 1,0 0-1,0 0 0,1 0 0,-1 0 0,0-1 1,18-3-7617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6.168"/>
    </inkml:context>
    <inkml:brush xml:id="br0">
      <inkml:brushProperty name="width" value="0.05" units="cm"/>
      <inkml:brushProperty name="height" value="0.05" units="cm"/>
      <inkml:brushProperty name="color" value="#004F8B"/>
    </inkml:brush>
  </inkml:definitions>
  <inkml:trace contextRef="#ctx0" brushRef="#br0">0 1 14150,'0'0'12870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5.197"/>
    </inkml:context>
    <inkml:brush xml:id="br0">
      <inkml:brushProperty name="width" value="0.05" units="cm"/>
      <inkml:brushProperty name="height" value="0.05" units="cm"/>
      <inkml:brushProperty name="color" value="#004F8B"/>
    </inkml:brush>
  </inkml:definitions>
  <inkml:trace contextRef="#ctx0" brushRef="#br0">1121 162 6931,'0'0'8345,"0"-13"-7915,0-75 2171,0 87-2575,-1 0 0,1 0 0,0 0 0,-1 0 0,1 0 0,-1 0 0,1 0 1,-1 0-1,0 0 0,1 0 0,-1 0 0,0 1 0,0-1 0,0 0 0,1 1 0,-1-1 0,0 0 0,0 1 0,0-1 0,0 1 0,-1-1 0,-26-10 81,21 8-64,-8-1-14,0 0-1,0 0 0,0 1 1,-22-1-1,2 0-26,-25-1-185,-90 4 0,75 2-40,55-1 208,1 2 0,1 0 0,-1 0 0,0 2 0,0 0 0,-32 13 0,26-8-19,6-3 31,0 1 1,1 0-1,0 1 0,-24 16 0,-7 9 122,-60 55-1,86-66-44,1 1 0,0 1 0,2 1-1,-20 31 1,31-40-30,1 0-1,0 0 1,2 1-1,0 0 1,1 0-1,0 0 1,1 1-1,-1 22 0,-1 151 144,7-134-165,-2-38-14,1-6-4,0 1 0,4 23 0,-3-33-3,0 1 0,0-1 0,0 0 0,1 0 0,-1 0 0,1 0 0,0 0 0,1 0 0,-1-1 0,1 1-1,-1-1 1,6 6 0,2-1-3,0 0 0,0-1 0,1 0 0,-1 0 0,2-1 0,-1-1 0,1 0 0,16 5 0,-3-3-1,1-1 0,52 5 1,35-8 22,-62-4 8,-33 1 20,0 0-1,0-1 1,-1-1 0,1-1 0,-1-1 0,1 0 0,-1-1 0,-1-1 0,1 0-1,-1-1 1,0-1 0,0-1 0,-1 0 0,0-1 0,-1 0 0,0-2 0,20-20-1,-20 17 101,-1 1 0,-1-2 0,16-25-1,-22 31-70,-1 0 0,-1 0-1,0-1 1,0 1-1,-1-1 1,0 0-1,2-19 1,-4 17-12,2-21 48,1 0-1,2 0 0,13-42 1,7 12-36,-15 37-35,-1 0 0,11-47-1,-19 35-30,-3 35-9,1 1-1,-1-1 1,1 1-1,0 0 1,1-1-1,-1 1 1,1-1-1,-1 1 1,1-1-1,0 1 1,0 0-1,0-1 1,4-4-1,-3-2 44,0 6 216,7 3-191,27 1-496,-33 0 268,-3 631 94,1-624 73,-1 0 0,1-1 0,1 1 0,-1-1 0,1 1 0,0-1 0,0 0 0,1 1 0,0-1 0,0-1 0,1 1 0,-1 0 0,1-1 0,1 0 0,-1 1 0,1-2 1,-1 1-1,1-1 0,1 1 0,5 3 0,-4-4 87,0-1 1,0 0-1,1 0 0,-1-1 1,0 1-1,1-2 1,-1 1-1,1-1 1,0 0-1,0-1 1,10 0-1,-11 0-482,0 0 0,-1-1 0,1 0 0,0 0 0,-1 0 0,1-1 0,-1 0 0,1-1 0,-1 1 0,0-1-1,0 0 1,0-1 0,6-4 0,6-5-3864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6.701"/>
    </inkml:context>
    <inkml:brush xml:id="br0">
      <inkml:brushProperty name="width" value="0.05" units="cm"/>
      <inkml:brushProperty name="height" value="0.05" units="cm"/>
      <inkml:brushProperty name="color" value="#004F8B"/>
    </inkml:brush>
  </inkml:definitions>
  <inkml:trace contextRef="#ctx0" brushRef="#br0">53 650 8372,'0'0'14185,"-8"-23"-13625,-2 0-480,4 10-32,0 0 0,1 0 0,1-1 0,0 0 0,1 0 0,1 0 0,0-1 0,0-23 0,5-22 239,17-98 0,-12 107-295,33-136-187,-40 295 227,-2 14 203,4 150 109,-2-260-331,1 1-1,0-1 0,1 0 0,1 0 1,0-1-1,0 1 0,1-1 0,0 0 1,1 0-1,0 0 0,1-1 1,0 0-1,1 0 0,12 12 0,-17-20-19,0 0-1,1 0 0,-1 0 0,0 0 0,1-1 1,-1 0-1,6 2 0,-6-2-94,-1-1 0,1 1-1,-1 0 1,1 0 0,-1 0 0,1 0 0,-1 1 0,1-1 0,-1 1-1,0-1 1,0 1 0,0 0 0,0 0 0,0 0 0,3 4 0,-2-1-816,3 6-2,-4 1-6833</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7.050"/>
    </inkml:context>
    <inkml:brush xml:id="br0">
      <inkml:brushProperty name="width" value="0.05" units="cm"/>
      <inkml:brushProperty name="height" value="0.05" units="cm"/>
      <inkml:brushProperty name="color" value="#004F8B"/>
    </inkml:brush>
  </inkml:definitions>
  <inkml:trace contextRef="#ctx0" brushRef="#br0">1 138 11413,'0'0'11558,"757"-24"-11270,-484-4-64,-20 9-48,-43-5-80,-62 10-64,-43 0-32,-42 9 0,-42-5-128,-42 10-9188</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7.460"/>
    </inkml:context>
    <inkml:brush xml:id="br0">
      <inkml:brushProperty name="width" value="0.05" units="cm"/>
      <inkml:brushProperty name="height" value="0.05" units="cm"/>
      <inkml:brushProperty name="color" value="#004F8B"/>
    </inkml:brush>
  </inkml:definitions>
  <inkml:trace contextRef="#ctx0" brushRef="#br0">211 6 6627,'0'0'12142,"59"-3"-12046,190 0-59,-236 4-22,0 0-1,0 1 1,16 4 0,-25-4-3,1-1 0,-1 1 0,0 0 0,0 0 0,0 0 0,0 0 0,6 5 0,-7-4 11,0 1 0,1 0 0,-1-1 0,-1 1 0,1 1 0,-1-1 0,1 0 0,-1 1 0,0-1 0,-1 1 0,3 8 0,-3-9-3,5 19 173,-2 1 0,0-1 0,-2 1 0,0-1 0,-2 1 0,-1 0 0,-7 46 1,6-61-97,0 0 0,-1-1 0,0 1 1,0 0-1,-1-1 0,0 0 1,-1 0-1,0 0 0,-9 12 1,-3-1 131,-1 0 1,-21 16 0,37-34-220,-98 82 808,-157 98 0,227-162-682,-1-1 1,-1-2 0,-60 23 0,87-37-109,12 1 309,184-8-169,0-9 0,374-75 0,-564 88-167,149-37 94,-130 31-76,0-1 0,0-1 1,-1 0-1,0-1 0,18-13 0,-35 21-31,0 0-1,0 0 1,0 0-1,-1 0 1,1 0 0,0 0-1,-1-1 1,1 1-1,-1-1 1,0 1-1,0-1 1,0 1 0,0-1-1,0 1 1,-1-1-1,2-5 1,-1-4-1244,-1 0-1,-1-20 1,-1 6-5643,2 15-1988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7.867"/>
    </inkml:context>
    <inkml:brush xml:id="br0">
      <inkml:brushProperty name="width" value="0.05" units="cm"/>
      <inkml:brushProperty name="height" value="0.05" units="cm"/>
      <inkml:brushProperty name="color" value="#004F8B"/>
    </inkml:brush>
  </inkml:definitions>
  <inkml:trace contextRef="#ctx0" brushRef="#br0">0 91 13766,'0'0'8852,"610"-81"-8644,-505 72-63,-41 9-145,-33 0-177,-31 19-8306,-73 0-4515</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8.203"/>
    </inkml:context>
    <inkml:brush xml:id="br0">
      <inkml:brushProperty name="width" value="0.05" units="cm"/>
      <inkml:brushProperty name="height" value="0.05" units="cm"/>
      <inkml:brushProperty name="color" value="#004F8B"/>
    </inkml:brush>
  </inkml:definitions>
  <inkml:trace contextRef="#ctx0" brushRef="#br0">1 1 13334,'0'0'9044,"641"4"-8147,-493 1-593,-33 0-208,-31 0-96,-10-5-192,-21 0-497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8.569"/>
    </inkml:context>
    <inkml:brush xml:id="br0">
      <inkml:brushProperty name="width" value="0.05" units="cm"/>
      <inkml:brushProperty name="height" value="0.05" units="cm"/>
      <inkml:brushProperty name="color" value="#004F8B"/>
    </inkml:brush>
  </inkml:definitions>
  <inkml:trace contextRef="#ctx0" brushRef="#br0">0 30 7956,'0'0'9986,"107"-5"-9373,337-14-453,-235 14-109,-171 5-43,67 0 40,-103 0-21,-2 3 23,0 284 1599,1-263-1558,1 0 1,0 0-1,2 0 0,1 0 0,1-1 1,1 0-1,2 0 0,0 0 0,21 38 0,3-1 413,-2 2 0,-4 1-1,28 91 1,-47-126-211,-5-19-227,0 0 0,-1 1 0,0-1-1,-1 1 1,1 11 0,-2-20-373,-18-1-3559,-27 0-2435,-8 0-4379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8.931"/>
    </inkml:context>
    <inkml:brush xml:id="br0">
      <inkml:brushProperty name="width" value="0.05" units="cm"/>
      <inkml:brushProperty name="height" value="0.05" units="cm"/>
      <inkml:brushProperty name="color" value="#004F8B"/>
    </inkml:brush>
  </inkml:definitions>
  <inkml:trace contextRef="#ctx0" brushRef="#br0">1 110 11509,'0'0'13206,"557"-100"-11909,-388 95-641,-12 1-352,-20 4-240,-11 0-64,-41 0-272,-1 14-496,-32 24-1793,-52-29-3730</inkml:trace>
  <inkml:trace contextRef="#ctx0" brushRef="#br0" timeOffset="1">1547 389 12598,'0'0'4834,"0"265"-2433,0-194-720,0-14-817,0-15-400,0-18-303,0-15-161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19.351"/>
    </inkml:context>
    <inkml:brush xml:id="br0">
      <inkml:brushProperty name="width" value="0.05" units="cm"/>
      <inkml:brushProperty name="height" value="0.05" units="cm"/>
      <inkml:brushProperty name="color" value="#004F8B"/>
    </inkml:brush>
  </inkml:definitions>
  <inkml:trace contextRef="#ctx0" brushRef="#br0">358 211 9508,'0'0'8831,"102"-35"-8388,315-104-419,-303 106-204,-109 32 138,0 0 0,-1 1 1,1-1-1,0 1 0,0 0 0,5 0 1,9 1-258,-19-1 278,1 0 0,-1 1 0,0-1 0,0 0 0,1 0 0,-1 0 0,0 0 0,0 1 0,0-1 0,1 0 0,-1 0 0,0 1 0,0-1 0,0 0-1,0 0 1,1 1 0,-1-1 0,0 0 0,0 0 0,0 1 0,0-1 0,0 0 0,0 0 0,0 1 0,0-1 0,0 0 0,0 1 0,0-1 0,0 0 0,0 1 0,0-1 0,0 0 0,0 1 0,-2 11-230,2-11 168,-1 2 57,1-1 0,-1 0-1,1 0 1,-1 0-1,0 0 1,0 0 0,0 0-1,0 0 1,0 0-1,-1 0 1,1-1 0,-1 1-1,1 0 1,-1-1-1,1 1 1,-1-1 0,0 0-1,-2 2 1,-26 13 23,-1-2 1,0-1-1,-50 13 0,49-15 41,-58 16 163,-69 25 559,126-39-424,1 1 0,-48 28-1,74-39-267,0 1 0,0 0 0,1 1 0,0-1 0,0 1 0,0 0 0,0 0 0,1 0 0,0 1 0,0 0 0,-3 6 0,3-4 18,1 0-1,1 0 1,0 0-1,0 0 0,0 0 1,1 0-1,0 1 1,1 13-1,0-15-26,0 0 0,0 0 0,0 0-1,1 0 1,1-1 0,3 13 0,-3-15-41,0 1 0,0-1 0,1 0 0,0-1 0,-1 1 0,1 0 0,1-1 0,-1 0 0,0 0 0,1 0 0,0 0 0,0 0 0,7 3 0,22 12-2,2-2 0,44 14 0,92 23-63,-88-28 4,-65-19 28,84 29-67,-91-31 75,0 2 0,0-1 0,0 2-1,0-1 1,-1 1 0,10 10 0,-16-14 6,-1 1 0,1 0 0,-1 0 0,0 0-1,0 0 1,0 1 0,-1-1 0,0 1 0,0-1 0,0 1 0,0 0-1,1 6 1,-1 3 15,-1 0-1,0 1 1,0 13-1,-1-24-7,0 4 36,-1 0 0,1 0 0,-1 1-1,0-1 1,-1 0 0,0 0-1,0-1 1,-1 1 0,0 0-1,-8 14 1,4-12 72,-1 1 0,-1-2 0,1 1 0,-2-1 0,1 0 0,-20 13 0,-15 9 554,-2-2-1,-87 40 1,-112 26 1315,207-83-1771,-2-1 1,1-2-1,-1-2 1,0-1 0,-80 0-1,109-6-218,1 0 0,0-1 0,-1 0 0,1-1 1,0 0-1,-1 0 0,-10-5 0,17 5-164,0 0 0,0 0-1,1 0 1,-1-1 0,1 1 0,-1-1 0,-5-6-1,6 6-371,1 0-1,-1-1 1,1 0 0,0 1-1,0-1 1,0 0-1,0 0 1,-2-8-1,-6-26-7719</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2.219"/>
    </inkml:context>
    <inkml:brush xml:id="br0">
      <inkml:brushProperty name="width" value="0.05" units="cm"/>
      <inkml:brushProperty name="height" value="0.05" units="cm"/>
      <inkml:brushProperty name="color" value="#004F8B"/>
    </inkml:brush>
  </inkml:definitions>
  <inkml:trace contextRef="#ctx0" brushRef="#br0">1295 81 5651,'0'0'14612,"-9"-6"-13455,-26-19-207,35 24-930,0 1 1,-1 0-1,1 0 0,0 0 0,0 0 0,0-1 0,0 1 0,0 0 1,-1 0-1,1 0 0,0 0 0,0 0 0,0 0 0,0-1 1,-1 1-1,1 0 0,0 0 0,0 0 0,0 0 0,-1 0 0,1 0 1,0 0-1,0 0 0,0 0 0,-1 0 0,1 0 0,0 0 1,0 0-1,0 0 0,-1 0 0,1 0 0,0 0 0,0 0 0,0 0 1,0 1-1,-1-1 0,1 0 0,0 0 0,0 0 0,0 0 1,-1 0-1,1 0 0,0 0 0,0 1 0,0-1 0,0 0 0,0 0 1,0 0-1,0 0 0,-1 1 0,1-1 0,0 0 0,0 0 1,0 1-1,0 13 50,0-9 83,2 157 716,-6 226 684,2-361-1463,-2 0 0,-1-1 0,-1 0 0,-1 0 0,-2 0 0,0-1 0,-19 35 0,-13 13 236,-52 71-1,48-77-109,15-21-93,-2 5-28,-2-1 0,-2-2-1,-54 55 1,75-89-97,-1-1 0,0 0 0,-1-1 0,0-1 0,-1-1 0,-29 13 1,37-20 1,-1-1 0,0 0 1,0 0-1,0-1 0,0-1 1,0 0-1,-17-1 0,-10-1 30,22 1-3,0 0 0,1-2 0,-1 0 0,1-1 0,-1 0 0,1-1 0,1-1 0,-1-1 0,1 0 0,0 0 0,0-1 0,1-1 0,0-1 0,-20-18 0,7 3-58,1-1 0,2-2 0,0 0 0,2-1 0,-27-49-1,37 56-33,0 0 0,2-1 0,0 0-1,2 0 1,-6-29 0,7 14-37,1 0 1,1-62-1,4-455-1117,0 546 1211,0 0 0,0 0 0,1 0 0,1 0 1,-1 0-1,6-14 0,-5 18 10,0 0 0,1 0 0,0 1 0,0-1-1,1 0 1,-1 1 0,1 0 0,0 0 0,0 0 0,0 0 0,8-5 0,11-6-11,1 2 0,0 0 0,1 1 0,27-8 0,111-29-181,-57 25 42,1 6 0,137-8 0,223 17 987,-448 9-727,-17 0-43,-1 0-13,0 0-60,-1 0-1,1 0 1,-1 0-1,0 0 1,1 0-1,-1 0 1,1 0-1,-1 0 1,0 0 0,1 0-1,-1 0 1,0 0-1,1 1 1,-1-1-1,0 0 1,1 0-1,-1 0 1,0 1-1,1-1 1,-1 0-1,0 0 1,1 1-1,-1-1 1,0 0-1,0 1 1,0-1-1,1 0 1,-1 1-1,0-1 1,0 0-1,0 1 1,0-1-1,1 1 1,-1-1 0,0 0-1,0 1 1,0-1-1,0 1 1,0-1-1,0 0 1,0 1-1,0-1 1,0 1-1,-1-1 1,1 0-1,0 1 1,0-1-1,0 0 1,-1 1-1,1 1-83,0 0-121,0 0 1,0 1-1,0-1 0,0 0 1,1 0-1,-1 1 0,0-1 0,1 0 1,0 0-1,0 1 0,-1-1 0,1 0 1,3 4-1,8 7-4021,-1-1-1056</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2.565"/>
    </inkml:context>
    <inkml:brush xml:id="br0">
      <inkml:brushProperty name="width" value="0.05" units="cm"/>
      <inkml:brushProperty name="height" value="0.05" units="cm"/>
      <inkml:brushProperty name="color" value="#004F8B"/>
    </inkml:brush>
  </inkml:definitions>
  <inkml:trace contextRef="#ctx0" brushRef="#br0">1 33 11253,'0'0'11702,"526"-28"-11430,-431 23-48,-11 5-160,-11 0-64,-10 0-128,-31 0-192,-11 0-385,-21 24-5442,0-10 1217,0 0-3730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5.721"/>
    </inkml:context>
    <inkml:brush xml:id="br0">
      <inkml:brushProperty name="width" value="0.05" units="cm"/>
      <inkml:brushProperty name="height" value="0.05" units="cm"/>
      <inkml:brushProperty name="color" value="#004F8B"/>
    </inkml:brush>
  </inkml:definitions>
  <inkml:trace contextRef="#ctx0" brushRef="#br0">0 1 9156,'0'0'8305,"9"4"-7646,10 3-536,0 0 0,1-2 0,0 0 0,0-1 0,24 1 0,113 2 372,-120-6-383,229 0 3484,-262-2-5895,43-11-3894,-16 6 332</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2.902"/>
    </inkml:context>
    <inkml:brush xml:id="br0">
      <inkml:brushProperty name="width" value="0.05" units="cm"/>
      <inkml:brushProperty name="height" value="0.05" units="cm"/>
      <inkml:brushProperty name="color" value="#004F8B"/>
    </inkml:brush>
  </inkml:definitions>
  <inkml:trace contextRef="#ctx0" brushRef="#br0">1 194 17384,'0'0'8020,"536"-118"-7908,-452 94-64,-42 15-48,-10-1-336,-22 6-657,-10-1-1520,0-5-1185,-10 1-2721,-43 4-2385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3.330"/>
    </inkml:context>
    <inkml:brush xml:id="br0">
      <inkml:brushProperty name="width" value="0.05" units="cm"/>
      <inkml:brushProperty name="height" value="0.05" units="cm"/>
      <inkml:brushProperty name="color" value="#004F8B"/>
    </inkml:brush>
  </inkml:definitions>
  <inkml:trace contextRef="#ctx0" brushRef="#br0">1 148 8500,'0'0'8452,"12"-13"-7975,-3 2-349,-5 6-83,0 1 0,0-1 0,0 1-1,0 0 1,1 0 0,-1 0 0,1 1-1,0-1 1,0 1 0,1 0 0,-1 1-1,0-1 1,1 1 0,0 0 0,0 1 0,-1-1-1,8 0 1,456-18 2555,-267 17-2209,-114 0-271,200-12 197,-248 12-290,-23 2 5,0-1 0,0 0 0,20-6 0,-27 3-269,-9 5-199,0-1-1,-1 1 1,1-1-1,0 1 1,0-1 0,-1 1-1,1 0 1,0 0 0,0-1-1,0 1 1,-1 0-1,1 0 1,0 0 0,0 0-1,1 0 1,17 0-6207</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4.397"/>
    </inkml:context>
    <inkml:brush xml:id="br0">
      <inkml:brushProperty name="width" value="0.05" units="cm"/>
      <inkml:brushProperty name="height" value="0.05" units="cm"/>
      <inkml:brushProperty name="color" value="#004F8B"/>
    </inkml:brush>
  </inkml:definitions>
  <inkml:trace contextRef="#ctx0" brushRef="#br0">3 1411 12214,'0'0'9956,"-2"-4"-9254,2 4-694,0 0-1,1 0 1,-1 0 0,0 0-1,0 0 1,1 0 0,-1 0 0,0 0-1,0 0 1,1 0 0,-1 0 0,0 0-1,0 0 1,1 0 0,-1 0-1,0 0 1,0 0 0,1 0 0,-1 0-1,0 0 1,0 0 0,1 0-1,-1 0 1,0 0 0,0 0 0,0-1-1,1 1 1,-1 0 0,0 0 0,0 0-1,0 0 1,1-1 0,-1 1-1,0 0 1,0 0 0,0-1 0,0 1-1,0 0 1,1 0 0,-1 0 0,0-1-1,0 1 1,0 0 0,0 0-1,0-1 1,0 1 0,0 0 0,0 0-1,0-1 1,0 1 0,0 0-1,0 0 1,0-1 0,0 1 0,0 0-1,0 0 1,0-1 0,-1 1 0,1 0-1,0 0 1,0-1 0,0 1-1,0 0 1,0 0 0,-1 0 0,1-1-1,11 7 63,-1 0 0,1 1 0,-1 0 0,-1 0-1,13 13 1,60 61 255,-81-80-322,320 320 712,-37-35-224,-240-236-344,-29-45 76,-15-5-213,0 0-1,1 0 0,-1 0 1,0 0-1,0 0 0,0 0 1,0 0-1,1 0 1,-1 0-1,0-1 0,0 1 1,0 0-1,0 0 0,1 0 1,-1 0-1,0 0 0,0 0 1,0-1-1,0 1 0,0 0 1,0 0-1,1 0 1,-1 0-1,0 0 0,0-1 1,0 1-1,0 0 0,0 0 1,0 0-1,0-1 0,0 1 1,0 0-1,0 0 1,0 0-1,0 0 0,0-1 1,0 1-1,-7-16 274,-39-47 77,-24-35 16,41 52-437,2-2-1,2-1 1,2-1 0,2-1-1,3-1 1,-16-69 0,14-11-563,5-1 1,5-203-1,10-83 720,0 412-79,1 0-1,0 0 0,0 0 0,0 1 0,1-1 0,0 0 1,1 1-1,0-1 0,0 1 0,0 0 0,1 0 1,-1 0-1,1 0 0,1 1 0,-1 0 0,1-1 0,6-4 1,8-6-14,0 2 0,1 0 0,36-19 1,-28 19 16,2 1 1,0 1-1,0 1 1,1 2-1,0 2 1,0 0-1,41-2 1,231 3 923,-183 7-737,1404-1 441,-266-89-637,-908 43-22,398-44 27,-590 83 59,-157 7-65,1 0 0,0-1 1,-1 1-1,1-1 0,0 0 0,-1 1 1,1-1-1,-1 0 0,1 0 0,-1 0 1,0 0-1,3-2 0,16-10 68,4 0-44,-18 9-304,0 0 0,1 1 0,-1-1 1,1 2-1,14-5 0,-60 12-1731,12 1 351,-33 15 1,-11 7-3784,0-3-4612</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5.109"/>
    </inkml:context>
    <inkml:brush xml:id="br0">
      <inkml:brushProperty name="width" value="0.05" units="cm"/>
      <inkml:brushProperty name="height" value="0.05" units="cm"/>
      <inkml:brushProperty name="color" value="#004F8B"/>
    </inkml:brush>
  </inkml:definitions>
  <inkml:trace contextRef="#ctx0" brushRef="#br0">0 0 3105,'0'0'16904,"0"30"-16069,0 196 710,0 352 2105,0-650-6357,0 16-3825,0 27-1960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5.468"/>
    </inkml:context>
    <inkml:brush xml:id="br0">
      <inkml:brushProperty name="width" value="0.05" units="cm"/>
      <inkml:brushProperty name="height" value="0.05" units="cm"/>
      <inkml:brushProperty name="color" value="#004F8B"/>
    </inkml:brush>
  </inkml:definitions>
  <inkml:trace contextRef="#ctx0" brushRef="#br0">0 119 13622,'0'0'7364,"91"-18"-7127,286-56-50,-372 73-185,120-22 63,-71 21-52,-24 2-29,-28 0-123,-134 9-4039,87-3 1396,11 3-3221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5.979"/>
    </inkml:context>
    <inkml:brush xml:id="br0">
      <inkml:brushProperty name="width" value="0.05" units="cm"/>
      <inkml:brushProperty name="height" value="0.05" units="cm"/>
      <inkml:brushProperty name="color" value="#004F8B"/>
    </inkml:brush>
  </inkml:definitions>
  <inkml:trace contextRef="#ctx0" brushRef="#br0">0 10 9268,'79'-8'3375,"-63"7"6635,-17 32-9708,0-13-246,1 0 0,0-1 1,2 1-1,0 0 0,0-1 1,2 0-1,9 28 0,-4-22 23,-2 0 0,0 0-1,-1 1 1,-2 0 0,0-1 0,-1 2-1,-1 25 1,-2-49-68,0 0 0,0 1 0,0-1 0,0 0 0,0 0 0,0 0 0,0 0 0,0 1 0,1-1 1,-1 0-1,0 0 0,1 0 0,-1 0 0,1 0 0,-1 0 0,1 0 0,0 0 0,-1 0 0,1 0 0,2 1 0,-2 0 691,0-2-679,-1 0 0,1 0 0,-1 0 0,1 0 0,-1 0 0,1 0 0,-1 0 0,1 0 0,-1-1 0,1 1 0,-1 0 0,1 0 0,-1 0 0,1-1 0,-1 1 0,0 0 0,1-1 0,-1 1 1,1 0-1,-1-1 0,1 0 0,9-12-4,1 1 1,1 0 0,0 0 0,0 1-1,1 0 1,0 1 0,1 1-1,0 0 1,31-13 0,-22 13-132,-1 1 0,1 1 0,1 1 0,-1 1 0,1 2 0,42-3 0,129 6-142,-176 1 233,0 0 0,1 2-1,-1 0 1,0 1 0,28 9-1,-36-9 9,0 1 0,-1 0 0,1 0 0,-1 1 0,0 1 0,-1 0 0,0 0-1,0 1 1,0 0 0,8 10 0,-13-12 0,0-1-1,0 1 0,-1-1 1,0 1-1,0 0 1,0 0-1,-1 1 0,0-1 1,0 0-1,1 10 1,-1 3-23,0 0 1,-2 24 0,0-20 15,0-19 28,1 1 0,-1 0-1,-1 0 1,1 0 0,-1-1 0,1 1-1,-1 0 1,-1 0 0,1-1-1,-1 1 1,0-1 0,0 1 0,0-1-1,0 0 1,-1 0 0,1 0-1,-1 0 1,0 0 0,-1-1-1,1 1 1,-1-1 0,1 0 0,-1 0-1,0 0 1,0-1 0,-5 4-1,-24 11 176,0-1-1,-1-1 0,-68 19 0,31-16 356,-77 9-1,71-19 62,-115-4-1,126-5-274,65 1-349,0 0 0,0 0 0,1 0 1,-1-1-1,0 1 0,0 0 0,1-1 1,-1 1-1,0-1 0,0 1 0,1-1 0,-1 1 1,1-1-1,-1 0 0,0 1 0,1-1 1,-1 1-1,1-1 0,-1 0 0,1 0 1,0 1-1,-1-1 0,1 0 0,0 0 1,-1 0-1,1 1 0,0-1 0,0 0 1,0 0-1,0 0 0,0 0 0,0 0 0,0 1 1,0-3-1,3-33-2091,-2 34 1852,-1-1 3,1 1 1,0-1-1,0 0 1,0 1-1,0-1 1,0 1-1,0-1 1,1 1-1,-1 0 1,1 0-1,0 0 0,-1 0 1,1 0-1,0 0 1,0 0-1,1 0 1,-1 1-1,0-1 1,0 1-1,1-1 1,-1 1-1,1 0 1,-1 0-1,1 0 1,4-1-1,36-9-4261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6.380"/>
    </inkml:context>
    <inkml:brush xml:id="br0">
      <inkml:brushProperty name="width" value="0.05" units="cm"/>
      <inkml:brushProperty name="height" value="0.05" units="cm"/>
      <inkml:brushProperty name="color" value="#004F8B"/>
    </inkml:brush>
  </inkml:definitions>
  <inkml:trace contextRef="#ctx0" brushRef="#br0">32 1 3362,'0'0'23018,"-31"0"-22842,31 14-336,0 5-592,0 9-881,0-23-2161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6.929"/>
    </inkml:context>
    <inkml:brush xml:id="br0">
      <inkml:brushProperty name="width" value="0.05" units="cm"/>
      <inkml:brushProperty name="height" value="0.05" units="cm"/>
      <inkml:brushProperty name="color" value="#004F8B"/>
    </inkml:brush>
  </inkml:definitions>
  <inkml:trace contextRef="#ctx0" brushRef="#br0">42 0 6003,'0'0'14086,"-42"76"-13510,42-24 97,0 0-209,32-4-96,-22-15-96,11-14-112,-10 4-64,-11-18-96,10-5-128</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7.335"/>
    </inkml:context>
    <inkml:brush xml:id="br0">
      <inkml:brushProperty name="width" value="0.05" units="cm"/>
      <inkml:brushProperty name="height" value="0.05" units="cm"/>
      <inkml:brushProperty name="color" value="#004F8B"/>
    </inkml:brush>
  </inkml:definitions>
  <inkml:trace contextRef="#ctx0" brushRef="#br0">1 166 9620,'0'0'12614,"568"-114"-12438,-431 95 208,-11 5-79,-42 5-209,-42 4-96,-10 0 0,-64 19-19641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7.735"/>
    </inkml:context>
    <inkml:brush xml:id="br0">
      <inkml:brushProperty name="width" value="0.05" units="cm"/>
      <inkml:brushProperty name="height" value="0.05" units="cm"/>
      <inkml:brushProperty name="color" value="#004F8B"/>
    </inkml:brush>
  </inkml:definitions>
  <inkml:trace contextRef="#ctx0" brushRef="#br0">265 37 1233,'0'0'19294,"31"-7"-18899,101-18-57,-94 21-207,-37 4-125,0 0-1,-1 0 0,1 0 1,0 0-1,0 0 0,0 1 1,-1-1-1,1 0 0,0 0 1,0 1-1,-1-1 0,1 1 1,0-1-1,-1 0 0,1 1 1,0-1-1,-1 1 0,1-1 1,-1 1-1,1 0 0,0 0 1,1 3 18,0 1 1,0-1-1,0 1 1,-1-1-1,0 1 1,0 0 0,0 0-1,0 8 1,0 50 132,-1-44-93,1 18 128,0-24-83,0 0 0,-1 0-1,0 0 1,-2 0 0,1-1 0,-1 1-1,-6 19 1,3-22-39,-1-1-1,0 1 0,0-2 1,-1 1-1,0-1 0,0 1 1,-1-2-1,0 1 1,0-1-1,-13 7 0,-14 9 274,-52 26 0,65-39-222,0 0 0,0-1 0,-1-1 0,-1-1 0,1-1 1,-1-2-1,0 0 0,0-1 0,-27-1 0,50-2-121,1 0 0,-1 0 1,1 0-1,-1 0 0,1 0 0,-1 0 0,1 0 0,-1 0 1,1 0-1,-1 0 0,1 0 0,-1 0 0,1 0 0,-1 0 1,1 0-1,-1-1 0,1 1 0,0 0 0,-1 0 0,1-1 1,-1 1-1,1 0 0,-1-1 0,1 1 0,0 0 0,-1-1 1,1 1-1,0 0 0,0-1 0,-1 1 0,1-1 0,0 1 1,0-1-1,-1 1 0,1-1 0,0 1 0,0-1 0,0 1 1,0-1-1,0 1 0,0-1 0,0 1 0,0-1 0,0 1 1,0-1-1,0 1 0,0-1 0,0 1 0,0-1 0,0 1 1,0 0-1,1-1 0,-1 1 0,0-1 0,1 0 1,0-1-18,0 1 1,0-1-1,1 0 1,-1 0-1,1 1 1,-1-1 0,1 1-1,0 0 1,0-1-1,-1 1 1,1 0 0,0 0-1,0 0 1,0 0-1,0 0 1,4 0 0,42-7-63,80-2 1,-97 8 107,229-3 394,-70 4-409,-173 0-20,-1 0 0,27-5 1,-38 5-88,-1 0 0,1-1 0,-1 1 0,1-1 0,-1 0 0,0 0 0,1-1 0,-1 1 1,-1-1-1,1 0 0,0 0 0,-1 0 0,6-6 0,-6 6-239,-1-1-1,1 1 1,-1-1-1,0 0 1,0 1-1,2-7 0,1-20-6703,-5-1-3801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13:42.820"/>
    </inkml:context>
    <inkml:brush xml:id="br0">
      <inkml:brushProperty name="width" value="0.1" units="cm"/>
      <inkml:brushProperty name="height" value="0.1" units="cm"/>
    </inkml:brush>
  </inkml:definitions>
  <inkml:trace contextRef="#ctx0" brushRef="#br0">0 63 10373,'11'14'2337,"4"-10"-1937,15-13-352,9 9 0,45-18-48,10 0-1168,5-18-1442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6.223"/>
    </inkml:context>
    <inkml:brush xml:id="br0">
      <inkml:brushProperty name="width" value="0.05" units="cm"/>
      <inkml:brushProperty name="height" value="0.05" units="cm"/>
      <inkml:brushProperty name="color" value="#004F8B"/>
    </inkml:brush>
  </inkml:definitions>
  <inkml:trace contextRef="#ctx0" brushRef="#br0">0 382 5763,'0'0'10279,"0"14"-9828,1 11-380,1 0 1,1-1-1,1 1 1,1-1 0,1 0-1,1-1 1,11 26-1,-11-32-51,1-1-1,1 0 1,0 0 0,1-1-1,1 0 1,0-1 0,1 0 0,0-1-1,1-1 1,1 1 0,20 12-1,-17-14 5,0-2 0,1 0 0,0-1 0,1-1 0,0 0 0,0-2 0,1 0 0,26 2 0,15-1 133,84-4-1,-90-2-34,-43 0-115,-1 0 0,1-1 1,-1-1-1,0 0 0,0 0 0,0-1 0,0 0 0,0-1 0,0 0 0,-1-1 0,0 0 1,0-1-1,0 0 0,-1 0 0,0-1 0,0-1 0,0 1 0,-1-1 0,0-1 1,-1 1-1,0-1 0,0 0 0,-1-1 0,0 0 0,-1 0 0,6-16 0,-1-4 89,-1-1-1,-2 0 1,4-40-1,-3-96 220,-8 137-236,0 5 120,-3-40 0,2 57-144,-1 0 0,0 0 1,0 0-1,0 1 0,-1-1 0,0 1 1,-1-1-1,1 1 0,-6-8 0,0 5 18,0-1-1,0 1 0,-1 1 1,0-1-1,-1 2 0,-13-10 1,-1 3 188,-47-22 1,53 29-128,0 1-1,-1 1 1,0 0 0,0 2-1,-24-3 1,-99 2 38,135 4-193,-1 1 0,1 0 1,-1 1-1,0 0 0,1 0 0,0 1 0,-1 0 1,1 0-1,0 1 0,0 0 0,0 1 0,1-1 0,-1 2 1,1-1-1,0 1 0,0 0 0,0 0 0,1 1 1,-9 10-1,-1 1-35,1 1-1,-23 38 1,31-45 36,1 1 0,1 0 0,0 0 0,0 1 0,1-1-1,-4 23 1,5-9-396,2 43 0,1-41-99,0-21 302,0 0 0,1 0 0,-1 0-1,1 0 1,3 8 0,-3-12 99,0 1 0,1-1 0,-1 0 0,1-1 0,0 1 1,0 0-1,0 0 0,0-1 0,1 1 0,-1-1 0,0 0 0,1 0 0,0 0 0,3 2 0,1 1-266,0-1 0,1 0 0,0 0 0,0-1 0,14 4 0,-13-5-760,0 0 1,0-1 0,17 1-1,15-2-4577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8.159"/>
    </inkml:context>
    <inkml:brush xml:id="br0">
      <inkml:brushProperty name="width" value="0.05" units="cm"/>
      <inkml:brushProperty name="height" value="0.05" units="cm"/>
      <inkml:brushProperty name="color" value="#004F8B"/>
    </inkml:brush>
  </inkml:definitions>
  <inkml:trace contextRef="#ctx0" brushRef="#br0">0 5 15479,'0'0'7235,"253"-4"-9428</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8.571"/>
    </inkml:context>
    <inkml:brush xml:id="br0">
      <inkml:brushProperty name="width" value="0.05" units="cm"/>
      <inkml:brushProperty name="height" value="0.05" units="cm"/>
      <inkml:brushProperty name="color" value="#004F8B"/>
    </inkml:brush>
  </inkml:definitions>
  <inkml:trace contextRef="#ctx0" brushRef="#br0">22 322 17592,'0'0'4303,"-4"-43"-3468,-10-137-173,11 97-531,3 68-118,0 14 417,3 8-388,36 64 8,59 102 583,53 58-233,-142-216-363,0-1 0,-1 1 0,-1 1-1,-1-1 1,0 1 0,0 1 0,-2-1-1,0 1 1,-1-1 0,-1 1 0,0 0-1,-1 21 1,-1-17-525,0 14-814,0-12-5941</inkml:trace>
  <inkml:trace contextRef="#ctx0" brushRef="#br0" timeOffset="1">43 999 18152,'0'0'8180,"568"-90"-8180,-515 90-96,-22 0-528,-31 29-3298,0 13 48,-10-23-2497,-32 0-3681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8.958"/>
    </inkml:context>
    <inkml:brush xml:id="br0">
      <inkml:brushProperty name="width" value="0.05" units="cm"/>
      <inkml:brushProperty name="height" value="0.05" units="cm"/>
      <inkml:brushProperty name="color" value="#004F8B"/>
    </inkml:brush>
  </inkml:definitions>
  <inkml:trace contextRef="#ctx0" brushRef="#br0">1 0 14407,'280'137'3310,"-231"-117"-2019,-48-20-1254,-1 0-1,1 0 0,-1 1 0,0-1 1,1 0-1,-1 0 0,0 0 1,1 0-1,-1 0 0,1 0 0,-1 0 1,1 0-1,-1 0 0,0 0 1,1 0-1,-1 0 0,1 0 0,-1 0 1,0-1-1,1 1 0,-1 0 1,0 0-1,1 0 0,-1 0 0,0-1 1,1 1-1,-1 0 0,0 0 1,1-1-1,-1 1 0,1-1 43,2-2 144,1 0 0,-1 0 1,1 1-1,0-1 0,0 1 0,0 0 1,0 0-1,0 0 0,7-2 0,43-7 340,-43 9-421,105-11 705,-100 12-707,-1 1-1,1 0 1,-1 1-1,1 1 0,16 4 1,-28-5-128,-1 0 0,0 0 0,0 1 1,-1-1-1,1 1 0,0-1 0,0 1 0,-1 0 1,1 0-1,-1 1 0,0-1 0,1 0 1,-1 1-1,0-1 0,0 1 0,-1 0 0,1 0 1,-1-1-1,1 1 0,-1 0 0,0 0 1,0 1-1,1 4 0,1 7 42,-1 0-1,-1 0 1,-1 30 0,-1-21 62,1-4 37,0 1 0,-5 24 1,3-37-87,0 0 0,0 0-1,-1 1 1,0-1 0,0-1 0,-1 1 0,0-1 0,-10 15 0,0-6 55,0 0 1,-1-2-1,-1 1 1,-1-2-1,0 0 1,-26 15-1,-8 0 240,-65 27 1,80-40-205,0-2 0,0-1 0,-56 9 0,71-19-75,21-2-85,-1 0 1,1 0-1,-1 0 0,1 0 1,-1 0-1,1 0 0,-1 0 1,1 0-1,0 0 0,-1 0 1,1 0-1,-1 0 0,1 0 1,-1 0-1,1 0 0,0 0 1,-1-1-1,1 1 0,-1 0 1,1 0-1,0-1 0,-1 1 1,1 0-1,-1 0 0,1-1 1,0 1-1,0 0 0,-1-1 1,1 1-1,0-1 0,0 1 1,-1 0-1,1-1 0,0 1 1,0-1-1,0 1 0,0 0 1,-1-1-1,1 1 0,0-1 1,0 1-1,0-1 0,0 1 1,0-1-1,0 1 0,0 0 1,0-1-1,1 1 0,-1-1 1,0 1-1,0-1 0,0 0 1,1-1-31,-1-2-22,-1 2 38,1 0 0,0 0 0,0 0 0,0 0 0,0 0 0,0 0 0,0 0 0,1 0 0,-1 0 0,1 0 0,-1 0 0,1 0 0,0 1 0,0-1 0,-1 0 0,1 0 0,1 1 0,-1-1 0,0 1 0,0-1 0,0 1 0,1-1 0,-1 1 0,1 0 0,-1-1 0,3 0 0,6-2 15,-1 1 0,1 0-1,1 0 1,-1 1 0,14-1 0,61-3 152,427-20 588,-503 25-791,31-1 52,0-2 1,45-10-1,-73 11-163,-1 0 0,1-1 0,-1-1 0,18-9 0,-24 11-72,0 0 1,-1 0-1,1-1 0,-1 0 1,1 1-1,-1-2 1,-1 1-1,1 0 1,0-1-1,4-8 0,-7 10-224,0 0 0,1 0 0,-2 1 0,1-1 0,0 0 0,-1 0 0,1 0-1,-1 0 1,0 0 0,0-4 0,0-26-8292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9.308"/>
    </inkml:context>
    <inkml:brush xml:id="br0">
      <inkml:brushProperty name="width" value="0.05" units="cm"/>
      <inkml:brushProperty name="height" value="0.05" units="cm"/>
      <inkml:brushProperty name="color" value="#004F8B"/>
    </inkml:brush>
  </inkml:definitions>
  <inkml:trace contextRef="#ctx0" brushRef="#br0">1 24 7395,'0'0'17160,"526"-24"-16680,-453 24-15,-20 0-241,-22 0-160,-20 0-64,-11 10-6035,-11 4-320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8:29.639"/>
    </inkml:context>
    <inkml:brush xml:id="br0">
      <inkml:brushProperty name="width" value="0.05" units="cm"/>
      <inkml:brushProperty name="height" value="0.05" units="cm"/>
      <inkml:brushProperty name="color" value="#004F8B"/>
    </inkml:brush>
  </inkml:definitions>
  <inkml:trace contextRef="#ctx0" brushRef="#br0">1 86 12102,'0'0'10687,"100"-14"-10113,308-43 143,-370 51-369,64-2 0,-89 8-75,-12 0 164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9:41.829"/>
    </inkml:context>
    <inkml:brush xml:id="br0">
      <inkml:brushProperty name="width" value="0.05" units="cm"/>
      <inkml:brushProperty name="height" value="0.05" units="cm"/>
      <inkml:brushProperty name="color" value="#004F8B"/>
    </inkml:brush>
  </inkml:definitions>
  <inkml:trace contextRef="#ctx0" brushRef="#br0">22 1359 6803,'0'0'12547,"-3"-32"-11274,-11-97-134,11 106-258,1 1 619,3 14-501,-1 6-942,0 0-1,1 1 1,-1-1-1,0 1 1,1-1-1,-1 1 1,1-1-1,-1 1 1,1-1-1,0 1 1,0 0-1,0-1 1,0 1-1,0 0 1,0 0-1,0-1 1,0 1-1,2-1 1,29-18 252,-12 8-112,31-20 70,-1-3 1,-1-1 0,-3-3 0,47-50 0,-76 70-324,0 0 0,-2-1 0,-1-1 0,0 0 0,-2-1 0,0 0 0,-1-1 0,-2-1 0,0 1 0,-2-1 0,0-1 0,5-44 0,-7-139-1090,-6 128 867,-3-17-9,2 86 256,0 0-1,0 1 1,-1 0-1,0-1 1,0 1-1,-10-17 1,9 20 95,0 1 1,1-1-1,0 0 1,-4-12-1,8 32-60,0 1-1,0-1 1,2 0-1,0 0 1,0 1-1,1-2 1,11 25-1,6 2 60,26 41-1,-32-58-27,46 80 62,29 44-30,57 64 81,-32-67-1,-9-15 111,88 130 693,-116-137-522,-49-71-355,-22-39-106,0 0 1,-1 1-1,-1 0 0,0 1 1,4 17-1,-5-10-3207,-3 0-3299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9:42.202"/>
    </inkml:context>
    <inkml:brush xml:id="br0">
      <inkml:brushProperty name="width" value="0.05" units="cm"/>
      <inkml:brushProperty name="height" value="0.05" units="cm"/>
      <inkml:brushProperty name="color" value="#004F8B"/>
    </inkml:brush>
  </inkml:definitions>
  <inkml:trace contextRef="#ctx0" brushRef="#br0">0 0 16023,'0'0'6899,"242"294"-6690,-189-233-1,-1-9-96,-31-4-32,0-15-80,-21 0-16,0-24-80,0-4-224,0-43-14759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9:42.608"/>
    </inkml:context>
    <inkml:brush xml:id="br0">
      <inkml:brushProperty name="width" value="0.05" units="cm"/>
      <inkml:brushProperty name="height" value="0.05" units="cm"/>
      <inkml:brushProperty name="color" value="#004F8B"/>
    </inkml:brush>
  </inkml:definitions>
  <inkml:trace contextRef="#ctx0" brushRef="#br0">591 261 5619,'0'0'10898,"-51"-41"-9687,-159-125-507,194 153-552,-1 2-1,-21-12 0,35 22-93,1 0 1,-1 0-1,1 0 0,0 1 0,-1-1 0,0 1 0,1-1 0,-1 1 1,1 0-1,-5 0 0,-9 0 300,-65 0 629,78 0-964,1 1-1,-1-1 1,0 0 0,0 1 0,0 0-1,1 0 1,-1 0 0,0 0 0,1 0-1,-1 1 1,1-1 0,-1 1 0,1-1-1,0 1 1,-3 2 0,0 2 22,1 0 0,-1 0 0,1 0 0,-4 8 0,5-8-15,-6 11-1,1 0-1,0 1 1,2 0 0,0 0-1,1 0 1,1 1 0,-3 30 0,3 12-114,5 63 1,0-43-425,-1-80 474,0 0 0,0 0 1,0 1-1,0-1 0,0 0 1,0 1-1,1-1 0,-1 0 1,0 0-1,1 1 0,-1-1 1,1 0-1,-1 0 0,1 0 1,0 1-1,-1-1 0,1 0 1,0 0-1,0 0 0,0 0 1,0 0-1,0-1 0,0 1 0,0 0 1,0 0-1,1 0 0,2 0-46,-1 0 0,1 0 0,-1 0-1,1-1 1,-1 1 0,1-1 0,5 0-1,1 0-148,8 1-232,-9 0 127,1-1 1,-1 0-1,18-2 1,-24 1 275,0 1-1,0-1 1,0 0 0,0 0 0,0-1 0,0 1 0,0-1 0,0 0 0,0 1 0,-1-1 0,1 0 0,-1 0 0,0-1 0,1 1 0,1-3 0,3-5-44,-1 0 0,-1-1 1,0 1-1,0-1 0,-1 0 1,0 0-1,-1-1 0,0 1 1,-1-1-1,2-13 0,0-24-457,-3-55-1,-1 67 488,0 34 531,0 16 513,2 0 1,3 16-1,12 24-409,2-1 0,2 0 0,3-2-1,47 75 1,-13-41 62,103 113 0,-141-175-551,-8-5-20,13 14 28,-24-30-79,1 0 0,-1 1 0,0-1 0,1 0 0,-1 0 0,0 0 0,1 0 1,0 0-1,-1 0 0,1 0 0,-1 0 0,1 0 0,0-1 0,3 1 0,-3-1-103,-2-14-11264</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9:43.252"/>
    </inkml:context>
    <inkml:brush xml:id="br0">
      <inkml:brushProperty name="width" value="0.05" units="cm"/>
      <inkml:brushProperty name="height" value="0.05" units="cm"/>
      <inkml:brushProperty name="color" value="#004F8B"/>
    </inkml:brush>
  </inkml:definitions>
  <inkml:trace contextRef="#ctx0" brushRef="#br0">255 0 4274,'0'0'17098,"30"58"-16311,105 195-410,-112-215-281,2-1 1,32 37 0,-55-72-91,45 55 109,129 164 205,-145-184-283,-24-29-15,1 0 1,-1 0-1,-1 1 0,0 0 0,0 0 0,-1 0 1,0 1-1,7 16 0,-10-10 324,-5-11 512,0-6-792,1 0 1,-1 0-1,1 0 0,-1 0 1,1-1-1,-1 1 0,1-1 1,0 0-1,-3-3 1,-32-26-200,1-3 1,2-1-1,2-1 1,1-2-1,-49-79 1,45 56-330,3-1 1,3-2-1,-36-109 0,49 116 276,10 32 141,-2-1 1,-1 1-1,-15-32 0,24 57 45,0 0 0,0 0 1,0 0-1,-1-1 0,1 1 1,0 0-1,0 0 0,-1 0 0,1-1 1,0 1-1,0 0 0,-1 0 0,1 0 1,0 0-1,-1 0 0,1 0 1,0 0-1,0 0 0,-1 0 0,1 0 1,0 0-1,-1 0 0,1 0 0,0 0 1,0 0-1,-1 0 0,1 0 1,0 0-1,-1 0 0,1 0 0,0 0 1,0 0-1,-1 1 0,1-1 0,0 0 1,0 0-1,-1 0 0,1 0 0,0 1 1,0-1-1,0 0 0,-1 0 1,1 1-1,0-1 0,0 0 0,0 0 1,0 1-1,-1-1 0,1 0 0,0 0 1,0 1-1,0-1 0,0 0 1,0 1-1,0-1 0,0 0 0,0 0 1,0 1-1,-16 50 35,-23 74 161,-94 270 392,104-316-493,10-27 51,-29 55 0,45-102-115,1 0 15,0-1 0,-1 0 0,1 0 1,-1 0-1,0 0 0,0 0 0,-6 5 0,9-9-33,0 1-1,0-1 1,0 0-1,-1 0 1,1 0-1,0 1 1,0-1-1,0 0 1,0 0-1,-1 0 1,1 0-1,0 1 1,0-1-1,-1 0 1,1 0-1,0 0 1,0 0-1,-1 0 1,1 0-1,0 0 1,0 0-1,-1 0 1,1 0-1,0 0 1,0 0-1,-1 0 1,1 0-1,0 0 1,-1 0 0,1 0-1,0 0 1,0 0-1,-1 0 1,1 0-1,0 0 1,0 0-1,0-1 1,-1 1-1,1 0 1,0 0-1,0 0 1,-1 0-1,1-1 1,0 1-1,0 0 1,0 0-1,0 0 1,-1-1-1,1 1 1,0 0-1,0 0 1,0-1-1,0 1 1,0 0-1,0 0 1,0-1-1,0 1 1,0 0 0,0 0-1,0-1 1,0 1-1,0-1 1,-1-22 178,1 17-205,-1-20 25,0 14-58,1 0-1,0 0 1,0 0-1,1 0 1,1 0 0,0 0-1,7-22 1,-3 24-5,1-1 1,0 1-1,0 1 1,1-1-1,1 1 1,-1 1-1,1-1 1,1 2-1,-1-1 1,22-11 0,-7 5-67,0 1 0,2 1 0,50-16 0,-48 21 108,-1 1 1,1 1 0,0 1-1,0 2 1,1 1 0,-1 1-1,38 5 1,-60-4 23,0 0 0,0 1 0,0 0 0,0 0 0,0 0 0,0 1 0,0-1-1,-1 1 1,1 1 0,5 4 0,1 2 79,-1 1 0,17 19-1,-19-20 23,0 0-1,0 0 1,1-1-1,0 0 0,23 14 1,-32-22-111,1 0 9,0 0 0,0 1 0,0-1 0,1 0 0,-1-1 0,0 1 0,1 0 0,-1-1 0,0 1 0,1-1 0,3 1 0,-6-1-14,1 0-1,-1 0 1,0 0 0,1 0-1,-1 0 1,0-1-1,1 1 1,-1 0 0,0 0-1,1 0 1,-1 0 0,0 0-1,1-1 1,-1 1-1,0 0 1,1 0 0,-1 0-1,0-1 1,0 1 0,1 0-1,-1 0 1,0-1 0,0 1-1,1 0 1,-1-1-1,0 1 1,0 0 0,0-1-1,0 1 1,0 0 0,1-1-1,-1 1 1,0 0 0,0-1-1,0 1 1,0-1-1,0 1 1,0 0 0,0-1-1,0 0 1,2-25-658,-2-44 1,-1 28-122,1-92-4476,0 95 337</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49.325"/>
    </inkml:context>
    <inkml:brush xml:id="br0">
      <inkml:brushProperty name="width" value="0.05" units="cm"/>
      <inkml:brushProperty name="height" value="0.05" units="cm"/>
      <inkml:brushProperty name="color" value="#004F8B"/>
    </inkml:brush>
  </inkml:definitions>
  <inkml:trace contextRef="#ctx0" brushRef="#br0">1 294 13718,'0'0'8425,"0"-1"-8278,0 0 0,0 0 0,-1 0-1,1 0 1,0 0 0,0 0 0,0 0-1,0 0 1,0 0 0,1 0 0,-1 0-1,0 0 1,0 0 0,1 0-1,-1 0 1,1 0 0,-1 0 0,1 1-1,0-2 1,15-3 4,1 0 0,0 2 1,-1 0-1,2 1 0,-1 0 0,19 2 0,13-2 165,122-13 467,192-8-133,-39 23-440,730-4 716,-678 1-914,165-4 8,-299-3 26,57-11 19,-186 10-50,455-58 5,-76 8-11,0 34-1,826 27 133,-1089 9-141,6 1 54,-122-11-22,130 2-400,-302-6-3973,-24 5 846,15 0-2377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6.589"/>
    </inkml:context>
    <inkml:brush xml:id="br0">
      <inkml:brushProperty name="width" value="0.05" units="cm"/>
      <inkml:brushProperty name="height" value="0.05" units="cm"/>
      <inkml:brushProperty name="color" value="#004F8B"/>
    </inkml:brush>
  </inkml:definitions>
  <inkml:trace contextRef="#ctx0" brushRef="#br0">0 0 6019,'0'0'11018,"0"42"-9812,0 138-77,0 54-172,0-146-3240,0-173-7479,0 52 2326</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50.177"/>
    </inkml:context>
    <inkml:brush xml:id="br0">
      <inkml:brushProperty name="width" value="0.05" units="cm"/>
      <inkml:brushProperty name="height" value="0.05" units="cm"/>
      <inkml:brushProperty name="color" value="#004F8B"/>
    </inkml:brush>
  </inkml:definitions>
  <inkml:trace contextRef="#ctx0" brushRef="#br0">203 29 6275,'0'0'9394,"-7"-5"-8255,-2 1-766,6 2-43,0 0 1,-1 0-1,1 0 1,0 0-1,0 0 1,-4-5-1,7 11 364,0 47 248,2-10-667,-3-1 0,-1 0-1,-2 1 1,-14 64 0,-7-13-36,-43 134 418,61-205-369,1 0 0,-4 26 0,10-46-260,0 0 0,-1 0 0,1 1 0,-1-1 0,1 0 0,-1 0 0,1 0 0,-1 0 0,0 0-1,0 0 1,1 0 0,-1 0 0,0 0 0,0 0 0,-1 1 0,-6 8 982,7-6-1830,1 1-1,-1-1 1,1 0-1,0 1 1,1 8 0,0 4-3507,-1 2-2893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50.905"/>
    </inkml:context>
    <inkml:brush xml:id="br0">
      <inkml:brushProperty name="width" value="0.05" units="cm"/>
      <inkml:brushProperty name="height" value="0.05" units="cm"/>
      <inkml:brushProperty name="color" value="#004F8B"/>
    </inkml:brush>
  </inkml:definitions>
  <inkml:trace contextRef="#ctx0" brushRef="#br0">455 57 11221,'0'0'7889,"-14"-9"-7353,-42-29 161,42 28 477,12 24-209,-1-7-898,0 1-1,-1-1 0,0 0 1,0 0-1,-1 0 0,0-1 1,0 1-1,0-1 0,-1 0 1,-7 6-1,-12 14 167,-59 85 179,20-25-327,46-64-62,2 1 0,0 0 1,1 1-1,1 1 1,1 0-1,2 1 1,0 0-1,-8 35 0,17-48-55,0 0 0,1 1 0,1-1 0,1 17 0,0 3 11,-1-30 23,0 0 0,0 0 0,1 0 0,0 0 0,-1 0 0,1 0 0,0-1 0,0 1 0,1 0 0,-1 0 0,1-1 0,-1 1 0,1-1 0,0 0 1,0 1-1,0-1 0,0 0 0,0 0 0,0 0 0,1 0 0,-1 0 0,5 2 0,6 2 4,0 0-1,1 0 1,22 5 0,-34-10-4,31 7 20,0-2-1,0-1 1,1-2-1,-1-1 1,44-3 0,-23 0-61,-37 1 25,1-1 0,-1 0 0,1-2 0,-1 0 0,1-1 0,25-9 0,-36 11 2,-1-1-1,1 0 0,-1 0 1,0-1-1,0 0 0,-1 0 1,1 0-1,-1 0 1,0-1-1,0 0 0,0 0 1,-1-1-1,1 1 0,-1-1 1,-1 0-1,1 0 0,-1 0 1,0-1-1,0 1 1,1-8-1,1-9 104,-2 0 1,-1 0 0,-1 0-1,-1-25 1,0 18 632,0 29-707,-1 1 0,1-1 0,0 0 0,0 1 0,-1-1 1,1 0-1,0 1 0,-1-1 0,1 0 0,-1 1 0,1-1 0,-1 1 0,1-1 1,-1 1-1,1-1 0,-1 1 0,0-1 0,1 1 0,-1 0 0,1-1 0,-1 1 1,0 0-1,1-1 0,-1 1 0,0 0 0,0 0 0,1 0 0,-1 0 1,0-1-1,0 1 0,-1 1 0,-33-2 120,22 1-73,7 0-51,-1 0 1,0 1-1,1 0 0,-1 0 0,1 0 0,0 1 0,-1 0 0,1 0 0,0 1 0,0-1 0,0 2 0,0-1 0,1 0 0,-1 1 1,1 0-1,0 0 0,0 1 0,1-1 0,-7 8 0,-3 4-224,1 1 0,0 0 0,-13 22 0,22-30 46,0-1-1,0 1 0,0 0 1,1 0-1,1 1 1,0-1-1,0 1 0,0-1 1,1 18-1,4-27-2011,12 0-1055,-2 0-2097,-2 0-1218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59.920"/>
    </inkml:context>
    <inkml:brush xml:id="br0">
      <inkml:brushProperty name="width" value="0.05" units="cm"/>
      <inkml:brushProperty name="height" value="0.05" units="cm"/>
      <inkml:brushProperty name="color" value="#004F8B"/>
    </inkml:brush>
  </inkml:definitions>
  <inkml:trace contextRef="#ctx0" brushRef="#br0">25 214 9156,'0'0'10738,"-4"0"-9612,-13 0 6222,17 12-7303,-2 23-48,1-22 13,0 0 1,1-1 0,0 1 0,1-1-1,1 1 1,4 20 0,0-21-20,0 0 1,1 0-1,8 11 0,18 31 47,-21-26-3,-1 1 1,8 36-1,-18-42-16,-1-22-15,0 1 0,0-1-1,-1 0 1,1 1-1,0-1 1,0 0 0,1 1-1,-1-1 1,0 0-1,0 1 1,1-1 0,-1 0-1,1 0 1,-1 1 0,1-1-1,-1 0 1,1 0-1,0 0 1,-1 1 0,1-1-1,0 0 1,0 0 0,0 0-1,1 0 1,6 5 85,-4-3 216,-4-9-3,-1-15-286,1-551-328,0 569 310,0-1 0,-1 0 1,1 1-1,-1-1 0,1 0 0,-1 1 0,0-1 0,0 1 1,-1-1-1,1 1 0,-1 0 0,0 0 0,1 0 0,-2-1 1,1 2-1,0-1 0,0 0 0,-6-5 0,6 8 24,-2 0-43,0 0-137,2 12 35,1 6 86,1-4 25,-1 1 1,2-1 0,0 0 0,6 25 0,0-20 0,2 0 0,1-1 0,21 32 0,-11-20 1,-7-8-3,0 1 0,14 38-1,-22-48 6,-1 0 0,-1 1-1,0-1 1,-1 1-1,0 0 1,-1 17 0,-1 140 235,0-169-137,-1-5-135,-10-16 9,2-1 0,1 0 1,0 0-1,-7-32 0,11 35-17,-2-9-160,-2 0-1,-16-42 0,12 39 190,1 0-1,-10-44 0,20 72 28,1 0 1,0-1-1,-1 1 1,0 0-1,1 0 0,-1 0 1,0-1-1,1 1 1,-1 0-1,0 0 1,0 0-1,0 0 0,0 0 1,0 1-1,0-1 1,0 0-1,0 0 1,-1 1-1,0-2 1,-8-4 71,8 4 26,2 23-386,0-13 286,1 0 1,0 0 0,1 0 0,-1 0-1,1-1 1,1 1 0,0-1 0,5 11-1,6 8 16,18 24 1,-22-36-15,0 1 0,-1 0 0,-1 0 0,0 1 0,-1 0 1,9 31-1,-13-24 314,-4-50-202,1-325-686,0 350 712,0 16 22,0 179-179,0-191-219,-1-2 74,1 0 78,-1 0 0,1 0 0,-1 0 0,1 0 0,-1 0 0,1 0 0,-1-1 0,1 1 0,-1 0 0,1 0 0,-1 0-1,1 0 1,-1-1 0,1 1 0,-1 0 0,1-1 0,-1 1 0,1 0 0,0-1 0,-1 1 0,1 0 0,0-1 0,-1 1-1,1-1 1,-1 0 0,-10-16-1364,-18-20-3530,8 17-1223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01.137"/>
    </inkml:context>
    <inkml:brush xml:id="br0">
      <inkml:brushProperty name="width" value="0.05" units="cm"/>
      <inkml:brushProperty name="height" value="0.05" units="cm"/>
      <inkml:brushProperty name="color" value="#004F8B"/>
    </inkml:brush>
  </inkml:definitions>
  <inkml:trace contextRef="#ctx0" brushRef="#br0">243 6 7812,'-5'-5'16522,"-10"18"-16441,1 2 0,-24 29 0,5-4-65,18-22-7,2 0 0,0 2 1,1-1-1,1 1 0,0 1 1,2 0-1,1 0 1,0 1-1,2 0 0,-7 39 1,4 9-4,3 1 1,3 79-1,3-148-6,0-1 0,0 1-1,0 0 1,0 0 0,0-1-1,1 1 1,-1 0-1,0 0 1,1-1 0,0 1-1,-1-1 1,1 1 0,0 0-1,0-1 1,0 1 0,0-1-1,0 0 1,0 1 0,0-1-1,1 0 1,-1 1-1,0-1 1,3 1 0,1 1-3,1-1 1,-1 0-1,0-1 0,1 1 1,-1-1-1,7 1 1,2 0-4,54 7-29,1-3 1,117-5-1,-92-2 22,-56 2 19,80-4 66,-98 2-56,0-1 0,0-2 0,34-9-1,-48 11-11,0 0-1,-1 0 0,1-1 0,-1 1 1,0-1-1,0 0 0,0 0 0,0-1 1,-1 1-1,1-1 0,5-6 0,-7 5-4,-1 1-1,1-1 0,-1 1 0,0-1 0,0 0 0,0 1 1,-1-1-1,0 0 0,0 0 0,0 0 0,0-1 0,-1 1 0,0-8 1,0-136 75,0 146-69,0-1 0,0 0-1,-1 0 1,1 0-1,-1 0 1,0 1-1,0-1 1,-1 0 0,1 1-1,-1-1 1,1 0-1,-1 1 1,0 0 0,0 0-1,-1-1 1,1 1-1,-1 0 1,1 1-1,-1-1 1,0 0 0,0 1-1,0 0 1,-1 0-1,1 0 1,0 0 0,-1 0-1,-4-1 1,-4-1-10,0 1 1,0 0-1,0 1 1,0 0-1,0 1 1,-1 1-1,1 0 1,-24 3-1,33-2 2,1 0 0,-1-1-1,0 2 1,1-1 0,-1 0-1,1 0 1,0 1 0,-1-1 0,1 1-1,0 0 1,0 0 0,0 0-1,0 0 1,0 0 0,0 0-1,1 0 1,-1 1 0,-1 3-1,-5 8-15,-13 32 1,14-28 6,-3 4 7,1 0 0,1 0-1,1 1 1,1 0 0,1 1-1,1-1 1,-1 35 0,5-57-283,-1 0 1,1 0 0,0 1-1,0-1 1,0 0-1,1 0 1,-1 1 0,0-1-1,0 0 1,1 0 0,-1 0-1,0 1 1,1-1 0,-1 0-1,1 0 1,0 1-1,1-1-410,-1 0 0,1-1 0,-1 1 0,1-1 0,-1 0 0,0 0 0,1 1 0,-1-1 0,1 0 0,-1 0 0,1 0 0,1-1 0,5 1-699,11 0-5910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01.599"/>
    </inkml:context>
    <inkml:brush xml:id="br0">
      <inkml:brushProperty name="width" value="0.05" units="cm"/>
      <inkml:brushProperty name="height" value="0.05" units="cm"/>
      <inkml:brushProperty name="color" value="#004F8B"/>
    </inkml:brush>
  </inkml:definitions>
  <inkml:trace contextRef="#ctx0" brushRef="#br0">22 1 11749,'0'0'8007,"-4"17"-7700,1-3-220,-2 9 46,2 0 1,0 0 0,0 27-1,3 115 339,0-163-693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01.933"/>
    </inkml:context>
    <inkml:brush xml:id="br0">
      <inkml:brushProperty name="width" value="0.05" units="cm"/>
      <inkml:brushProperty name="height" value="0.05" units="cm"/>
      <inkml:brushProperty name="color" value="#004F8B"/>
    </inkml:brush>
  </inkml:definitions>
  <inkml:trace contextRef="#ctx0" brushRef="#br0">1 1 7619</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02.284"/>
    </inkml:context>
    <inkml:brush xml:id="br0">
      <inkml:brushProperty name="width" value="0.05" units="cm"/>
      <inkml:brushProperty name="height" value="0.05" units="cm"/>
      <inkml:brushProperty name="color" value="#004F8B"/>
    </inkml:brush>
  </inkml:definitions>
  <inkml:trace contextRef="#ctx0" brushRef="#br0">548 389 7619,'-423'-291'3914,"381"262"-3120,-3-3-329,45 32-390,-1 0 0,1 0 0,0-1 0,-1 1 0,1 0 0,0 0 0,-1 0 0,1-1 0,0 1 1,-1 0-1,1-1 0,0 1 0,0 0 0,0 0 0,-1-1 0,1 1 0,0 0 0,0-1 0,0 1 0,0 0 0,-1-1 0,1 1 0,0-1 0,0 1 0,0 0 0,0-1 0,0 1 0,0 0 1,0-1-1,0-2 1489,1 2-1419,0 1 0,0-1 1,0 1-1,-1 0 1,1-1-1,0 1 0,0-1 1,0 1-1,0 0 1,0 0-1,0-1 0,0 1 1,-1 0-1,1 0 1,2 0-1,190-12 669,-189 12-812,160-7 89,-162 7 109,-9 0 142,-34-1-13,-142 6 220,160-3-532,0 0 0,-1 2 1,1 1-1,1 1 0,-35 13 0,50-13-38,12-4-118,16 0 38,182-2-1962,-66 0-6570,-114 0 2244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02.610"/>
    </inkml:context>
    <inkml:brush xml:id="br0">
      <inkml:brushProperty name="width" value="0.05" units="cm"/>
      <inkml:brushProperty name="height" value="0.05" units="cm"/>
      <inkml:brushProperty name="color" value="#004F8B"/>
    </inkml:brush>
  </inkml:definitions>
  <inkml:trace contextRef="#ctx0" brushRef="#br0">0 114 9925,'0'0'7739,"0"5"-7587,0 151 905,0-147-1011,1-1 1,-1 1-1,1-1 0,1 0 1,-1 1-1,2-1 1,-1 0-1,1 0 1,0 0-1,5 8 0,-3-8-14,1 1-1,1-1 0,-1 0 1,1 0-1,1-1 0,-1 0 0,1 0 1,9 5-1,-5-4-44,0 0 1,0-2-1,1 1 1,0-2-1,0 1 1,1-2-1,0 0 0,-1 0 1,1-2-1,0 0 1,1 0-1,-1-1 0,22-1 1,-32 0-35,-3 0 33,0 0 0,0 0 0,0 0-1,0 0 1,0 0 0,0 0 0,0 0-1,-1 0 1,1 0 0,0 0 0,0 0-1,0 0 1,0-1 0,0 1 0,0 0-1,0-1 1,-1 1 0,1-1 0,0 1 0,0-1-1,-1 1 1,1-1 0,0 1 0,-1-1-1,1 0 1,0 0 0,-1 1 0,1-1-1,-1 0 1,1 0 0,-1 1 0,1-1-1,-1 0 1,0 0 0,0 0 0,1 0-1,-1 0 1,0 0 0,0 1 0,0-1-1,0 0 1,0-1 0,3-41-377,-3-49 0,-1 36 282,1 44 94,0 0 0,-1 0 0,-1 0 1,0 0-1,0 0 0,-1 1 0,-1-1 0,0 1 0,0 0 1,-1 0-1,-1 0 0,0 1 0,0 0 0,-1 0 1,0 0-1,-1 1 0,-9-9 0,2 2 102,0 2-1,-21-17 1,31 28 34,0 0-1,0 0 1,0 0 0,0 0 0,-1 1 0,1 0-1,0 0 1,-1 1 0,0-1 0,1 1 0,-1 0-1,-8 0 1,-32 1 901,45 1-1031,0-1 1,0 1-1,0-1 0,0 1 1,0 0-1,0-1 0,0 1 1,0 0-1,0 0 1,0 0-1,0 0 0,0 0 1,0 0-1,1 0 0,-1 0 1,0 0-1,1 0 0,-1 0 1,1 0-1,-1 0 0,1 1 1,0-1-1,-1 0 0,1 0 1,0 1-1,0 1 0,-3 8-165,-2 4-253,1 0 1,0 0-1,1 1 1,1-1-1,1 1 1,0 27 0,1-25-422,0 0-529,0-1-3138,0-7-1186</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02.947"/>
    </inkml:context>
    <inkml:brush xml:id="br0">
      <inkml:brushProperty name="width" value="0.05" units="cm"/>
      <inkml:brushProperty name="height" value="0.05" units="cm"/>
      <inkml:brushProperty name="color" value="#004F8B"/>
    </inkml:brush>
  </inkml:definitions>
  <inkml:trace contextRef="#ctx0" brushRef="#br0">0 1 4994</inkml:trace>
  <inkml:trace contextRef="#ctx0" brushRef="#br0" timeOffset="1">0 1 4994,'642'232'9012,"-642"-190"-6851,0 20-1024,0-10-401,0 5-31,0-5-433,0-10-176,0-13-80,0-10-16,0-38-12134</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1:03.262"/>
    </inkml:context>
    <inkml:brush xml:id="br0">
      <inkml:brushProperty name="width" value="0.05" units="cm"/>
      <inkml:brushProperty name="height" value="0.05" units="cm"/>
      <inkml:brushProperty name="color" value="#004F8B"/>
    </inkml:brush>
  </inkml:definitions>
  <inkml:trace contextRef="#ctx0" brushRef="#br0">0 166 10693,'0'0'4935,"42"-28"-4846,129-82 140,-123 83 508,-48 27-687,0 0-1,0 0 1,0 0 0,0 0 0,0 0 0,0 0 0,-1 0-1,1 0 1,0 1 0,0-1 0,0 0 0,0 0 0,0 0-1,0 0 1,0 0 0,0 0 0,0 1 0,0-1 0,0 0-1,0 0 1,0 0 0,0 0 0,0 0 0,0 1 0,0-1-1,0 0 1,0 0 0,0 0 0,0 0 0,0 0 0,0 0-1,0 1 1,0-1 0,0 0 0,0 0 0,1 0-1,-1 0 1,0 0 0,0 0 0,0 0 0,0 1 0,0-1-1,0 0 1,0 0 0,0 0 0,1 0 0,-1 0 0,0 0-1,0 0 1,0 0 0,0 0 0,0 0 0,0 0 0,1 0-1,-1 0 1,0 0 0,0 0 0,0 0 0,0 0 0,0 0-1,1 0 1,-1 0 0,0 0 0,0 0 0,0 0 0,0 0-1,-1 3 366,1-2-394,0-1 0,0 1 0,0-1-1,0 1 1,0-1 0,0 1 0,0-1 0,0 1 0,0-1 0,-1 1-1,1-1 1,0 1 0,0-1 0,-1 0 0,1 1 0,0-1-1,-1 1 1,1-1 0,0 0 0,-1 1 0,1-1 0,0 0 0,-1 1-1,1-1 1,-1 0 0,0 0 0,-37 21 402,25-15-317,0 1 0,1 0 0,-18 13 0,27-17-94,0-1 1,1 1-1,-1-1 0,1 1 0,-1 0 0,1 0 0,0 0 0,0 0 0,0 0 1,0 0-1,1 1 0,0-1 0,-1 1 0,1-1 0,0 1 0,1-1 1,-1 1-1,0 6 0,0-1-4,1-8-10,0 1 0,-1 0 1,1 0-1,0-1 0,0 1 0,0 0 0,0-1 0,0 1 0,0 0 1,0-1-1,1 1 0,-1 0 0,1-1 0,-1 1 0,1 0 0,0-1 0,-1 1 1,1-1-1,0 1 0,0-1 0,0 0 0,0 1 0,0-1 0,0 0 1,2 2-1,14 3-90,0 0 0,1-1 0,-1-1 0,1 0 0,26 1 0,-6 0-117,0 0 34,120 16-514,-136-19 595,-17-3 80,0 1 0,0 0-1,0 1 1,0-1 0,0 1 0,0 0 0,0 0 0,0 1 0,0-1 0,0 1-1,-1 0 1,1 1 0,-1-1 0,1 1 0,5 4 0,-7-4 14,-1 0 1,0-1-1,0 1 1,0 0-1,0 0 0,-1 1 1,1-1-1,-1 0 1,0 0-1,0 1 0,0-1 1,1 7-1,-1 43 203,-1-34-24,0-13-107,0 0 0,-1 0 1,1 0-1,-1 0 1,-1 0-1,1 0 0,-1-1 1,0 1-1,0 0 1,-1-1-1,1 0 0,-1 1 1,0-1-1,-1 0 1,1-1-1,-1 1 0,0-1 1,-1 1-1,1-1 1,-8 5-1,4-3-57,-1-2-1,1 1 1,-1-1-1,0 0 1,0-1 0,0 0-1,0-1 1,-1 0-1,1 0 1,-1-1 0,1 0-1,-11-1 1,20 1-120,-1-1 0,1 0-1,-1 0 1,0 0 0,1 0 0,-1 0 0,1 0 0,-1 0 0,1 0 0,-1 0-1,1-1 1,-1 1 0,1 0 0,-1 0 0,1 0 0,-1-1 0,1 1 0,-1 0 0,1-1-1,-1 1 1,1 0 0,-1-1 0,1 1 0,0 0 0,-1-1 0,1 1 0,0-1-1,-1 1 1,1-1 0,0 1 0,0-1 0,-1 1 0,1-1 0,0 1 0,0-1-1,0 1 1,0-1 0,0 1 0,0-1 0,-1 1 0,1-1 0,0 1 0,1-1-1,-1 0 1,0 1 0,0-1 0,0 1 0,0-1 0,0 1 0,1-1 0,-1-7-1062,0-19-4617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7.014"/>
    </inkml:context>
    <inkml:brush xml:id="br0">
      <inkml:brushProperty name="width" value="0.05" units="cm"/>
      <inkml:brushProperty name="height" value="0.05" units="cm"/>
      <inkml:brushProperty name="color" value="#004F8B"/>
    </inkml:brush>
  </inkml:definitions>
  <inkml:trace contextRef="#ctx0" brushRef="#br0">53 60 10981,'0'0'5856,"53"-10"-6400,157-29 29,-157 29-224,-55 10-216,-47 0 710,-78 10 0,109-7 402,0 1 0,0 0 0,0 1 0,1 1 0,0 1 0,0 0 0,-23 15-1,38-20-131,0-1-1,0 1 1,0 0-1,0-1 1,0 1-1,1 0 0,-1 0 1,1 0-1,-1 0 1,1 1-1,0-1 0,0 0 1,0 1-1,0-1 1,0 0-1,0 1 0,0 3 1,0 4 71,0-1 0,1 0 1,1 15-1,0-1 11,0-19-105,-1 0 1,1 0-1,-1 0 1,1 0-1,1 0 1,-1-1-1,0 1 1,1 0-1,0-1 1,0 1-1,0-1 1,0 1-1,1-1 1,-1 0-1,1 0 0,0 0 1,0 0-1,0 0 1,0-1-1,7 5 1,7 3-13,0-1 1,1 0-1,22 7 1,-23-9 0,104 38-298,-63-25 124,-1 2-1,-1 3 1,63 38-1,-108-56 246,0 0-1,-1 1 0,0 0 1,0 1-1,-1 0 1,0 0-1,-1 1 0,0 0 1,0 0-1,-1 1 0,0 0 1,-1 1-1,-1-1 0,1 1 1,-2 0-1,0 0 1,0 1-1,-1-1 0,-1 1 1,0 0-1,0 25 0,-1-8 282,0-14 22,-1 0 1,-3 28-1,2-39-275,1-1-1,-1 0 1,-1 0 0,1 0-1,0 0 1,-1 0 0,0 0-1,0 0 1,0 0 0,-1-1-1,1 1 1,-1-1 0,0 1-1,0-1 1,-3 3 0,-1-1 147,0-1 0,0 0 0,0 0 1,0-1-1,0 0 0,-1 0 0,0-1 1,1 0-1,-12 2 0,-6-1 590,-45 0 0,65-3-814,-1-1 1,1 0-1,-1 1 1,1-2-1,0 1 1,-1-1 0,1 1-1,0-2 1,0 1-1,0 0 1,1-1-1,-1 0 1,0 0 0,1 0-1,0-1 1,-5-4-1,-2-4 23,0-1-1,1 0 1,0-1-1,-8-16 1,12 19-129,0-1 0,1 0 0,0-1 0,1 1 0,0-1 0,-3-22 1,3 5-3624,1-53 1,3 77-930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17.092"/>
    </inkml:context>
    <inkml:brush xml:id="br0">
      <inkml:brushProperty name="width" value="0.05" units="cm"/>
      <inkml:brushProperty name="height" value="0.05" units="cm"/>
      <inkml:brushProperty name="color" value="#004F8B"/>
    </inkml:brush>
  </inkml:definitions>
  <inkml:trace contextRef="#ctx0" brushRef="#br0">1 0 9108,'0'0'12929,"65"43"-12374,219 129-299,-269-164-226,1-1 1,-1 0-1,2-2 0,-1 1 1,1-2-1,-1 0 1,1-1-1,1-1 1,22 1-1,220-2 437,-167-1-481,-93 0 14,13 1-63,0-2 0,20-2 0,-32 3 49,0-1-1,1 1 1,-1 0 0,0-1-1,0 0 1,0 1 0,0-1-1,0 1 1,-1-1 0,1 0-1,0 0 1,0 1 0,0-1 0,-1 0-1,1 0 1,0 0 0,-1 0-1,1 0 1,0 0 0,-1 0-1,0 0 1,1 0 0,-1 0-1,0-1 1,1 0 0,-1-32-526,0 21 211,0 12 309,-1-1 0,1 0 0,0 0 0,0 1-1,-1-1 1,1 0 0,0 1 0,-1-1 0,0 0 0,1 1-1,-1-1 1,0 1 0,0-1 0,0 1 0,0-1-1,0 1 1,0 0 0,0 0 0,-3-3 0,-1 1-25,0 0 0,0 0-1,0 1 1,-9-4 0,0 0-81,-19-7-13,-1 0-1,-1 3 1,0 0-1,-70-8 0,-147 7 62,234 11 69,0 0 0,1 2 0,-1 0-1,0 1 1,-29 9 0,35-7 15,1 0 1,-1 0-1,1 1 1,1 1-1,-1-1 1,1 2-1,0-1 0,-16 18 1,16-15 4,1 1 0,0 0 1,1 1-1,0 0 0,1 0 1,0 1-1,1 0 0,1 0 1,0 0-1,0 1 0,-3 23 1,2 5 47,2 0 1,3 69 0,1-68 12,0-26-52,0 0 0,2 0 0,0-1 1,7 28-1,-6-33 8,1-1 0,0 0 0,1 0 1,0-1-1,1 0 0,-1 1 0,2-2 0,11 14 0,6 2 33,1-1-1,1-1 0,2-1 0,-1-2 0,2 0 0,49 22 0,-26-17 43,1-3 0,1-3 0,65 15 0,-90-27-83,0-2 0,-1 0 0,37-1 0,-64-3-130,0 0-1,0 0 1,-1 0 0,1 0 0,0 0-1,0-1 1,-1 1 0,1 0 0,0 0-1,0 0 1,-1-1 0,1 1 0,0 0-1,-1-1 1,1 1 0,0-1 0,-1 1-1,1-1 1,-1 1 0,1-1 0,-1 1-1,1-1 1,-1 1 0,1-1 0,-1 0-1,1 1 1,-1-1 0,1-1 0,1-21-3465,-2 20 3058,0-26-5067</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17.448"/>
    </inkml:context>
    <inkml:brush xml:id="br0">
      <inkml:brushProperty name="width" value="0.05" units="cm"/>
      <inkml:brushProperty name="height" value="0.05" units="cm"/>
      <inkml:brushProperty name="color" value="#004F8B"/>
    </inkml:brush>
  </inkml:definitions>
  <inkml:trace contextRef="#ctx0" brushRef="#br0">0 1 17080,'0'0'6403,"432"250"-5715,-275-160-560,1-9-64,-32-10-16,1-14-48,-43-15-48,-32-13-352,-20-10-512,-32-15-465,-11-37-18392</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17.775"/>
    </inkml:context>
    <inkml:brush xml:id="br0">
      <inkml:brushProperty name="width" value="0.05" units="cm"/>
      <inkml:brushProperty name="height" value="0.05" units="cm"/>
      <inkml:brushProperty name="color" value="#004F8B"/>
    </inkml:brush>
  </inkml:definitions>
  <inkml:trace contextRef="#ctx0" brushRef="#br0">368 1 11957,'0'0'5459,"-242"298"-3970,200-166 47,0-4-607,21-19-385,0-14-160,21-20-48,0-27-96,0-20-240,53-52-4241,-32-23-674,10-5-2944</inkml:trace>
  <inkml:trace contextRef="#ctx0" brushRef="#br0" timeOffset="1">989 289 15351,'0'0'3746,"0"261"-2098,10-157 369,12-24-416,9-18-929,1-29-608,-22-24-64,11-9-272,0 0-960,-10-42-2946,-11-10-2241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18.098"/>
    </inkml:context>
    <inkml:brush xml:id="br0">
      <inkml:brushProperty name="width" value="0.05" units="cm"/>
      <inkml:brushProperty name="height" value="0.05" units="cm"/>
      <inkml:brushProperty name="color" value="#004F8B"/>
    </inkml:brush>
  </inkml:definitions>
  <inkml:trace contextRef="#ctx0" brushRef="#br0">1 1 5491,'0'0'13910,"200"445"-12774,-95-209 449,11 6-48,-32-20-529,0-28-576,-21-33-207,-31-38-65,-11-37-80,-21-34-80,0-38-160,-95-19-2914,32-47-752,0-5-2256</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18.430"/>
    </inkml:context>
    <inkml:brush xml:id="br0">
      <inkml:brushProperty name="width" value="0.05" units="cm"/>
      <inkml:brushProperty name="height" value="0.05" units="cm"/>
      <inkml:brushProperty name="color" value="#004F8B"/>
    </inkml:brush>
  </inkml:definitions>
  <inkml:trace contextRef="#ctx0" brushRef="#br0">0 338 11573,'0'0'7193,"107"10"-6526,338 25-560,-314-32-105,-116-4-8,0 0 0,17-5 0,62-21-116,-66 18-151,59-12 1,-85 20 270,0 1 0,0-1 0,0 1 0,0 0 1,0 0-1,1 0 0,-1 0 0,0 0 0,0 0 1,0 0-1,0 1 0,0-1 0,0 1 0,0 0 1,0-1-1,0 1 0,0 0 0,0 0 0,0 0 1,3 3-1,-2 0 12,-1 0 1,1 0-1,-1 0 0,0 1 1,0-1-1,0 1 0,-1-1 1,2 6-1,-3-7-7,76 252 2076,-72-244-1931,0 0 0,0 0 0,2 0 1,-1-1-1,1 0 0,11 14 1,-13-19-94,1-1 0,-1 1 0,1-1 0,0 0 1,0 0-1,1 0 0,-1 0 0,1-1 0,0 0 0,0-1 1,0 1-1,11 2 0,-5-2-7,0-1-1,1 0 1,-1-1 0,0 0 0,1-1-1,-1-1 1,14-2 0,-23 3-32,0-1 1,-1 0 0,1 0 0,0 0 0,-1 0 0,1 0-1,-1 0 1,0 0 0,1-1 0,-1 0 0,0 1 0,0-1 0,0 0-1,0 0 1,0 0 0,0 0 0,-1 0 0,1-1 0,1-2-1,0-1 17,0-1 0,-1 0-1,0 0 1,0 0 0,-1 0-1,2-10 1,2-53-259,-5-85-1,-2 63-59,3 74 265,-1 1-1,-1 0 1,-1 0 0,0 0-1,-1 0 1,-1 0 0,0 1-1,-1 0 1,-1-1 0,-13-24-1,10 26 13,0 1-1,-1 0 1,-1 1-1,0 0 1,0 1-1,-2 0 1,1 1 0,-23-15-1,27 21 46,0 2 1,0-1-1,0 1 0,0 1 1,0-1-1,-1 1 0,1 1 1,-1-1-1,1 2 0,-1-1 1,1 1-1,-11 1 1,5-1 24,-5 1 13,-1 0 1,1 1 0,0 2 0,-1 0-1,2 0 1,-28 12 0,-101 55 99,90-41-132,-220 94-1032,267-120-11,-1 0 0,0-1-1,-16 2 1,-15-3-7013</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18.778"/>
    </inkml:context>
    <inkml:brush xml:id="br0">
      <inkml:brushProperty name="width" value="0.05" units="cm"/>
      <inkml:brushProperty name="height" value="0.05" units="cm"/>
      <inkml:brushProperty name="color" value="#004F8B"/>
    </inkml:brush>
  </inkml:definitions>
  <inkml:trace contextRef="#ctx0" brushRef="#br0">137 0 14150,'0'0'8340,"-137"270"-7571,137-213-513,0-5-256,0-24-352,21-28-1729,21 0-6451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19.532"/>
    </inkml:context>
    <inkml:brush xml:id="br0">
      <inkml:brushProperty name="width" value="0.05" units="cm"/>
      <inkml:brushProperty name="height" value="0.05" units="cm"/>
      <inkml:brushProperty name="color" value="#004F8B"/>
    </inkml:brush>
  </inkml:definitions>
  <inkml:trace contextRef="#ctx0" brushRef="#br0">0 1842 6867,'0'0'18203,"23"-32"-17483,-10 13-633,12-15 62,23-44 1,-38 58-114,0 0 0,-2 0 1,0-1-1,-2 0 0,8-39 0,-4-38 433,-5-173 0,-6 164-161,1 60-224,15-399 711,-8 387-751,2 1 0,2 0 0,3 0-1,3 1 1,35-80 0,-47 125-59,0 1 0,1 0-1,1 0 1,0 1 0,0-1-1,10-9 1,-14 17-67,1 0-1,0 0 1,-1 0 0,2 0-1,-1 0 1,0 1 0,0-1-1,1 1 1,-1 0-1,1 1 1,0-1 0,-1 1-1,1 0 1,0 0 0,0 0-1,8 1 1,-12 0 37,0-1 0,-1 1 0,1 0 1,0 0-1,-1 0 0,1 0 0,0 0 0,-1 0 0,1 1 1,0-1-1,-1 0 0,1 0 0,0 0 0,-1 1 1,1-1-1,0 0 0,-1 0 0,1 1 0,-1-1 0,1 1 1,-1-1-1,1 0 0,-1 1 0,1-1 0,-1 1 0,1-1 1,-1 1-1,0 0 0,1-1 0,-1 1 0,0-1 1,1 1-1,-1 0 0,1 1 0,1 14-1002,-1 0-1,0 0 1,-2 18 0,1-4-1620,0 26-4753</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19.876"/>
    </inkml:context>
    <inkml:brush xml:id="br0">
      <inkml:brushProperty name="width" value="0.05" units="cm"/>
      <inkml:brushProperty name="height" value="0.05" units="cm"/>
      <inkml:brushProperty name="color" value="#004F8B"/>
    </inkml:brush>
  </inkml:definitions>
  <inkml:trace contextRef="#ctx0" brushRef="#br0">1 34 6723,'0'0'21402,"505"0"-24139,-495-15-2242,1-4-5585</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20.210"/>
    </inkml:context>
    <inkml:brush xml:id="br0">
      <inkml:brushProperty name="width" value="0.05" units="cm"/>
      <inkml:brushProperty name="height" value="0.05" units="cm"/>
      <inkml:brushProperty name="color" value="#004F8B"/>
    </inkml:brush>
  </inkml:definitions>
  <inkml:trace contextRef="#ctx0" brushRef="#br0">0 1 15959,'0'0'3442,"20"41"-1951,-5-8-1204,117 264 2596,-100-215-1809,60 113-1,-85-184-1031,-1-1-17,0 0 0,-1 1 0,5 11 0,-9-11 1,-1-21 40,-2 1 0,1 0 0,-1 0 0,-1 0 0,0 0 0,0 1 0,-1-1 0,-8-14 0,7 12 19,-1 0 1,2-1 0,-1 1 0,-2-15-1,3-1 36,2 1-1,2-46 0,0 35-51,0 33-66,0-1 1,0 0 0,0 1-1,1-1 1,0 1 0,0-1-1,0 1 1,0-1-1,1 1 1,-1 0 0,1-1-1,0 1 1,1 0 0,5-7-1,-3 6-5,0 0-1,0 1 1,1 0-1,0 0 1,0 0-1,0 1 1,1 0-1,8-4 1,0 2-54,0 0 1,0 0-1,0 2 1,0 0-1,18-1 1,76 1-951,-75 4 536,-19-2 46,-1 1-1,1 1 1,-1 1 0,1 0 0,-1 1 0,21 6-1,15 16-6044,-31-19-2092</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20.542"/>
    </inkml:context>
    <inkml:brush xml:id="br0">
      <inkml:brushProperty name="width" value="0.05" units="cm"/>
      <inkml:brushProperty name="height" value="0.05" units="cm"/>
      <inkml:brushProperty name="color" value="#004F8B"/>
    </inkml:brush>
  </inkml:definitions>
  <inkml:trace contextRef="#ctx0" brushRef="#br0">380 0 10005,'0'0'6931,"-49"45"-3508,-157 147-1452,192-178-1638,1 1-1,0 0 1,1 1 0,0 0-1,-13 26 1,20-33-160,0 1 1,0-1 0,1 1 0,1-1-1,0 1 1,0 0 0,1 0-1,0 1 1,-1 15 0,3-25-165,0 0 0,0 0 0,-1 0 0,1 0 0,1-1 0,-1 1 0,0 0 0,0 0 0,0 0 0,0 0 0,1 0 0,-1 0 0,0 0 0,1-1 0,-1 1 0,0 0 0,1 0 0,0 0 0,-1-1 0,1 1 0,-1 0 0,1-1 0,0 1 0,-1 0 0,2 0 0,1 0-8,0-1 1,-1 1-1,1-1 1,0 1-1,0-1 0,0 0 1,5-1-1,9 1 7,14-1-121,-1 0 0,1-2-1,-1-1 1,37-10 0,-52 9-174,1 0 0,-1-1-1,0 0 1,0-1 0,-1-1 0,0 0 0,0-1 0,-1-1 0,0 0 0,15-16 0,-24 23 63,0-1 0,-1 0 0,0-1-1,0 1 1,0 0 0,-1-1 0,1 1 0,-1-1 0,0 0 0,2-7 0,-2 1-122,-1 0 1,0 0-1,-1-18 0,0 29 355,4-2 724,1 2-369,-4 0-282,1 0 1,-1 0-1,0-1 1,0 1 0,0 0-1,1 1 1,-1-1 0,0 0-1,0 0 1,0 0-1,0 1 1,0-1 0,1 1-1,-1-1 1,0 1 0,0-1-1,0 1 1,0-1-1,0 1 1,0 0 0,0 0-1,-1-1 1,1 1-1,0 0 1,0 0 0,-1 0-1,1 0 1,0 0 0,-1 0-1,1 0 1,-1 0-1,1 0 1,-1 1 0,0-1-1,1 0 1,-1 0 0,0 2-1,13 51 524,-9-34-515,1-1 0,0 1 1,10 22-1,-13-39-97,-1 0 0,1 0-1,0 0 1,0-1-1,0 1 1,0-1 0,0 1-1,0-1 1,1 0-1,-1 0 1,1 0 0,-1 0-1,1 0 1,0 0-1,0-1 1,0 1 0,5 1-1,1-1-196,1-1 0,-1 1 0,0-2-1,18 0 1,-18 0-26,0 1-64,1-2 0,0 0 1,0 0-1,-1 0 0,1-1 1,-1-1-1,1 0 0,13-6 0,-15 5-308,0-1-1,0 0 0,11-8 0,23-29-5159,-10 8-4435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7.748"/>
    </inkml:context>
    <inkml:brush xml:id="br0">
      <inkml:brushProperty name="width" value="0.05" units="cm"/>
      <inkml:brushProperty name="height" value="0.05" units="cm"/>
      <inkml:brushProperty name="color" value="#004F8B"/>
    </inkml:brush>
  </inkml:definitions>
  <inkml:trace contextRef="#ctx0" brushRef="#br0">70 4 9108,'0'0'2153,"-11"-3"-1278,12 3-755,-1 1 0,0-1 0,0 1-1,0-1 1,0 1 0,0-1 0,0 1 0,0-1-1,0 1 1,0-1 0,-1 0 0,1 1 0,0-1-1,0 1 1,0-1 0,-1 1 0,1-1 0,0 1-1,0-1 1,-1 0 0,1 1 0,0-1 0,-1 0-1,0 1 1,-16 0 4344,-1-1-3967,17 0-567,-18 0-8325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20.894"/>
    </inkml:context>
    <inkml:brush xml:id="br0">
      <inkml:brushProperty name="width" value="0.05" units="cm"/>
      <inkml:brushProperty name="height" value="0.05" units="cm"/>
      <inkml:brushProperty name="color" value="#004F8B"/>
    </inkml:brush>
  </inkml:definitions>
  <inkml:trace contextRef="#ctx0" brushRef="#br0">380 0 8676,'0'0'11096,"-63"54"-8599,63-54-2497,-253 229 2067,245-221-1938,0 1-1,0 0 0,1 1 0,0 0 0,-10 20 0,15-25-65,1-1-1,-1 1 1,1-1-1,0 1 1,1-1-1,-1 1 1,1 0-1,0 5 1,0-5-14,0 1 0,0 0 0,0 0 0,1-1 0,0 1 0,0 0 0,0-1 1,1 1-1,0-1 0,0 1 0,1-1 0,4 9 0,-2-9-35,-1 0 0,1-1 1,0 0-1,0 0 0,1 0 0,-1 0 0,1-1 0,0 0 1,-1 0-1,2 0 0,10 3 0,13 3-32,0-2 1,1 0-1,40 2 0,100 0-557,-160-9 467,58 3-673,-1-4-1,72-10 1,-120 8 151,-1 0 0,0-1 0,-1-2 0,1 1 0,-1-2 0,0-1 0,-1 0 0,0-1 0,0-1 0,-1 0 0,30-26 0,-41 31 164,1-1 0,-1 1 0,-1-2 1,1 1-1,-1 0 0,0-1 0,0 0 0,-1 0 1,0 0-1,0 0 0,0 0 0,1-12 0,-1-2 163,0-1 0,-2 1-1,-1-24 1,-1 16 1388,0 17 715,-8 8 4035,9 9-3914,-1 29-743,4 58-435,-3-89-733,0 0 0,1 0-1,0 0 1,-1-1 0,1 1 0,0 0-1,1 0 1,-1-1 0,0 1 0,1-1 0,-1 1-1,1-1 1,0 0 0,0 0 0,0 0 0,2 2-1,1-1-5,-1 0 0,0 0-1,1 0 1,0-1-1,0 0 1,0 0 0,0 0-1,6 1 1,10 1-102,-1-1 0,1-1 0,32-1 0,-44-1 24,36 1-508,-31 0 218,1 0 0,-1-1 0,1 0 0,-1-2 0,25-4 0,-34 4 226,-1-1 1,1 0 0,0 1 0,-1-2 0,0 1 0,0 0 0,0-1 0,0 0-1,-1 0 1,1 0 0,3-6 0,1-1 30,-1 0 0,-1-1 1,8-16-1,-12 19 193,1 1 0,-1-1 1,-1 1-1,1-1 1,-2 0-1,1 0 0,-2-14 1,1 7 118,0 16-187,0-1 0,0 0 0,0 0 0,0 0 0,0 0 0,0 0 0,0 0-1,0 0 1,0 0 0,-1 0 0,1 0 0,0 1 0,-1-1 0,1 0 0,-1 0 0,1 0 0,-1 1 0,1-1 0,-1 0 0,1 0-1,-1 1 1,0-1 0,-1-1 0,-2 1 27,1 0 0,-1-1 0,0 1 0,1 1 0,-1-1 0,-7 0-1,-71-5 241,1 3 0,-91 10-1,150-5-171,-1 1 0,1 1 0,0 2 0,0 0 0,0 1 0,1 1 0,0 1 0,1 1 0,0 1 0,-33 23 0,50-32-46,0 0 0,0 1 0,0 0 0,0-1 0,0 1 0,1 0 0,0 0 0,-1 1 0,1-1 0,0 0 0,1 1 0,-3 5 0,2-3 80,1 1 1,0 0-1,0 0 0,1 0 0,0 8 1,0-5-27,0-7-104,0-2-14,0 0 0,0 0 0,0 0 0,0 0-1,0-1 1,0 1 0,0 0 0,0 0 0,0 0-1,1 0 1,-1 0 0,0 0 0,1-1 0,-1 1-1,0 0 1,1 0 0,-1 0 0,1-1 0,0 2-1,2-1-9,-1 0 0,1 0 0,-1 0 0,1 0 0,-1 0-1,1-1 1,0 1 0,-1-1 0,1 1 0,5-1 0,180 4-885,-132-4-606,75-12 0,-125 11 1005,0 0-1,0 0 0,0-1 1,0 0-1,-1-1 0,1 1 0,-1-1 1,7-4-1,-10 6 175,40-24-7378</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21.223"/>
    </inkml:context>
    <inkml:brush xml:id="br0">
      <inkml:brushProperty name="width" value="0.05" units="cm"/>
      <inkml:brushProperty name="height" value="0.05" units="cm"/>
      <inkml:brushProperty name="color" value="#004F8B"/>
    </inkml:brush>
  </inkml:definitions>
  <inkml:trace contextRef="#ctx0" brushRef="#br0">0 0 7443,'0'0'14554,"40"23"-14271,129 68-107,-158-85-169,0-1 0,0-1 0,16 5 1,-24-9-17,1 1 0,-1-1 1,1 0-1,-1 1 1,0-2-1,7 0 1,5 0-84,-1 1-154,22-1-221,-35 1 457,0 0 0,0 0 0,0 0-1,0 0 1,0 1 0,0-1 0,0 0 0,0 0 0,0 1-1,0-1 1,0 1 0,0-1 0,0 1 0,0-1 0,0 1-1,0-1 1,-1 1 0,1 0 0,0 0 0,0-1 0,-1 1 0,1 0-1,-1 0 1,1 0 0,0 0 0,0 1 0,1 14-104,0 1 1,-2 0 0,1 0-1,-3 17 1,0 11-190,2-45 253,0 0-1,0 1 1,0-1 0,0 1-1,-1-1 1,1 0-1,0 1 1,0-1 0,0 0-1,-1 1 1,1-1 0,0 0-1,-1 0 1,1 1-1,0-1 1,-1 0 0,1 0-1,0 0 1,-1 1-1,1-1 1,0 0 0,-1 0-1,1 0 1,0 0 0,-1 0-1,1 0 1,-1 1-1,1-1 1,0 0 0,-1 0-1,0-1 1,-15 1-2526,12 0 1239,-8 0-7227</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21.560"/>
    </inkml:context>
    <inkml:brush xml:id="br0">
      <inkml:brushProperty name="width" value="0.05" units="cm"/>
      <inkml:brushProperty name="height" value="0.05" units="cm"/>
      <inkml:brushProperty name="color" value="#004F8B"/>
    </inkml:brush>
  </inkml:definitions>
  <inkml:trace contextRef="#ctx0" brushRef="#br0">0 0 14535,'579'293'12021,"-579"-302"-12501,0-5-3426,0 0-6162</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04.442"/>
    </inkml:context>
    <inkml:brush xml:id="br0">
      <inkml:brushProperty name="width" value="0.05" units="cm"/>
      <inkml:brushProperty name="height" value="0.05" units="cm"/>
      <inkml:brushProperty name="color" value="#004F8B"/>
    </inkml:brush>
  </inkml:definitions>
  <inkml:trace contextRef="#ctx0" brushRef="#br0">169 0 18456,'0'0'3079,"-5"62"-2068,-27 216-32,-10-101-452,30-133-419,-10 50 151,3 2 0,-8 155 0,18 195 933,9-379-1005,0-28-93,-1 9 169,8 60 0,-6-93-192,2-1 0,0 0 0,1-1 0,0 1 0,1-1 0,0 1 0,1-2 0,13 21 0,-6-15 7,1-1-1,0 0 0,2-1 1,-1 0-1,2-1 1,0-1-1,1-1 0,1-1 1,25 14-1,-28-18-119,143 66 259,-139-66-562,0-1-1,1-1 1,0-1-1,0-1 0,0-1 1,28 1-1,3-4-2754,-51 0 2688,1 1-1,-1-1 1,0 0 0,0 0-1,1 0 1,-1-1 0,0 1-1,1 0 1,-1 0 0,0-1-1,0 1 1,0 0 0,1-1-1,-1 1 1,1-2 0,17-18-11450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05.302"/>
    </inkml:context>
    <inkml:brush xml:id="br0">
      <inkml:brushProperty name="width" value="0.05" units="cm"/>
      <inkml:brushProperty name="height" value="0.05" units="cm"/>
      <inkml:brushProperty name="color" value="#004F8B"/>
    </inkml:brush>
  </inkml:definitions>
  <inkml:trace contextRef="#ctx0" brushRef="#br0">600 0 11669,'0'0'13140,"-72"27"-12759,72-27-381,-143 56 150,99-38-100,-56 33 1,94-47-47,0-1-1,1 1 1,-1 0 0,1 0 0,0 1-1,0-1 1,1 1 0,-1 0 0,1 1 0,0-1-1,-4 9 1,6-9-3,0 0 0,1 1 1,-1-1-1,1 0 0,1 1 0,-1-1 1,1 1-1,0 8 0,-1-2-3,1 0 1,1 0-1,0-1 0,0 1 1,1 0-1,1 0 0,7 21 1,-2-18-14,0-1-1,1-1 1,1 0 0,0 0 0,0-1 0,1 0 0,23 18-1,99 70-178,-120-91 176,288 193-577,-288-193 537,18 12-86,0 1 0,35 33 0,-58-47 140,0 0 0,0 1 0,-1 1 0,0-1 0,-1 1 0,0 0 0,0 1 0,-1-1-1,0 1 1,-1 0 0,5 18 0,-7-19 14,0 1 0,0-1 0,-1 0-1,-1 0 1,1 1 0,-2-1 0,1 0-1,-1 0 1,-1 1 0,-3 10 0,3-14 4,-1 0 0,-1 0 0,1-1 0,-1 1 1,-1-1-1,1 0 0,-1 0 0,0 0 0,0 0 1,-1-1-1,1 0 0,-1 0 0,0 0 0,-11 5 0,-15 8 47,0-2 0,-1-1 0,-1-2 0,-47 13 0,7-8 47,-89 11 0,80-21-60,-85-3 0,162-5-48,-12 0-11,-1-1 1,-26-4 0,40 5 1,1-1 0,0 0 1,0 0-1,0-1 1,0 1-1,0-1 1,0 0-1,1 0 1,-1-1-1,0 1 0,1-1 1,0 1-1,0-1 1,-1 0-1,-3-6 1,4 4-13,0 0 1,1 0-1,0 0 1,0-1-1,0 1 1,0-1-1,1 1 1,0-1-1,0 0 1,0-9 0,1-4-111,4-37 1,-3 47 103,1 1-1,0-1 1,0 1-1,1 0 1,0 0-1,0 0 1,0 0-1,1 1 1,1-1-1,-1 1 1,1 0-1,9-9 1,3-1-5,1 0 1,1 1 0,23-14-1,229-144-93,79-58 176,-337 221-13,0 0 0,0-1 0,-1 0 0,-1 0 0,18-27 0,-23 29 13,0 0 0,-1-1 0,0 0-1,-1 0 1,0-1 0,-1 1 0,0-1-1,1-17 1,-1-1 18,-3-37 0,-1 26 209,2 41-265,-1 0-1,1-1 1,0 1-1,-1-1 1,1 1 0,-1 0-1,1-1 1,0 1-1,0 0 1,-1-1-1,1 1 1,0 0-1,-1 0 1,1 0-1,1 0 1,-2 0-6,17-4-192,29-9-1,-3 1-310,48-11-3471,-68 22-643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06.090"/>
    </inkml:context>
    <inkml:brush xml:id="br0">
      <inkml:brushProperty name="width" value="0.05" units="cm"/>
      <inkml:brushProperty name="height" value="0.05" units="cm"/>
      <inkml:brushProperty name="color" value="#004F8B"/>
    </inkml:brush>
  </inkml:definitions>
  <inkml:trace contextRef="#ctx0" brushRef="#br0">1170 1 10917,'0'0'13569,"-54"49"-13086,-179 160-56,181-163-153,-1-1 1,-61 36 0,84-61-179,-101 67 684,-261 127 1,369-204-733,11-5-7,0 1-1,0 0 1,0 0-1,-11 9 1,21-13-40,0 0 1,1 0-1,-1 0 1,1 1-1,0-1 1,0 0-1,-1 1 1,1-1 0,1 1-1,-1-1 1,0 1-1,1-1 1,-1 1-1,1-1 1,0 1-1,0 0 1,0-1 0,0 1-1,0 0 1,1 3-1,0 6-55,-1-11 53,0 0 0,0 0 1,0-1-1,0 1 0,0 0 0,0 0 0,0 0 0,1-1 0,-1 1 1,0 0-1,1 0 0,-1-1 0,0 1 0,1 0 0,-1 0 0,1-1 1,-1 1-1,1-1 0,-1 1 0,1 0 0,0-1 0,-1 1 0,1-1 1,0 1-1,-1-1 0,1 0 0,0 1 0,-1-1 0,1 0 0,1 1 1,36 13-6,1-2 0,56 11 0,-88-22 5,850 151 65,-732-140 337,139-5 1,-262-7 1116,-1 25-6380,-2-12-462,1-3-2514</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09.383"/>
    </inkml:context>
    <inkml:brush xml:id="br0">
      <inkml:brushProperty name="width" value="0.05" units="cm"/>
      <inkml:brushProperty name="height" value="0.05" units="cm"/>
      <inkml:brushProperty name="color" value="#004F8B"/>
    </inkml:brush>
  </inkml:definitions>
  <inkml:trace contextRef="#ctx0" brushRef="#br0">674 1 2497,'0'0'3954,"-305"170"-3874,252-137-48,-10 5 0,-21 9-32,-11-4-288,64-34-753,-11 1-2240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09.902"/>
    </inkml:context>
    <inkml:brush xml:id="br0">
      <inkml:brushProperty name="width" value="0.05" units="cm"/>
      <inkml:brushProperty name="height" value="0.05" units="cm"/>
      <inkml:brushProperty name="color" value="#004F8B"/>
    </inkml:brush>
  </inkml:definitions>
  <inkml:trace contextRef="#ctx0" brushRef="#br0">23 15 5651,'0'0'12443,"-5"-2"-11459,0 0-727,-8-5 608,17 5-282,13 1 143,5 1-371,412 10 1576,-119 19-1118,122 8-121,-364-35-617,56 4 23,-123-6-73,-6 0-15,1 0 0,0 0 0,0 0 0,-1 0 0,1 0 0,0 0 0,0 0 0,-1 0-1,1 0 1,0 0 0,0 0 0,-1 1 0,1-1 0,0 0 0,-1 0 0,1 1 0,0-1 0,-1 1 0,1-1 0,0 0 0,-1 1 0,1 1 1528,-1-2-1498,0 0 0,0 0-1,0 0 1,0 0 0,0 0 0,0 1-1,0-1 1,0 0 0,0 0 0,0 0-1,0 0 1,0 0 0,0 1 0,0-1 0,0 0-1,0 0 1,0 0 0,0 0 0,0 0-1,0 1 1,0-1 0,0 0 0,0 0-1,0 0 1,0 0 0,1 0 0,-1 0-1,0 0 1,0 1 0,0-1 0,0 0-1,0 0 1,0 0 0,0 0 0,0 0-1,0 0 1,1 0 0,-1 0 0,0 0-1,0 0 1,146 0-4437,-73 0-1672,-31 0-2666</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10.681"/>
    </inkml:context>
    <inkml:brush xml:id="br0">
      <inkml:brushProperty name="width" value="0.05" units="cm"/>
      <inkml:brushProperty name="height" value="0.05" units="cm"/>
      <inkml:brushProperty name="color" value="#004F8B"/>
    </inkml:brush>
  </inkml:definitions>
  <inkml:trace contextRef="#ctx0" brushRef="#br0">74 38 5122,'0'0'16037,"-12"-6"-15287,-37-19-243,37 19 24,19 9-65,16 9-242,-1 2 1,36 27-1,341 303 1102,-331-281-1132,15 14 106,197 175 409,-140-118-406,-119-113-262,33 41 118,-29-32-49,-22-26-85,1 0 0,0-1-1,0 1 1,9 4-1,8 3 56,-20-11-192,-1 0 91,0 0-1,0 1 0,1-1 1,-1 0-1,0 0 0,0 0 1,1 0-1,-1 1 0,0-1 1,0 0-1,1 0 0,-1 0 1,0 0-1,1 0 0,-1 0 1,0 0-1,0 0 0,1 0 1,-1 0-1,0 0 0,1 0 1,-1 0-1,0 0 0,0 0 1,1 0-1,-1 0 0,0 0 1,1-1-1,-1 1 0,0 0 1,0 0-1,1 0 0,-1 0 1,0-1-1,0 1 0,0 0 1,1 0-1,-1 0 0,0-1 1,0 1-1,0 0 0,0 0 1,1-1-1,-1 1 0,0 0 1,0 0-1,0-1 0,0 1 1,0 0-1,0 0 0,0-1 1,0 1-1,0 0 0,0-1 1,0 1-1,0 0 0,0-1 1,1-40-2097,0 27 1244,0-1 0,-3-22 0,0 26-839,0 0 0,-7-19-1,-11-17-5905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11.054"/>
    </inkml:context>
    <inkml:brush xml:id="br0">
      <inkml:brushProperty name="width" value="0.05" units="cm"/>
      <inkml:brushProperty name="height" value="0.05" units="cm"/>
      <inkml:brushProperty name="color" value="#004F8B"/>
    </inkml:brush>
  </inkml:definitions>
  <inkml:trace contextRef="#ctx0" brushRef="#br0">568 0 6787,'0'0'15970,"0"59"-14932,-2 204-142,1-199-580,-4 0-1,-14 76 1,7-90 76,-2 0 1,-29 68-1,14-55 29,-3-2 1,-3-1 0,-2-2-1,-49 59 1,55-80-217,0-1 0,-3-1 1,-58 46-1,88-77-202,1-1-8,0 0 0,-1 0 0,1 0-1,-1 0 1,0-1 0,0 1 0,0-1 0,0 0 0,-1 0 0,1-1 0,0 1-1,-9 1 1,11-15-1215,2 7 807,0 0 104,0 1 0,0-1 0,1 1 0,0-1-1,-1 1 1,1-1 0,1 1 0,-1 0-1,1 0 1,0-1 0,0 1 0,0 0-1,0 1 1,1-1 0,-1 0 0,1 1 0,0-1-1,0 1 1,0 0 0,1 0 0,6-5-1,59-35-5999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8.779"/>
    </inkml:context>
    <inkml:brush xml:id="br0">
      <inkml:brushProperty name="width" value="0.05" units="cm"/>
      <inkml:brushProperty name="height" value="0.05" units="cm"/>
      <inkml:brushProperty name="color" value="#004F8B"/>
    </inkml:brush>
  </inkml:definitions>
  <inkml:trace contextRef="#ctx0" brushRef="#br0">960 0 10661,'0'0'7022,"-18"15"-6331,-34 25-583,-144 111 902,58-62-383,-3-6-1,-169 71 1,291-146-559,10-5-43,-1 1 0,1 0 0,0 1 0,0 0 0,1 0-1,-1 1 1,-8 8 0,16-12-32,0 0 0,1 0 0,-1 0 0,0 0 1,1 0-1,-1 0 0,1 0 0,0 0 0,0 0 0,0 0 0,0 1 0,0-1 0,0 0 0,1 0 0,-1 0 0,0 0 0,1 0 0,0 0 0,-1 0 1,1 0-1,0 0 0,0 0 0,0 0 0,2 2 0,6 1-38,1 0 1,-1 0-1,1-1 1,-1 0 0,1 0-1,14 2 1,71 12 44,-55-11-12,265 46-1,-106-23-11,-143-23 18,108 7 792,-94-13-8391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11.402"/>
    </inkml:context>
    <inkml:brush xml:id="br0">
      <inkml:brushProperty name="width" value="0.05" units="cm"/>
      <inkml:brushProperty name="height" value="0.05" units="cm"/>
      <inkml:brushProperty name="color" value="#004F8B"/>
    </inkml:brush>
  </inkml:definitions>
  <inkml:trace contextRef="#ctx0" brushRef="#br0">621 1 18488,'0'0'3909,"-17"42"-2885,7-17-874,-131 290 1066,-13-32-482,122-232-534,-2-1 0,-3-2 0,-50 52 0,1-9 86,83-87-277,1-3 3,0 1 0,1-1-1,-1 1 1,1-1 0,0 1-1,-1 0 1,1 0 0,0-1-1,0 1 1,0 0 0,0 0-1,0 0 1,1 0-1,-1 0 1,0 1 0,1-1-1,0 0 1,-1 0 0,1 0-1,0 0 1,0 1 0,1 1-1,4 2-27,35 3-117,223 31-61,339 61 383,-485-69-249,-80-21 5,-21-8-562,1-1 0,-1 0-1,1-1 1,32-3 0,-6 1-1529,27 1-3480,-60 1 79</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11.815"/>
    </inkml:context>
    <inkml:brush xml:id="br0">
      <inkml:brushProperty name="width" value="0.05" units="cm"/>
      <inkml:brushProperty name="height" value="0.05" units="cm"/>
      <inkml:brushProperty name="color" value="#004F8B"/>
    </inkml:brush>
  </inkml:definitions>
  <inkml:trace contextRef="#ctx0" brushRef="#br0">0 1 10773,'0'0'14246,"484"90"-13701,-305-67-385,-11 1-32,-20-10-32,-22 0-96,-42-9-16,-10-5-160,-22 0-497,1 0-815,-53-5-1602,0-18-1760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12.199"/>
    </inkml:context>
    <inkml:brush xml:id="br0">
      <inkml:brushProperty name="width" value="0.05" units="cm"/>
      <inkml:brushProperty name="height" value="0.05" units="cm"/>
      <inkml:brushProperty name="color" value="#004F8B"/>
    </inkml:brush>
  </inkml:definitions>
  <inkml:trace contextRef="#ctx0" brushRef="#br0">0 0 16392,'0'0'6984,"63"52"-6373,-63-52-611,268 230 285,-239-203-260,-1 1 0,-1 2-1,30 42 1,11 30 158,62 119 0,-123-210-161,-1 1 0,-1 0 0,1 0 0,-2 1 0,0-1 0,0 1 0,-1 0 0,-1 0 0,0 0 0,0 22 0,-2-33-112,-1-2-417,-1-1 270,0 1 1,1-1 0,-1 1-1,1-1 1,-1 0 0,1 0-1,0 0 1,-1 0 0,1 0-1,0 0 1,0-1-1,0 1 1,0 0 0,0 0-1,0-1 1,0 1 0,0-1-1,0 1 1,1-1 0,-2-2-1,-2-4-1477,-17-29-7746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12.597"/>
    </inkml:context>
    <inkml:brush xml:id="br0">
      <inkml:brushProperty name="width" value="0.05" units="cm"/>
      <inkml:brushProperty name="height" value="0.05" units="cm"/>
      <inkml:brushProperty name="color" value="#004F8B"/>
    </inkml:brush>
  </inkml:definitions>
  <inkml:trace contextRef="#ctx0" brushRef="#br0">1 62 11749,'0'0'11979,"115"-14"-10728,385-32-733,-461 45-499,0 2-1,62 9 1,-76-5-22,0 1 1,44 18-1,-28-8-12,-2 3 1,0 1-1,-1 2 0,-1 2 0,-1 1 0,62 56 1,-80-63 16,0 1 0,-1 0 0,-1 1 1,-1 0-1,-1 2 0,-1 0 0,0 0 1,-2 1-1,-1 0 0,0 1 0,-2 1 1,-1-1-1,5 32 0,-7-11 33,-3 56-1,-2-101-34,0 23 36,0 1-1,-2-1 1,-7 37 0,6-49-5,-1 0 0,0 0 0,0 0 0,-1 0 0,-1-1 0,0 0 0,0 0 1,0-1-1,-12 13 0,-4 0 154,-1-1 1,-1-1-1,0-1 1,-2-1-1,0-1 1,-1-2-1,0 0 1,-1-2-1,-1-1 1,-32 9-1,6-5 73,-1-3 0,0-2 0,0-2 0,-97 1-1,93-8-186,15 1-26,-54-6 1,87 2-86,1 0 1,-1-1-1,0-1 0,1 0 1,0 0-1,-1-1 1,2-1-1,-1 1 0,-14-10 1,21 12-20,1 0 1,-1-1 0,1 1 0,0-1-1,0 1 1,0-1 0,0 0 0,1 0 0,-1 0-1,1 0 1,0-1 0,0 1 0,0-1-1,0 0 1,0 1 0,1-1 0,0 0 0,0 0-1,0 0 1,0 0 0,0 0 0,1-6-1,-1 2-145,1 8 175,0-1 1,0 0 0,0 0-1,0 0 1,0 0 0,0 0-1,0 0 1,0 1 0,0-1-1,0 0 1,1 0 0,-1 0-1,0 0 1,0 1 0,1-1-1,-1 0 1,1 0 0,-1 0-1,1 1 1,0-2 0,2 1-7,-1-1 1,1 1 0,0 0-1,0 0 1,0 0 0,0 1 0,0-1-1,0 1 1,0 0 0,0-1-1,3 2 1,130-5-103,254 28-1,-69 26 223,108 13 68,-247-56-132,-178-7-47,0 0 0,0 0 0,0 0 1,0 0-1,0-1 0,0 0 0,0 0 0,0 0 0,0 0 0,0-1 0,-1 1 1,6-4-1,-6 2-73,0 1 0,-1-1 0,1 0 0,-1 0 0,0 0 0,0 0 0,0 0 1,0-1-1,0 1 0,-1 0 0,1-1 0,0-6 0,2-3-731,-1 1-1,-1-1 1,2-17-1,-3-22-5502,-1 5-3007</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12.998"/>
    </inkml:context>
    <inkml:brush xml:id="br0">
      <inkml:brushProperty name="width" value="0.05" units="cm"/>
      <inkml:brushProperty name="height" value="0.05" units="cm"/>
      <inkml:brushProperty name="color" value="#004F8B"/>
    </inkml:brush>
  </inkml:definitions>
  <inkml:trace contextRef="#ctx0" brushRef="#br0">0 0 20281,'0'0'1670,"93"58"-912,321 201-112,-116-52-1,-231-153-579,-3 2 0,-3 3-1,-2 3 1,53 72 0,-80-90-56,-1 1 0,-3 2 1,-1 1-1,-3 1 0,-2 0 1,-2 2-1,19 74 0,-29-74 16,-2 0 1,2 61-1,-8 102 191,-2-129-6,0-65-18,-1 0 0,-1 0-1,-8 39 1,7-48-75,0-1 0,-1 0 0,0 0 0,-1 0 0,0-1 0,-1 0 0,0 0 0,-9 10 0,1-2 173,-1 0 1,0-1 0,-1-1-1,-1-1 1,-1-1-1,-20 13 1,22-15 97,6-10-386,4-1-195,0 0 0,0 1 1,0 0-1,1 0 0,-1 1 0,0 0 0,1 0 1,-8 3-1,-18 16-3869</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21.413"/>
    </inkml:context>
    <inkml:brush xml:id="br0">
      <inkml:brushProperty name="width" value="0.05" units="cm"/>
      <inkml:brushProperty name="height" value="0.05" units="cm"/>
      <inkml:brushProperty name="color" value="#004F8B"/>
    </inkml:brush>
  </inkml:definitions>
  <inkml:trace contextRef="#ctx0" brushRef="#br0">1085 313 10741,'0'0'12109,"0"-32"-11241,0 5-694,0 0 0,-3 0 0,-4-28 0,6 51-142,-1 1 0,1-1-1,0 0 1,-1 1 0,0-1 0,0 1 0,0-1 0,0 1 0,0 0 0,-1 0 0,0 0-1,1 0 1,-1 1 0,0-1 0,0 1 0,-1-1 0,1 1 0,0 0 0,-8-3-1,-18-8 146,-1 1 0,-1 2 0,-53-12 0,83 22-175,-51-10 146,-1 3-1,0 2 0,-82 3 1,130 2-148,-21 0 24,0 2 0,0 1 0,0 0 0,1 2 0,0 1 0,0 1 0,-38 17 0,22-7 32,1 2 1,-39 25-1,66-36-45,0 1 1,0 0-1,1 2 0,0-1 1,1 1-1,0 1 1,1 0-1,0 0 0,-9 16 1,15-20-14,1 0 1,0 0 0,1 0 0,-1 0-1,2 0 1,-1 1 0,1-1 0,0 0-1,1 1 1,1 14 0,-1-8-7,0-12 8,-1 0-1,2 0 1,-1 1 0,0-1-1,1 0 1,-1 0-1,1 0 1,0 0 0,0-1-1,0 1 1,0 0-1,1 0 1,-1-1 0,1 1-1,0 0 1,0-1 0,-1 0-1,2 1 1,-1-1-1,0 0 1,4 3 0,3 0-2,0 0 0,1-1 0,-1 0 0,1 0 0,13 3 0,-7-3-4,331 76-585,-57-18-116,-237-48 652,0 3 0,0 3 0,58 30 0,-97-43 55,0 1 0,0 1-1,-1 0 1,20 19 0,-27-23 1,-1 1-1,0 0 0,0 0 0,-1 1 1,1 0-1,-1-1 0,-1 1 0,1 0 1,-1 1-1,3 12 0,-2 2 10,-1-1-1,-1 1 1,-1 0-1,-3 27 0,1-7 16,2-33-18,-2 1-1,1-1 0,-1 0 0,0 1 1,-1-1-1,0 0 0,-5 11 1,4-14 2,0 0 0,-1 0 0,0 0 1,0 0-1,0-1 0,-1 1 0,1-1 1,-1-1-1,-1 1 0,-9 6 0,-5 4 19,-1-2-1,-1 0 1,1-2-1,-2 0 0,0-2 1,0 0-1,-1-2 1,0 0-1,0-2 0,-30 3 1,-76-3 50,114-6-69,1 0 0,0 0 0,-1-2 0,1 0 0,0-1 0,-22-8 0,24 5 0,0 0 1,1-1-1,0 0 0,0-1 0,0 0 0,2-1 0,-1 0 0,1-1 1,1 0-1,0-1 0,0 0 0,1 0 0,1-1 0,0 0 0,0 0 1,2-1-1,0 1 0,0-1 0,1 0 0,-2-15 0,3-8-111,1-42-1,1 68 63,1 0 0,1 0 0,-1-1 0,2 1 0,0 0 0,0 0 0,1 0 0,5-14 0,-1 12-22,1 1 0,0 0 0,1 1-1,0 0 1,0 0 0,1 0 0,1 1 0,18-13 0,4-1-104,71-38 0,28-3 230,2 7 1,3 6 0,202-50-1,-335 101-70,45-12 102,59-22-1,-96 30-190,0 0-1,-1-1 1,1 0 0,-1 0-1,0-1 1,-1-1 0,0 0-1,0-1 1,-1 1-1,11-14 1,29-33-1486,-8 10-917,-17 10-2048,-14 19-2004</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22.737"/>
    </inkml:context>
    <inkml:brush xml:id="br0">
      <inkml:brushProperty name="width" value="0.05" units="cm"/>
      <inkml:brushProperty name="height" value="0.05" units="cm"/>
      <inkml:brushProperty name="color" value="#004F8B"/>
    </inkml:brush>
  </inkml:definitions>
  <inkml:trace contextRef="#ctx0" brushRef="#br0">1 0 13862,'0'0'8434,"0"48"-7965,3 159-101,0-168-173,16 76-1,-6-37 7,-8 153 21,-6-144-7231,1-111-1459</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23.151"/>
    </inkml:context>
    <inkml:brush xml:id="br0">
      <inkml:brushProperty name="width" value="0.05" units="cm"/>
      <inkml:brushProperty name="height" value="0.05" units="cm"/>
      <inkml:brushProperty name="color" value="#004F8B"/>
    </inkml:brush>
  </inkml:definitions>
  <inkml:trace contextRef="#ctx0" brushRef="#br0">0 206 8404,'0'0'15258,"111"-35"-14338,-111 35-920,468-139 427,-423 128-321,62-7 1,-91 16-49,1 1-1,0 1 0,19 3 1,-20-1-9,0 0 1,0 1 0,-1 1-1,1 0 1,-1 1 0,0 1-1,-1 1 1,1 0 0,-1 0 0,0 1-1,-1 1 1,0 1 0,0 0-1,-1 0 1,-1 1 0,0 1-1,0 0 1,-1 0 0,0 1-1,-1 0 1,-1 1 0,0 0 0,7 20-1,-8-17 15,-2 1 0,0 0-1,-2 1 1,3 27-1,-2 80 349,-4-125-408,0 24 191,-1 0 0,-8 45 0,7-58-127,-2 1 1,0-1 0,0 0-1,-1-1 1,0 1-1,-1-1 1,-13 19 0,4-11 1,-1-1 0,0-1 1,-1-1-1,-1 0 1,-29 20-1,7-10 112,-77 38 1,98-56-136,-1 0 0,1-1 0,-1-2 0,-1 0 0,-39 4-1,-102-5-211,104-4-239,56 0 94,15 0 105,476 9-388,-428-7 582,-40-1-38,0 0-1,0-1 1,0-1-1,0-1 1,0-1-1,25-7 1,-41 8-34,1 0 0,-1 0 0,0-1 0,1 1 0,-1-1 0,7-6 0,-10 8 12,0-1-1,0 0 1,-1 1 0,1-1-1,-1 0 1,1 0-1,-1 0 1,0 0 0,0 0-1,0-1 1,0 1 0,0 0-1,0 0 1,-1-1 0,1 1-1,-1 0 1,1-1-1,-1-4 1,0 3 914,0-3-2359,0 7 1250,0-1 0,1 1-1,-1 0 1,0-1 0,0 1-1,3-2-1863,-3 2 1864,0 0-1,1 0 1,-1-1 0,1 1 0,-1 0-1,0 0 1,1 0 0,-1 0-1,1 0 1,-1 0 0,0 0-1,1 0 1,-1 0 0,1 0-1,-1 0 1,0 0 0,1 0 0,-1 0-1,1 1 1,18-1-5339</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24.803"/>
    </inkml:context>
    <inkml:brush xml:id="br0">
      <inkml:brushProperty name="width" value="0.05" units="cm"/>
      <inkml:brushProperty name="height" value="0.05" units="cm"/>
      <inkml:brushProperty name="color" value="#004F8B"/>
    </inkml:brush>
  </inkml:definitions>
  <inkml:trace contextRef="#ctx0" brushRef="#br0">338 58 7427,'0'0'9898,"-18"-11"-9487,-2-2-116,-35-16 0,53 28-260,0 1 1,0-1 0,0 0-1,0 1 1,0 0 0,0-1-1,0 1 1,0 0 0,0 0-1,0 0 1,0 0 0,0 0 0,1 0-1,-1 1 1,0-1 0,0 1-1,0-1 1,0 1 0,0 0-1,-3 2 1,1 0 67,1-1 0,0 2 0,0-1 0,0 0-1,0 1 1,-4 6 0,-1 0 141,-15 23 108,1 1 1,2 1 0,1 1 0,2 1 0,1 0 0,-10 41 0,18-49-188,3 1 1,0 0-1,2 0 1,1 0-1,2 38 1,0-50-81,0-17-67,0 0 0,0 1 0,0-1 0,0 0 0,0 1 0,0-1 0,0 0-1,0 1 1,1-1 0,-1 0 0,1 0 0,-1 1 0,1-1 0,-1 0 0,1 0 0,0 0 0,-1 0 0,1 0 0,0 0 0,0 0 0,0 0 0,0 0 0,0 0 0,0 0 0,0 0 0,0-1 0,2 2 0,0-1 26,1 0 0,0-1 0,-1 1 0,1-1 0,0 1 0,0-1 0,5-1 0,2 1-21,38 1 83,-26 1-111,-1-2-1,36-4 0,-51 3-15,-1-1 0,1 1 0,-1-1 0,1 0 0,-1-1 0,0 1 0,0-1 0,0-1-1,0 1 1,0-1 0,-1 0 0,9-8 0,-8 6-11,-1 0-1,0-1 1,0 0-1,-1 0 0,1 0 1,-2 0-1,1-1 1,-1 1-1,0-1 0,-1 0 1,1 0-1,1-14 1,-1-6-10,-2 0 0,-1-40 0,-1 18 63,1 39-19,0 6-2,1 0 1,-1 0-1,0 0 0,0 0 1,-1 0-1,0 0 1,0 1-1,0-1 0,0 0 1,0 0-1,-1 0 1,0 1-1,0-1 0,-1 1 1,-3-6-1,-3 2 21,0 0 0,-1 0-1,0 1 1,-1 0 0,0 1 0,-20-9-1,-81-26 625,105 40-681,1 0 0,-1 0-1,1 0 1,-1 1 0,1 0 0,-1 1 0,1 0 0,-1 0 0,1 0 0,-10 3-1,13-2 15,0 1-1,0 0 1,0 0-1,1-1 1,-1 2-1,1-1 1,-1 0-1,1 0 1,0 1-1,0-1 1,1 1-1,-1 0 1,1 0-1,-2 5 1,0 2 12,1 0 1,1 0 0,-1 0 0,1 13-1,1 112 24,0-135-13,0 2 7,0-1-1,0 1 1,0 0-1,1 0 0,-1-1 1,1 1-1,1 4 1,-2-6-5,1 0 0,0 0 0,0 0 0,0 0 0,0 0 0,0 0 0,0 0 0,0 0 0,0 0 0,0 0 1,0-1-1,0 1 0,0 0 0,1-1 0,-1 1 0,0-1 0,0 1 0,1-1 0,1 1 0,19 2 50,1-1 0,39-1 0,-48-1-36,-8 0-15,-1-1-1,1 1 0,0-1 1,0 0-1,0 0 1,-1-1-1,1 0 0,0 0 1,-1 0-1,0 0 0,0-1 1,1 0-1,-2 0 1,1-1-1,0 1 0,-1-1 1,1 0-1,-1 0 0,0-1 1,0 1-1,-1-1 1,0 0-1,1 0 0,-1 0 1,-1 0-1,1-1 0,-1 1 1,0-1-1,0 1 1,-1-1-1,0 0 0,1-10 1,-2-7-338,0 22 340,0 1 0,0-1 1,0 0-1,0 1 1,0-1-1,0 1 0,0-1 1,0 1-1,0-1 1,-1 1-1,1-1 0,0 1 1,0-1-1,-1 1 1,1-1-1,0 1 1,-1-1-1,1 1 0,-1-1 1,1 1-1,0 0 1,-1-1-1,1 1 0,-1 0 1,1-1-1,-1 1 1,1 0-1,-1 0 0,1-1 1,-1 1-1,0 0 1,1 0-1,-1 0 0,1 0 1,-1 0-1,1 0 1,-1 0-1,0 0 1,1 0-1,-1 0 0,1 0 1,-1 0-1,1 0 1,-1 1-1,1-1 0,-1 0 1,0 1-1,-1-1 62,2 0-44,-1 0 0,1 0 0,0 0 0,-1 0 1,1 0-1,-1 0 0,1 1 0,-1-1 0,1 0 0,-1 0 0,1 0 0,0 1 0,-1-1 0,1 0 0,-1 0 1,1 1-1,0-1 0,-1 0 0,1 1 0,0-1 0,0 0 0,-1 1 0,1-1 0,0 1 0,0-1 1,-1 0-1,1 1 0,0-1 0,0 1 0,0-1 0,0 2 0,-2 18 255,2-6-167,-3 10-7,0-12-70,2 0 1,-1-1-1,1 1 1,1 0-1,0-1 1,1 1-1,3 15 1,-4-25-29,1 0 0,0-1 0,-1 1 0,1-1 0,0 1 0,0-1 0,0 1 1,0-1-1,0 0 0,0 1 0,0-1 0,1 0 0,-1 0 0,0 0 0,1 0 0,-1 0 0,1 0 1,-1 0-1,1-1 0,-1 1 0,1 0 0,3 0 0,11 3-18,0-1 0,0 0 0,0-1 0,17 0 0,78-2-308,-55-1 141,20 1-108,-71 0 43,-24 0-51,-295 0 781,310-1-485,-1 1-1,1 1 0,-1-1 0,1 0 1,0 1-1,-1 0 0,-5 2 1,8-2-3,1 0 0,-1 0 1,1 0-1,-1 0 0,1 0 1,0 1-1,-1-1 0,1 0 1,0 1-1,0-1 0,0 0 1,0 1-1,0 0 1,0-1-1,1 1 0,-1-1 1,0 1-1,1 0 0,-1 3 1,-1 9-43,0 1 0,1-1 1,2 28-1,-1-12-123,0-24 89,0-1 1,1 1 0,-1 0-1,1-1 1,0 1-1,0-1 1,1 1-1,-1-1 1,1 0 0,1 0-1,-1 0 1,1 0-1,0 0 1,5 7-1,-4-8-229,0 0 1,1 0-1,-1-1 0,1 0 0,-1 0 0,1 0 0,0-1 0,0 1 0,0-1 0,1 0 0,-1-1 0,0 1 1,1-1-1,-1 0 0,1 0 0,5-1 0,50 2-5129</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25.798"/>
    </inkml:context>
    <inkml:brush xml:id="br0">
      <inkml:brushProperty name="width" value="0.05" units="cm"/>
      <inkml:brushProperty name="height" value="0.05" units="cm"/>
      <inkml:brushProperty name="color" value="#004F8B"/>
    </inkml:brush>
  </inkml:definitions>
  <inkml:trace contextRef="#ctx0" brushRef="#br0">348 86 5394,'0'0'12726,"-20"45"-11256,20-45-1470,-77 195 1481,73-181-1324,0-1-1,0 1 1,2 0 0,-1 1-1,2-1 1,0 19-1,1-33-156,0 11 116,0 5 34,0 0 0,3 15-1,-2-27-132,-1-1-1,1 1 0,0 0 1,1 0-1,-1 0 0,1-1 0,-1 1 1,1-1-1,0 1 0,0-1 0,1 0 1,4 5-1,-1-3-8,0 0 1,0-1 0,1 0-1,-1 0 1,1-1-1,0 0 1,0 0 0,1 0-1,-1-1 1,15 3-1,2-2-32,0 0 0,32-2-1,-51 0 0,6-3-143,-10 1 152,0 0 1,-1 0-1,1 0 1,-1 0-1,0 0 1,1 0 0,-1 0-1,0 0 1,1 0-1,-1 0 1,0 0-1,0 0 1,0 0-1,0 0 1,0 0-1,0-1 1,0-153-102,0 147 127,-1 0 1,0 0 0,0 0 0,0 0 0,-1 0 0,0 0 0,-1 0 0,0 0 0,0 1 0,-1-1 0,0 1-1,0 0 1,0 0 0,-1 1 0,0-1 0,0 1 0,-1 0 0,0 1 0,0-1 0,0 1 0,-1 0-1,-7-4 1,10 7 37,1 1-1,-1-1 1,1 1-1,-1 0 0,0 0 1,0 0-1,0 1 1,1-1-1,-1 1 0,0 0 1,0 0-1,-7 1 1,-12 0 330,15 0-311,0-1 0,0 2 0,0-1 0,0 1 0,0 0 0,0 1-1,0 0 1,1 0 0,0 1 0,-1 0 0,-8 6 0,-9 8 9,-37 36 0,46-40-83,5-4-1,-18 18 7,27-27-6,1 1 0,-1 0 0,1 0 1,0 0-1,0 0 0,0 0 0,0 0 0,0 0 1,0 0-1,0 1 0,1-1 0,-1 0 0,0 5 1,1-5-155,9-6-844,2-1 930,-1 0 1,0-1 0,0 0 0,-1 0 0,0-1 0,0 0-1,0-1 1,-1 0 0,0-1 0,-1 1 0,0-1-1,0-1 1,-1 0 0,0 1 0,0-2 0,-1 1-1,-1-1 1,0 1 0,0-1 0,3-22 0,-4 3-100,-1 1 0,-2-40 0,-1 23 151,1 42 29,0 1 0,0-1 0,0 0-1,-1 1 1,1-1 0,-1 1 0,0-1-1,0 1 1,0-1 0,-1 1 0,1 0-1,-1 0 1,0-1 0,0 1 0,-2-3-1,1 3 25,-1 0-1,1 1 0,0-1 0,-1 1 1,1 0-1,-1 0 0,0 0 0,0 0 1,1 1-1,-1 0 0,0-1 0,-5 1 1,6 0-1,0 0 0,0 0 0,0 1 0,0 0 0,0-1 0,0 1 0,0 0 0,0 0 0,0 1 0,0-1-1,0 1 1,0 0 0,0-1 0,0 1 0,0 0 0,1 1 0,-1-1 0,0 0 0,1 1 0,-1 0 0,-3 2 0,1 2-42,0-1-1,1 2 0,0-1 0,-1 0 1,2 1-1,-6 10 0,2-2-82,-4 5-329,-6 14-352,13-4-2575,4-14-2235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9.279"/>
    </inkml:context>
    <inkml:brush xml:id="br0">
      <inkml:brushProperty name="width" value="0.05" units="cm"/>
      <inkml:brushProperty name="height" value="0.05" units="cm"/>
      <inkml:brushProperty name="color" value="#004F8B"/>
    </inkml:brush>
  </inkml:definitions>
  <inkml:trace contextRef="#ctx0" brushRef="#br0">0 1 9845,'0'0'9999,"24"0"-9650,147 0 257,-27-1 48,408 15 474,-519-13-995,-30-1-58,-3 0-59,1 0 1,-1 1-1,0-1 0,1 1 1,-1-1-1,0 0 0,1 0 1,-1 1-1,1-1 0,-1 0 1,1 0-1,-1 1 0,1-1 1,-1 0-1,0 0 0,1 0 0,-1 0 1,1 0-1,-1 0 0,1 1 1,-1-1-1,1 0 0,-1-1 1,1 1-1,0 0 0,45 0-2672,-21 0-2558,-6 0-1853</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27.054"/>
    </inkml:context>
    <inkml:brush xml:id="br0">
      <inkml:brushProperty name="width" value="0.05" units="cm"/>
      <inkml:brushProperty name="height" value="0.05" units="cm"/>
      <inkml:brushProperty name="color" value="#004F8B"/>
    </inkml:brush>
  </inkml:definitions>
  <inkml:trace contextRef="#ctx0" brushRef="#br0">327 97 4066,'0'0'2107,"-53"2"-3392,-159 4 714,151-4 250,472-2 9186,5 0-3876,851 0-3352,-111 0-109,-469-52-488,-92 1-1040,201 48-245,-435 5 194,1294-2-135,-1399 7-72,1 0-53,474-9-2376,726 4-2090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27.938"/>
    </inkml:context>
    <inkml:brush xml:id="br0">
      <inkml:brushProperty name="width" value="0.05" units="cm"/>
      <inkml:brushProperty name="height" value="0.05" units="cm"/>
      <inkml:brushProperty name="color" value="#004F8B"/>
    </inkml:brush>
  </inkml:definitions>
  <inkml:trace contextRef="#ctx0" brushRef="#br0">148 34 10821,'0'0'4527,"-21"47"-2939,21-47-1588,-85 203 1318,81-191-1233,0 0 0,0 1 0,2-1 0,-1 1 0,1-1 0,1 1 0,0 14 0,1-20-48,0 0 0,1 1 0,-1-1 0,1 0 0,1 0 0,0 0 0,0 1 0,4 9 0,-3-11-23,0-1 0,1 0 0,-1-1 0,1 1 0,0 0 0,0-1 1,1 0-1,-1 0 0,1 0 0,9 5 0,2 0-31,0 0-1,1-1 1,0 0-1,1-2 1,0 0-1,0-1 1,0-1 0,0 0-1,1-2 1,30 1-1,-27-2-223,-11-1 86,1 0 0,0 0 0,0-2 0,12-1 0,-20 1 125,1 1 1,-1-1-1,-1 1 0,1-1 0,0 0 0,0-1 0,-1 1 0,1-1 0,-1 1 0,1-1 0,-1 0 0,0 0 0,-1-1 0,4-4 0,2-2-111,0-1 0,-1 0 0,-1-1 0,0 0-1,0 0 1,-1 0 0,-1 0 0,0-1 0,-1 0-1,0 0 1,-1 0 0,0 0 0,-1-17 0,-1-190-428,0 219 659,1-1 0,-1 0 0,-1 0 0,1 0 0,0 1 0,0-1-1,-1 0 1,1 0 0,0 1 0,-2-4 0,1 5-17,0-1 0,0 0-1,0 0 1,1 1 0,-1-1 0,0 1 0,0-1-1,0 1 1,0-1 0,0 1 0,-1-1 0,1 1-1,0 0 1,0 0 0,0-1 0,0 1-1,0 0 1,-2 0 0,-2 0 152,-54-2 2068,54 2-2151,-1 0-1,1 0 1,0 1-1,0-1 0,0 1 1,-1 1-1,1-1 1,-9 4-1,9 0-82,0-1 0,0 1 1,0 0-1,1 0 0,-1 0 0,1 1 0,-4 7 1,-22 45 291,23-36-268,1 1 0,1-1 0,1 1 0,1 0 0,1 1 0,2 35 0,0-59-93,0 1 0,0-1 0,0 1 0,0-1 0,0 1 1,0-1-1,0 1 0,0-1 0,0 1 0,1-1 0,-1 1 0,0-1 0,0 1 0,0-1 0,1 1 0,-1-1 0,0 1 0,0-1 0,1 1 1,-1-1-1,1 0 0,-1 1 0,0-1 0,1 0 0,-1 1 0,1-1 0,-1 0 0,0 1 0,1-1 0,-1 0 0,1 0 0,-1 0 0,1 1 1,-1-1-1,1 0 0,-1 0 0,1 0 0,0 0 0,-1 0 0,1 0 0,-1 0 0,1 0 0,35 3-566,46-3 0,-33-1 210,-28 1 186,0-1 0,0 0 1,0-2-1,21-5 0,-32 5 90,-1 0 0,0 0 0,0-1 0,0-1 0,0 1 0,0-1 0,-1-1 0,0 0 0,0 0 0,0 0 0,7-9 0,-8 7-143,1 0-1,-1-1 1,0 0 0,-1-1 0,0 0 0,0 1 0,-1-2 0,-1 1 0,1-1 0,-2 1-1,1-1 1,-2 0 0,1-1 0,-2 1 0,2-15 0,-3-72-1885,0 95 2119,0 0 0,-1 0 0,1 1 0,-1-1 0,1 0 0,-1 0 0,0 1 0,0-1 0,0 0 0,0 1 0,-1-1 0,1 1 1,-1-1-1,1 1 0,-1 0 0,0 0 0,0 0 0,0 0 0,0 0 0,0 0 0,0 0 0,-1 1 0,1-1 0,0 1 0,-1-1 0,-4-1 0,-4-1 134,-1 1-1,0 0 1,1 0-1,-1 1 0,-13 0 1,-93-1 2040,80 4-1357,30-1-640,0 0 0,-1 0 0,1 1-1,-1 0 1,1 1 0,0 0 0,0 0 0,0 1 0,0 0 0,0 1 0,1-1-1,-1 1 1,1 1 0,0-1 0,0 1 0,1 1 0,-11 9 0,2-1 146,1 0 1,0 1 0,1 1 0,0 0 0,-10 18-1,16-22-172,1 0 0,1 0-1,0 0 1,0 1-1,1-1 1,1 1 0,0 0-1,-2 23 1,4-16 35,-1-9-103,2 0 1,-1 0 0,1 0 0,1 0 0,2 12-1,-3-20-74,1 0 0,0 0 0,0 0-1,0 0 1,0-1 0,1 1-1,-1-1 1,1 1 0,0-1-1,-1 1 1,1-1 0,0 0 0,0 0-1,1 0 1,-1 0 0,0 0-1,1 0 1,-1-1 0,1 1 0,-1-1-1,1 0 1,0 1 0,4 0-1,21 3-18,0-1-1,-1-1 1,1-1-1,33-3 1,-36 1-56,4 1-86,-14 0 4,1-1 0,-1-1-1,28-4 1,-39 4 128,0 0 0,-1 0 0,1 0 0,-1 0 0,0-1 0,1 0 0,-1 1 0,0-1 0,0 0 0,0-1 0,0 1 0,-1 0 0,1-1 0,-1 0 0,1 1 0,-1-1 0,0 0 0,0 0 0,0 0 0,2-6 0,1-5-58,-2 0 0,0 0-1,-1 0 1,0-1 0,-1 1 0,-1 0-1,-1-17 1,0 2 47,2 17 24,-1 7 8,1 0 0,-1-1 0,0 1 1,-1 0-1,1 0 0,-1 0 0,0 0 0,0 0 1,0 0-1,-1 0 0,0 0 0,0 0 0,0 1 0,-4-7 1,1 6 17,0 0 0,-1 0 1,1 1-1,-1-1 0,0 1 1,-1 0-1,1 1 0,0 0 0,-1 0 1,0 0-1,0 1 0,0 0 1,-14-3-1,-1 2 334,1 1 0,-1 1-1,-40 3 1,55-1-292,-1 0 0,1 1 0,0-1 0,0 1 0,0 1 0,0-1 0,1 1 0,-1 1 0,1-1 0,-1 1 0,1 0 0,0 0 0,1 1 0,-10 8 0,-1 5 126,1 1 1,0 0-1,-15 28 0,24-38-119,0 1-1,1-1 0,1 1 0,-1 0 1,1 0-1,1 0 0,0 1 0,1-1 1,0 1-1,0 0 0,0 16 1,2 47-214,1-74 59,-1 0-1,1 0 0,0 0 0,-1 1 0,1-1 0,-1 0 0,1 0 0,0 0 0,-1 0 0,1 0 1,0 0-1,-1 0 0,1 0 0,0 0 0,-1-1 0,1 1 0,-1 0 0,1 0 0,0 0 1,0-1-1,1 0 56,0 0 1,-1 0 0,1 0 0,0 0 0,-1 0 0,1 0-1,-1 0 1,1-1 0,-1 1 0,0 0 0,1-1 0,-1 1-1,0-1 1,0 0 0,0 1 0,0-1 0,-1 0 0,1 0-1,0 1 1,-1-1 0,1 0 0,-1 0 0,1-3-1,0-7-47,0 0 0,-1 0-1,-1-13 1,0-2-261,1-96-2414,0 115 2520,0 0 1,0 0-1,-1 0 1,-3-10-1,3 15 192,0 0 1,0 0-1,0 0 0,-1 0 0,1 0 0,-1 1 1,1-1-1,-1 1 0,0-1 0,0 1 1,0 0-1,-1-1 0,1 1 0,-3-1 1,2 1 74,1 0 0,-1 0 0,0 1 0,0-1 0,1 1 1,-1 0-1,0-1 0,0 2 0,0-1 0,-1 0 1,1 1-1,0-1 0,0 1 0,-5 0 0,5 0 28,1 1 0,0-1 0,-1 1 0,1 0 0,0 0 0,0 0 0,-1 0 0,1 0 0,0 1 0,0-1 0,0 1 0,0-1 0,1 1 0,-1 0 0,0 0 0,1-1 0,-1 1 0,1 0 0,0 0 0,-2 4 0,-24 56 290,-20 57-212,41-102-407,2 0 1,0 0-1,0 0 1,2 1-1,-1 20 1,3-32-2816</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19.061"/>
    </inkml:context>
    <inkml:brush xml:id="br0">
      <inkml:brushProperty name="width" value="0.05" units="cm"/>
      <inkml:brushProperty name="height" value="0.05" units="cm"/>
      <inkml:brushProperty name="color" value="#004F8B"/>
    </inkml:brush>
  </inkml:definitions>
  <inkml:trace contextRef="#ctx0" brushRef="#br0">1 546 15879,'0'0'5067,"23"-2"-4574,64-6-244,129-10 222,404 8 1021,3167 10 1891,-2970-21-3041,-3-25-188,116-4-69,-296 34 19,-454 13-80,339-1 45,91-2-79,524-35-13,-247 6 17,-622 27 12,1055-28 89,1806-49-10,-2186 42-142,54-2-14,-423 24-20,1147-25 30,466 44 1031,-1170 4-873,-453 2-1054,-561 14-2485,0-10 2359,0 7-517,0 2-4382,0-4-2577</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20.720"/>
    </inkml:context>
    <inkml:brush xml:id="br0">
      <inkml:brushProperty name="width" value="0.05" units="cm"/>
      <inkml:brushProperty name="height" value="0.05" units="cm"/>
      <inkml:brushProperty name="color" value="#004F8B"/>
    </inkml:brush>
  </inkml:definitions>
  <inkml:trace contextRef="#ctx0" brushRef="#br0">1 76 8372,'0'0'10765,"0"-15"-10114,0-45 461,1 77-1032,1 0-1,1 0 1,1 0-1,1 0 1,6 17-1,3 9 50,49 266 794,-39-34-213,-24 0-122,-1-132-256,1 48 300,0-189-599,0 1 0,0-1 0,0 1-1,0-1 1,-1 1 0,1-1 0,-1 1 0,1-1-1,-1 1 1,0-1 0,0 0 0,0 1-1,-2 1 1,3-3-26,-1 0-1,1-1 1,-1 1-1,1 0 1,-1-1-1,1 1 1,-1 0 0,1-1-1,-1 1 1,0-1-1,1 1 1,-1-1-1,0 1 1,0-1-1,1 0 1,-1 1-1,0-1 1,0 0-1,0 0 1,0 1 0,1-1-1,-1 0 1,0 0-1,0 0 1,0 0-1,0 0 1,1 0-1,-1 0 1,0 0-1,-1-1 1,-6 1-196,6-8-1564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22.367"/>
    </inkml:context>
    <inkml:brush xml:id="br0">
      <inkml:brushProperty name="width" value="0.05" units="cm"/>
      <inkml:brushProperty name="height" value="0.05" units="cm"/>
      <inkml:brushProperty name="color" value="#004F8B"/>
    </inkml:brush>
  </inkml:definitions>
  <inkml:trace contextRef="#ctx0" brushRef="#br0">274 423 1953,'0'0'6739,"-33"-45"-5765,-106-143 354,123 166-779,-18-35 0,19 16 745,0-2 463,5 26-474,4 8 399,6 9-1618,0 0 0,0 0-1,-1 0 1,1 0-1,0 0 1,0 0-1,0 0 1,0 0-1,0 0 1,0-1 0,0 1-1,0 0 1,-1 0-1,1 0 1,0 0-1,0 0 1,0 0-1,0 0 1,0 0 0,0 0-1,-1 0 1,1 0-1,0 0 1,0 0-1,0 0 1,0 0-1,0 0 1,-1 0-1,1 0 1,0 0 0,0 0-1,0 1 1,0-1-1,0 0 1,0 0-1,0 0 1,-1 0-1,1 0 1,0 0 0,0 0-1,0 0 1,0 0-1,0 0 1,0 1-1,0-1 1,0 0-1,0 0 1,0 21 1473,0 15-1309,2 1 1,11 64-1,32 71 505,17 92 658,-46-113-702,-7 210 1,-9-320-842,-1-39 44,1 0 0,-1-1 0,1 1-1,-1-1 1,0 1 0,0-1 0,0 1 0,0-1-1,0 0 1,0 1 0,0-1 0,-1 0 0,1 0-1,0 0 1,-1 0 0,1 0 0,-1 0 0,1 0-1,-1 0 1,1 0 0,-3 0 0,1 0-316,-20 10-3241,2 10-1983</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36.158"/>
    </inkml:context>
    <inkml:brush xml:id="br0">
      <inkml:brushProperty name="width" value="0.05" units="cm"/>
      <inkml:brushProperty name="height" value="0.05" units="cm"/>
      <inkml:brushProperty name="color" value="#004F8B"/>
    </inkml:brush>
  </inkml:definitions>
  <inkml:trace contextRef="#ctx0" brushRef="#br0">327 245 16536,'0'0'5698,"-5"0"-5471,-16 0 8,16 0 373,5 3-261,0 520 2604,-6-530-2799,-32-44 25,-18-25-68,-48-82 0,90 134-138,1 0 1,2-1-1,0-1 0,1 0 0,2-1 0,1 0 0,1 0 0,-3-31 1,7-117-336,2 136 58,0 169 398,19 144 0,-8-207 51,1 99 0,-12-162-94,3 31 38,-3-34-48,0 0-1,0-1 1,0 1 0,0 0 0,1 0-1,-1 0 1,0-1 0,1 1 0,-1 0-1,1 0 1,-1-1 0,1 1 0,-1 0-1,1-1 1,-1 1 0,1 0 0,-1-1 0,1 1-1,0-1 1,-1 1 0,1-1 0,0 1-1,0-1 1,-1 0 0,1 1 0,0-1-1,0 0 1,0 0 0,0 1 0,-1-1-1,2 0 1,-2-23 201,0-236-330,0 256 87,0-6-9,0 0-1,0 1 1,1-1 0,0 0-1,4-11 1,-5 19 12,1-1-1,0 0 1,-1 1-1,1-1 1,0 0-1,0 1 1,0-1-1,0 1 1,0-1-1,1 1 1,-1 0-1,0 0 1,1-1-1,-1 1 1,1 0-1,-1 0 1,1 0 0,0 0-1,-1 1 1,1-1-1,0 0 1,0 1-1,-1-1 1,1 1-1,0 0 1,0-1-1,0 1 1,-1 0-1,4 0 1,14 0 115,-15 0 154,-3 25-119,2-1 1,1 1-1,10 35 0,-7-34-146,4 42-1,-9 28 29,-2-93-221,0-5 48,-1-1 0,0 1 0,1 0 0,-1 0 0,0 0 0,0 0 0,0 0 0,-1 0 0,1 0-1,0 0 1,-1 0 0,1 0 0,-1 1 0,-2-3 0,-43-42-2399,8 13-2152,7 16-2915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37.125"/>
    </inkml:context>
    <inkml:brush xml:id="br0">
      <inkml:brushProperty name="width" value="0.05" units="cm"/>
      <inkml:brushProperty name="height" value="0.05" units="cm"/>
      <inkml:brushProperty name="color" value="#004F8B"/>
    </inkml:brush>
  </inkml:definitions>
  <inkml:trace contextRef="#ctx0" brushRef="#br0">707 195 8516,'0'0'11240,"-37"-32"-9978,-112-98-281,113 102-611,25 24-59,-26 3 309,-61 4 18,86-2-584,1 1 0,0 0 0,-1 1-1,1 0 1,0 1 0,-16 7 0,2 4 67,1 1 1,0 1-1,2 1 0,-1 0 0,2 2 0,-34 42 1,49-53-93,0 0 1,1 0 0,0 0-1,0 1 1,1 0 0,0 0 0,1 0-1,1 0 1,-1 0 0,0 15 0,1 2-2,1 0 1,4 49 0,-3-72-17,1 1-1,0-1 1,0 1-1,0-1 0,0 1 1,1-1-1,-1 0 1,1 1-1,0-1 1,1 0-1,-1-1 1,1 1-1,-1 0 1,1 0-1,4 3 1,3 1 16,0 0-1,1-1 1,0 1 0,12 4 0,-13-6-17,191 91-56,21 12-414,-192-92 398,-2 1-1,0 1 1,-1 2-1,-1 1 1,27 30-1,-41-39 45,0 1 0,-2 0 0,18 29 0,-24-35 12,0 0 1,-1 1 0,0-1-1,0 1 1,-1 0 0,0 0-1,-1 0 1,0 0-1,0 12 1,-1 116 44,0-136-40,0-1-1,0 1 1,0-1-1,0 1 1,0-1-1,0 1 1,0-1-1,0 1 0,-1-1 1,1 1-1,0-1 1,0 1-1,-1-1 1,1 0-1,0 1 1,-1-1-1,1 1 1,0-1-1,-1 0 1,1 1-1,0-1 1,-1 0-1,1 0 1,-1 1-1,1-1 1,-1 0-1,1 0 1,-1 1-1,0-1 1,-18 2-26,12-2 19,-123 2 96,76-3 1,44 1-65,-1 0 1,1-1-1,0 0 0,0-1 1,0 0-1,-1 0 0,2-1 1,-1-1-1,-17-7 1,23 8-28,-1 0 0,1 0 0,0 0 1,0-1-1,0 1 0,0-1 1,1 0-1,0 0 0,-1 0 0,1-1 1,1 1-1,-1-1 0,1 1 1,0-1-1,0 0 0,0 0 0,0 0 1,1 0-1,0 0 0,0-1 1,0-4-1,-1-19-76,2-53 1,0 72 63,1 1 0,1-1 0,0 1 1,0 0-1,0 0 0,2 0 0,-1 0 0,1 0 1,0 0-1,6-8 0,10-7-15,2 1 0,46-40 0,-13 13-52,-25 23-104,-1-3 0,-1 0 0,-1-1-1,37-60 1,-45 58-11,-2-1-1,25-68 1,-13 20 204,-26 74 44,0 0 0,1-1 1,0 1-1,0 1 1,9-14-1,-11 17 63,1 1-1,0 0 1,-1 0 0,1 0 0,1 0-1,-1 0 1,0 0 0,1 1 0,-1 0-1,1 0 1,0 0 0,-1 0 0,1 0 0,5-1-1,-8 3-115,0 0-1,0 0 0,0 0 1,0-1-1,-1 1 0,1 0 1,0-1-1,0 1 1,0-1-1,0 1 0,0-1 1,0 1-1,-1-1 0,1 0 1,0 1-1,0-1 1,-1 0-1,1 1 0,0-1 1,-1 0-1,1 0 0,-1 0 1,1 0-1,-1 0 1,0 0-1,1 0 0,-1 0 1,0 0-1,0 1 0,1-1 1,-1 0-1,0 0 0,0 0 1,0-1-1,0 0 1,0 1-360,23 0-3419,12 2 688,-9 9-3495,-5 3-3989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37.943"/>
    </inkml:context>
    <inkml:brush xml:id="br0">
      <inkml:brushProperty name="width" value="0.05" units="cm"/>
      <inkml:brushProperty name="height" value="0.05" units="cm"/>
      <inkml:brushProperty name="color" value="#004F8B"/>
    </inkml:brush>
  </inkml:definitions>
  <inkml:trace contextRef="#ctx0" brushRef="#br0">32 0 5475,'0'0'11093,"-5"0"-10360,-22 0 5766,31 0-6200,234 8 437,-86-6-695,-97-2 4,-51 0 2703</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38.603"/>
    </inkml:context>
    <inkml:brush xml:id="br0">
      <inkml:brushProperty name="width" value="0.05" units="cm"/>
      <inkml:brushProperty name="height" value="0.05" units="cm"/>
      <inkml:brushProperty name="color" value="#004F8B"/>
    </inkml:brush>
  </inkml:definitions>
  <inkml:trace contextRef="#ctx0" brushRef="#br0">1 109 10501,'0'0'8164,"0"-8"-7527,0 329 2397,0-308-2993,0-1 0,1 0 1,0 1-1,1-1 0,1 0 1,0 0-1,0 0 0,2 0 1,-1 0-1,1-1 0,1 0 1,0 0-1,0-1 0,1 1 1,1-1-1,0-1 1,11 12-1,4 1-106,1-1-1,1-2 1,1 0 0,0-2 0,1-1-1,1-1 1,0-1 0,1-1 0,0-2-1,48 12 1,-45-17-160,0 0 0,53 1 0,-58-6 294,-13 0-14,0-1-1,21-3 1,-31 3-45,1-1 0,-1 0 0,0 0 0,0-1 0,0 1 0,-1-1 0,1 0 0,0 0 0,0 0 0,-1 0 0,0-1 0,7-5 0,-4 1 5,-1 0-1,1 0 1,-1-1-1,-1 1 1,0-1-1,0 0 1,0-1-1,-1 1 1,0-1-1,-1 1 1,0-1-1,2-14 1,-1-12 51,-3-69 1,-1 48-69,2-9-30,-4-104-8,2 160 64,0 0-1,-1 1 1,0-1 0,0 0-1,-1 1 1,0-1-1,-1 1 1,0 0-1,0 0 1,-1 0 0,0 1-1,0-1 1,-1 1-1,-7-7 1,-6-4 239,-1 1 0,0 1 0,-38-22 0,46 30-122,-1 1 0,-1 0 0,1 1 0,-1 1 0,0 0 0,0 1 0,-1 0 0,1 1 0,-1 1 0,0 0 0,-21 1 0,33 1-143,0 1 0,-1-1 0,1 1 1,0-1-1,0 1 0,0 0 1,0 0-1,0 1 0,0-1 1,0 0-1,0 1 0,-3 2 0,-28 28-153,27-25 122,-29 28-100,4-3 47,1 0 1,-45 63-1,71-87 66,0 0-1,1 0 1,1 0-1,-1 1 0,2 0 1,-1-1-1,1 1 1,-2 14-1,1 26-1177,2 1-3617,1-28 707</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38.969"/>
    </inkml:context>
    <inkml:brush xml:id="br0">
      <inkml:brushProperty name="width" value="0.05" units="cm"/>
      <inkml:brushProperty name="height" value="0.05" units="cm"/>
      <inkml:brushProperty name="color" value="#004F8B"/>
    </inkml:brush>
  </inkml:definitions>
  <inkml:trace contextRef="#ctx0" brushRef="#br0">1 1 9828,'0'0'10800,"15"46"-10432,55 147-104,-57-165-143,0 0-1,28 42 1,-34-61-90,-2 0 1,1 0-1,-1 1 0,0-1 0,-1 1 1,0 0-1,-1 1 0,4 17 0,-5 4 90,-3-10-79,-4-21-469,-1-1 95,0-1-1,0 0 1,0 0-1,0-1 1,1 0-1,-1 0 1,0 0 0,1-1-1,-1 0 1,1 0-1,0 0 1,-8-6-1,11 7-153,1 0-1,-1 0 0,0 0 1,0 0-1,1 0 0,-1 0 0,1 0 1,0 0-1,-1-1 0,0-4 1,1 6 229,-9-23-8056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39.847"/>
    </inkml:context>
    <inkml:brush xml:id="br0">
      <inkml:brushProperty name="width" value="0.05" units="cm"/>
      <inkml:brushProperty name="height" value="0.05" units="cm"/>
      <inkml:brushProperty name="color" value="#004F8B"/>
    </inkml:brush>
  </inkml:definitions>
  <inkml:trace contextRef="#ctx0" brushRef="#br0">1 5 9476,'0'0'11742,"3"-1"-11283,3 0-430,0 0 0,-1 0 0,1 1 0,0-1 0,0 1 0,0 1 0,0-1 0,0 1 0,-1 0 0,1 0 0,10 4 0,-7-1-2,-1 0-1,1 1 0,-1 0 0,0 0 0,-1 1 0,1 0 0,6 8 0,174 139 126,15-13 120,-25-20-152,-79-59-111,-18-12 25,-62-30-306,-15-16-1932,-3-15-421,-1-5-1294,0 2-2263</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39.458"/>
    </inkml:context>
    <inkml:brush xml:id="br0">
      <inkml:brushProperty name="width" value="0.05" units="cm"/>
      <inkml:brushProperty name="height" value="0.05" units="cm"/>
      <inkml:brushProperty name="color" value="#004F8B"/>
    </inkml:brush>
  </inkml:definitions>
  <inkml:trace contextRef="#ctx0" brushRef="#br0">1 144 7443,'0'0'13137,"51"-22"-12851,159-68-212,-132 62-30,-75 27-40,1 0 0,-1 0 0,1 1 0,-1 0 0,1 0 0,6 0 0,6 1 2,17-1 52,-31 0 1052,-6 0-1024,-1 0-94,1 0 0,-1 1 0,0-1 0,0 1 0,1 0 0,-1 1 0,0-1 0,1 1 0,-1 0 0,1 0 0,0 0 0,0 0 0,-8 6 0,5-1 5,0 0-1,0 0 1,0 1 0,1 0 0,-10 16 0,12-16 4,-1 0-1,1 0 1,1 0 0,0 0-1,0 1 1,0 0 0,0 8 0,0 4-72,1 40 0,2-59 65,0 0 1,0 0 0,1 0 0,-1 0-1,1 0 1,-1 0 0,1 0-1,0 0 1,0 0 0,0 0-1,0 0 1,0 0 0,0-1 0,0 1-1,1 0 1,-1-1 0,1 1-1,-1-1 1,1 0 0,-1 1-1,1-1 1,0 0 0,0 0 0,0 0-1,-1 0 1,3 0 0,8 4-13,-1-2 1,0 0 0,20 3-1,-4-1-7,1 2 17,-4-2 0,-1 1 0,1 1 0,-1 1 0,22 11 0,-41-17 8,0 0 1,-1 1-1,1-1 0,-1 1 0,1 0 0,-1 0 0,0 0 0,0 1 0,0-1 0,-1 1 1,1-1-1,-1 1 0,0 0 0,0 0 0,0 0 0,-1 0 0,3 7 0,-2 2 19,0 0-1,-1 0 0,0 0 0,-2 20 0,0-3 55,1 105 631,0-129-636,0 0 1,-1 0-1,1 0 1,-1 0-1,0 0 1,-1 0-1,1-1 0,-1 1 1,-1 0-1,1-1 1,-4 6-1,-2 0 226,0 0-1,-1 0 0,-17 14 1,24-22-251,-1-1 55,0 1 0,0-1 0,-1 1-1,1-1 1,-1 0 0,1 0 0,-1-1-1,-7 3 1,10-3-93,-1-1 0,1 1-1,0-1 1,0 0 0,0 1 0,-1-1-1,1 0 1,0 0 0,0 0 0,-1 0-1,1 0 1,0 0 0,0-1-1,-1 1 1,1 0 0,0-1 0,0 1-1,0 0 1,0-1 0,-1 0 0,1 1-1,0-1 1,0 0 0,0 1-1,0-1 1,0 0 0,0 0 0,1 0-1,-3-1 1,3-1-184,-1 1 0,0-1 1,1 1-1,-1-1 0,1 1 0,0-1 0,0 0 0,0 1 0,0-1 1,1-3-1,0-3-703,-1 7-1095,8 2-4627,5 0-4077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41.203"/>
    </inkml:context>
    <inkml:brush xml:id="br0">
      <inkml:brushProperty name="width" value="0.05" units="cm"/>
      <inkml:brushProperty name="height" value="0.05" units="cm"/>
      <inkml:brushProperty name="color" value="#004F8B"/>
    </inkml:brush>
  </inkml:definitions>
  <inkml:trace contextRef="#ctx0" brushRef="#br0">24 5 4114,'0'0'13145,"-4"-1"-12017,-10-2-146,11 2 64,1 117 61,5 127 363,0-230-1375,0 0 1,0 1-1,1-1 0,1 0 1,0-1-1,1 1 0,11 17 1,7 18 421,-23-44-443,9 11 159,-8-12-243</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41.819"/>
    </inkml:context>
    <inkml:brush xml:id="br0">
      <inkml:brushProperty name="width" value="0.05" units="cm"/>
      <inkml:brushProperty name="height" value="0.05" units="cm"/>
      <inkml:brushProperty name="color" value="#004F8B"/>
    </inkml:brush>
  </inkml:definitions>
  <inkml:trace contextRef="#ctx0" brushRef="#br0">11 0 8516,'0'0'12318,"-4"7"-12060,3-4-243,0 0 0,0 0 0,0 0 0,1-1 0,-1 1 0,1 0 0,-1 0 0,1 0 0,0 0 0,0 0 0,0 0 0,1 0 0,-1 0 0,1 0-1,-1 0 1,1 0 0,2 3 0,2 7 68,1-1 0,15 21 0,-16-24-40,68 97 557,42 70 611,-63-83-630,62 116 468,-101-182-885,16 54 0,-27-66-743,-2-39-7827,0-8 2710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42.335"/>
    </inkml:context>
    <inkml:brush xml:id="br0">
      <inkml:brushProperty name="width" value="0.05" units="cm"/>
      <inkml:brushProperty name="height" value="0.05" units="cm"/>
      <inkml:brushProperty name="color" value="#004F8B"/>
    </inkml:brush>
  </inkml:definitions>
  <inkml:trace contextRef="#ctx0" brushRef="#br0">1 70 14711,'0'0'5370,"98"-15"-4927,319-36-424,-383 49-34,1 1 0,34 4 0,-52-1 3,-1 1-1,32 9 0,-4 4 17,-1 1 0,-1 3 1,-1 1-1,0 2 0,-2 1 0,44 37 0,-73-53 6,0 0 1,-1 1-1,0 0 0,-1 1 0,1 0 0,10 19 0,-14-21 26,-2 1 0,1-1 0,-1 0 0,0 1-1,-1 0 1,0 0 0,0-1 0,-1 1 0,0 18 0,-1 83 951,0-106-945,0 0 1,0 1-1,-1-1 0,0 1 1,1-1-1,-2 0 0,1 1 1,0-1-1,-1 0 0,0 0 1,0 0-1,0 0 1,0-1-1,-1 1 0,0 0 1,1-1-1,-1 0 0,-5 5 1,-3 0-2,-1 1 1,0-2 0,-1 0 0,-18 8 0,19-9-13,-28 11 26,-1-2 1,-72 17-1,-5 2-79,113-33 12,5-1 11,0 0 1,0 0-1,0 0 1,0 0-1,0-1 1,-1 1-1,1 0 1,0 0 0,0 0-1,0 0 1,-1 0-1,1 0 1,0 0-1,0 0 1,0 0-1,0 0 1,-1 0-1,1 0 1,0 0-1,0 1 1,0-1-1,0 0 1,-1 0-1,1 0 1,0 0-1,0 0 1,0 0 0,0 0-1,0 0 1,-1 0-1,1 1 1,0-1-1,0 0 1,0 0-1,0 0 1,0 0-1,0 0 1,0 1-1,0-1 1,0 0-1,-1 0 1,1 0-1,0 0 1,0 1 0,0-1-1,0 0 1,0 0-1,0 0 1,0 0-1,0 1 1,0-1-1,0 0 1,0 0-1,2 2 5,1 0 0,-1-1 0,0 1 0,0-1 0,1 0 0,-1 0-1,1 0 1,-1 0 0,1 0 0,3 1 0,46 6 22,71 4 0,-77-8 15,550 16 610,-594-20 590,0-1-1236,-1 1 0,1-1 0,-1 1-1,1 0 1,0 0 0,0 0 0,-1 0 0,1 0 0,0 0 0,-1 0 0,4 1 0,4 0-48,39-1-683,36 0-297,-29 0-5792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42.942"/>
    </inkml:context>
    <inkml:brush xml:id="br0">
      <inkml:brushProperty name="width" value="0.05" units="cm"/>
      <inkml:brushProperty name="height" value="0.05" units="cm"/>
      <inkml:brushProperty name="color" value="#004F8B"/>
    </inkml:brush>
  </inkml:definitions>
  <inkml:trace contextRef="#ctx0" brushRef="#br0">14 1 8660,'0'0'8599,"-4"0"-7815,-6 0-71,12 0 220,25 0-95,692 0 1726,-717 0-2703,-34 0-15450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43.352"/>
    </inkml:context>
    <inkml:brush xml:id="br0">
      <inkml:brushProperty name="width" value="0.05" units="cm"/>
      <inkml:brushProperty name="height" value="0.05" units="cm"/>
      <inkml:brushProperty name="color" value="#004F8B"/>
    </inkml:brush>
  </inkml:definitions>
  <inkml:trace contextRef="#ctx0" brushRef="#br0">1 351 7700,'110'-289'3302,"-107"280"-3120,0 0 0,0-1 0,1-14-1,-7 16 1511,-2 7 2375,5 23-2301,1-11-1647,0 0-1,0 0 1,1 0-1,0-1 1,7 18-1,25 54 186,-1-8 135,-17-31-71,-2 1 0,-2 0 0,-1 1-1,-3 0 1,-1 1 0,0 68 0,-7 57 1368,0-170-1732,0 0-1,0 0 0,0-1 0,0 1 0,1 0 1,-1 0-1,0 0 0,0-1 0,1 1 0,-1 0 0,0 0 1,1-1-1,-1 1 0,1 0 0,-1-1 0,1 1 1,-1-1-1,1 1 0,0 0 0,-1-1 0,1 1 0,0-1 1,-1 0-1,3 2 0,-1-1-59,1 0 1,0 0-1,0-1 0,0 1 1,-1-1-1,1 1 1,5-1-1,0 0-463,1 0 1,0-1-1,0 0 0,13-4 1,-16 3-19,-1 0-1,1-1 1,-1 1 0,0-1 0,0 0 0,0 0-1,-1-1 1,1 1 0,-1-1 0,0 0 0,0-1-1,0 1 1,6-10 0,11-15-5055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43.723"/>
    </inkml:context>
    <inkml:brush xml:id="br0">
      <inkml:brushProperty name="width" value="0.05" units="cm"/>
      <inkml:brushProperty name="height" value="0.05" units="cm"/>
      <inkml:brushProperty name="color" value="#004F8B"/>
    </inkml:brush>
  </inkml:definitions>
  <inkml:trace contextRef="#ctx0" brushRef="#br0">0 327 832,'0'0'17670,"51"33"-16963,354 236 979,-327-221-1176,3-3-1,169 67 1,-180-87-472,1-4 1,0-2-1,2-4 0,87 7 1,-147-21-40,-8 0-6,-1 0 0,1-1 0,-1 0 0,1 0 0,-1 0 0,1 0 0,6-2 0,-10 1-8,0 0 0,1 1 0,-1-1-1,0 0 1,0 0 0,1 0 0,-1 0 0,0 0 0,0 0 0,0 0 0,0 0 0,0 0 0,0-1 0,-1 1-1,1 0 1,0-1 0,-1 1 0,1-1 0,-1 1 0,1 0 0,-1-1 0,0 1 0,1-1 0,-1 1 0,0-1 0,0-1-1,4-56-370,-5-66-1,0 42-141,1 66 466,-1 1 0,0 0 0,-2 0 0,1 0 0,-2 0 0,0 0 0,-1 0 0,-1 1 0,0 0 0,-1 0 0,0 1 0,-2 0 0,-15-22 0,-12-11-112,-3 2 0,-1 1 0,-68-57 0,85 81 129,-2 1 0,0 1-1,-1 1 1,-1 1 0,-30-13-1,36 20 225,-1 2 0,1 0-1,-2 2 1,1 0 0,-1 1 0,1 2-1,-35 0 1,49 1-80,1 2 0,-1-1 0,1 1 0,0 0 0,-1 0 0,1 1 0,0 0 0,0 1 0,0-1 1,-8 5-1,7-1-10,0-1 1,1 1 0,0 0 0,0 1 0,0 0 0,1 0 0,-11 15 0,2 1 8,0 1 0,2 1 1,0 0-1,2 1 0,1 1 0,0-1 1,3 1-1,-8 45 0,5 5-367,1 144 1,9-212 8,0 3-115,0 0 1,1 0 0,0 0-1,3 12 1,-3-22 135,-1 0 0,1 0 1,-1-1-1,1 1 0,-1 0 1,1 0-1,0-1 1,0 1-1,0-1 0,0 1 1,0 0-1,0-1 0,1 0 1,-1 1-1,0-1 0,1 0 1,-1 0-1,1 0 1,-1 0-1,1 0 0,0 0 1,-1 0-1,1 0 0,0-1 1,0 1-1,0-1 0,-1 1 1,1-1-1,0 0 1,4 1-1,8-1-6572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44.085"/>
    </inkml:context>
    <inkml:brush xml:id="br0">
      <inkml:brushProperty name="width" value="0.05" units="cm"/>
      <inkml:brushProperty name="height" value="0.05" units="cm"/>
      <inkml:brushProperty name="color" value="#004F8B"/>
    </inkml:brush>
  </inkml:definitions>
  <inkml:trace contextRef="#ctx0" brushRef="#br0">0 1 14903,'0'0'4706,"158"327"-2977,-105-223-673,-1-24-832,-20-14-96,-22-23 0,11-15-112,-21-23-16,-10-29-3681,-53-51-289,31 32-640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7:44.448"/>
    </inkml:context>
    <inkml:brush xml:id="br0">
      <inkml:brushProperty name="width" value="0.05" units="cm"/>
      <inkml:brushProperty name="height" value="0.05" units="cm"/>
      <inkml:brushProperty name="color" value="#004F8B"/>
    </inkml:brush>
  </inkml:definitions>
  <inkml:trace contextRef="#ctx0" brushRef="#br0">253 51 15351,'0'0'5752,"40"-12"-5560,110-27 0,-139 41-133,-13 4 5,-29 19 75,30-24-134,-171 130 614,170-129-610,-12 9 98,0 1 0,0 0-1,-14 18 1,25-26-52,0 1 0,0 0 1,0 0-1,0 0 0,1 0 0,0 0 0,0 1 0,0-1 1,1 0-1,-1 1 0,1 0 0,1-1 0,-1 11 0,0-4 74,1-10-116,-1 0 0,1 0 0,0 0 0,-1 0 0,1 0 0,0 0-1,0 0 1,1 0 0,-1 0 0,0 0 0,1 0 0,-1 0 0,1 0-1,-1 0 1,1 0 0,0 0 0,0 0 0,0 0 0,0 0 0,0-1-1,0 1 1,1 0 0,1 1 0,6 1 10,0-1 0,0-1 0,0 0 0,1 0 1,16 1-1,167 9 93,19 2 120,-203-13-225,10 1-9,-1 0 0,0 2 0,0 0 0,22 8 0,-35-11-8,-1 1-1,0 0 1,0 0-1,0 0 1,0 1-1,-1-1 1,1 1-1,-1 0 1,1 0-1,-1 0 1,0 1-1,0-1 1,0 1-1,-1 0 1,1 0-1,-1-1 1,0 2-1,0-1 1,0 0-1,-1 0 1,1 0-1,0 9 1,1 0 19,-1 1-1,-1 0 1,0 1 0,-1-1 0,0 0 0,-1 0-1,-1 0 1,0 0 0,-1 0 0,-1 0 0,0-1 0,0 0-1,-2 1 1,1-2 0,-2 1 0,0-1 0,0 0-1,-1 0 1,-18 20 0,1-6 180,-2-1 0,-46 34 0,-65 33 437,-30 9 36,135-84-548,-1-1-1,0-2 1,-40 11-1,58-21-121,0-1 0,-1-1 0,1-1 0,0 0 0,-17-1 0,8-1-249,25 1 231,0 0 0,0 1 0,0-1 0,0 0 0,-1 0 1,1 0-1,0 0 0,0 0 0,0 0 0,0 0 1,0 0-1,-1 0 0,1-1 0,0 1 0,0 0 1,0 0-1,0 0 0,0 0 0,0 0 0,0 0 0,-1 0 1,1 0-1,0 0 0,0 0 0,0 0 0,0 0 1,0-1-1,0 1 0,0 0 0,0 0 0,0 0 1,-1 0-1,1 0 0,0 0 0,0 0 0,0-1 1,0 1-1,0 0 0,0 0 0,0 0 0,0 0 0,0 0 1,0-1-1,0 1 0,0 0 0,0 0 0,0 0 1,0 0-1,0 0 0,0 0 0,0-1 0,0 1 1,0 0-1,0 0 0,1 0 0,-1 0 0,0-49-5484,0 48 5361,-1 1 1,1 0-1,0-1 1,0 1 0,0 0-1,0-1 1,0 1-1,0-1 1,0 1-1,0 0 1,0-1-1,0 1 1,0 0 0,1-1-1,-1 1 1,0 0-1,0-1 1,0 1-1,0 0 1,1-1-1,-1 1 1,0 0 0,0-1-1,0 1 1,1 0-1,-1 0 1,0-1-1,1 1 1,-1 0-1,0 0 1,0-1 0,1 1-1,-1 0 1,1 0-1,25-2-7312</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37.505"/>
    </inkml:context>
    <inkml:brush xml:id="br0">
      <inkml:brushProperty name="width" value="0.05" units="cm"/>
      <inkml:brushProperty name="height" value="0.05" units="cm"/>
      <inkml:brushProperty name="color" value="#004F8B"/>
    </inkml:brush>
  </inkml:definitions>
  <inkml:trace contextRef="#ctx0" brushRef="#br0">81 114 16472,'0'0'10706,"-16"-2"-9983,-49-11 368,724-71-235,-585 70-1453,-64 13 122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0.283"/>
    </inkml:context>
    <inkml:brush xml:id="br0">
      <inkml:brushProperty name="width" value="0.05" units="cm"/>
      <inkml:brushProperty name="height" value="0.05" units="cm"/>
      <inkml:brushProperty name="color" value="#004F8B"/>
    </inkml:brush>
  </inkml:definitions>
  <inkml:trace contextRef="#ctx0" brushRef="#br0">765 0 8116,'0'0'7358,"-5"35"-6374,4-28-919,-3 23 147,-1 0 0,-2 0 0,0-1 0,-2 0 0,-2-1 0,0 0 0,-22 39 0,23-52-136,-255 394 1716,208-339-1313,-2-3 0,-75 67 1,91-89 60,32-33-247,0 0 0,0-1 0,-1 0 1,-24 16-1,36-26-326,-1-1 1,0 1 0,1-1 0,-1 1-1,0-1 1,1 1 0,-1-1-1,0 0 1,0 1 0,1-1-1,-1 0 1,0 0 0,0 1-1,1-1 1,-1 0 0,0 0 0,0 0-1,0 0 1,1 0 0,-1 0-1,0 0 1,0 0 0,0-1-1,0 0-737,0 0-1,1 0 1,0 0-1,-1 0 1,1 0-1,-1 0 1,1 0-1,0 0 0,0 0 1,0 0-1,0 0 1,0 0-1,0-1 1,0-1-1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37.873"/>
    </inkml:context>
    <inkml:brush xml:id="br0">
      <inkml:brushProperty name="width" value="0.05" units="cm"/>
      <inkml:brushProperty name="height" value="0.05" units="cm"/>
      <inkml:brushProperty name="color" value="#004F8B"/>
    </inkml:brush>
  </inkml:definitions>
  <inkml:trace contextRef="#ctx0" brushRef="#br0">0 1 8788,'0'0'12382,"11"2"-11931,20 4-346,1-2 1,43 1 0,78-6-10,-55-1-21,331 2 800,-427 0-496</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38.617"/>
    </inkml:context>
    <inkml:brush xml:id="br0">
      <inkml:brushProperty name="width" value="0.05" units="cm"/>
      <inkml:brushProperty name="height" value="0.05" units="cm"/>
      <inkml:brushProperty name="color" value="#004F8B"/>
    </inkml:brush>
  </inkml:definitions>
  <inkml:trace contextRef="#ctx0" brushRef="#br0">424 374 12822,'0'0'6413,"-28"4"-5903,1-1-303,0 1 0,-36 10 1,59-13-177,0 1 1,0 0-1,1-1 1,-1 1-1,0 1 1,1-1-1,0 0 1,0 1-1,-1 0 1,1 0-1,1 0 1,-1 0-1,0 0 1,1 1-1,-4 5 1,3-1 46,0 0-1,0-1 1,0 1 0,1 1 0,-1 11 0,-1 18 212,2 1 0,3 48 0,0-22-61,-1-57-208,0 15 90,1 1 0,0-1 0,6 25 0,-6-40-88,2-1-1,-1 1 0,1-1 0,0 1 1,1-1-1,-1 0 0,1 0 1,1 0-1,0-1 0,0 1 0,0-1 1,10 9-1,4 1-8,0 0 1,1-2-1,1 0 0,0-1 1,1-1-1,0-1 0,1-1 1,0-2-1,1 0 0,0-1 1,0-1-1,0-1 0,1-1 1,0-2-1,25 0 0,-36-2 37,10 1 24,1-2-1,-1 0 1,38-8-1,-53 7-63,-1-1 1,0 0-1,0 0 0,0-1 1,0 0-1,-1 0 0,1-1 1,-1 0-1,0 0 0,-1 0 0,1-1 1,-1 0-1,9-12 0,2-4 8,-2-1 0,0-1 1,-1 0-1,-2-1 0,0-1 0,-2 0 0,0 0 0,-2-1 0,6-34 0,-4-10 127,-3 1 1,-2-102-1,-5 6 484,0 158-607,0 0 0,-1 0 0,0 1 0,0-1 0,-1 1 0,0-1 0,0 1 1,-1-1-1,1 1 0,-2 0 0,1 0 0,-1 0 0,-6-7 0,2 4 1,-1 0 0,-1 1 0,0 0 0,0 0 0,-1 1 0,0 1 0,-15-9-1,5 5-15,0 1-1,-1 1 0,-1 1 0,1 0 1,-1 2-1,0 1 0,-32-3 0,-168 0-245,167 9 130,32-1 75,0 1 0,1 1 1,-1 1-1,1 1 0,0 1 0,-33 12 0,41-11 0,0 1 0,0 1 0,1 0 0,0 1 0,0 0 0,1 1 1,0 1-1,1 0 0,0 0 0,-10 14 0,11-11-37,1 1 0,1 0 0,0 0 0,1 1 1,1 0-1,0 1 0,1-1 0,1 1 0,0 0 0,1 1 0,1-1 0,1 1 0,1-1 0,1 27 1,-2-16-213,1-19 101,1 1 0,-1 0 0,2 0-1,1 12 1,-2-20 13,1 0 0,-1-1-1,0 1 1,1-1 0,0 1 0,-1 0-1,1-1 1,0 1 0,0-1 0,0 1-1,0-1 1,0 0 0,0 1 0,0-1-1,0 0 1,0 0 0,1 0 0,-1 0-1,0 0 1,1 0 0,-1 0 0,1 0-1,-1-1 1,1 1 0,0 0 0,-1-1-1,1 0 1,0 1 0,2-1 0,45 2-6662</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38.952"/>
    </inkml:context>
    <inkml:brush xml:id="br0">
      <inkml:brushProperty name="width" value="0.05" units="cm"/>
      <inkml:brushProperty name="height" value="0.05" units="cm"/>
      <inkml:brushProperty name="color" value="#004F8B"/>
    </inkml:brush>
  </inkml:definitions>
  <inkml:trace contextRef="#ctx0" brushRef="#br0">1 0 7459,'0'0'12598,"42"294"-11942,-10-251-15,-1-1-97,1-13-256,-11-11-144,0-8-112,-11-5-32</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39.652"/>
    </inkml:context>
    <inkml:brush xml:id="br0">
      <inkml:brushProperty name="width" value="0.05" units="cm"/>
      <inkml:brushProperty name="height" value="0.05" units="cm"/>
      <inkml:brushProperty name="color" value="#004F8B"/>
    </inkml:brush>
  </inkml:definitions>
  <inkml:trace contextRef="#ctx0" brushRef="#br0">759 16 13846,'0'0'9194,"0"-2"-8965,2 48-70,2-1 0,3 0 0,22 85-1,-4-43-74,38 115 75,-46-165-74,1-1 1,39 57-1,-37-62 11,-10-14 25,2-1-1,0 0 0,1 0 1,0-2-1,2 1 1,-1-2-1,19 14 0,-33-27-119,5 2 405,-7-8-195,-1 1-338,-10-18 62,-1-1-1,-1 2 1,-1 0-1,-33-33 1,32 35-21,-58-64-232,-76-90-1262,117 130 934,1-2 0,-28-54-1,46 73 448,-49-87-1079,51 94 993,0 1 0,-1 0 0,-23-22 0,33 37 269,1 1 0,-1 0 0,0 0 0,0 0 0,0 0 0,0 1 0,0-1 0,-1 1 0,1 0 0,-7-2 0,2 3 53,-1-1-1,1 1 0,-1 1 1,-9 0-1,4 0 43,11 1-57,0-1 0,-1 1 0,1-1 0,0 1 0,0 0-1,0 1 1,0-1 0,0 1 0,0 0 0,0 0-1,0 0 1,1 0 0,-1 1 0,-4 3 0,-5 6 117,1 1 1,-15 20-1,8-10 12,-18 26 45,2 1 0,2 2 0,2 2 0,3 0 0,-24 65 0,49-111-196,1 1 0,-1 0 0,1 0 0,0 0 0,1 0-1,0 0 1,1 0 0,0 11 0,0-19-4,7 0-63,93 0 122,11 0-43,120-13 1,32-7-106,-247 20-290,-2-1 480,0 0 1,27-5-1,-38 5-395,1-1-1,-1 0 1,1 0 0,-1-1-1,0 1 1,5-4-1,-6 4-224,0 0 0,-1-1-1,1 1 1,0-1 0,-1 1-1,0-1 1,1 0 0,-1 1-1,0-1 1,0 0 0,2-3-1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40.234"/>
    </inkml:context>
    <inkml:brush xml:id="br0">
      <inkml:brushProperty name="width" value="0.05" units="cm"/>
      <inkml:brushProperty name="height" value="0.05" units="cm"/>
      <inkml:brushProperty name="color" value="#004F8B"/>
    </inkml:brush>
  </inkml:definitions>
  <inkml:trace contextRef="#ctx0" brushRef="#br0">633 195 10725,'0'0'8828,"-80"-10"-8692,-252-15 96,324 25-208,0 0-1,-1 1 1,1 0 0,0 0-1,-1 1 1,1 0 0,0 1-1,-15 6 1,20-7-2,-1 1 0,1-1 0,-1 1-1,1 0 1,0 0 0,0 0 0,1 0 0,-1 1 0,1-1 0,-3 5 0,-15 23 196,-26 57 0,40-74-195,1-1-1,1 1 1,0 0-1,1 0 1,0 0-1,1 1 0,0 19 1,1-2 39,1-20-14,-1 1-1,2 0 1,-1-1 0,5 20 0,-5-31-44,1 1 0,-1 0 1,1 0-1,0 0 0,0 0 0,0-1 0,0 1 0,0 0 0,0-1 0,1 1 0,-1-1 0,0 1 0,1-1 0,-1 0 0,1 1 0,-1-1 0,1 0 0,0 0 0,-1 0 0,1 0 0,0 0 0,3 0 0,3 1-6,-1-1 0,1 1 1,0-2-1,12 1 0,-9-1 1,-5 0 11,138-2-636,-129 0 512,0 0 0,0 0 0,-1-2 0,1 0 0,-1-1 0,0 0 0,22-12-1,-18 6-127,0-1-1,-1-1 1,0-1-1,-1 0 1,-1-1-1,0-1 1,-1 0-1,0-1 0,-2 0 1,0-1-1,11-23 1,-12 18 70,-1-1 1,-1 0-1,0-1 0,-2 0 1,-1 0-1,-1 0 0,-2-1 1,2-47-1,-5-29 4089,0 110-3520,-1 69 40,4 135 30,-2-201-435,0-1 0,1 0-1,0 0 1,1 1 0,0-1-1,0-1 1,1 1-1,1 0 1,8 12 0,3 2 29,1-2 1,23 24 0,-17-20-30,14 13 78,47 39 1,-5-6 287,-65-56-139,3 2 1101,-15-17-799,-2 3 277</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40.635"/>
    </inkml:context>
    <inkml:brush xml:id="br0">
      <inkml:brushProperty name="width" value="0.05" units="cm"/>
      <inkml:brushProperty name="height" value="0.05" units="cm"/>
      <inkml:brushProperty name="color" value="#004F8B"/>
    </inkml:brush>
  </inkml:definitions>
  <inkml:trace contextRef="#ctx0" brushRef="#br0">1 14 8292,'0'0'8019,"315"-9"-8019,-294 4-256</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41.015"/>
    </inkml:context>
    <inkml:brush xml:id="br0">
      <inkml:brushProperty name="width" value="0.05" units="cm"/>
      <inkml:brushProperty name="height" value="0.05" units="cm"/>
      <inkml:brushProperty name="color" value="#004F8B"/>
    </inkml:brush>
  </inkml:definitions>
  <inkml:trace contextRef="#ctx0" brushRef="#br0">13 19 6723,'-11'-18'10413,"11"34"-7044,-1 29-2594,1-10-309,3 36 0,-2-60-394,1 1 0,0-1 0,1 0 0,0 0 1,1 0-1,0 0 0,7 12 0,2 1 71,-10-16-87,1 0 0,0 0 0,0 0 0,1 0 1,0-1-1,1 0 0,0 0 0,0-1 0,0 1 0,1-1 0,8 6 0,311 164 113,-211-107-188,-98-57 16,-1-1 0,0 2-1,-1 0 1,20 23 0,-32-31 1,0-1 0,0 1-1,0 0 1,-1 0 0,1 0 0,-1 0 0,0 0-1,-1 0 1,1 1 0,0 6 0,0 4-19,-1 0 0,-2 18 0,1-11-20,0-20 37,0 0 0,1 1 0,-1-1 0,-1 0 0,1 0 0,0 1-1,-1-1 1,0 0 0,0 0 0,0 0 0,0 0 0,0 0 0,-1 0 0,1 0 0,-1 0 0,0 0 0,0 0 0,0-1 0,0 1 0,0-1 0,0 0 0,-1 0 0,1 1 0,-1-2 0,0 1 0,1 0 0,-1 0-1,-5 1 1,-14 7 77,1-1-1,-1-2 1,0 0-1,-1-1 1,1-1-1,-1-1 1,-26 1-1,-170-3 58,131-4-912,46 2-2625,11 0-2873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0:41.819"/>
    </inkml:context>
    <inkml:brush xml:id="br0">
      <inkml:brushProperty name="width" value="0.05" units="cm"/>
      <inkml:brushProperty name="height" value="0.05" units="cm"/>
      <inkml:brushProperty name="color" value="#004F8B"/>
    </inkml:brush>
  </inkml:definitions>
  <inkml:trace contextRef="#ctx0" brushRef="#br0">0 1 8308,'0'0'12179,"55"18"-11376,169 62 24,-211-74-722,0 0-1,24 15 1,-10 5 141,-18-16-116,-1 1-1,0 0 1,12 23 0,-17-27-54,0 0 1,0 0 0,-1 0-1,0 1 1,-1-1 0,1 1-1,-1-1 1,0 13 0,-1 56 710,-7-75-737,-35 0-145,11 0-671,-52-5 0,79 3 372,0 1 0,1-1-1,-1 0 1,0-1 0,1 1 0,-1 0 0,-5-5-1,-14-12-4820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05.574"/>
    </inkml:context>
    <inkml:brush xml:id="br0">
      <inkml:brushProperty name="width" value="0.05" units="cm"/>
      <inkml:brushProperty name="height" value="0.05" units="cm"/>
      <inkml:brushProperty name="color" value="#004F8B"/>
    </inkml:brush>
  </inkml:definitions>
  <inkml:trace contextRef="#ctx0" brushRef="#br0">1 148 7571,'0'0'12729,"1"1"-12177,1 0-518,-1 0-1,1 0 0,-1-1 1,1 1-1,-1 0 0,1-1 1,-1 1-1,1-1 0,0 0 1,-1 1-1,1-1 0,0 0 1,2 0-1,69 3 401,97-8-1,89-19 8,-156 13-292,-19 3-53,468-41 155,-498 46-246,-13 1-38,0-1-1,0-2 1,59-15 0,-99 20 3,-1 0 0,1 0 0,0-1 1,-1 1-1,1 0 0,0-1 0,-1 1 1,1 0-1,0-1 0,-1 1 1,1-1-1,-1 1 0,1-1 0,-1 1 1,1-1-1,-1 0 0,0 1 0,1-1 1,-1 0-1,0 1 0,1-1 1,-1 0-1,0 1 0,0-1 0,0 0 1,1-1-1,-1-12-5146</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05.967"/>
    </inkml:context>
    <inkml:brush xml:id="br0">
      <inkml:brushProperty name="width" value="0.05" units="cm"/>
      <inkml:brushProperty name="height" value="0.05" units="cm"/>
      <inkml:brushProperty name="color" value="#004F8B"/>
    </inkml:brush>
  </inkml:definitions>
  <inkml:trace contextRef="#ctx0" brushRef="#br0">41 14 9764,'0'0'10250,"-11"3"-9631,-15 4-338,22-5-105,6-1 7,53 1 319,-31-2-504,330 1 815,418-3 134,-460-24-394,-277 24-524,-33 2-101,-2 10-7219,0 4 640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1.573"/>
    </inkml:context>
    <inkml:brush xml:id="br0">
      <inkml:brushProperty name="width" value="0.05" units="cm"/>
      <inkml:brushProperty name="height" value="0.05" units="cm"/>
      <inkml:brushProperty name="color" value="#004F8B"/>
    </inkml:brush>
  </inkml:definitions>
  <inkml:trace contextRef="#ctx0" brushRef="#br0">807 0 1569,'0'0'11176,"-67"44"-9482,-211 141-232,122-68-4,96-70-910,-170 114 1458,229-160-2003,-1-1 0,1 1 0,0 0 0,1-1 0,-1 1 0,0 0-1,0 0 1,0 0 0,0 0 0,1 0 0,-1 0 0,0 0 0,1 0 0,-1 0 0,1 0 0,-1 0-1,1 1 1,0-1 0,-1 0 0,1 0 0,0 0 0,0 1 0,0-1 0,0 0 0,0 0 0,0 0 0,0 1-1,0-1 1,1 0 0,-1 0 0,0 0 0,1 1 0,-1-1 0,1 0 0,-1 0 0,1 0 0,-1 0-1,1 0 1,0 0 0,0 0 0,-1 0 0,1 0 0,0 0 0,1 0 0,20 10-36,0-2 1,0 0-1,42 10 1,-56-17 34,104 26 50,1-4 1,136 10 0,239-15-339,-453-19-799,-19 0-3339</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06.392"/>
    </inkml:context>
    <inkml:brush xml:id="br0">
      <inkml:brushProperty name="width" value="0.05" units="cm"/>
      <inkml:brushProperty name="height" value="0.05" units="cm"/>
      <inkml:brushProperty name="color" value="#004F8B"/>
    </inkml:brush>
  </inkml:definitions>
  <inkml:trace contextRef="#ctx0" brushRef="#br0">0 575 11045,'0'0'5258,"74"45"-4025,252 147-643,-91-71-265,-39-51-13,-110-44-192,1-3-1,0-5 1,1-3-1,108 4 1,-157-18-52,5 2 152,0-3 0,57-6 0,-98 5-197,1 1 0,-1-1 0,1 0 0,0 0 0,-1-1 0,0 1 0,1-1 0,-1 1 0,0-1 0,0 0 0,0 0 0,0 0 0,0-1 0,0 1 0,-1-1 0,1 0 0,-1 1-1,0-1 1,1 0 0,-1 0 0,-1-1 0,1 1 0,0 0 0,-1-1 0,2-5 0,0-5 24,0 0 1,-2 0-1,1-1 0,-2 1 1,0-17-1,-1 8 1,2 6-21,-2 0 1,0 0-1,0 1 1,-2-1-1,0 0 1,-1 1-1,-1 0 1,0 0-1,-1 0 1,-1 1-1,0 0 1,-14-21-1,0 6-110,-2 1-1,-49-48 1,-64-45-27,65 63 311,-3 3 0,-1 3 0,-106-54 0,131 82 116,-1 2 1,0 2-1,-2 3 0,-1 2 1,0 3-1,-91-12 0,120 22-226,14 1-69,0 1 0,-1 0 1,1 0-1,0 1 1,0 0-1,-1 1 0,-19 4 1,29-4-26,1 0 0,-1 0 0,1 0 1,-1 0-1,1 0 0,0 0 0,-1 0 1,1 0-1,0 1 0,0-1 0,0 0 0,0 1 1,0-1-1,0 1 0,1-1 0,-1 1 1,0 0-1,1-1 0,-1 1 0,1-1 1,-1 1-1,1 0 0,0 0 0,0 3 0,-4 43-116,3 74-1,2-50 141,0-27 32,9 70 0,-6-92-63,1 0 0,0 0-1,2-1 1,1 0 0,12 23 0,-1-9-173,2-2 1,1-1-1,2-1 0,1 0 1,30 27-1,-32-36-511,1-1 1,1 0-1,1-2 0,1-1 0,1-2 1,33 17-1,-58-33 73,0 1 0,-1-1 0,1 0 0,0 0 0,0 0-1,0-1 1,0 1 0,0-1 0,3 1 0,-6-1 621,12 0-10175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06.774"/>
    </inkml:context>
    <inkml:brush xml:id="br0">
      <inkml:brushProperty name="width" value="0.05" units="cm"/>
      <inkml:brushProperty name="height" value="0.05" units="cm"/>
      <inkml:brushProperty name="color" value="#004F8B"/>
    </inkml:brush>
  </inkml:definitions>
  <inkml:trace contextRef="#ctx0" brushRef="#br0">0 0 10757,'0'0'6179,"200"308"-4514,-158-213 319,11-10-543,-11-9-673,0-10-319,0-14-161,-21-14-128,0-19-160,-10-10-16,-1-9-1025,-10-19-11380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07.125"/>
    </inkml:context>
    <inkml:brush xml:id="br0">
      <inkml:brushProperty name="width" value="0.05" units="cm"/>
      <inkml:brushProperty name="height" value="0.05" units="cm"/>
      <inkml:brushProperty name="color" value="#004F8B"/>
    </inkml:brush>
  </inkml:definitions>
  <inkml:trace contextRef="#ctx0" brushRef="#br0">143 21 14166,'0'0'9421,"-28"-6"-8994,20 4-397,-5-2-9,1 2 1,-1-1 0,0 2-1,-22-1 1,34 2-21,0 0 0,0 0 0,1 0 0,-1 0 0,0 0 0,0 0 0,0 0 1,1 0-1,-1 1 0,0-1 0,0 0 0,1 0 0,-1 1 0,0-1 0,0 1 0,1-1 0,-1 1 0,0-1 1,1 1-1,-1-1 0,1 1 0,-1-1 0,1 1 0,-1 0 0,1-1 0,-1 1 0,1 0 0,0-1 0,-1 1 1,1 0-1,0 0 0,0-1 0,-1 1 0,1 1 0,1 2 3,0 0 1,1 0-1,-1 0 0,1-1 0,0 1 1,0-1-1,0 1 0,0-1 1,1 0-1,0 1 0,-1-1 0,6 4 1,20 20 70,0-2 0,42 29 1,76 41 82,151 60-128,-121-67-100,-89-37 24,-80-46 38,0 0 0,-1 0 0,0 0 0,0 1 0,0 0 0,-1 0 0,0 1 0,7 10 1,-10-12-9,0 0 1,0 0-1,-1 0 1,0 0-1,0 0 1,0 0-1,-1 0 1,1 1-1,-1-1 1,-1 10-1,0 2-67,1-14 73,0-1-1,0 0 1,0 0-1,0 0 1,0 0 0,-1 1-1,1-1 1,-1 0-1,0 0 1,1 0 0,-1 0-1,0 0 1,0 0-1,0 0 1,-1 0 0,1 0-1,-3 2 1,1-1 2,-1-1-1,0 0 1,1 1 0,-1-2 0,0 1 0,0 0-1,0-1 1,0 0 0,-8 1 0,-27 4 72,0-2 0,-68-2-1,89-2-33,-14 1-84,0-2 1,0-2-1,0 0 0,-44-12 1,67 12-16,-1 0-1,0-1 1,1 0 0,0-1 0,0 0 0,1 0 0,-15-12 0,18 13 4,0-1 0,0 0 1,1 0-1,0-1 0,0 1 1,0-1-1,0 0 0,1 0 1,0 0-1,1-1 0,-1 1 1,-2-12-1,2-1-62,1 0-1,1 0 1,1-31 0,1 17 78,-1 27 49,0-1-1,1 1 0,0 0 0,0 0 0,0 0 0,1 1 0,0-1 0,0 0 1,0 0-1,1 1 0,0-1 0,0 1 0,0 0 0,1 0 0,-1 0 0,1 1 1,5-5-1,6-4 17,0 1 1,1 1-1,0 0 1,18-8-1,-18 10 3,33-16 57,0 1 1,2 3 0,75-21 0,-93 31-491,-1-1 1,61-33-1,-92 45 194,0-1 0,0 1 0,-1-1 0,1 1 0,0-1 0,0 0 0,-1 0 0,1 1 0,0-1 0,-1 0 0,1 0 0,-1 0 0,1 0 0,-1 1 0,1-1 0,0-2 0,-1 1-882,9-12-8932</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07.539"/>
    </inkml:context>
    <inkml:brush xml:id="br0">
      <inkml:brushProperty name="width" value="0.05" units="cm"/>
      <inkml:brushProperty name="height" value="0.05" units="cm"/>
      <inkml:brushProperty name="color" value="#004F8B"/>
    </inkml:brush>
  </inkml:definitions>
  <inkml:trace contextRef="#ctx0" brushRef="#br0">554 64 14631,'-1'44'3265,"0"-28"-2985,-7 314 2623,8-315-2686,0-1 0,1 1 0,1 0 0,0 0 0,8 26 0,-6-31-129,1 0 0,-1-1 0,2 0 0,-1 0 0,1 0 0,1 0 0,-1-1 0,15 13 0,10 6 21,1-2 0,64 39 0,20 14 170,-104-68-234,-10-8 243,-14-12 33,-60-47-568,3-3 0,-97-109 0,131 128-289,2-1 0,2-2 0,1-1 0,3-2 0,-42-97 0,60 118 183,2-1 0,0 0-1,1 0 1,-1-29 0,7 53 331,-1 1 0,1-1 0,0 0 1,-1 1-1,1-1 0,-1 1 0,0-1 0,0 1 0,0-1 0,0 1 1,0 0-1,-1-1 0,1 1 0,-1 0 0,-3-4 0,4 6 35,0-1 0,0 1 0,0-1-1,0 1 1,0 0 0,0-1 0,0 1 0,0 0-1,0 0 1,0 0 0,0 0 0,0 0-1,0 0 1,0 0 0,0 0 0,0 0 0,-1 1-1,-3 0 1,2-1-12,1 0 0,-1 0-1,1 0 1,0 1 0,-1-1 0,1 1-1,-1 0 1,1-1 0,0 1 0,0 0 0,0 1-1,0-1 1,-1 0 0,2 1 0,-5 2-1,1 2 9,0 0-1,0 0 0,-7 12 0,7-10 9,-111 187 321,104-176-295,0-1-1,-1 1 0,-1-2 0,-17 18 0,16-26 85,11-6 1097,23-7-355,99-17-1052,235-10 0,14 30-174,-296 2-436,-58 3-122,-12 0-656,-1 6-3663</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08.156"/>
    </inkml:context>
    <inkml:brush xml:id="br0">
      <inkml:brushProperty name="width" value="0.05" units="cm"/>
      <inkml:brushProperty name="height" value="0.05" units="cm"/>
      <inkml:brushProperty name="color" value="#004F8B"/>
    </inkml:brush>
  </inkml:definitions>
  <inkml:trace contextRef="#ctx0" brushRef="#br0">130 1 14647,'0'0'5501,"-23"47"-4685,-20 50-554,38-83-226,0-1 0,1 1 0,0 1 0,1-1 0,-2 25 0,6-34-24,-1 0 0,0 0 1,1 0-1,0-1 0,0 1 0,0 0 0,1-1 1,-1 1-1,1-1 0,0 1 0,1-1 1,-1 0-1,1 0 0,0 0 0,4 5 1,2 0 21,0-1-1,1 1 1,0-2 0,19 12 0,66 33 51,192 75 0,-63-32-337,-219-93 245,8 4-22,0 1-1,22 14 1,-32-18 18,0-1 1,0 1 0,-1-1 0,1 1 0,0 0-1,-1 0 1,0 0 0,0 1 0,0-1 0,0 0-1,0 1 1,-1-1 0,1 1 0,0 5 0,0-6-1,-1 0 0,0 1 0,-1-1 0,1 1 0,-1-1 0,1 1 0,-1-1 0,0 0 0,0 1 0,-1-1 0,1 1 0,-1-1 0,1 1 0,-1-1 0,0 0 0,0 1 0,-1-1 0,1 0 0,-1 0 1,0 0-1,1 0 0,-1 0 0,0 0 0,-1-1 0,1 1 0,-1-1 0,1 1 0,-5 2 0,-12 5-2,0-1 1,-1 0-1,-41 10 0,-84 17-3,58-24 154,-1-3-1,-133-4 1,213-5-132,-2 0 6,0 0 0,1-1-1,-1 0 1,0 0 0,0-1-1,-14-5 1,21 6-13,-1-1 1,1 1-1,0-1 0,0 0 1,-1-1-1,1 1 0,1 0 1,-1-1-1,0 0 0,0 1 0,1-1 1,0 0-1,0 0 0,-1-1 1,2 1-1,-1 0 0,-2-6 1,1-3-69,0 0 1,1 0-1,0-1 1,1 1-1,0-1 1,1 1-1,1-1 1,2-14-1,-2 7-56,0 11 114,0 1 0,0 0 0,1 0 0,0 1 1,1-1-1,-1 0 0,2 1 0,-1-1 0,1 1 0,0 0 0,0 0 1,1 0-1,0 1 0,0 0 0,11-11 0,6-1 2,0 2 0,1 0 0,33-18-1,-32 21-17,52-28 131,94-34 0,-52 25 494,-46 12-1534,-66 32-3053</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08.506"/>
    </inkml:context>
    <inkml:brush xml:id="br0">
      <inkml:brushProperty name="width" value="0.05" units="cm"/>
      <inkml:brushProperty name="height" value="0.05" units="cm"/>
      <inkml:brushProperty name="color" value="#004F8B"/>
    </inkml:brush>
  </inkml:definitions>
  <inkml:trace contextRef="#ctx0" brushRef="#br0">1 147 14583,'0'0'8948,"112"-18"-8511,356-61-375,-263 46-185,-142 25-1655,88 0 0,-150 8 1750,-1 0 1,1 0-1,-1 0 1,0 0-1,1 0 1,-1 0-1,1 0 1,-1 0 0,0 0-1,1 1 1,-1-1-1,1 0 1,-1 0-1,0 0 1,1 1-1,-1-1 1,0 0-1,1 1 1,-1-1 0,0 0-1,0 1 1,1-1-1,-1 0 1,0 1-1,0-1 1,1 0-1,-1 1 1,0-1-1,0 1 1,0-1 0,0 0-1,0 1 1,1 19-159,-1-10 56,0 442 2624,0-427-2256,1 0 0,1-1-1,6 28 1,-6-41-158,1 0-1,1 0 0,0 0 0,1-1 1,0 0-1,0 0 0,1 0 1,12 15-1,63 66 452,-81-91-557,0 1 0,0-1 0,1 0 0,-1 0 0,0 0 0,1 1 0,-1-1 0,0 0 0,0 0 0,1 1 0,-1-1 0,0 0 0,0 1 0,0-1 0,1 0 0,-1 1 0,0-1 0,0 0 0,0 1 0,0-1 0,0 0 0,0 1 0,0-1 0,0 0 0,0 1 0,0-1 0,0 0 0,0 1 0,0-1 0,0 0 0,0 1 0,0-1 0,0 1 0,0-1 0,0 0 0,0 1 0,-1-1 0,1 0 0,0 1 0,0-1 0,0 0 0,-1 0 0,1 1 0,0-1 0,0 0 0,-1 0 0,1 1 0,0-1 0,-1 0 0,1 0 0,0 0 0,-1 1 0,1-1 0,0 0 0,-1 0 0,1 0 0,0 0 0,-1 0 0,1 0 0,0 0 0,-1 0 0,1 0 0,0 0 0,-1 0 0,0 0 0,-44 1-3303,-17-1-1519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08.834"/>
    </inkml:context>
    <inkml:brush xml:id="br0">
      <inkml:brushProperty name="width" value="0.05" units="cm"/>
      <inkml:brushProperty name="height" value="0.05" units="cm"/>
      <inkml:brushProperty name="color" value="#004F8B"/>
    </inkml:brush>
  </inkml:definitions>
  <inkml:trace contextRef="#ctx0" brushRef="#br0">1 237 18040,'0'0'10085,"662"-185"-9925,-536 166-160,-20 5-144,-22 5-224,-11 4-561,-20 0-639,-32 5-994</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24.973"/>
    </inkml:context>
    <inkml:brush xml:id="br0">
      <inkml:brushProperty name="width" value="0.05" units="cm"/>
      <inkml:brushProperty name="height" value="0.05" units="cm"/>
      <inkml:brushProperty name="color" value="#004F8B"/>
    </inkml:brush>
  </inkml:definitions>
  <inkml:trace contextRef="#ctx0" brushRef="#br0">22 29 9428,'0'0'7945,"-3"-8"-7224,2 6-685,1 0 0,-1 0 1,0 1-1,0-1 0,0 0 1,0 1-1,0-1 0,0 1 1,-1-1-1,-1-1 0,3 3-29,0 0 1,-1 0-1,1 0 0,0 0 0,0 0 0,-1 0 0,1 1 0,0-1 0,-1 0 1,1 0-1,0 0 0,0 0 0,0 0 0,-1 1 0,1-1 0,0 0 0,0 0 1,-1 1-1,1-1 0,0 0 0,0 0 0,0 1 0,0-1 0,0 0 0,0 0 1,-1 1-1,1-1 0,0 0 0,0 0 0,0 1 0,0-1 0,0 0 0,0 1 1,0-1-1,0 0 0,0 0 0,0 1 0,0-1 0,0 1 0,0 64 363,1-24-197,2-1 155,1 0 0,1-1-1,3 0 1,15 46 0,-3-4 66,31 113 245,16 67-155,71 222 215,-68-301-385,-19-52 31,163 510 1333,-102-315-1023,-61-183-464,-15-32-53,-5 1 1,20 133 0,9 80-42,-24-143-71,24 97 38,-15-78-40,-20-88-18,33 198 41,-53-261-44,23 152 50,-7-67-33,11 54 8,-11-75-3,13 205 0,-26 118 107,-8-415-122,0 725 396,-2-677-401,-2 0 0,-22 106 1,-195 761 55,135-477-40,70-372-6,-33 101 0,32-126-15,-72 208 6,22-72 44,58-164-14,1 0-1,2 0 1,-3 53 0,7 106 229,3-107-129,-1 1071 144,-1-1093-264,-3 0 0,-14 79 0,-82 489 155,74-245-148,26-1 2,1-165-20,0 22 14,-12 595 224,0-40 406,11-586-1365,0-206-330,0-146-10028,0 57-67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2:26.390"/>
    </inkml:context>
    <inkml:brush xml:id="br0">
      <inkml:brushProperty name="width" value="0.05" units="cm"/>
      <inkml:brushProperty name="height" value="0.05" units="cm"/>
      <inkml:brushProperty name="color" value="#004F8B"/>
    </inkml:brush>
  </inkml:definitions>
  <inkml:trace contextRef="#ctx0" brushRef="#br0">0 1827 9540,'0'0'8028,"98"-27"-7604,-98 27-424,421-107 502,-379 98-391,0 2-1,0 1 1,74 1 0,470 38 703,-57-1-561,737-29-14,-683-5-3,1078 2 1220,-936-20-1013,-300-8-117,728-43 375,-1115 69-676,1148-67 621,-3-49-60,1710-218 865,-1429 157-640,-737 85-282,227-32-59,-11-37-279,-424 49-135,-270 57-73,323-61-102,-525 109 140,-24 4 349,0 1-1,43-2 0,-65 6-362,0-1 0,-1 1 0,1 0 0,-1-1 1,1 1-1,0-1 0,-1 1 0,1-1 0,-1 1 0,1-1 1,-1 1-1,1-1 0,-1 0 0,0 1 0,1-1 1,-1 0-1,0 1 0,1-1 0,-1 0 0,0 1 0,0-1 1,0 0-1,1 0 0,-1 1 0,0-2 0,3-9 12,3-1-351,-2-1 0,1 0 0,-2 0 0,0 0-1,0 0 1,-1 0 0,0-22 0,-2 2-4089,0 5-3654</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46:34.570"/>
    </inkml:context>
    <inkml:brush xml:id="br0">
      <inkml:brushProperty name="width" value="0.1" units="cm"/>
      <inkml:brushProperty name="height" value="0.1" units="cm"/>
    </inkml:brush>
  </inkml:definitions>
  <inkml:trace contextRef="#ctx0" brushRef="#br0">15 27 6115,'-10'-12'2520,"10"12"-2511,1 0 0,-1 0-1,0 0 1,0 0 0,0 0-1,0 0 1,0 0 0,0 0-1,0 0 1,0 0-1,0 0 1,0 0 0,0 0-1,2 0 1,-2 0 0,0 0-1,0-1 1,0 1-1,0 0 1,0 0 0,0 0-1,0 0 1,0 0 0,0 0-1,0 0 1,0 0 0,0 0-1,0 0 1,0 0-1,1 0 1,-1 0 0,0 0-1,0 0 1,0-2 0,0 2-1,0 0 1,0 0 0,0 0-1,0 0 1,0 0-1,0 0 1,0 0 0,0 0-1,0 0 1,0 0 0,0-1-1,0 1 1,0 0 0,0 0-1,0 0 1,0 0-1,0 0 1,0 0 0,-1 0-1,1 0 1,0 0 0,0 0-1,0 0 1,0-2 0,0 4 1030,1-2-972,-1 0 0,0 0 1,0 0-1,2 0 0,-2 1 0,0-1 0,0 0 1,1 0-1,-1 0 0,0 2 0,0-2 0,0 0 1,0 0-1,2 1 0,-2-1 0,0 0 0,0 0 1,0 2-1,0-2 0,0 0 0,0 1 0,0-1 1,0 0-1,0 0 0,0 2 0,0-2 0,0 0 1,0 1-1,0-1 0,0 0 0,0 0 0,0 2 1,0-2-1,-12 7 882,10-10-866,11 2 13,-1 1-160,-5 0-29,-9 0-54,9 3-733,-6-9-3754,-6-17 448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1.948"/>
    </inkml:context>
    <inkml:brush xml:id="br0">
      <inkml:brushProperty name="width" value="0.05" units="cm"/>
      <inkml:brushProperty name="height" value="0.05" units="cm"/>
      <inkml:brushProperty name="color" value="#004F8B"/>
    </inkml:brush>
  </inkml:definitions>
  <inkml:trace contextRef="#ctx0" brushRef="#br0">1 0 12886,'0'0'9636,"356"55"-9268,-244-41-352,-10 4 97,-20-4-81,-32 0-32,-9-5 0,-20-4-48,-1-5-113,0 0-687,1 0-1537,-11 0-2049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48:31.831"/>
    </inkml:context>
    <inkml:brush xml:id="br0">
      <inkml:brushProperty name="width" value="0.05" units="cm"/>
      <inkml:brushProperty name="height" value="0.05" units="cm"/>
    </inkml:brush>
  </inkml:definitions>
  <inkml:trace contextRef="#ctx0" brushRef="#br0">0 0 13014,'0'0'6403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51:02.699"/>
    </inkml:context>
    <inkml:brush xml:id="br0">
      <inkml:brushProperty name="width" value="0.05" units="cm"/>
      <inkml:brushProperty name="height" value="0.05" units="cm"/>
    </inkml:brush>
  </inkml:definitions>
  <inkml:trace contextRef="#ctx0" brushRef="#br0">0 1 7860,'0'0'15223,"18"8"-15223</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52:06.306"/>
    </inkml:context>
    <inkml:brush xml:id="br0">
      <inkml:brushProperty name="width" value="0.05" units="cm"/>
      <inkml:brushProperty name="height" value="0.05" units="cm"/>
    </inkml:brush>
  </inkml:definitions>
  <inkml:trace contextRef="#ctx0" brushRef="#br0">70 0 12278,'-52'41'2353,"35"-26"-1201,17-3 1073,0-8-368,44-4-4770,-26-12-1377,7-16-5042</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01.351"/>
    </inkml:context>
    <inkml:brush xml:id="br0">
      <inkml:brushProperty name="width" value="0.05" units="cm"/>
      <inkml:brushProperty name="height" value="0.05" units="cm"/>
      <inkml:brushProperty name="color" value="#004F8B"/>
    </inkml:brush>
  </inkml:definitions>
  <inkml:trace contextRef="#ctx0" brushRef="#br0">2751 473 14967,'0'0'8823,"-24"-26"-8477,-79-79-12,94 96-261,-1 1 0,0 0 0,0 0-1,0 1 1,-1 0 0,-19-8 0,11 6 57,-58-25 118,-2 3 0,-91-23 1,85 33-147,-1 3 1,-1 4 0,-101-4 0,-267 14 384,258 5-260,174-2-210,0 2 0,0 0 0,0 1-1,0 1 1,0 1 0,-31 10 0,4 5 11,1 2 0,0 2 0,-73 48 0,21 0 141,-170 154 1,242-194-150,1 1 0,2 1 0,-42 68 0,53-72-3,1 0 1,1 1 0,1 1 0,2 0 0,1 0-1,1 1 1,-5 47 0,5 20 88,5 109 0,3-138-82,0-67-21,-1 16 12,1-1 1,1 1-1,0 0 1,2 0-1,0-1 1,1 0-1,0 1 0,8 16 1,-1-13-25,1-1-1,1 0 1,1-1 0,23 25-1,75 69-42,-62-70 121,96 63 1,65 23 41,-163-102-102,31 17 13,2-3 0,2-4 1,1-3-1,2-4 0,1-4 0,1-3 1,1-5-1,174 15 0,140-27 16,-266-7-17,-97 0-23,0-2-1,-1-2 1,1-1 0,54-14 0,1-10-17,182-82 0,-207 76 16,-2-3 1,-1-3-1,67-55 1,-122 87 14,0 0 0,-1-1 0,-1 0 0,0-1 1,0 0-1,-1 0 0,0-1 0,-1 0 0,0-1 0,-1 0 0,0 0 0,4-15 0,0-11 142,-1 0-1,8-79 1,4-21 242,-8 84-260,25-64 0,58-154-56,-90 249-73,0 0 0,-2 0 1,0-1-1,1-25 0,-2-101-10,-5 127-1,1 16 15,0 1-1,-1-1 0,0 1 0,0 0 1,-1-1-1,0 1 0,0 0 0,-1 0 0,0 0 1,-5-8-1,1 3 30,-1 1 0,-1 0 0,0 0 0,-18-15 0,-41-36 34,-44-42-7,51 39-66,-2 3 1,-4 3-1,-101-70 0,133 109-12,-1 0-1,0 3 0,-2 1 0,0 1 1,0 3-1,-1 1 0,-1 1 0,-49-4 1,-38 2-122,-159 6 1,213 6 51,42 0 41,-143 4-190,139-1 112,1 2 0,-67 16 0,-41 27-566,116-38 131,1 2-1,0 0 1,-28 21 0,46-28 29,0 0 1,0 1-1,1 0 1,-6 7 0,5 1-4570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02.317"/>
    </inkml:context>
    <inkml:brush xml:id="br0">
      <inkml:brushProperty name="width" value="0.05" units="cm"/>
      <inkml:brushProperty name="height" value="0.05" units="cm"/>
      <inkml:brushProperty name="color" value="#004F8B"/>
    </inkml:brush>
  </inkml:definitions>
  <inkml:trace contextRef="#ctx0" brushRef="#br0">83 84 15943,'0'0'6326,"-12"-8"-5825,-35-25-228,37 28-166,8 13-30,4 15-44,0 0 1,2 0-1,1 0 1,9 27-1,7 31 208,21 217 39,-40-106-119,-2-115 1036,-4-80-1008,-5-7-151,-1 0-1,1 0 0,1-1 0,0 0 0,0-1 1,1 0-1,1 0 0,0 0 0,1-1 0,0 0 1,1 0-1,0 0 0,1-1 0,1 1 0,0-1 1,1 0-1,0-15 0,1-194-712,0 221 665,-1-9-67,1 0-1,0 0 1,1-1-1,0 1 1,0 0-1,2 0 1,-1 0 0,1 0-1,1 1 1,9-21-1,-4 18-3,1 0 0,0 0-1,1 1 1,0 0 0,21-16-1,68-44-526,-88 64 590,1 0 1,-1 0-1,1 1 1,1 1-1,-1 0 1,1 1 0,0 1-1,0 0 1,1 0-1,21-1 1,-5 3 8,1 1 1,44 6 0,-61-3 28,-1 1 1,1 1-1,-1 0 0,0 0 1,-1 2-1,1-1 1,21 14-1,12 13 122,-2 1 0,-1 3 0,-2 1 0,-2 2-1,-1 2 1,64 89 0,-82-97-3,-2 1 0,-1 0 0,18 52-1,-14-32 83,-8-19-29,21 41 857,-31-69-866,-4-6-151,0 0 1,1 0-1,-1 0 0,0-1 0,1 1 1,-1 0-1,1-1 0,-1 1 0,1 0 1,-1-1-1,1 1 0,-1-1 0,1 1 1,-1-1-1,1 1 0,0-1 0,-1 1 1,1-1-1,0 0 0,0 1 0,-1-1 0,1 0 1,0 1-1,0-1 0,0 0 0,-1 0 1,1 0-1,0 0 0,0 0 0,0 0 1,-1 0-1,1 0 0,0 0 0,0 0 1,0 0-1,1-1 0,3 1-53,44 0-1753,-17 0-6310,-21 0-376</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02.799"/>
    </inkml:context>
    <inkml:brush xml:id="br0">
      <inkml:brushProperty name="width" value="0.05" units="cm"/>
      <inkml:brushProperty name="height" value="0.05" units="cm"/>
      <inkml:brushProperty name="color" value="#004F8B"/>
    </inkml:brush>
  </inkml:definitions>
  <inkml:trace contextRef="#ctx0" brushRef="#br0">0 0 16792,'0'0'6488,"65"7"-6408,-65-7-80,280 34 48,-234-27-37,1 2 0,-1 2-1,84 32 1,-104-34-3,31 14 4,0 2 1,102 63-1,-145-79-11,0 1-1,-1 0 1,16 16-1,-25-22-2,-1-1 1,0 1-1,0-1 0,0 1 0,0 0 0,-1 0 1,0 0-1,1 0 0,-2 1 0,1-1 0,0 1 1,-1-1-1,0 1 0,0-1 0,0 8 0,0 4 7,1 17 119,-2-31-115,0-1-1,-1 1 1,1-1 0,0 1 0,0-1-1,-1 1 1,1-1 0,0 0 0,-1 1-1,0-1 1,1 0 0,-1 1 0,0-1 0,1 0-1,-1 0 1,-1 2 0,-7 2 27,0 0 0,1-1 0,-2 0 0,-16 4 0,-7 4 80,-64 29 112,3 5 1,1 4-1,3 3 0,-125 99 1,192-135-141,13-10-35,1 0 1,-1 1-1,2 0 0,-16 18 1,23-25-46,0 1 1,-1-1-1,1 1 1,-1-1-1,1 1 1,-1-1-1,0 0 1,1 0 0,-4 1-1,3-1-8,2-5-1499,2-46-8148,6 26 995</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03.157"/>
    </inkml:context>
    <inkml:brush xml:id="br0">
      <inkml:brushProperty name="width" value="0.05" units="cm"/>
      <inkml:brushProperty name="height" value="0.05" units="cm"/>
      <inkml:brushProperty name="color" value="#004F8B"/>
    </inkml:brush>
  </inkml:definitions>
  <inkml:trace contextRef="#ctx0" brushRef="#br0">1 1 12486,'0'0'9313,"19"20"-8704,-11-12-537,16 17 170,-1 2 0,-1 0 0,35 58 0,-37-47 181,-1 1 1,23 67-1,-34-79-284,-1 0 0,-2 1-1,0 0 1,-2 0 0,0 30-1,-3-108-10249,0 10-878</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03.516"/>
    </inkml:context>
    <inkml:brush xml:id="br0">
      <inkml:brushProperty name="width" value="0.05" units="cm"/>
      <inkml:brushProperty name="height" value="0.05" units="cm"/>
      <inkml:brushProperty name="color" value="#004F8B"/>
    </inkml:brush>
  </inkml:definitions>
  <inkml:trace contextRef="#ctx0" brushRef="#br0">439 433 2321,'0'0'17627,"32"44"-16835,-32-44-792,143 188 350,-131-173-315,0 0-1,2 0 1,0-1 0,0-1 0,2-1 0,-1 0 0,2 0 0,-1-2 0,1 0 0,19 7 0,-16-7-11,29 13 33,0-2 1,2-2-1,0-3 1,1-2-1,0-2 1,1-2-1,1-3 1,82 1-1,-115-7-6,-14-1 46,1 0 0,-1 0 0,1 0 0,0-1 0,12-3 0,-17 3-40,0-1 0,1 1 0,-1-1 0,0 0 1,0 0-1,-1 0 0,1 0 0,0 0 0,-1-1 1,1 1-1,-1-1 0,0 0 0,0 0 0,0 0 1,3-5-1,5-13 67,-1 0 1,-1 0-1,0-1 1,-2 1 0,-1-2-1,0 1 1,1-30-1,-1-166 300,-6 136-353,2 44 30,0 17 79,-1 1 1,-4-28-1,3 41-109,0 1-1,-1-1 1,0 0 0,0 1-1,0-1 1,-1 1 0,0 0-1,-1 0 1,1 0 0,-9-11-1,-1 4 45,0 0-1,0 1 0,-2 1 0,1 0 0,-31-16 1,9 8 57,-67-24 0,67 31-173,-1 3 0,0 1 1,0 1-1,-69-2 0,-156 13-100,249-4 97,-33 4-16,0 1 0,1 3 0,0 1 0,0 3 0,-49 19 0,37-8 10,0 3 0,2 2 0,-71 48 0,114-69-1,1 2 1,0 0-1,0 0 1,1 1 0,-17 20-1,22-24-86,2 0 1,-1 0-1,1 0 0,-1 1 0,2-1 1,-1 1-1,1 0 0,0 0 0,0-1 0,1 2 1,0-1-1,0 14 0,1 14-1813,0-15-4042</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03.851"/>
    </inkml:context>
    <inkml:brush xml:id="br0">
      <inkml:brushProperty name="width" value="0.05" units="cm"/>
      <inkml:brushProperty name="height" value="0.05" units="cm"/>
      <inkml:brushProperty name="color" value="#004F8B"/>
    </inkml:brush>
  </inkml:definitions>
  <inkml:trace contextRef="#ctx0" brushRef="#br0">1 1 10677,'0'0'19449,"40"27"-19449,-29-27-721,19 0-1215,-10 0-1154</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05.880"/>
    </inkml:context>
    <inkml:brush xml:id="br0">
      <inkml:brushProperty name="width" value="0.05" units="cm"/>
      <inkml:brushProperty name="height" value="0.05" units="cm"/>
      <inkml:brushProperty name="color" value="#004F8B"/>
    </inkml:brush>
  </inkml:definitions>
  <inkml:trace contextRef="#ctx0" brushRef="#br0">149 112 3730,'0'0'11738,"-18"-17"-10633,-57-51 47,73 67-932,-1-1-1,1 0 1,0 0-1,0 0 1,0 0-1,1 0 1,-1 0-1,0-1 1,1 1-1,-3-4 374,-4 7 899,-8-1 151,8 3-276,17 3 1335,76 27-2470,161 38 0,-202-60-211,846 190 107,-874-198-131,-4-2-8,-1 1 0,1 1-1,22 8 1,-34-10-11,0 0 0,1 0-1,-1 0 1,0 0-1,0 0 1,0 0 0,1 0-1,-1 0 1,0 0-1,0 0 1,0 0 0,-1 0-1,1 0 1,0 0 0,0 0-1,-1-1 1,1 3-1,-2 0 25,0-1-1,1 1 0,-1 0 1,0-1-1,0 1 0,0-1 1,-1 0-1,1 0 0,0 0 1,-1 0-1,0 0 0,1 0 1,-1-1-1,0 1 0,0-1 0,-4 2 1,-11 6 13,-191 112 66,-393 214 38,551-308-95,-57 28 16,-149 55 0,251-106-663,14-3 168,24-1-607,-30 0 996,37-4-1806,1-2 1,74-21 0,-51 8-3331,-12-2-2586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19:44.684"/>
    </inkml:context>
    <inkml:brush xml:id="br0">
      <inkml:brushProperty name="width" value="0.05" units="cm"/>
      <inkml:brushProperty name="height" value="0.05" units="cm"/>
    </inkml:brush>
  </inkml:definitions>
  <inkml:trace contextRef="#ctx0" brushRef="#br0">1 0 13222,'0'0'7892,"69"150"-7716,-60-142-352,9-8-337,8 0-2240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3.011"/>
    </inkml:context>
    <inkml:brush xml:id="br0">
      <inkml:brushProperty name="width" value="0.05" units="cm"/>
      <inkml:brushProperty name="height" value="0.05" units="cm"/>
      <inkml:brushProperty name="color" value="#004F8B"/>
    </inkml:brush>
  </inkml:definitions>
  <inkml:trace contextRef="#ctx0" brushRef="#br0">1 0 4770,'0'0'16616,"305"184"-15592,-274-125-479,-11 1-305,-10-10-240,1-13-80,-11-19-96,0-9-689</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06.749"/>
    </inkml:context>
    <inkml:brush xml:id="br0">
      <inkml:brushProperty name="width" value="0.05" units="cm"/>
      <inkml:brushProperty name="height" value="0.05" units="cm"/>
      <inkml:brushProperty name="color" value="#004F8B"/>
    </inkml:brush>
  </inkml:definitions>
  <inkml:trace contextRef="#ctx0" brushRef="#br0">642 433 8260,'0'0'13990,"-3"1"-11943,3-1-2031,0 0 1,-1 0-1,1 0 1,0-1-1,-1 1 0,1 0 1,0 0-1,0 0 1,-1-1-1,1 1 1,0 0-1,0 0 1,-1-1-1,1 1 1,0 0-1,0 0 1,0-1-1,0 1 1,-1 0-1,1-1 1,0 1-1,0 0 1,0-1-1,0 1 1,0 0-1,0-1 1,0 0-1,-2-13 265,0 0 0,1-1 0,0 0 1,3-23-1,0-7-188,-2-240 78,0 1330 896,0-1043 118,-49-3-1306,7 0-136,1 2 1,-1 1-1,-62 13 1,25 4 117,1 4 0,-117 51 0,194-73 163,16-1-48,118-1-269,138-19-1,-150 4 225,452-51-475,-515 65 1515,-58-5-672,0-2-2405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15.426"/>
    </inkml:context>
    <inkml:brush xml:id="br0">
      <inkml:brushProperty name="width" value="0.05" units="cm"/>
      <inkml:brushProperty name="height" value="0.05" units="cm"/>
      <inkml:brushProperty name="color" value="#004F8B"/>
    </inkml:brush>
  </inkml:definitions>
  <inkml:trace contextRef="#ctx0" brushRef="#br0">1 161 10981,'0'0'8860,"32"4"-8494,296 19 711,-235-22-743,223-7 626,105-40-130,-121 11-379,215-11 717,-504 46-1095,11-3 297,-22 2-332,1 1-1,-1 0 1,1 0-1,-1-1 0,1 1 1,-1 0-1,1-1 1,-1 1-1,1-1 1,-1 1-1,1 0 1,-1-1-1,0 1 0,1-1 1,-1 1-1,0-1 1,1 0-1,-1 1 1,0-1-1,0 1 1,1-1-1,-1 1 0,0-1 1,0 0-1,0 1 1,0-1-1,0 0 1,0-1 1309,-2-12 2737,2 14-4100,0-1 0,0 1 0,0-1 1,0 1-1,0-1 0,0 1 0,0-1 0,0 1 0,0-1 0,0 1 1,0 0-1,0-1 0,1 1 0,-1-1 0,0 1 0,0-1 0,0 1 1,1-1-1,-1 1 0,0 0 0,1-1 0,-1 1 0,0 0 1,1-1-1,-1 1 0,0 0 0,1-1 0,-1 1 0,1 0 0,-1 0 1,1-1-1,-1 1 0,0 0 0,1 0 0,-1 0 0,1 0 0,-1 0 1,2 0-1,46 1-1638,16-1-1353,-7-3-4100,10-5-5766</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16.588"/>
    </inkml:context>
    <inkml:brush xml:id="br0">
      <inkml:brushProperty name="width" value="0.05" units="cm"/>
      <inkml:brushProperty name="height" value="0.05" units="cm"/>
      <inkml:brushProperty name="color" value="#004F8B"/>
    </inkml:brush>
  </inkml:definitions>
  <inkml:trace contextRef="#ctx0" brushRef="#br0">33 78 4338,'0'0'12563,"-5"3"-11661,-15 10 141,13-4 1267,12-4-702,26-3-676,622-26 1072,-645 23-1991,542-55 446,2 28-411,317 27-272,-867 1 621,-10 0 407</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27.695"/>
    </inkml:context>
    <inkml:brush xml:id="br0">
      <inkml:brushProperty name="width" value="0.05" units="cm"/>
      <inkml:brushProperty name="height" value="0.05" units="cm"/>
      <inkml:brushProperty name="color" value="#004F8B"/>
    </inkml:brush>
  </inkml:definitions>
  <inkml:trace contextRef="#ctx0" brushRef="#br0">103 0 6307,'0'0'13686,"-17"0"-12901,-68 0 2797,88 0-2872,481 30 1284,-180-5-1912,-298-25-85,1 0 0,-1 1 1,1 0-1,-1 0 0,13 4 1,-16-4-22,-2 5-3961,-1 2 1581,-2-2-2482,-7 2-1517</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28.025"/>
    </inkml:context>
    <inkml:brush xml:id="br0">
      <inkml:brushProperty name="width" value="0.05" units="cm"/>
      <inkml:brushProperty name="height" value="0.05" units="cm"/>
      <inkml:brushProperty name="color" value="#004F8B"/>
    </inkml:brush>
  </inkml:definitions>
  <inkml:trace contextRef="#ctx0" brushRef="#br0">1 0 8804,'0'0'14938,"83"0"-14461,272 0-183,-60 0 300,-16 0-107,-159 0-7152,-91 0 478</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28.874"/>
    </inkml:context>
    <inkml:brush xml:id="br0">
      <inkml:brushProperty name="width" value="0.05" units="cm"/>
      <inkml:brushProperty name="height" value="0.05" units="cm"/>
      <inkml:brushProperty name="color" value="#004F8B"/>
    </inkml:brush>
  </inkml:definitions>
  <inkml:trace contextRef="#ctx0" brushRef="#br0">195 90 14375,'0'0'8150,"92"-15"-8027,286-46 109,-273 48-164,-100 13-64,1 0 0,-1 0 0,0 0 0,0 1 0,0-1 0,7 3 0,-9-2-3,1 0 0,-1 0-1,0 1 1,0 0 0,0-1 0,0 1 0,0 0 0,0 0 0,-1 1-1,1-1 1,-1 0 0,1 1 0,-1 0 0,0-1 0,2 4 0,-1 0-2,0 0 0,0 0 0,-1 0 0,0 0 0,0 1 0,0-1 0,0 10 0,0 5 39,-1 0 0,-1 0-1,-1-1 1,-5 25 0,5-39-7,0-1 1,0 0-1,0 1 1,-1-1 0,0 0-1,0 0 1,-1 0-1,1 0 1,-1-1-1,0 1 1,0-1 0,-1 1-1,0-1 1,-5 5-1,-2 0 61,-2 0-1,1 0 0,-24 11 0,30-17-68,-26 14 92,-114 57 695,122-64-653,0-1 0,0-1 0,-1-1 0,-36 5 0,14-8 49,-52-2 0,76-2-129,21 0-70,1 1 0,0-1 0,0 0 0,0 0 0,0 0 1,0-1-1,0 1 0,0 0 0,-1 0 0,1-1 0,0 1 0,0 0 1,0-1-1,0 1 0,0-1 0,0 1 0,0-1 0,0 0 0,1 1 1,-1-1-1,-1-1 0,2 1-9,-1 0 1,1 0-1,0 0 0,0 0 1,0 0-1,0 0 0,0 0 1,0 0-1,0-1 0,0 1 1,0 0-1,0 0 0,0 0 1,1 0-1,-1 0 1,0 0-1,1 0 0,-1 0 1,1 0-1,0-1 0,0 1-9,0-1-1,0 1 0,0 0 1,1-1-1,-1 1 0,0 0 1,1 0-1,-1 0 0,0 0 1,1 0-1,0 1 0,-1-1 0,1 0 1,-1 1-1,1-1 0,0 1 1,-1-1-1,1 1 0,0 0 1,1-1-1,31-4-276,64-2 0,53 8-190,-60 0 369,146 9 53,-204-6 53,-1 2-1,0 1 1,0 1 0,62 25 0,-80-26-7,1-1 1,-1 2-1,0 0 1,-1 1-1,0 0 0,21 20 1,-28-23-1,-1 0 0,0 1 0,-1-1 0,1 1 0,-1 0 0,-1 1 0,1-1 0,-1 1 0,0 0 0,-1-1 0,0 1 0,0 0 1,-1 0-1,1 13 0,-1-2-19,2 48-51,-3-61 76,-1 1 0,1-1 0,-1 0 0,-1 0 0,1 0 0,-1 0 0,0 0 1,-5 9-1,1-7 4,0-1 1,0 1 0,-1-1 0,0 0 0,0-1 0,-1 0 0,1 0 0,-17 9 0,-21 10 78,-1-2 0,-92 32 1,-113 19 714,138-49 196,-1-4 0,-1-5-1,-211 1 1,325-17-980,0 0-1,0 0 1,0 0-1,0 0 1,0 0 0,0 0-1,0 0 1,0 0-1,-1-1 1,1 1-1,0 0 1,0-1 0,0 1-1,0-1 1,0 1-1,1-1 1,-1 0-1,0 1 1,0-1 0,0 0-1,0 0 1,1 1-1,-1-1 1,0-1-1,0 1-43,1-1-1,0 1 0,1 0 0,-1 0 0,0 0 0,0 0 1,0 0-1,1 0 0,-1 0 0,1 0 0,-1 0 0,0 0 1,1 0-1,0 0 0,-1 0 0,1 0 0,0 0 0,-1 0 1,1 0-1,0 0 0,0 1 0,0-1 0,0 0 0,0 1 1,0-1-1,0 1 0,0-1 0,2 0 0,15-8-651,1 1 0,0 1-1,21-6 1,87-21-3041,-4 1-3303,-48 10-1102</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29.398"/>
    </inkml:context>
    <inkml:brush xml:id="br0">
      <inkml:brushProperty name="width" value="0.05" units="cm"/>
      <inkml:brushProperty name="height" value="0.05" units="cm"/>
      <inkml:brushProperty name="color" value="#004F8B"/>
    </inkml:brush>
  </inkml:definitions>
  <inkml:trace contextRef="#ctx0" brushRef="#br0">196 109 5907,'0'0'14428,"0"-20"-13713,0-59-70,-2 70 186,-1 14-568,-2 16-20,0 8-36,1 1 0,2-1 0,1 1 1,1-1-1,5 34 0,-4-56-191,0-1 0,0 0 0,1 0 0,0 1 1,0-1-1,1-1 0,0 1 0,0 0 0,0-1 0,0 1 0,1-1 0,0 0 0,7 7 0,2-1 27,0 0-1,1 0 0,23 12 0,-18-11-9,105 65 42,103 69-227,-209-133 131,-1 0 0,-1 1-1,27 28 1,-37-35 11,0 1-1,-1 0 0,1 0 0,-2 0 1,1 1-1,-1 0 0,-1-1 0,1 1 0,-2 1 1,4 12-1,-4-10 2,-1-1-1,0 1 1,0 0 0,-1 0-1,0 0 1,-4 16-1,3-22 7,0-1 0,-1 1 0,0-1 0,0 1 0,0-1 0,-1 0 0,0 0 0,0 0 0,0 0 0,-1-1 0,1 1-1,-1-1 1,0 0 0,0 0 0,-7 5 0,-6 2-11,-1-1 0,0 0 0,-35 12 0,-70 19-3,111-37 18,-36 10 13,-1-1 0,0-3 0,-1-2 0,-97 3-1,65-11 62,77 0-67,-1 1 0,0-2 1,0 1-1,0-1 0,1 0 0,-1 0 0,0-1 0,-6-2 0,10 3-5,-1-1 0,1 1 0,0-1 0,0 0 0,0 1 0,0-1-1,0 0 1,0 0 0,1-1 0,-1 1 0,1 0 0,-1-1 0,1 1 0,0 0-1,0-1 1,0 1 0,0-1 0,0 0 0,0-2 0,-2-18-1,1 1 0,1-1 0,0 0 0,4-30 0,-2 44-23,-1 2-22,1 0 1,0 0-1,0 0 0,1 0 0,0 1 1,0-1-1,0 0 0,1 1 0,0 0 1,1-1-1,-1 1 0,9-11 0,1 4-120,-1 1-1,2 0 0,25-18 1,-32 25 125,72-52-101,4 2 1,1 5 0,3 3 0,2 4-1,168-56 1,-221 90 211,61-8-1,-44 9 58,138-13-810,-93 12-3288,-71 7-1335,-7 2-2688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29.758"/>
    </inkml:context>
    <inkml:brush xml:id="br0">
      <inkml:brushProperty name="width" value="0.05" units="cm"/>
      <inkml:brushProperty name="height" value="0.05" units="cm"/>
      <inkml:brushProperty name="color" value="#004F8B"/>
    </inkml:brush>
  </inkml:definitions>
  <inkml:trace contextRef="#ctx0" brushRef="#br0">10 0 12918,'0'0'7980,"-3"6"-7786,2-5-186,1-1-1,-1 1 0,1 0 1,-1-1-1,1 1 0,-1 0 1,1-1-1,-1 1 0,1 0 1,0 0-1,0-1 0,-1 1 1,1 0-1,0 0 0,0 0 1,0-1-1,0 1 0,0 0 1,0 0-1,0 0 0,0-1 1,0 1-1,0 0 0,0 0 1,1 0-1,-1-1 0,0 1 1,1 0-1,-1 0 0,0-1 1,1 2-1,2-1 9,0 0 0,-1 0 1,1 0-1,0 0 0,0-1 1,0 1-1,0-1 0,-1 0 0,1 0 1,6 0-1,70 0-328,-77 0 731,-12 1-83,9 0-341,-1 0 0,1 0 0,-1 0 0,1 0 1,0 0-1,0 0 0,0 0 0,-1 0 0,1 1 0,0-1 1,0 0-1,1 1 0,-1-1 0,0 1 0,0-1 0,1 1 1,-1-1-1,1 1 0,-1-1 0,1 3 0,0-2-240,0-16-11240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30.588"/>
    </inkml:context>
    <inkml:brush xml:id="br0">
      <inkml:brushProperty name="width" value="0.05" units="cm"/>
      <inkml:brushProperty name="height" value="0.05" units="cm"/>
      <inkml:brushProperty name="color" value="#004F8B"/>
    </inkml:brush>
  </inkml:definitions>
  <inkml:trace contextRef="#ctx0" brushRef="#br0">52 344 624,'0'0'18497,"-5"-4"-17678,2 2-685,2 1-98,0 0 1,1 0-1,-1 1 0,0-1 1,0 1-1,0-1 0,0 1 1,1-1-1,-1 1 1,0-1-1,0 1 0,0 0 1,0-1-1,0 1 0,-1 0 1,1 1-18,0-1 1,1 1-1,-1 0 1,0 0-1,1 0 1,-1-1-1,1 1 1,-1 0-1,1 0 1,-1 0-1,1 0 1,0 0-1,0 0 1,-1 0-1,1 0 1,0 0-1,0 0 1,0 0-1,0 0 1,0 0-1,0 0 1,0 0-1,0 0 1,1 1-1,-11 361 1350,10-354-1378,0 0 1,0 0-1,1 0 1,3 12-1,-3-18 10,0 0 0,1 1 0,-1-1-1,1 0 1,-1 0 0,1 0 0,0 0-1,0-1 1,1 1 0,-1 0-1,0-1 1,1 1 0,5 3 0,4 1 19,-1-1 1,2 0 0,-1 0 0,0-2 0,1 1 0,0-2-1,0 1 1,1-2 0,14 2 0,131 2 98,-150-6-113,-2 0-4,1 0 0,-1 0-1,0-1 1,0 0 0,1-1 0,-1 1-1,0-1 1,0-1 0,-1 1 0,1-1-1,0-1 1,-1 1 0,0-1-1,0 0 1,0 0 0,0-1 0,-1 0-1,1 0 1,-1 0 0,0-1 0,-1 1-1,7-11 1,11-18-11,-3 0 1,0-2-1,-2 0 0,-2 0 1,-1-2-1,-2 0 0,-2 0 1,-1-1-1,-2 0 0,-2-1 1,1-79-1,-6-13 655,0 128-575,0 0 0,0 1 1,-1-1-1,1 0 0,-1 0 1,0 0-1,0 1 0,0-1 1,0 0-1,-1 1 0,1-1 1,-1 1-1,0-1 0,0 1 1,0 0-1,-1 0 0,1 0 1,-6-5-1,1 3 44,0 0 1,-1 1-1,0 0 0,0 0 1,0 0-1,0 1 1,-14-3-1,-5-1 26,0 2 1,0 1-1,-30-2 0,-86 4-2,93 3-128,37-1-39,0 0 0,0 1 0,0 1 0,0 0 1,1 1-1,-25 9 0,29-9-18,0 1 0,0 0 0,1 1 1,0-1-1,0 1 0,0 1 0,0-1 1,1 1-1,0 1 0,0-1 0,-6 10 1,8-10-103,1 0 1,0 0 0,0 0-1,1 1 1,0-1 0,0 1-1,1-1 1,-1 1 0,2 0-1,-1-1 1,1 1 0,-1 0-1,3 9 1,-2-6-309,-1-2-40,1-7 333,0 1 0,0-1 0,0 1 0,0-1 1,0 1-1,0-1 0,0 1 0,0-1 0,1 1 1,-1-1-1,1 0 0,-1 1 0,1-1 0,-1 1 0,2 1 1,-1-2-159,0 0 0,0-1 0,1 1 0,-1 0 0,0 0 0,0-1 0,1 1 0,-1-1 0,0 1 0,0-1 0,1 1 0,-1-1 0,1 0 1,1 0-1,43 5-7542</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30.928"/>
    </inkml:context>
    <inkml:brush xml:id="br0">
      <inkml:brushProperty name="width" value="0.05" units="cm"/>
      <inkml:brushProperty name="height" value="0.05" units="cm"/>
      <inkml:brushProperty name="color" value="#004F8B"/>
    </inkml:brush>
  </inkml:definitions>
  <inkml:trace contextRef="#ctx0" brushRef="#br0">164 1 9508,'0'0'7972,"-123"266"-6115,103-184 16,0-4-849,20-14-656,0-13-208,0-15 0,0-13-127,0-9-33,0-28-2338,0-13-1375,0-10-3202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2.498"/>
    </inkml:context>
    <inkml:brush xml:id="br0">
      <inkml:brushProperty name="width" value="0.05" units="cm"/>
      <inkml:brushProperty name="height" value="0.05" units="cm"/>
      <inkml:brushProperty name="color" value="#004F8B"/>
    </inkml:brush>
  </inkml:definitions>
  <inkml:trace contextRef="#ctx0" brushRef="#br0">1032 141 5458,'0'0'12873,"-70"-24"-12505,-224-71 38,279 90-368,-1 1 0,0 0 1,-1 1-1,1 0 0,-1 2 1,1 0-1,-18 1 1,9 3-15,0 1 0,1 0 0,0 2 1,0 1-1,0 1 0,1 2 0,-24 11 1,12-2 13,1 2 0,0 1 0,-50 44 0,74-58 28,0 1-1,1 1 0,0-1 0,1 1 0,-1 1 1,2 0-1,0 0 0,0 0 0,1 1 1,0 0-1,1 0 0,1 1 0,0-1 0,0 1 1,1 0-1,1 0 0,-1 15 0,1-12 59,0 36 166,2-49-272,0 1 1,0 0-1,1-1 0,0 1 0,-1-1 0,1 1 1,1-1-1,-1 0 0,0 1 0,1-1 0,3 5 1,-1-3-17,1-1 1,-1 0-1,1 0 1,0 0-1,0-1 1,1 0-1,-1 0 1,1 0-1,-1-1 1,1 0-1,9 3 1,7 1-30,0-2 0,26 3 0,18-1-250,1-3 1,83-7-1,-139 2 205,-1 1 0,0-1-1,0-1 1,0 0 0,0 0 0,0-1-1,-1 0 1,1-1 0,-1 0-1,14-11 1,-10 7-16,-2-2 0,1 1 0,-2-1 0,1-1 0,-2 0 0,17-26 0,-20 29 114,30-56 13,-32 58 31,-1 1 1,-1-1-1,1 0 1,-1 0 0,-1 0-1,1 0 1,0-13-1,-2 17 619,0 21 146,0 173 1264,0-186-2070,1 0-1,-1-1 1,1 1-1,-1 0 0,2 0 1,-1 0-1,0 0 0,4 6 1,-5-10-38,1 1 1,0 0-1,0-1 0,0 1 1,0-1-1,1 1 1,-1-1-1,0 0 0,0 1 1,1-1-1,-1 0 0,1 0 1,-1 0-1,1 0 1,-1 0-1,1 0 0,0-1 1,0 1-1,-1-1 1,1 1-1,0-1 0,0 1 1,-1-1-1,5 0 0,-5 0-348,-1-40-4672,0 22 69,0 3-4609</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31.296"/>
    </inkml:context>
    <inkml:brush xml:id="br0">
      <inkml:brushProperty name="width" value="0.05" units="cm"/>
      <inkml:brushProperty name="height" value="0.05" units="cm"/>
      <inkml:brushProperty name="color" value="#004F8B"/>
    </inkml:brush>
  </inkml:definitions>
  <inkml:trace contextRef="#ctx0" brushRef="#br0">135 202 13190,'0'0'11779,"72"-33"-11451,215-102-261,-209 102-67,-77 33-56,-4 0-390,-26 0 460,1 2 1,0 2-1,-1 0 0,1 2 0,1 1 0,-1 1 1,1 1-1,1 1 0,0 2 0,0 1 1,-32 21-1,55-32-10,1 0-1,-1 0 1,1 1 0,-1-1 0,1 1 0,0 0 0,0-1 0,0 1-1,0 0 1,0 0 0,1 0 0,-1 1 0,1-1 0,0 0-1,-1 5 1,0 2-1,1-1 0,1 1 0,0 20-1,1-4-15,-1-22 7,0 0 0,1-1 0,-1 1 0,1-1 0,0 1 0,0-1 0,0 1 0,0-1 0,1 1 0,-1-1 0,1 0 0,0 0 0,0 0 1,0 0-1,0 0 0,0 0 0,1 0 0,-1-1 0,5 3 0,3 3-18,1-1 0,0-1 0,0 0 0,14 5 0,-4-1-10,-14-7 24,163 85-68,-162-83 83,-1-1-1,1 2 0,-1-1 0,0 1 1,0 0-1,-1 1 0,0 0 1,0 0-1,-1 0 0,1 1 1,-2-1-1,1 1 0,-1 0 0,0 1 1,-1-1-1,0 1 0,0-1 1,-1 1-1,0 0 0,0 0 0,-1 0 1,0 9-1,-1-16-4,2 18 24,-1-1-1,-1 1 1,-4 32-1,3-45-10,-1 0 0,1-1-1,-1 1 1,-1-1 0,1 0 0,-1 0-1,0 0 1,-1 0 0,0 0 0,1-1-1,-2 1 1,1-1 0,-1 0 0,-8 7 0,-11 5 86,0-2 0,-1 0 0,-1-2 0,-1 0 0,-29 9 0,35-15 62,-1 0-1,0-1 0,-43 4 0,-64-5 389,127-5-538,-5 0 35,0 0 0,0-1-1,0 1 1,-8-3 0,13 2-43,0 1 1,0-1-1,0 0 1,0 1-1,1-1 1,-1 0-1,0 0 1,1 0-1,-1-1 0,1 1 1,-1 0-1,1 0 1,0-1-1,-1 1 1,1-1-1,0 1 1,0-1-1,0 0 1,0 1-1,-1-4 0,0 0-155,1-1-1,-1 1 0,1-1 1,0 1-1,1-1 0,-1 0 1,1 0-1,0 1 0,1-1 1,-1 0-1,1 0 1,0 1-1,0-1 0,1 1 1,0-1-1,0 1 0,0-1 1,1 1-1,0 0 0,0 0 1,0 1-1,0-1 0,1 0 1,-1 1-1,1 0 0,5-4 1,-3 4-590,1 1 1,-1 0 0,1 0-1,0 1 1,-1-1 0,15-1 0,48-7-7589</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31.622"/>
    </inkml:context>
    <inkml:brush xml:id="br0">
      <inkml:brushProperty name="width" value="0.05" units="cm"/>
      <inkml:brushProperty name="height" value="0.05" units="cm"/>
      <inkml:brushProperty name="color" value="#004F8B"/>
    </inkml:brush>
  </inkml:definitions>
  <inkml:trace contextRef="#ctx0" brushRef="#br0">1 42 10789,'0'0'13574,"631"-41"-13574,-529 41-48,0 0-16,-41 0-224,0 0-288,-31 0-913,-30 9-4017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3:31.943"/>
    </inkml:context>
    <inkml:brush xml:id="br0">
      <inkml:brushProperty name="width" value="0.05" units="cm"/>
      <inkml:brushProperty name="height" value="0.05" units="cm"/>
      <inkml:brushProperty name="color" value="#004F8B"/>
    </inkml:brush>
  </inkml:definitions>
  <inkml:trace contextRef="#ctx0" brushRef="#br0">1 1 10597,'0'0'8580,"519"55"-8132,-468-55 288,-10 0-319,-21 0-241,-10 0-144,0 0-32,1 0-160,-1 0-753</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02.627"/>
    </inkml:context>
    <inkml:brush xml:id="br0">
      <inkml:brushProperty name="width" value="0.05" units="cm"/>
      <inkml:brushProperty name="height" value="0.05" units="cm"/>
      <inkml:brushProperty name="color" value="#004F8B"/>
    </inkml:brush>
  </inkml:definitions>
  <inkml:trace contextRef="#ctx0" brushRef="#br0">295 1 12566,'0'0'13246,"-12"22"-13001,4-7-213,0 0 0,1 1 0,1-1 0,-8 32 0,13-33-5,0 0 0,1-1 0,0 1-1,1 0 1,1-1 0,4 17 0,-4-17-4,10 87 202,-4 0 0,-8 129 0,-1-109-17,2-102-165,-1-1-1,-1 1 0,-1-1 1,0 1-1,-1-1 1,-1 0-1,-1 0 1,0 0-1,-2 0 1,-11 22-1,-13 11 67,-2-1 1,-3-1-1,-45 46 1,54-61-188,25-31-56,1 0 0,-1 0 0,1 0 1,0 0-1,0 0 0,0 1 0,0-1 0,0 1 1,1-1-1,-1 0 0,0 5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03.275"/>
    </inkml:context>
    <inkml:brush xml:id="br0">
      <inkml:brushProperty name="width" value="0.05" units="cm"/>
      <inkml:brushProperty name="height" value="0.05" units="cm"/>
      <inkml:brushProperty name="color" value="#004F8B"/>
    </inkml:brush>
  </inkml:definitions>
  <inkml:trace contextRef="#ctx0" brushRef="#br0">653 250 14999,'0'0'8313,"-2"-31"-8033,-8-96-2,9 123-251,1 0 1,-1 0 0,0 0-1,0 0 1,-1 0 0,1 0-1,-1 0 1,0 0 0,-4-5-1,4 7 8,0 0 0,0 0 0,0 1-1,0-1 1,0 0 0,0 1-1,0 0 1,-5-3 0,-4-1 96,4 1-57,-1 0 1,0 1-1,0 0 0,0 1 1,0-1-1,-1 1 0,1 1 1,-11-1-1,-72 1 440,52 2-256,23-1-201,0 0 0,1 1 1,-1 1-1,1 0 0,-1 1 1,1 1-1,0 1 0,0 0 1,1 0-1,-1 2 1,1 0-1,1 0 0,-1 2 1,1-1-1,1 2 0,0-1 1,-17 19-1,19-19-52,1 0-1,0 1 1,1 0-1,0 1 1,1 0 0,0 0-1,0 0 1,1 1-1,1 0 1,0 0 0,1 1-1,0 0 1,1-1-1,0 1 1,1 0 0,1 0-1,-1 16 1,1 3-45,0-20-18,1 1 0,0-1-1,1 0 1,3 18 0,-3-26 26,0-1 1,0 1 0,0-1 0,1 1 0,0-1-1,-1 0 1,1 0 0,0 0 0,0 0 0,1 0-1,-1 0 1,1 0 0,-1-1 0,1 1 0,0-1-1,0 0 1,0 0 0,0 0 0,5 2 0,5 2-119,1-1-1,1-1 1,-1 0 0,0-1 0,30 3 0,79-3-378,-109-3 481,-2 0-22,0 0-1,0-1 1,-1-1 0,1 0-1,0-1 1,-1 0-1,1 0 1,11-6 0,-10 2-56,1-1 1,-2 0-1,1-1 1,-1 0-1,21-20 1,-13 7 39,-1 0 0,0-1 0,-2-1 0,-1 0 0,19-38 0,-25 45 270,0 1-1,19-22 0,-27 35 98,1 0 986,-3 6 23,-1 9-1203,9 298 360,-6-251-259,-1-21-12,1-1-1,11 55 0,-10-70-18,0 0 0,0 26 0,-3-32 101,0 0-1,2 0 1,0 0-1,1 0 0,9 30 1,-4-26-11,-6-11-170,2-1 0,-1 0-1,1 1 1,0-2 0,1 1 0,9 13-1,1-13 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0.291"/>
    </inkml:context>
    <inkml:brush xml:id="br0">
      <inkml:brushProperty name="width" value="0.05" units="cm"/>
      <inkml:brushProperty name="height" value="0.05" units="cm"/>
      <inkml:brushProperty name="color" value="#004F8B"/>
    </inkml:brush>
  </inkml:definitions>
  <inkml:trace contextRef="#ctx0" brushRef="#br0">0 2072 15783,'0'0'6465,"27"-41"-5665,-27 41-800,129-187 403,-93 144-358,46-41 1,-63 65-36,170-177 226,-139 138-111,66-97 0,-64 73-98,-4-2 1,75-181 0,-103 210-11,-2-1 1,-3 0-1,-2-1 1,-3-1-1,-2 0 1,0-71-1,-8 40 549,0 89-257,-3 10-42,-44 174 158,39-140-364,1 0 0,0 64 0,7 70-290,0-173 181,0-1 0,0 0 1,0 1-1,0-1 1,1 1-1,0-1 0,0 0 1,0 0-1,0 0 0,1 0 1,3 8-1,-3-10 17,0 0 0,0-1 0,0 1 0,0-1 0,0 1 0,0-1 0,0 0 0,0 0 0,1 0 0,-1 0 0,0 0 1,1 0-1,-1-1 0,1 1 0,-1-1 0,0 1 0,1-1 0,-1 0 0,1 0 0,3-1 0,-4 1 7,2 1 0,1-1 0,0 0 0,0 0 0,-1 0 0,1-1 0,0 0 0,-1 0 0,1 0 0,-1 0 0,1-1 0,-1 1 0,1-1 0,-1 0 0,0-1 0,6-3 0,6-12 26,0 0 1,-1-2-1,-1 1 1,20-38-1,-22 37 2,86-156-9,19-32-86,-2 35-23,-82 129 111,63-66 0,-89 103 62,0 0 0,1 0 0,0 0 1,0 1-1,0 0 0,1 1 1,0 0-1,14-6 0,-23 11-51,0 0 1,0 0-1,0 0 0,0 1 0,0-1 1,0 0-1,0 0 0,0 0 0,-1 0 1,1 1-1,0-1 0,0 0 0,0 0 1,0 0-1,0 1 0,0-1 0,0 0 0,0 0 1,0 0-1,0 0 0,0 1 0,0-1 1,0 0-1,0 0 0,1 0 0,-1 1 1,0-1-1,0 0 0,0 0 0,0 0 1,0 0-1,0 0 0,0 1 0,0-1 0,1 0 1,-1 0-1,0 0 0,0 0 0,0 0 1,0 0-1,0 1 0,1-1 0,-1 0 1,0 0-1,0 0 0,0 0 0,0 0 1,1 0-1,-1 0 0,0 0 0,0 0 0,0 0 1,1 0-1,-1 0 0,0 0 0,0 0 1,0 0-1,0 0 0,1 0 0,-1 0 1,0 0-1,0 0 0,0 0 0,1 0 1,-1-1-1,0 1 0,0 0 0,0 0 0,1 121 1021,-3 214-409,-1-275-509,-2 0 1,-21 100-1,15-119-84,2-7-15,-5 47-1,13-72-11,1-7-1,0 1 0,-1-1-1,1 1 1,0-1 0,-1 0-1,1 1 1,-1-1 0,0 0-1,0 1 1,0-1 0,-1 3-1,0-3-16,2-7-52,0-155-3463,0 91-2607,0 59-58</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1.454"/>
    </inkml:context>
    <inkml:brush xml:id="br0">
      <inkml:brushProperty name="width" value="0.05" units="cm"/>
      <inkml:brushProperty name="height" value="0.05" units="cm"/>
      <inkml:brushProperty name="color" value="#004F8B"/>
    </inkml:brush>
  </inkml:definitions>
  <inkml:trace contextRef="#ctx0" brushRef="#br0">848 173 16311,'0'0'3792,"-5"45"-3342,-8 155-169,13-180-252,1-1 0,1 1 1,1 0-1,1-1 1,0 0-1,2 0 1,12 30-1,2 9 2,-13-30-10,-1 0-1,-1 1 0,1 40 0,-6 87 50,-2-65 1,2-82-56,0 1 1,-1 0-1,0 0 0,0 0 1,-1-1-1,-4 12 0,3-14 8,0-1-1,0 1 0,-1-1 1,0 0-1,0 0 0,0-1 1,-1 1-1,0-1 0,-5 5 1,-8 6 127,-1 0 0,0-1 1,0-2-1,-35 19 0,38-25-64,1 0 0,-1-1 0,0-1-1,0 0 1,0-2 0,-1 1 0,-26 0 0,-141-2 495,171-2-538,1 0 1,-1 0-1,0-1 0,1-1 1,-1 0-1,1-1 0,-1 0 1,1-1-1,0 0 0,1-1 0,-1 0 1,-11-7-1,5 0-41,1-1 0,0 0 0,1-1 0,0-1 0,1 0 0,-22-30 1,27 31-33,1-1 1,0 0-1,1 0 1,0-1-1,2 1 1,0-2-1,0 1 1,2-1-1,-3-18 1,3-6-165,3-70 0,1 62 104,0 33 70,0 1-1,1 0 1,1 0-1,1 0 1,0 0-1,0 0 1,2 1-1,-1-1 1,2 1-1,0 0 1,1 1-1,11-18 1,129-178-90,-124 180 96,0 2 0,2 1-1,0 0 1,2 2 0,1 1 0,1 1-1,1 2 1,0 1 0,46-21-1,-38 23 106,1 3-1,0 0 0,0 3 1,1 1-1,1 2 0,0 2 0,0 2 1,41 0-1,-19 4 79,0 2 1,0 3-1,73 16 1,30 9 163,-139-27-290,1-1-1,0-2 1,55-5 0,-67 1-170,0 0 0,0-2 0,0 0 0,0 0-1,-1-1 1,24-16 0,-6 5-693,-25 14 314,-1 1 0,0 0 1,1 1-1,-1 0 0,1 0 0,0 1 1,0-1-1,15 1 0,-16 1-4693</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1.807"/>
    </inkml:context>
    <inkml:brush xml:id="br0">
      <inkml:brushProperty name="width" value="0.05" units="cm"/>
      <inkml:brushProperty name="height" value="0.05" units="cm"/>
      <inkml:brushProperty name="color" value="#004F8B"/>
    </inkml:brush>
  </inkml:definitions>
  <inkml:trace contextRef="#ctx0" brushRef="#br0">0 1 8996,'0'0'16632,"446"96"-16536,-312-72 32,-10 4-128,-26 0-32,-26-12-224,-19 4-529,-26-4-1007</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2.152"/>
    </inkml:context>
    <inkml:brush xml:id="br0">
      <inkml:brushProperty name="width" value="0.05" units="cm"/>
      <inkml:brushProperty name="height" value="0.05" units="cm"/>
      <inkml:brushProperty name="color" value="#004F8B"/>
    </inkml:brush>
  </inkml:definitions>
  <inkml:trace contextRef="#ctx0" brushRef="#br0">0 0 14583,'0'0'8179,"455"73"-7490,-393-73-97,-26 0-208,-9 0-112,-1 0-208,-8 0-64,-9 0-432,0-16-1377,-9 8-1168,0-1-3794</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3.518"/>
    </inkml:context>
    <inkml:brush xml:id="br0">
      <inkml:brushProperty name="width" value="0.05" units="cm"/>
      <inkml:brushProperty name="height" value="0.05" units="cm"/>
      <inkml:brushProperty name="color" value="#004F8B"/>
    </inkml:brush>
  </inkml:definitions>
  <inkml:trace contextRef="#ctx0" brushRef="#br0">100 1268 4946,'0'0'14735,"-17"-9"-13873,10 4-711,-1 1 1,-1 0 0,1 1-1,0 0 1,-17-4-1,24 7-138,1 0-1,-1 0 1,1 0-1,-1 0 1,0 0-1,1 0 1,-1 0-1,1 1 1,-1-1-1,1 0 1,-1 0-1,0 1 1,1-1-1,-1 0 1,1 1-1,0-1 1,-1 0-1,1 1 1,-1-1-1,1 1 1,-1-1-1,1 1 1,0-1-1,-1 1 0,1-1 1,0 1-1,0-1 1,-1 1-1,1-1 1,0 1-1,0-1 1,0 2-1,-2 29 342,6 154 615,29 190-1,-14-187-294,-4 201-1,-15-313 109,-4-150-722,-21-110 1,0 10-195,7-471-1676,19 486 1213,-1-318-32,2 415 917,22-121 1,-6 69-63,-15 95-181,-3 6-28,1 1 0,1 0 0,0 0 0,1 0 0,0 0 0,1 1 0,1-1 0,-1 1 0,2 0 0,6-11 0,-6 14-51,-2 2 32,0-1-1,1 1 1,-1 0 0,1 1-1,1-1 1,-1 1 0,1 0 0,0 0-1,0 1 1,0 0 0,11-5-1,18-6 124,-17 7 7,-1 1 0,32-8 0,77-10 474,252-14 1,135 34-224,-329 6-304,919 53 79,-423-11-124,1024-9-4,-981-28 50,-12 28-18,-8-23-5,-455-13-52,-112-3 15,-26-15 21,-65 13-24,60-15 78,-81 16 519,47-5 1,2 0 324,-8-3-652,22-5-170,103-36 0,-149 36-270,-39 18 73,-1 0-1,1 0 1,0-1-1,-1 1 1,1 0-1,-1 0 1,0-1-1,1 1 1,-1-1-1,0 1 1,0-1-1,0 0 1,0 1-1,0-1 1,0 0-1,0 0 1,-1 0-1,1 0 1,-1 0-1,1-3 1,-1 4 42,0 1 0,0-1-1,0 1 1,0-1 0,0 0 0,0 1 0,0-1 0,0 1 0,-1-1 0,1 1 0,0-1 0,0 1 0,-1-1 0,1 1 0,0-1-1,-1 1 1,1-1 0,0 1 0,-1 0 0,1-1 0,0 1 0,-1-1 0,1 1 0,-1 0 0,1-1 0,-1 1 0,1 0 0,-1 0-1,1-1 1,-1 1 0,1 0 0,-1 0 0,0 0 0,0 0 0,-21-4-1477,0 1-1,0 1 1,-37 1 0,-18 1-3897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4.167"/>
    </inkml:context>
    <inkml:brush xml:id="br0">
      <inkml:brushProperty name="width" value="0.05" units="cm"/>
      <inkml:brushProperty name="height" value="0.05" units="cm"/>
      <inkml:brushProperty name="color" value="#004F8B"/>
    </inkml:brush>
  </inkml:definitions>
  <inkml:trace contextRef="#ctx0" brushRef="#br0">1 5 1361,'0'0'17381,"0"-4"-15355,0 5-1822,0 10 59,-1 0-63,1 1-1,1 0 1,4 22 0,14 31 299,8 33 56,10 190-62,-28-185-426,26 116 0,-33-210-99,7 24 25,-8-31-25,-1 0-1,1-1 1,0 1 0,-1-1-1,1 1 1,0-1-1,0 1 1,0-1-1,0 0 1,1 1-1,-1-1 1,0 0 0,0 0-1,1 0 1,1 2-1,-1-3-868,-2-20-6671,0-6 3021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4.417"/>
    </inkml:context>
    <inkml:brush xml:id="br0">
      <inkml:brushProperty name="width" value="0.05" units="cm"/>
      <inkml:brushProperty name="height" value="0.05" units="cm"/>
      <inkml:brushProperty name="color" value="#004F8B"/>
    </inkml:brush>
  </inkml:definitions>
  <inkml:trace contextRef="#ctx0" brushRef="#br0">393 133 10725,'0'0'11418,"17"-16"-10940,-4 4-380,0 1 0,1 0 1,0 0-1,1 2 0,0 0 0,0 0 0,1 2 0,0 0 1,30-9-1,-11 10 21,-1 2 1,1 1-1,38 2 0,-72 1-110,0 0 0,0-1 0,0 1 0,0 1 1,0-1-1,0 0 0,0 0 0,0 0 0,0 0 0,0 1 0,0-1 0,0 0 0,0 1 0,0-1 0,0 1 0,0-1 0,0 1 0,0 0 0,0-1 0,1 3 0,-1-1 3,0 0 0,0 0 0,0 1 0,-1-1 1,1 0-1,-1 1 0,1-1 0,-1 5 0,1-2 1,1 55 129,-2-54-128,0-1-1,-1 1 1,0 0 0,0-1-1,-1 1 1,1-1-1,-1 0 1,-1 1-1,-4 8 1,-1-4 2,0 0 1,-1 0-1,-1 0 0,0-1 0,0-1 1,-16 11-1,-80 47 95,79-51-77,-311 158 0,336-172-279,2-2-51,8-9-275,-2 6 404,1 1 1,-1-1 0,1 1-1,0 0 1,0 1-1,12-3 1,51-7-304,150 3 51,-199 9 467,1 0 1,0 2 0,-1 1 0,1 0-1,-1 2 1,25 8 0,-40-11-30,0 1 0,1-1 1,-1 1-1,0 1 0,-1-1 0,1 1 1,-1 0-1,1 0 0,-1 0 0,0 1 1,-1 0-1,1 0 0,-1 0 0,0 1 1,0-1-1,0 1 0,-1 0 0,0 0 0,0 0 1,-1 1-1,0-1 0,0 1 0,2 11 1,-2 4 92,0 0 0,-2 0 0,-4 44 0,3-60-87,0 0 0,-1 0 0,0-1 1,0 1-1,0 0 0,0-1 0,-1 1 0,0-1 1,0 0-1,-1 0 0,1 0 0,-1 0 0,0-1 1,-1 0-1,1 1 0,-1-1 0,-6 4 0,-7 3 73,-1 0 0,-1-1-1,-29 11 1,23-10-11,-15 6 53,-1-2 0,0-3-1,-1-1 1,-80 11 0,-172-13 63,217-10-865,78 1 613,0 0 0,-1 0 0,1 0 0,0 0 0,0 0 0,0 0 0,-1 0 0,1 0 1,0 0-1,0 0 0,0 0 0,0 0 0,-1-1 0,1 1 0,0 0 0,0 0 0,0 0 0,0 0 0,0 0 0,-1-1 0,1 1 0,0 0 0,0 0 0,0 0 0,0 0 0,0-1 0,0 1 0,0 0 0,0 0 0,0 0 1,0 0-1,0-1 0,0 1 0,0 0 0,0 0 0,0 0 0,0-1 0,0 1 0,0 0 0,0 0 0,0 0 0,0-1 0,0 1 0,0 0 0,0 0 0,0 0 0,0 0 0,0-1 0,0 1 0,0 0 0,1 0 1,-1 0-1,0 0 0,0-1 0,0 1 0,0 0 0,0 0 0,1 0 0,-1 0 0,0 0 0,0 0 0,1 0 0,2-3-386,0 0 0,0 1 0,1 0-1,0-1 1,-1 2 0,1-1 0,0 0 0,0 1 0,0-1-1,0 1 1,0 0 0,7 0 0,3-2-804,47-10-3364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4.866"/>
    </inkml:context>
    <inkml:brush xml:id="br0">
      <inkml:brushProperty name="width" value="0.05" units="cm"/>
      <inkml:brushProperty name="height" value="0.05" units="cm"/>
      <inkml:brushProperty name="color" value="#004F8B"/>
    </inkml:brush>
  </inkml:definitions>
  <inkml:trace contextRef="#ctx0" brushRef="#br0">81 43 12358,'0'0'12096,"15"6"-11637,11 7-390,-1 1-1,0 1 1,-1 2 0,23 20 0,-6-3-45,-11-9-71,0 1-1,-2 1 1,42 53-1,-65-73 9,-1 0 0,0 0 0,-1 1 0,1-1 0,-2 1 0,1-1 0,-1 1-1,0 0 1,0 0 0,-1 0 0,-1 0 0,1 1 0,-1-1 0,-1 12-1,1-2-29,0-15 60,-1-1-1,1 1 0,0-1 1,-1 1-1,0 0 1,1-1-1,-1 1 0,0-1 1,0 0-1,0 1 1,-1-1-1,1 0 1,-1 1-1,1-1 0,-1 0 1,0 0-1,1 0 1,-1-1-1,0 1 0,0 0 1,-1-1-1,1 1 1,0-1-1,-3 2 0,-7 2-8,1-1-1,0 0 0,-1 0 0,-13 2 0,14-4-4,-48 8 60,-1-2 0,0-3 0,-81-3 0,134-2-15,7 0-22,-1 0 6,-1 0 0,1 0-1,-1 0 1,0 0-1,1 0 1,-1 0-1,1 0 1,-1-1 0,1 1-1,-1 0 1,1-1-1,-3-1 1,3 1 9,0 0 1,0-1 0,1 1-1,-1 0 1,1-1 0,-1 1-1,1-1 1,-1 1 0,1-1-1,0 1 1,0-1 0,0 1-1,0-1 1,0 1 0,0-4-1,0 5-9,0-9 23,-1 1 0,2-1 0,-1 1 0,1-1 0,0 1 1,1 0-1,0 0 0,0 0 0,1 0 0,0 0 0,0 0 0,1 0 1,6-9-1,6-3-27,1 2 1,34-30-1,52-34-133,-96 77 119,90-69-198,183-104 1,-277 177 198,0-1 0,1 1 1,-1 0-1,0 0 0,1 0 0,-1 0 1,1 1-1,-1-1 0,1 1 0,-1 0 1,1 0-1,-1 0 0,5 1 0,8 0-484,-3-1-245,9 0-287,-3 8-4038,-3 0-3147</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5.199"/>
    </inkml:context>
    <inkml:brush xml:id="br0">
      <inkml:brushProperty name="width" value="0.05" units="cm"/>
      <inkml:brushProperty name="height" value="0.05" units="cm"/>
      <inkml:brushProperty name="color" value="#004F8B"/>
    </inkml:brush>
  </inkml:definitions>
  <inkml:trace contextRef="#ctx0" brushRef="#br0">36 0 10517,'0'0'15271,"-36"12"-15287,36-4-336,0 4-593,0 0-1536,0 0-4738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6.013"/>
    </inkml:context>
    <inkml:brush xml:id="br0">
      <inkml:brushProperty name="width" value="0.05" units="cm"/>
      <inkml:brushProperty name="height" value="0.05" units="cm"/>
      <inkml:brushProperty name="color" value="#004F8B"/>
    </inkml:brush>
  </inkml:definitions>
  <inkml:trace contextRef="#ctx0" brushRef="#br0">214 155 9861,'0'0'1891,"-9"42"-674,-27 142-142,31-150-719,2 1 0,2 62 0,1-54-218,0-31-115,0-1 1,1 0 0,0 0 0,5 18-1,-4-23-21,0-1-1,0 0 0,0 0 0,1 0 0,0 0 1,0-1-1,0 1 0,1-1 0,-1 0 1,1 0-1,6 6 0,5 1-19,0-1 1,0 0-1,1-1 0,0-1 0,0 0 1,1-1-1,0-1 0,0-1 1,0 0-1,1-1 0,0-1 0,0-1 1,29 0-1,-42-2 16,-1 0 0,1 0 0,0 0 0,0-1 0,-1 0 1,1 0-1,-1 0 0,1 0 0,0-1 0,-1 0 0,7-3 0,-8 2 14,0 1 0,0-1 0,0 0 0,0 0 0,-1 0 0,1 0 0,-1-1-1,0 1 1,0-1 0,0 1 0,0-1 0,-1 0 0,2-7 0,2-11 65,-1-1 0,-1 0 0,-1 0-1,-1 0 1,-3-36 0,1 6 236,0-138-148,0 177-120,0 1 0,-1 0-1,-1-1 1,0 1 0,0 0 0,-1 0-1,-1 1 1,-12-24 0,4 16 71,0 1-1,-1 0 1,-1 1 0,-22-21 0,27 29 106,0 0 1,-1 1-1,-22-15 1,27 20-21,0 1 0,0 1 1,0-1-1,0 1 1,-1 0-1,1 1 0,-1-1 1,1 1-1,-1 1 1,-10-1-1,-3 1 312,13-1-418,0 0 0,0 1 1,0 1-1,0-1 0,0 1 0,0 0 0,1 1 0,-11 3 0,8-1-85,0 1 1,0 1-1,1 0 0,0 0 0,0 1 0,0 0 0,1 0 0,0 1 1,1-1-1,-1 2 0,-6 11 0,-6 12-182,-26 59 0,36-70 30,1 0 1,1 1-1,1-1 0,-5 39 0,5 12-1562,5 4-3619,1-66-1025</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6.379"/>
    </inkml:context>
    <inkml:brush xml:id="br0">
      <inkml:brushProperty name="width" value="0.05" units="cm"/>
      <inkml:brushProperty name="height" value="0.05" units="cm"/>
      <inkml:brushProperty name="color" value="#004F8B"/>
    </inkml:brush>
  </inkml:definitions>
  <inkml:trace contextRef="#ctx0" brushRef="#br0">295 0 8244,'0'0'4322,"-143"233"-2081,98-145-849,10-16 33,17-11-801,9-25-400,-9-20-192,9-16-32,0 0-144,0-44-624,9 0-4835,0-1-1200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6.736"/>
    </inkml:context>
    <inkml:brush xml:id="br0">
      <inkml:brushProperty name="width" value="0.05" units="cm"/>
      <inkml:brushProperty name="height" value="0.05" units="cm"/>
      <inkml:brushProperty name="color" value="#004F8B"/>
    </inkml:brush>
  </inkml:definitions>
  <inkml:trace contextRef="#ctx0" brushRef="#br0">270 93 11221,'0'0'7401,"43"-16"-7420,130-45-146,-130 46 90,-74 31 313,1 2-1,1 2 0,1 1 1,-38 35-1,61-52-197,0 0 0,0 1 0,1-1 0,0 1 0,0 0 0,0 0 0,1 1 0,-1-1 0,1 1 0,0-1 0,1 1 1,0 0-1,0 0 0,0 0 0,0 0 0,1 1 0,0-1 0,0 10 0,1-1-14,-1-12-28,1 0-1,-1 1 0,1-1 0,0 1 0,1-1 0,-1 1 0,1-1 1,-1 1-1,1-1 0,0 0 0,0 1 0,0-1 0,1 0 0,1 3 1,6 3-17,-1-2 1,2 1 0,-1-1 0,1-1-1,0 1 1,1-2 0,13 7 0,2 1 12,-7-3 3,-1 0 1,0 2 0,0 0 0,-2 1-1,25 23 1,-37-31-1,0 0-1,0 0 1,-1 0-1,1 0 1,-1 0 0,0 1-1,-1 0 1,1-1-1,-1 1 1,0 0-1,1 10 1,-1-5-8,-2 0 0,1 0 0,-1 1 0,-1-1 0,-3 17 1,3-23 10,0 0 1,0 0-1,0-1 1,-1 1 0,0 0-1,0-1 1,-1 1-1,1-1 1,-1 1-1,0-1 1,0 0 0,0 0-1,0-1 1,-8 8 0,-2-2 19,0 0 0,-1-1 0,-20 10 0,33-18-19,-35 18 135,0-2-1,-2-1 1,1-3-1,-2-1 1,0-1-1,0-2 0,-1-2 1,-51 1-1,79-7-60,7 1-50,1-1 0,0 0 0,0 0 0,-1 0 0,-6-2 1,10 1-24,0 1 0,0 0 0,0-1 0,0 1 0,0-1 0,0 1 0,0-1 1,0 0-1,0 1 0,1-1 0,-1 0 0,0 0 0,0 1 0,1-1 1,-1 0-1,0 0 0,1 0 0,-1 0 0,1 0 0,-1 0 0,1 0 1,0 0-1,-1 0 0,1 0 0,0 0 0,-1-2 0,0-4-88,0 0 1,0-1-1,1 1 0,0 0 0,0 0 1,1 0-1,0 0 0,0 0 0,0 0 0,1 0 1,0 0-1,4-8 0,-1 9-168,0 0 1,0 0-1,0 0 1,1 1-1,0-1 1,0 1-1,1 1 1,6-5-1,-2 3-1603,1 0-1,18-8 1,16 0-9717</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7.107"/>
    </inkml:context>
    <inkml:brush xml:id="br0">
      <inkml:brushProperty name="width" value="0.05" units="cm"/>
      <inkml:brushProperty name="height" value="0.05" units="cm"/>
      <inkml:brushProperty name="color" value="#004F8B"/>
    </inkml:brush>
  </inkml:definitions>
  <inkml:trace contextRef="#ctx0" brushRef="#br0">1 1 14375,'0'0'6723,"107"0"-13655</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7.434"/>
    </inkml:context>
    <inkml:brush xml:id="br0">
      <inkml:brushProperty name="width" value="0.05" units="cm"/>
      <inkml:brushProperty name="height" value="0.05" units="cm"/>
      <inkml:brushProperty name="color" value="#004F8B"/>
    </inkml:brush>
  </inkml:definitions>
  <inkml:trace contextRef="#ctx0" brushRef="#br0">96 134 12822,'0'0'3271,"-17"41"-1761,-48 136-678,62-166-756,0 1 0,0 0 0,1 0-1,1 0 1,-1 20 0,3-27-61,-1 1 1,1 0-1,0-1 0,0 1 1,1-1-1,0 1 0,0-1 1,0 1-1,4 6 0,0-4-32,1 0-1,-1-1 1,1 0-1,0 0 1,1-1 0,-1 0-1,1 0 1,1-1-1,-1 0 1,16 7-1,-3-2-132,0 0 0,0-2 0,1 0 1,0-2-1,0 0 0,1-1 0,0-2 0,-1 0 0,37-1 0,-36-1-57,-10 0 120,0-1 1,21-3-1,-31 3 93,0-1 0,1 0-1,-1 1 1,0-1 0,0-1-1,0 1 1,0 0 0,0-1-1,0 1 1,-1-1 0,1 0-1,0 0 1,-1 0-1,1 0 1,2-4 0,-1 0 9,0 0 1,-1-1-1,0 1 1,0-1-1,0 1 0,-1-1 1,0 0-1,2-13 1,4-63 581,-7 71-426,1-164 712,-3 112-523,2 46-238,-2 1 0,0 0 0,-7-35-1,6 47-77,1 0 0,-1-1 0,0 1-1,-1 0 1,1 0 0,-1 0 0,0 0-1,0 1 1,-1-1 0,1 1 0,-1 0-1,0 0 1,0 0 0,0 0 0,-8-5-1,5 6 93,-1-1 0,1 1-1,-1 0 1,0 0 0,1 1-1,-1 0 1,0 0 0,-1 1-1,-9-1 1,-12 1 419,-35 4 0,64-3-551,-7 1 0,1 0-1,-1 1 1,1 0 0,-1 0 0,1 0 0,0 1 0,0 0 0,0 1 0,0-1-1,1 1 1,-1 1 0,1-1 0,0 1 0,0 0 0,1 1 0,0-1-1,0 1 1,0 0 0,0 0 0,1 1 0,-6 12 0,3-6-261,0 1-1,2 1 1,0-1 0,-5 19 0,7-15-914,0 0 0,1 0 0,0 20-1,2-29-4569</inkml:trace>
  <inkml:trace contextRef="#ctx0" brushRef="#br0" timeOffset="1">933 788 10725,'0'0'3922,"-115"204"-1825,88-152-353,18-24-351,9-20-913,0-32-624,0-12-512,0-20-6195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17.829"/>
    </inkml:context>
    <inkml:brush xml:id="br0">
      <inkml:brushProperty name="width" value="0.05" units="cm"/>
      <inkml:brushProperty name="height" value="0.05" units="cm"/>
      <inkml:brushProperty name="color" value="#004F8B"/>
    </inkml:brush>
  </inkml:definitions>
  <inkml:trace contextRef="#ctx0" brushRef="#br0">206 61 7924,'0'0'10618,"0"-10"-10749,0-30 27,0 30 203,0 12 272,-1 47 1163,3 77-513,-1-117-1017,1 0-1,-1 0 1,2-1-1,-1 1 0,1 0 1,1-1-1,-1 0 0,1 0 1,9 13-1,4 2-111,34 36 0,-36-43-47,0 0 0,-1 1 0,18 29-1,-29-38 136,0 0-1,0 0 0,-1 1 0,0-1 0,-1 1 0,1 0 0,-2-1 0,1 1 0,-1 0 1,-2 11-1,2 4 21,-1-20 8,1 0 0,-1 1 0,1-1 0,-1 1 0,-1-1 0,1 0 0,0 1 0,-1-1 0,0 0 0,0 0 0,0 0 0,-1-1 0,1 1 0,-1 0 0,0-1 0,0 0 0,0 0 0,-1 1 0,-3 1 0,-7 6 105,-1-2 0,0 0-1,-25 11 1,18-10 82,-204 98 5223,204-99-4778,18-8-322,4-17-283,0-12-476,0-18-3889,0 12-1368</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44.245"/>
    </inkml:context>
    <inkml:brush xml:id="br0">
      <inkml:brushProperty name="width" value="0.05" units="cm"/>
      <inkml:brushProperty name="height" value="0.05" units="cm"/>
      <inkml:brushProperty name="color" value="#004F8B"/>
    </inkml:brush>
  </inkml:definitions>
  <inkml:trace contextRef="#ctx0" brushRef="#br0">0 0 7027,'0'0'6275,"482"8"-6275,-429-8-128,-8 0-48,-19 0-160,-8 0-369,-9 0-335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4.662"/>
    </inkml:context>
    <inkml:brush xml:id="br0">
      <inkml:brushProperty name="width" value="0.05" units="cm"/>
      <inkml:brushProperty name="height" value="0.05" units="cm"/>
      <inkml:brushProperty name="color" value="#004F8B"/>
    </inkml:brush>
  </inkml:definitions>
  <inkml:trace contextRef="#ctx0" brushRef="#br0">1 33 9556,'0'0'15592,"651"-32"-15576,-498 32-32,-20 0-129,-32 0-303,-29 0-880,-21 4-609,-41 15-1217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44.604"/>
    </inkml:context>
    <inkml:brush xml:id="br0">
      <inkml:brushProperty name="width" value="0.05" units="cm"/>
      <inkml:brushProperty name="height" value="0.05" units="cm"/>
      <inkml:brushProperty name="color" value="#004F8B"/>
    </inkml:brush>
  </inkml:definitions>
  <inkml:trace contextRef="#ctx0" brushRef="#br0">0 0 12966</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44.957"/>
    </inkml:context>
    <inkml:brush xml:id="br0">
      <inkml:brushProperty name="width" value="0.05" units="cm"/>
      <inkml:brushProperty name="height" value="0.05" units="cm"/>
      <inkml:brushProperty name="color" value="#004F8B"/>
    </inkml:brush>
  </inkml:definitions>
  <inkml:trace contextRef="#ctx0" brushRef="#br0">294 0 12966,'-245'231'2497,"196"-185"2105,66-46-3292,550 4 72,-378-4-1419,-186 0-425</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45.325"/>
    </inkml:context>
    <inkml:brush xml:id="br0">
      <inkml:brushProperty name="width" value="0.05" units="cm"/>
      <inkml:brushProperty name="height" value="0.05" units="cm"/>
      <inkml:brushProperty name="color" value="#004F8B"/>
    </inkml:brush>
  </inkml:definitions>
  <inkml:trace contextRef="#ctx0" brushRef="#br0">259 138 9748,'0'0'7988,"43"-24"-7854,136-69-191,-172 89 53,0 1 0,1 0-1,-1 1 1,0 0-1,1 0 1,-1 0 0,1 1-1,8-1 1,-14 2 14,0 0 0,0 0 1,0 1-1,0-1 1,0 0-1,0 1 0,0-1 1,-1 1-1,1 0 0,0-1 1,0 1-1,0 0 1,-1 0-1,1 0 0,-1 0 1,1 1-1,-1-1 0,1 0 1,-1 1-1,2 1 1,-1 3 65,1 0 1,-1 0 0,0 0 0,-1 0 0,1 1 0,-1-1 0,0 0-1,-1 1 1,0-1 0,0 1 0,-1 10 0,0 1 188,1-13-198,0 0-1,0 0 0,-1 0 1,1 0-1,-1-1 0,0 1 0,-1 0 1,1-1-1,-1 1 0,0-1 1,0 1-1,0-1 0,-5 6 0,2-4 0,0-1-1,0 0 1,-1 0-1,0 0 1,0-1-1,0 0 0,-13 6 1,-13 6 94,-23 14 112,55-30-304,0 0 16,0 0 0,1 0 1,-1 0-1,0 0 0,0 0 1,0 0-1,1 0 0,-1 0 1,0 0-1,0 0 0,0 0 1,1 0-1,-1 0 0,0 0 1,0 0-1,0 0 0,0 0 0,1 1 1,-1-1-1,0 0 0,0 0 1,0 0-1,0 0 0,1 0 1,-1 1-1,0-1 0,0 0 1,0 0-1,0 0 0,0 0 1,0 1-1,0-1 0,0 0 0,0 0 1,0 0-1,1 0 0,-1 1 1,0-1-1,0 0 0,0 0 1,0 0-1,0 1 0,0-1 1,0 0-1,0 0 0,-1 0 1,1 1-1,0-1 0,0 0 0,0 0 1,0 0-1,0 1 0,0-1 1,0 0-1,0 0 0,0 0 1,-1 0-1,1 1 0,0-1 1,0 0-1,0 0 0,0 0 1,0 0-1,-1 0 0,1 0 0,0 1 1,9 1-93,10 2-135,0 0 0,-1 2 0,34 14-1,-47-18 224,0 1-1,-1-1 1,1 1-1,-1 1 1,0-1-1,1 0 1,-2 1-1,1 0 0,0 0 1,-1 0-1,1 1 1,-1-1-1,-1 1 1,1-1-1,0 1 1,-1 0-1,0 0 1,0 0-1,1 8 0,-1 0 45,-1 0 0,0 0 0,-2 17 0,1-5 97,0-21-92,0 0 1,0 1 0,-1-1-1,1 0 1,-1 0 0,0 0-1,0 1 1,-1-1 0,1 0-1,-1 0 1,0-1 0,0 1-1,0 0 1,-1-1 0,-2 4-1,-3 2 52,-1-1-1,0-1 1,-1 1 0,-14 8-1,-22 13 162,-2-2-1,0-2 0,-2-2 0,0-3 1,-2-1-1,0-3 0,-1-2 1,-68 9-1,96-20-217,20-2-446</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45.727"/>
    </inkml:context>
    <inkml:brush xml:id="br0">
      <inkml:brushProperty name="width" value="0.05" units="cm"/>
      <inkml:brushProperty name="height" value="0.05" units="cm"/>
      <inkml:brushProperty name="color" value="#004F8B"/>
    </inkml:brush>
  </inkml:definitions>
  <inkml:trace contextRef="#ctx0" brushRef="#br0">0 0 13734,'0'0'5091,"0"213"-3699,0-165-944,0-8-400,0-12-48,0-24-48</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46.056"/>
    </inkml:context>
    <inkml:brush xml:id="br0">
      <inkml:brushProperty name="width" value="0.05" units="cm"/>
      <inkml:brushProperty name="height" value="0.05" units="cm"/>
      <inkml:brushProperty name="color" value="#004F8B"/>
    </inkml:brush>
  </inkml:definitions>
  <inkml:trace contextRef="#ctx0" brushRef="#br0">2 191 6323,'0'0'12592,"0"39"-12151,0 126-353,-1-154-96,1-1 0,0 0 0,1 1 0,0-1 0,1 1 0,0-1-1,5 13 1,-4-18-16,-1-1 0,1 0 0,1 1-1,-1-1 1,0-1 0,1 1 0,0 0-1,0-1 1,0 0 0,6 4 0,5 3-142,1-1 0,0-1 0,0 0 0,0-1 0,1-1 0,0 0 0,1-1 0,-1-1 0,1-1 0,0 0-1,-1-2 1,30 0 0,-39-1 180,-1 0-1,1-1 0,-1 0 0,1-1 0,-1 1 1,1-1-1,-1-1 0,0 0 0,0 0 0,0 0 1,0-1-1,-1 1 0,1-2 0,-1 1 1,0-1-1,-1 0 0,1 0 0,-1 0 0,7-10 1,2-2 112,-1-1 1,-1 0 0,-1-1 0,0-1 0,-2 0-1,0 0 1,-1 0 0,-1-1 0,-1-1 0,-1 1-1,-1-1 1,-1 0 0,0 1 0,-2-26 0,-1-138 2797,0 184-2884,0 0 1,0 1-1,0-1 1,0 0-1,0 1 0,0-1 1,0 0-1,-1 0 1,1 1-1,0-1 1,0 1-1,-1-1 1,1 0-1,0 1 0,-1-1 1,1 0-1,-1 1 1,1-1-1,-1 1 1,1-1-1,-1 1 1,1-1-1,-1 1 1,1 0-1,-1-1 0,0 1 1,0-1-1,-22-2 167,16 2-76,-9-1-87,0 1 0,0 1 0,0 0 1,0 1-1,0 1 0,-31 7 0,28-2-59,0 2 0,0 0 0,-29 20 0,-53 43-98,76-52-208,1 1 0,-39 43 0,49-47-1029,1 1 0,-16 28 0,25-36-4053</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46.390"/>
    </inkml:context>
    <inkml:brush xml:id="br0">
      <inkml:brushProperty name="width" value="0.05" units="cm"/>
      <inkml:brushProperty name="height" value="0.05" units="cm"/>
      <inkml:brushProperty name="color" value="#004F8B"/>
    </inkml:brush>
  </inkml:definitions>
  <inkml:trace contextRef="#ctx0" brushRef="#br0">0 1 13782,'0'0'7094,"26"18"-7003,199 129-1868,-145-105 797,-42-23 655,-1 2 1,0 1-1,40 33 1,-73-52 323,-1 0 0,1 0 0,-1 1 0,0-1 0,0 1 0,0 0 0,-1 0 0,1 0 0,-1 0 0,0 0 0,3 8 0,-3-2 43,-1-1-1,0 0 0,0 1 1,-1 13-1,0-15 7,0-6-21,0 0 0,0 0 0,-1 0 0,1 0 0,0 0 0,-1 0 0,1 0 0,-1 0 0,0 0 0,1 0 0,-1-1 0,0 1 0,0 0 0,0 0 0,0-1 0,-1 1 0,1-1 0,0 1 0,-1-1 0,1 1 0,-1-1 0,1 0 0,-3 1 0,-3 2 59,0-1 0,0 0 0,0-1 0,0 0 0,-8 2 0,5-2 22,-51 9 552,0-2-1,0-3 1,-89-2 0,147-4-630,0 1 0,0-1-1,0 0 1,0-1 0,1 1 0,-1-1 0,0 1 0,0-1 0,0 0 0,0 0 0,1 0 0,-5-2 0,5 1-21,1 0 1,-1 1 0,1-1-1,0 0 1,0 0-1,0 0 1,0 0 0,0 0-1,0 0 1,1 0-1,-1 0 1,1 0 0,-1 0-1,1-1 1,0 1-1,0-3 1,-1-8-27,0 1 1,0 0-1,2-1 1,2-17-1,-2 25 2,0 0 0,1-1 1,-1 1-1,1 0 0,1 0 0,-1 0 0,1 1 0,0-1 0,0 0 1,0 1-1,0 0 0,1 0 0,5-5 0,10-7-127,1 2 0,0 0 0,1 1 0,32-14 0,102-37-107,-88 37 592,-41 16-99,-21 8-93,0 0 1,1 1 0,-1-1-1,1 1 1,0 1-1,0-1 1,11-1-1,-15 3 31,2 1-417,0-1 1,0 0-1,0 0 0,0 0 0,0 0 1,0-1-1,0 1 0,-1-1 1,1 0-1,5-2 0,-1 1-545,10-2-3656,6 3-4240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49.449"/>
    </inkml:context>
    <inkml:brush xml:id="br0">
      <inkml:brushProperty name="width" value="0.05" units="cm"/>
      <inkml:brushProperty name="height" value="0.05" units="cm"/>
      <inkml:brushProperty name="color" value="#004F8B"/>
    </inkml:brush>
  </inkml:definitions>
  <inkml:trace contextRef="#ctx0" brushRef="#br0">0 142 13750,'0'0'6811,"18"-10"-6429,-8 4-291,6-5 64,0 2 0,0 0 1,1 1-1,0 1 1,1 0-1,-1 2 0,28-6 1,3 7 439,55 3 1,-22 0-210,168-3 253,172-6-275,-145-3-295,493-11 104,-540 23-143,353 7-9,212 3 57,-497-11-38,1680 2-48,-1453 28-54,-6 13 60,-199-28 25,78 1-9,230-14-27,-574-2 85,1-2 0,-1-2 0,66-17 0,-89 18-12,-22 4-64,-1 1 0,1-2 0,-1 1 0,0-1 1,0 0-1,0-1 0,7-3 0,-13 4-303,0 0-1,0 0 1,-1 0 0,1-1 0,-1 1-1,1 0 1,-1 0 0,0-1 0,0 1-1,0 0 1,0-1 0,0 1 0,-1-4-1,0-3-5034</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50.319"/>
    </inkml:context>
    <inkml:brush xml:id="br0">
      <inkml:brushProperty name="width" value="0.05" units="cm"/>
      <inkml:brushProperty name="height" value="0.05" units="cm"/>
      <inkml:brushProperty name="color" value="#004F8B"/>
    </inkml:brush>
  </inkml:definitions>
  <inkml:trace contextRef="#ctx0" brushRef="#br0">19 324 3458,'0'0'1798,"-3"-14"-3183,2 11 1389,-4-18 290,2 0 0,-3-40 0,6-123 9729,4 168-8794,-1 12-408,-1 10 1491,-2 398-170,-5-286-1747,1-41 3727,4-81-4237,0-1-306</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51.220"/>
    </inkml:context>
    <inkml:brush xml:id="br0">
      <inkml:brushProperty name="width" value="0.05" units="cm"/>
      <inkml:brushProperty name="height" value="0.05" units="cm"/>
      <inkml:brushProperty name="color" value="#004F8B"/>
    </inkml:brush>
  </inkml:definitions>
  <inkml:trace contextRef="#ctx0" brushRef="#br0">1 80 11221,'0'0'9388,"19"-12"-9027,-1 2-350,0 1 0,1 0 0,-1 1-1,2 1 1,-1 1 0,1 0 0,0 2 0,33-3 0,274 6 243,-313 1-252,-1 1-1,1 1 1,0 0 0,-1 1 0,1 0 0,14 7 0,-23-8 0,1 0 1,-1 1-1,0 0 1,-1 0-1,1 0 1,0 1-1,-1 0 1,0-1-1,0 2 1,0-1 0,0 0-1,-1 1 1,0-1-1,0 1 1,0 0-1,0 0 1,2 9-1,-1-1 31,-1 0 0,-1 1 0,0-1 0,-1 0 0,-1 25 0,1-34-13,-1 0 1,-1 0-1,1 0 1,0 0-1,-1 0 0,0 0 1,0 0-1,0 0 1,-1 0-1,1 0 0,-4 6 1,1-5 19,0-1 0,0 0 0,0 0 0,0 0 0,0-1 0,-1 1 0,0-1 0,-10 5 0,-68 32 506,-2-3-1,-154 44 0,183-67-430,47-8-113,8-4-27,1 1 0,-1 0 0,1-1 0,-1 1 0,1 0 1,0 0-1,0 0 0,0-1 0,0 1 0,1 0 0,-1 0 0,1-1 0,0 1 0,0 0 0,0-1 0,0 1 0,0-1 0,0 1 0,1-1 0,-1 0 0,1 1 0,-1-1 0,1 0 0,0 0 0,0 0 0,0 0 0,3 1 0,10 8 3,1-2 1,0 0-1,0 0 0,1-2 0,0 0 0,0-1 0,1 0 0,-1-2 0,23 4 1,14-1-442,104 1 0,-116-7-39,-16 0-355,46-5 1,-63 2 582,0 1 0,0-2 0,0 1 0,-1-1 1,1 0-1,-1-1 0,0 0 0,15-9 0,-14 6-26,-1 1 1,1-2-1,-1 1 0,0-1 0,-1 0 0,0 0 0,0-1 0,-1 0 0,0-1 0,-1 1 0,7-15 1,-7 8 310,0 0 0,0 0 0,-2 0-1,0 0 1,-1 0 0,-1-1 0,0-16 0,-1 29 149,2-11 2939,-1 14-3003,-1 1 1,1 0 0,0-1 0,-1 1 0,1 0 0,0 0 0,-1 0 0,1-1-1,0 1 1,-1 0 0,1 0 0,0 0 0,-1 0 0,1 0 0,0 0 0,-1 0-1,1 1 1,0-1 0,-1 0 0,1 0 0,0 0 0,-1 1 0,1-1 0,-1 0-1,1 1 1,-1-1 0,2 1 0,3 2-13,1 1 0,0 0 0,-1 0 0,0 0 0,0 0 0,-1 1 0,1 0 0,-1 0 0,7 10 0,4 5 45,13 15-46,2-2 0,1-1 0,1-1 0,2-2 0,61 41 0,-49-42-101,2-2 0,73 27 0,-87-40 12,0-2-1,1-2 0,1-1 0,58 5 0,-92-12 7,21 1-36,0-1-1,-1-1 0,1 0 0,33-6 0,-53 5 13,0 0 0,0 0 0,0-1-1,0 1 1,-1-1 0,1 1 0,0-1-1,0 0 1,-1 0 0,0 0 0,1-1-1,-1 1 1,0 0 0,0-1 0,0 1 0,3-6-1,-2 2-19,0-1 1,0 0-1,-1 0 0,0 0 0,3-11 0,-2-6 43,-1 1 0,-1-1 0,-2-23 0,0 5 35,2-10-20,-1-55-240,0 97 201,-2 0-1,1 0 1,-1 0-1,0 1 1,-1-1 0,0 1-1,-1 0 1,-5-11-1,2 10 38,0 1-1,-1 0 0,0 0 0,0 1 0,-1 0 0,0 0 0,-1 1 1,1 0-1,-1 1 0,-1 0 0,1 0 0,-1 1 0,0 0 0,0 1 1,0 1-1,-20-4 0,-7 3 279,-66 1 0,73 3-211,9 0-46,0 1 0,0 1 0,-1 1-1,2 1 1,-1 1 0,0 1 0,1 1 0,-22 10 0,-95 52 213,122-59-903,-1 1 1,1 1 0,1 0-1,0 0 1,-22 25 0,32-29-5080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53.762"/>
    </inkml:context>
    <inkml:brush xml:id="br0">
      <inkml:brushProperty name="width" value="0.05" units="cm"/>
      <inkml:brushProperty name="height" value="0.05" units="cm"/>
      <inkml:brushProperty name="color" value="#004F8B"/>
    </inkml:brush>
  </inkml:definitions>
  <inkml:trace contextRef="#ctx0" brushRef="#br0">65 145 8340,'0'0'9407,"18"-18"-8535,53-51 75,-53 51 1686,-16 18-2259,-2 0-369,1 0 0,-1 1 1,0-1-1,1 0 0,-1 0 0,1 0 0,-1 0 0,0 0 1,1 0-1,-1 1 0,0-1 0,1 0 0,-1 0 1,0 1-1,1-1 0,-1 0 0,0 0 0,0 1 1,1-1-1,-1 0 0,0 1 0,0-1 0,1 0 0,-1 1 1,0-1-1,0 0 0,0 1 0,0-1 0,0 0 1,0 1-1,0-1 0,1 1 0,-1-1 0,0 0 0,0 1 1,0-1-1,-1 1 0,1-1 0,0 0 0,0 1 1,0-1-1,0 1 0,0-1 0,-1 1 0,1 2 23,0 716 1048,-9-674-487,8-45-560,0 1 0,0-1-1,-1 0 1,1 0 0,0 0 0,0 0-1,-1 0 1,1 0 0,0 0 0,0 0-1,0 0 1,-3-1 0,4 1-8,-1-1 1,0 1 0,1-1 0,-1 1 0,1-1-1,-1 1 1,1-1 0,-1 0 0,1 1-1,-1-1 1,1 0 0,-1 1 0,1-1-1,0 0 1,-1 0 0,1 1 0,0-1-1,0-1 1,-3-10 155,0-1-1,2 1 0,-1-1 1,1-13-1,0-2-73,-7-488 24,9 330-198,-1 184 36,1 20-448,-2-8 443,1 571 363,0-580-86,-1-1-220,0-1-1,1 1 0,-1 0 0,1 0 1,-1-1-1,0 1 0,1-1 1,-1 1-1,1-1 0,-1 1 0,1 0 1,-1-1-1,1 0 0,-1 1 1,1-1-1,0 1 0,-1-1 0,1 1 1,-1-2-1,-7-13 25,1-1 0,1 0 1,0 0-1,0 0 0,2 0 0,0-1 1,-3-33-1,3-130-317,4 124 126,0-61 11,0 117 83,0 2-662,0 379 366,-1-360 357,-1 1 1,0 0-1,-2-1 0,-7 24 0,6-27 12,5-17-9,0 0 1,0-1-1,0 1 1,0 0-1,0-1 1,0 1-1,0 0 0,0-1 1,-1 1-1,1 0 1,0-1-1,0 1 1,-1 0-1,1-1 0,-1 1 1,1-1-1,0 1 1,-1 0-1,1-1 1,-1 1-1,1-1 1,-1 0-1,1 1 0,-1-1 1,0 1-1,1-1 1,-1 0-1,1 1 1,-1-1-1,0 0 0,1 0 1,-1 1-1,0-1 1,1 0-1,-1 0 1,0 0-1,0 0 1,1 0-1,-1 0 0,0 0 1,1 0-1,-1 0 1,0-1-1,0 1 1,-6 0 54,7 0-59,-1 0 1,1 0 0,0 0-1,-1 0 1,1 0 0,0 0-1,0 0 1,-1 0 0,1 0-1,0 0 1,0 0 0,-1-1-1,1 1 1,0 0 0,0 0-1,-1 0 1,1 0 0,0 0-1,0-1 1,-1 1 0,1 0-1,0 0 1,0 0-1,0-1 1,0 1 0,-1 0-1,1 0 1,0-1 0,0 1-1,0 0 1,0 0 0,0-1-1,0 1 1,0 0 0,0-1-1,-1 1 1,1 0 0,0-1-1,-2-18 89,1-1 1,0 0-1,3-19 0,-1-4-82,-1-242-923,0 285 867,0 8-278,0 369 1331,2-402-386,-2-32 0,0 41-614,0-1 0,0 1 0,2-1 0,6-31 0,1 22-50,2 1 0,1 0 1,0 0-1,24-31 1,-23 34-40,-5 10-57,1 0 0,-1 1 0,2 0 0,15-15-1,-21 22 53,2-2 67,-6 6 12,0 0 1,0 0-1,0 0 1,0 0-1,0 0 0,0 0 1,0 0-1,1 0 1,-1 0-1,0 0 1,0 0-1,0 0 0,0 0 1,0 0-1,0 0 1,0 0-1,0 0 1,0 0-1,0 0 0,0 0 1,0 0-1,0 0 1,1 0-1,-1 0 1,0 0-1,0 0 0,0 0 1,0 0-1,0 0 1,0 0-1,0 0 1,0 0-1,0 0 0,0 0 1,0 0-1,0 0 1,0 0-1,1 0 1,-1 0-1,0 0 1,0 0-1,0 0 0,0 0 1,0 0-1,0 0 1,0 0-1,0 0 1,0 0-1,0 0 0,0 0 1,0 0-1,0 1 1,0-1-1,0 0 1,0 0-1,0 0 0,0 0 1,0 0-1,0 0 1,0 0-1,0 0 1,0 0-1,0 0 0,0 0 1,0 0-1,0 0 1,0 1-1,0 20-3,1 1 14,-2 0 1,-3 27 0,2-42 1,1 1 0,-1-1 1,0 0-1,-1 0 0,0 0 0,0 0 0,0 0 1,-1-1-1,0 0 0,-9 12 0,4-7 5,-8 7 32,16-18-22,0 5-186,0-1 0,1 1 0,0 0 0,0-1 0,0 1 0,1 7 0,0-7-637,-1 0 1,0 0-1,1 0 1,-2 0-1,1 0 1,-2 5-1,-5 10-6062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5.092"/>
    </inkml:context>
    <inkml:brush xml:id="br0">
      <inkml:brushProperty name="width" value="0.05" units="cm"/>
      <inkml:brushProperty name="height" value="0.05" units="cm"/>
      <inkml:brushProperty name="color" value="#004F8B"/>
    </inkml:brush>
  </inkml:definitions>
  <inkml:trace contextRef="#ctx0" brushRef="#br0">204 152 5747,'0'0'7334,"-14"-4"-4528,-42-14-1645,56 17-1114,-1 1-1,0-1 1,1 1 0,-1-1-1,0 1 1,0 0 0,1 0 0,-1-1-1,0 1 1,0 0 0,0 0 0,1 0-1,-1 0 1,0 0 0,0 0-1,0 0 1,1 0 0,-1 0 0,0 0-1,0 1 1,0-1 0,1 0 0,-1 0-1,0 1 1,0-1 0,1 0-1,-1 1 1,0-1 0,1 1 0,-1-1-1,1 1 1,-2 1 0,-5 7 106,0 1 0,1 1 0,0-1 0,1 1 0,0 0 0,0 0 0,1 0 0,1 1 0,-4 20 0,2 1 3,1 1 0,0 47 0,3-6-1,4 100-80,-3-170-92,1 1 0,1-1 0,-1 0 0,1 0 0,-1 0 0,1 0 0,1 0 0,-1 0 0,1 0 0,0-1 0,0 1 0,0-1 0,1 0 0,-1 0 0,1 0 1,0 0-1,0-1 0,0 0 0,1 1 0,-1-2 0,1 1 0,0 0 0,0-1 0,8 3 0,6 2-168,0-2 0,0 0 0,1-1 0,-1-1 0,31 2-1,-45-5 142,30 2-463,42-3 0,-66 0 435,-1 0 0,0-1 0,0 0 0,0-1 0,0 0 0,-1 0-1,1-1 1,16-9 0,-15 5 2,1 0-1,-1-1 1,-1-1 0,1 1-1,-2-2 1,1 1 0,-2-1 0,1-1-1,-2 0 1,1 0 0,-2 0-1,11-27 1,-9 15 47,0 0 0,-2-1 0,-1 0 0,-2 0 0,0 0 0,-1-34 0,-2-203 1346,1 252-1186,-2 1 0,1-1 0,-1 1 0,-3-12-1,3 18-60,0 0-1,0 0 0,-1 0 0,1 0 0,-1 0 0,1 0 0,-1 1 1,0-1-1,0 1 0,0-1 0,-1 1 0,1 0 0,-1-1 1,-4-2-1,0 1 36,0 0 0,0 1 0,0 0 0,-1 0 0,1 1 0,-1 0 0,1 0 0,-1 1 0,-9-1 1,-80 1 358,58 1-368,22 0-69,0 1 0,0 0 0,0 1 0,0 1 0,0 1 0,1 0 0,0 1 0,0 1 0,0 1 0,0 0 0,1 1 0,0 0 0,1 1 0,0 1 0,-16 14 0,14-10-38,0 2 0,0-1-1,2 2 1,-14 19 0,22-26-114,0-1 0,1 1 1,0 0-1,1 0 0,0 0 0,0 1 1,1-1-1,1 1 0,-3 20 0,3 23-2155,2-33-1139,0-11-2265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54.563"/>
    </inkml:context>
    <inkml:brush xml:id="br0">
      <inkml:brushProperty name="width" value="0.05" units="cm"/>
      <inkml:brushProperty name="height" value="0.05" units="cm"/>
      <inkml:brushProperty name="color" value="#004F8B"/>
    </inkml:brush>
  </inkml:definitions>
  <inkml:trace contextRef="#ctx0" brushRef="#br0">0 41 6435,'0'0'10626,"6"-8"-9938,19-24-18,-25 32-628,0 0 0,0 0 0,0 1 0,0-1 0,0 0 0,0 1 0,0-1 0,0 0 0,0 1 0,0-1 0,0 0 0,0 1 0,0-1 0,1 0 0,-1 0 0,0 1 0,0-1 0,0 0 0,0 1 0,0-1 0,1 0 0,-1 0 0,0 0 0,0 1 0,1-1 0,-1 0 0,0 0 0,0 0 0,1 1 0,-1-1 0,0 0 0,0 0 0,1 0 0,-1 0 0,0 0 0,1 0 0,-1 0 0,0 0 1,1 0-1,-1 1 0,0-1 0,0 0 0,1-1 0,-1 1 0,0 0 0,1 0 0,-1 0 0,0 0 0,1 0 0,-1 0 0,0 0 0,0 0 0,1 0 0,-1-1 0,0 1 0,0 0 0,1 0 0,-1 0 0,0-1 0,0 1 0,1 0 0,-1 0 0,0-1 0,0 1 0,0 0 0,1-1 0,-1 35-213,0-26 432,0 439 4243,0-455-9904,0-4-2340,0 4 1647</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55.255"/>
    </inkml:context>
    <inkml:brush xml:id="br0">
      <inkml:brushProperty name="width" value="0.05" units="cm"/>
      <inkml:brushProperty name="height" value="0.05" units="cm"/>
      <inkml:brushProperty name="color" value="#004F8B"/>
    </inkml:brush>
  </inkml:definitions>
  <inkml:trace contextRef="#ctx0" brushRef="#br0">482 143 6803,'0'0'9663,"6"-12"-8524,18-42 33,-23 51-1055,-1 1 1,1-1 0,0 1 0,-1-1-1,1 1 1,-1-1 0,0 1 0,1-1-1,-1 1 1,0-1 0,-1-4-1,0 6-75,1-1 0,-1 1 0,1 0-1,-1-1 1,0 1 0,1 0-1,-1 0 1,0 0 0,0-1 0,0 1-1,0 0 1,0 0 0,0 0-1,0 1 1,-2-3 0,-2 1 5,0 0 0,-1 0 0,1 0 1,-1 1-1,1-1 0,-1 1 0,-9 0 0,4 0 62,-18-3 143,-59 1-1,74 3-202,1 1-1,-1 1 1,1 0-1,0 1 1,-1 1 0,-21 8-1,20-5 37,1 1 0,0 0-1,0 1 1,1 0 0,0 1-1,1 0 1,0 1 0,0 1-1,2 0 1,-13 17 0,16-19-45,1 0 1,0 1-1,0-1 1,1 1-1,1 1 1,0-1-1,0 0 1,1 1-1,1 0 1,0 0-1,1 0 1,0 0-1,0 0 1,3 23 0,-1-33-40,-1 1 1,1 0 0,0 0 0,0-1 0,0 1 0,0-1 0,1 1 0,-1-1 0,1 1 0,-1-1-1,1 0 1,0 1 0,0-1 0,0 0 0,0 0 0,0-1 0,0 1 0,1 0 0,-1-1 0,1 1-1,-1-1 1,1 0 0,-1 0 0,1 0 0,0 0 0,0 0 0,3 0 0,10 2-3,0-1-1,1 0 1,27-2 0,-32 0-10,-8 0-9,0-1-1,0 1 1,0-1 0,0 0-1,0 0 1,0 0 0,0-1 0,0 1-1,-1-1 1,1 0 0,-1 0 0,1-1-1,-1 1 1,1-1 0,-1 1-1,0-1 1,0 0 0,4-6 0,4-6-139,-1 0 1,-1-1 0,9-18 0,-9 15 18,5-9-76,-1-2 1,-1 0-1,-2 0 0,-1-1 1,5-32-1,-14 53 202,0 9 18,0 0 0,0 0 0,0 0 0,0 0 0,0 0 0,0 0 0,0 0 0,1 0-1,-1 0 1,0 0 0,0 0 0,1 0 0,-1 0 0,1 0 0,-1 0 0,1 0 0,-1 0 0,1 0 0,0 0-1,-1 1 1,1-1 0,0 0 0,1-1 0,-2 2-2,0 0 0,1 0 0,-1 0 0,0 0 0,0 0 0,1 0 0,-1 0 0,0 0 0,0 0 0,1 0 0,-1 0 0,0 0 0,0 0 0,1 0 0,-1 0 0,0 0 0,0 0 0,0 0 0,1 1 0,-1-1 0,0 0 0,0 0 0,1 0 0,-1 0 0,0 0 0,0 1 0,0-1 1,0 0-1,1 0 0,-1 0 0,0 0 0,0 1 0,0-1 0,0 0 0,0 0 0,0 1 0,1-1 0,-1 0 0,0 0 0,0 1 0,0-1 0,0 0 0,0 0 0,0 0 0,0 1 0,0-1 0,0 0 0,0 0 0,0 1 0,0-1 0,0 0 0,-1 1 0,4 30 80,-1 0 1,-4 42-1,1-8 7,1 306 87,0-366-176,0 1 0,0-1 0,-1 1 0,0-1 0,0 1 0,0-1-1,0 1 1,-1-1 0,0 0 0,0 1 0,-1-1 0,1 0 0,-1-1 0,0 1 0,-1 0 0,1-1-1,-1 0 1,0 0 0,0 0 0,0 0 0,0 0 0,-1-1 0,1 0 0,-1 0 0,0 0 0,0-1-1,-10 5 1,7-6-167,0 0 0,0 0 0,0 0 0,0-1 0,0 0 0,-9-2 0,-7 1-2465,8 1-3793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55.615"/>
    </inkml:context>
    <inkml:brush xml:id="br0">
      <inkml:brushProperty name="width" value="0.05" units="cm"/>
      <inkml:brushProperty name="height" value="0.05" units="cm"/>
      <inkml:brushProperty name="color" value="#004F8B"/>
    </inkml:brush>
  </inkml:definitions>
  <inkml:trace contextRef="#ctx0" brushRef="#br0">1 0 10597,'0'0'9748,"205"245"-9652,-179-201-16,-8-16-80,0-8-64,-18-16-240,0-32-13190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55.968"/>
    </inkml:context>
    <inkml:brush xml:id="br0">
      <inkml:brushProperty name="width" value="0.05" units="cm"/>
      <inkml:brushProperty name="height" value="0.05" units="cm"/>
      <inkml:brushProperty name="color" value="#004F8B"/>
    </inkml:brush>
  </inkml:definitions>
  <inkml:trace contextRef="#ctx0" brushRef="#br0">189 1 8388,'0'0'6288,"16"0"-5949,-9 0 1,38 0-649,-35 1 4210,-13 0-3859,-1 0-1,0 0 0,1 0 0,-1 1 1,1-1-1,0 1 0,-1 0 0,1 0 1,0 0-1,0 0 0,0 1 0,0-1 1,1 1-1,-1-1 0,0 1 0,1 0 1,0 0-1,0 0 0,0 1 0,0-1 1,1 0-1,-1 1 0,1-1 0,0 1 1,-2 5-1,0 9 59,0-1 1,1 1-1,1-1 0,1 22 1,0-29-88,0-3 0,0 0 1,1 0 0,0 0-1,0 0 1,0 0 0,1 0-1,0 0 1,1-1 0,4 11-1,-1-8 15,0 0 0,0 0 0,1-1 0,0 0 0,15 14 0,1-3 8,25 25 10,-44-39-42,0-1-1,-1 1 1,1 0-1,-1 0 1,0 0-1,-1 0 1,1 0-1,-1 0 1,2 9-1,-2 0 57,0 1 1,-1 0-1,0-1 0,-1 1 0,-1 0 1,-4 21-1,4-30 19,-1-1 1,0 0 0,0 1-1,0-1 1,-1 0 0,1 0-1,-1 0 1,0-1 0,-1 1-1,1-1 1,-1 0-1,0 0 1,-5 5 0,-6 3 280,-1 0 0,-25 13 1,19-12 4,9-4-262,1-1 0,-1-1 0,-1 0 1,0 0-1,1-2 0,-2 0 0,1 0 0,-1-1 0,1-1 1,-1-1-1,-23 2 0,15-4-290,23 0 108,-1 0 0,1 0 0,-1-1 0,0 1 1,1 0-1,-1 0 0,1 0 0,-1-1 0,1 1 0,-1 0 0,1-1 0,-1 1 0,1 0 0,-1-1 0,1 1 1,-1-1-1,1 1 0,0-1 0,-1 1 0,1-1 0,0 1 0,-1-1 0,1 1 0,0-1 0,0 1 0,0-1 1,-1 0-1,1 1 0,0-1 0,0 1 0,0-1 0,0 0 0,0 0 0,0-26-4528,1 17 1079,-1-10-6786</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4:57.245"/>
    </inkml:context>
    <inkml:brush xml:id="br0">
      <inkml:brushProperty name="width" value="0.05" units="cm"/>
      <inkml:brushProperty name="height" value="0.05" units="cm"/>
      <inkml:brushProperty name="color" value="#004F8B"/>
    </inkml:brush>
  </inkml:definitions>
  <inkml:trace contextRef="#ctx0" brushRef="#br0">9 1257 1217,'0'0'12784,"-1"-15"-11594,-1 3-971,-4-91 952,7-230 154,-1-65-1152,-1 132 2763,12 266-2488,106-1 224,187 3 142,1 22-472,1519 103 205,-1627-129-542,124 6 94,-295-3-74,-1 1 0,0 2 1,0 0-1,0 2 0,39 15 1,-62-21 248,-2-2-81,1-14 45,-1 13-214,1-1 0,-1 0 0,0 1-1,0-1 1,0 0 0,0 1-1,0-1 1,-1 1 0,0-1 0,0 1-1,0-1 1,0 1 0,-4-7 0,0 4-4,0-1 0,-1 1 0,0 1 0,0-1 0,0 1 0,-1 0 1,0 0-1,0 1 0,-11-6 0,-78-29 39,77 32-50,-105-36 52,-211-43 1,301 78-30,28 4-30,6 3-31,22 1-139,16 0 145,19-1 11,-1 3 0,99 14 0,-127-10-6,-1 1-1,0 1 0,-1 1 1,0 2-1,0 0 0,-1 2 1,0 1-1,29 21 0,-50-32 14,-1 0 0,0 0-1,0 0 1,0 0 0,0 0 0,0 1-1,-1 0 1,1-1 0,-1 1 0,0 0 0,0 0-1,1 6 1,-1-2-4,-1 0 0,0 1 0,0-1 0,-1 16-1,-1-7 15,1-14 4,0 0 0,-1 0-1,0-1 1,0 1 0,0-1 0,0 1 0,0-1 0,0 1 0,-1-1 0,1 0-1,-1 1 1,1-1 0,-1 0 0,0 0 0,0 0 0,0 0 0,0-1 0,0 1 0,-1 0-1,1-1 1,0 0 0,-1 1 0,1-1 0,-1 0 0,-3 1 0,-2 1 5,-1 0 0,0-1-1,0 1 1,0-2 0,-1 1 0,-13-1 0,22 0-25,1 0-95,-1-1-1,1 1 1,0-1 0,0 1-1,0 0 1,-1-1-1,1 1 1,0-1-1,-1 1 1,1-1 0,0 1-1,-1-1 1,1 1-1,-1-1 1,1 0-1,-1 1 1,1-1-1,-1 1 1,1-1 0,-1 0-1,1 0 1,-1 1-1,0-1 1,1 0-1,-1 0 1,1 0 0,-1 1-1,0-1 1,1 0-1,-1 0 1,1 0-1,-2 0 1,0 0-1683,-7 3-5334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06.440"/>
    </inkml:context>
    <inkml:brush xml:id="br0">
      <inkml:brushProperty name="width" value="0.05" units="cm"/>
      <inkml:brushProperty name="height" value="0.05" units="cm"/>
      <inkml:brushProperty name="color" value="#004F8B"/>
    </inkml:brush>
  </inkml:definitions>
  <inkml:trace contextRef="#ctx0" brushRef="#br0">1 37 8964,'0'0'10557,"16"-3"-10258,94-17 421,-61 13-242,-1 3-1,57 2 1,-99 2-469,-1 0 0,1 0 0,-1 1 0,0 0 0,1 0 0,-1 0 0,1 0 0,-1 1 0,0 0 0,0 0 0,0 1 0,0-1 0,-1 1 0,1 0 0,-1 0 0,1 1 0,-1-1 0,0 1 0,0 0 0,-1 0 0,1 0 0,-1 1 0,0-1 0,5 11 0,-3-4-1,-1 0-1,0 1 1,-1 0 0,0 0-1,-1 0 1,0 0 0,-1 0-1,-1 0 1,1 0 0,-3 16-1,1-22 8,0 0-1,0-1 1,-1 1-1,1 0 1,-1-1-1,0 1 1,-1-1-1,0 0 1,1 0-1,-2 0 1,1 0-1,0 0 1,-1-1-1,0 1 1,-7 5-1,-5 3 53,-1 0-1,0-2 1,-20 11 0,12-7 16,-32 17 225,-1-3-1,-118 42 1,165-67-273,10-4 13,139 0-135,273 4 739,-231-4-3077,-149-2-1694,2-12-2151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06.972"/>
    </inkml:context>
    <inkml:brush xml:id="br0">
      <inkml:brushProperty name="width" value="0.05" units="cm"/>
      <inkml:brushProperty name="height" value="0.05" units="cm"/>
      <inkml:brushProperty name="color" value="#004F8B"/>
    </inkml:brush>
  </inkml:definitions>
  <inkml:trace contextRef="#ctx0" brushRef="#br0">528 87 8452,'0'0'9770,"16"46"-8978,50 154-261,-61-180-455,0-1 0,-2 1 0,0 0 0,-1 0 0,-1 0 0,-3 29 0,1-8 91,1 197 1210,0-237-1113,0-11 221,-8-86 666,0 22-968,8-179-1335,3 228 820,1 0 0,1 0 0,2 0 0,0 1 0,19-41 0,8-28-584,-31 84 816,-1 0 0,0 0 1,-1 0-1,0 0 1,0-12-1,-14 28 103,-51 31 61,-160 101 472,-170 120-101,391-258-410,-4 4-43,7-5 23,0 0-1,0 0 1,0 0 0,0 0 0,0 1-1,0-1 1,0 0 0,0 0 0,0 0-1,0 0 1,0 0 0,0 0 0,0 0-1,0 0 1,0 0 0,1 0 0,-1 0-1,0 0 1,0 0 0,0 0 0,0 0-1,0 0 1,0 0 0,0 0 0,0 0-1,0 1 1,0-1 0,0 0 0,0 0-1,0 0 1,0 0 0,0 0-1,0 0 1,0 0 0,0 0 0,0 0-1,0 0 1,0 0 0,0 0 0,0 0-1,0 0 1,0 0 0,-1 1 0,1-1-1,0 0 1,0 0 0,0 0 0,0 0-1,0 0 1,0 0 0,0 0 0,0 0-1,0 0 1,0 0 0,0 0 0,0 0-1,77-4 60,140-28 0,-75 9-325,369-8-924,-399 28 486,-57 0-611,-45-1-1982</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08.055"/>
    </inkml:context>
    <inkml:brush xml:id="br0">
      <inkml:brushProperty name="width" value="0.05" units="cm"/>
      <inkml:brushProperty name="height" value="0.05" units="cm"/>
      <inkml:brushProperty name="color" value="#004F8B"/>
    </inkml:brush>
  </inkml:definitions>
  <inkml:trace contextRef="#ctx0" brushRef="#br0">0 96 17576,'0'0'5162,"78"-16"-4924,247-48-211,-295 58-30,1 2 0,61-2 1,-88 6 2,1 0 1,0 0 0,-1 0 0,1 1 0,-1 0 0,1 0 0,-1 0-1,0 0 1,1 0 0,-1 1 0,0 0 0,0 0 0,0 0 0,0 0-1,0 1 1,0 0 0,5 5 0,-6-3 6,0-1 0,0 1 0,-1 0 0,0 0 0,0 0 1,0 1-1,-1-1 0,1 0 0,-1 1 0,0-1 0,-1 1 0,0-1 0,0 11 0,1 14 31,-1-12 34,0-1 0,-2 24 0,1-36-43,0 0 0,0 0 0,0-1 1,-1 1-1,1-1 0,-1 1 0,0-1 0,0 1 0,-1-1 0,1 0 0,-1 0 1,0 0-1,-5 4 0,-5 3 137,-1-1 1,-23 13-1,3-2 127,29-18-210,0 1-1,0-1 0,0-1 1,0 1-1,-1-1 0,-7 3 1,10-4 127,10-1-362,179 0-2185,-185 0 2339,0 0-1,0 0 1,-1 0-1,1 0 1,0 1-1,0-1 1,0 0-1,0 0 1,0 1-1,0-1 1,0 1-1,-1-1 1,1 1-1,0-1 1,0 1-1,-1 0 1,1-1-1,0 1 1,-1 0-1,1-1 1,-1 1-1,1 0 1,-1 0-1,1 0 1,-1-1-1,1 1 1,-1 0-1,0 0 1,1 0-1,-1 0 1,0 0-1,0 0 1,0 1-1,0 40 173,-1-24-55,1-13-71,0 1-1,-1-1 0,0 0 0,0 0 0,0 0 1,-1 0-1,0 0 0,0 0 0,0-1 1,0 1-1,-1-1 0,0 1 0,0-1 0,0 0 1,0 0-1,-1 0 0,0 0 0,-7 5 1,-7 4 120,-1-1 1,0 0-1,-25 10 0,22-11-39,-182 82 610,177-84-671,0 0 0,-1-2 0,0-1 0,0-1 0,-55 3 0,63-7-58,-18-1 15,36 0-27,1 0 0,-1 0 0,0 0 0,0 0 0,0 0 0,0-1 0,0 1 0,1-1 1,-1 0-1,0 1 0,0-1 0,1 0 0,-3-1 0,3 0-29,0 0 1,0 0-1,0 0 1,0 0-1,1-1 1,-1 1-1,1 0 1,-1 0-1,1 0 1,0-1-1,0 1 1,0 0-1,0-3 1,2-35-1183,-1 35 921,-1 2 69,0 0-1,1 0 1,-1 0-1,1 0 0,-1 0 1,1 0-1,0 0 0,1 1 1,-1-1-1,0 0 1,1 1-1,-1-1 0,1 1 1,3-4-1,-2 3-386,1 0-1,0 0 0,0 1 1,0-1-1,0 1 1,0 0-1,1 1 1,6-3-1,42-13-7737</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08.447"/>
    </inkml:context>
    <inkml:brush xml:id="br0">
      <inkml:brushProperty name="width" value="0.05" units="cm"/>
      <inkml:brushProperty name="height" value="0.05" units="cm"/>
      <inkml:brushProperty name="color" value="#004F8B"/>
    </inkml:brush>
  </inkml:definitions>
  <inkml:trace contextRef="#ctx0" brushRef="#br0">116 0 9476,'0'0'15255,"-9"229"-14582,9-209-241,0-8-256,0-8-176,-9-4-512,-9 0-881,-17 0-1969,17-4-2896,-9-12-2114</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28.234"/>
    </inkml:context>
    <inkml:brush xml:id="br0">
      <inkml:brushProperty name="width" value="0.05" units="cm"/>
      <inkml:brushProperty name="height" value="0.05" units="cm"/>
      <inkml:brushProperty name="color" value="#004F8B"/>
    </inkml:brush>
  </inkml:definitions>
  <inkml:trace contextRef="#ctx0" brushRef="#br0">349 57 9460,'0'0'11440,"-4"2"-10535,-11 5-172,18-8 143,34-13 546,-3 1-1567,0 3 138,1 1 1,0 2-1,0 2 0,1 1 0,-1 2 0,37 2 0,-67 0 1,0 0 0,0 1 0,0-1-1,-1 1 1,1 0 0,0 0 0,-1 1 0,1 0-1,-1-1 1,1 1 0,-1 1 0,0-1 0,0 1-1,6 4 1,-5-2 1,0 0-1,0 0 1,-1 0-1,1 1 0,-1 0 1,-1 0-1,1 0 1,5 13-1,-3-1 16,-1-1 0,0 2-1,-2-1 1,0 0 0,0 1 0,-2 28 0,1 21 86,0-29 22,-2 0-1,-8 61 0,6-90-80,-1-1 0,0 0 0,0 0 0,-1 0 0,0 0 0,-1-1 1,0 0-1,0 0 0,0 0 0,-1 0 0,-9 8 0,-7 5 121,-1 0-1,-30 19 1,11-10 19,-2-2 0,-2-2 1,0-2-1,-51 18 1,30-18-111,-2-2 0,-93 16 0,134-34-61,18-3-32,1 1 0,-1 0 1,1 0-1,-17 7 0,26-9 21,0 0-1,0 0 1,-1 0-1,1 0 1,0 1 0,0-1-1,0 0 1,0 0-1,0 0 1,-1 0-1,1 1 1,0-1-1,0 0 1,0 0-1,0 0 1,0 1 0,0-1-1,0 0 1,0 0-1,0 0 1,0 1-1,0-1 1,0 0-1,0 0 1,0 0-1,0 1 1,0-1 0,0 0-1,0 0 1,0 1-1,0-1 1,0 0-1,0 0 1,0 0-1,1 0 1,-1 1-1,0-1 1,0 0 0,0 0-1,0 0 1,0 0-1,1 1 1,-1-1-1,0 0 1,0 0-1,0 0 1,0 0-1,1 0 1,-1 0 0,0 0-1,0 1 1,0-1-1,1 0 1,-1 0-1,0 0 1,0 0-1,0 0 1,1 0-1,-1 0 1,0 0 0,0 0-1,1 0 1,-1 0-1,0 0 1,0 0-1,1-1 1,310 18-272,-199-9 295,402 16 107,-513-24 476,17 0-13028,-9 0 5151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5.493"/>
    </inkml:context>
    <inkml:brush xml:id="br0">
      <inkml:brushProperty name="width" value="0.05" units="cm"/>
      <inkml:brushProperty name="height" value="0.05" units="cm"/>
      <inkml:brushProperty name="color" value="#004F8B"/>
    </inkml:brush>
  </inkml:definitions>
  <inkml:trace contextRef="#ctx0" brushRef="#br0">11 1 4402,'0'0'12790,"-10"279"-11365,10-233 31,0-19-1136,0-8-320,20-28-3537,-10-28-1009,0-4-817</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29.216"/>
    </inkml:context>
    <inkml:brush xml:id="br0">
      <inkml:brushProperty name="width" value="0.05" units="cm"/>
      <inkml:brushProperty name="height" value="0.05" units="cm"/>
      <inkml:brushProperty name="color" value="#004F8B"/>
    </inkml:brush>
  </inkml:definitions>
  <inkml:trace contextRef="#ctx0" brushRef="#br0">633 373 1473,'0'0'17912,"-3"-14"-17275,-11-57 1759,13 74-2317,0 0-1,1 0 0,0 0 1,0 0-1,0 0 1,0 1-1,1 2 0,0 11 122,7 194 1841,-8 311-149,0-522-1759,-2-5 59,-6-6-39,1 1 0,-14-15 0,-4-6-89,11 12-68,1 0 0,0-1-1,2-1 1,1 0 0,0-1 0,-8-29-1,9 19-99,1-1-1,2 0 1,1 0-1,0-34 1,2-354-1478,4 229 1529,-1 194 49,1 11-5,-1 0 0,-1 0 0,0-1 0,-1 1 0,0 0 1,-1 0-1,-6 16 0,-7-2 19,-1 0 1,-2-1 0,-37 41 0,46-55-12,-24 26 23,-3 0 0,0-3 0,-3-1 0,-84 55 0,118-84-16,4-3 0,1-1 1,-1 0-1,0 0 0,1 0 0,-1-1 0,0 1 0,1 0 0,-1-1 0,0 1 1,0-1-1,-2 1 0,16-1-118,767 0-142,-777 0 180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29.565"/>
    </inkml:context>
    <inkml:brush xml:id="br0">
      <inkml:brushProperty name="width" value="0.05" units="cm"/>
      <inkml:brushProperty name="height" value="0.05" units="cm"/>
      <inkml:brushProperty name="color" value="#004F8B"/>
    </inkml:brush>
  </inkml:definitions>
  <inkml:trace contextRef="#ctx0" brushRef="#br0">153 1 10581,'0'0'11472,"-8"45"-10901,-24 148-251,24-150 84,-1 0 0,-30 79-1,28-90-171,-14 26 166,25-57-409,0-1 0,0 1 1,0-1-1,0 1 0,-1-1 0,1 1 1,0-1-1,0 1 0,0-1 0,0 1 1,0-1-1,-1 1 0,1-1 1,0 0-1,0 1 0,-1-1 0,1 1 1,0-1-1,-1 0 0,1 1 1,0-1-1,-1 0 0,1 1 0,0-1 1,-1 0-1,1 0 0,-1 1 0,1-1 1,-1 0-1,1 0 0,-1 0 1,1 0-1,0 1 0,-1-1 0,1 0 1,-1 0-1,1 0 0,-2 0 1,1-1-144,1 0 1,-1-1-1,0 1 1,0 0-1,1 0 1,-1-1-1,1 1 1,-1 0 0,1 0-1,0-1 1,-1 1-1,1-1 1,0 1-1,0 0 1,0-1-1,0 1 1,0-3 0,0-41-3199,0 9-2773,0 7-2625</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30.118"/>
    </inkml:context>
    <inkml:brush xml:id="br0">
      <inkml:brushProperty name="width" value="0.05" units="cm"/>
      <inkml:brushProperty name="height" value="0.05" units="cm"/>
      <inkml:brushProperty name="color" value="#004F8B"/>
    </inkml:brush>
  </inkml:definitions>
  <inkml:trace contextRef="#ctx0" brushRef="#br0">82 95 15575,'0'0'7884,"49"-14"-7561,-49 14-323,210-57 74,-190 52-20,1 1 0,-1 1 1,1 1-1,0 0 0,32 3 0,-18 0-11,19-2 18,-30 0 256,45 3-1,-69-3-278,0 1-43,0-1-1,0 1 1,1 0-1,-1 0 1,0 0-1,0 0 1,0-1-1,0 1 1,0 0-1,0 0 1,0 0-1,0-1 1,-1 1-1,1 0 1,0 0-1,0 0 1,0-1-1,0 1 1,0 0-1,0 0 1,0 0-1,0 0 1,0-1-1,0 1 1,-1 0-1,1 0 1,0 0-1,0 0 1,0 0-1,0-1 1,0 1-1,-1 0 1,1 0-1,0 0 1,0 0-1,0 0 1,-1 0-1,1 0 1,0 0-1,0 0 1,0 0-1,0 0 1,-1 0-1,1 0 1,0 0-1,0 0 0,0 0 1,-1 0-1,1 0 1,0 0-1,0 0 1,-41-3-82,-56 5 0,52-1 74,22 0 5,-1 2 0,1 0 0,0 2 0,-43 13 0,-84 44 9,134-54-2,-1-1 4,1 1-1,0 1 0,0 1 1,1 0-1,-15 14 0,25-20-6,1 0-1,-1 1 1,1-1-1,0 1 1,0 0-1,0 1 1,1-1-1,0 1 1,0-1-1,0 1 1,1 0-1,0 0 1,0 0-1,0 0 1,1 1-1,0-1 1,-1 9-1,2-5-30,-1-8 30,1-1 1,0 1-1,0-1 1,0 1-1,0-1 1,0 0-1,0 1 1,0-1-1,0 1 1,0-1-1,1 1 1,-1-1-1,0 0 1,1 1-1,-1-1 1,1 0-1,0 1 1,-1-1-1,1 0 1,0 0-1,0 0 1,0 0-1,0 1 1,0-1 0,0 0-1,0-1 1,0 1-1,0 0 1,1 0-1,-1 0 1,0-1-1,0 1 1,1-1-1,-1 1 1,1-1-1,-1 1 1,0-1-1,2 0 1,38 9-48,53 5 0,-38-7 62,210 37 34,-207-31-103,-1 3 0,84 35 0,-125-45 39,-1 2-1,-1 0 1,1 1-1,-2 1 1,1 0 0,13 13-1,-22-17 20,0 0-1,-1 0 1,0 0-1,0 1 1,0 0 0,-1 0-1,0 0 1,0 0-1,-1 0 1,0 1 0,-1 0-1,1 0 1,-1-1-1,-1 1 1,2 10 0,-3-12 2,1 9 22,0-1 0,-1 0 0,-1 17 0,0-27-6,0 0 0,1 0 1,-1 0-1,-1 0 1,1 0-1,0 0 1,-1 0-1,0-1 1,0 1-1,0-1 0,0 1 1,-1-1-1,0 0 1,1 0-1,-1 0 1,-5 4-1,-5 1 81,-1 0 0,-1 0-1,1-1 1,-1-1 0,-22 6 0,5-3 222,-59 8 0,30-12 23,-117-8 0,169 3-344,1-1 1,-1 0-1,1-1 1,-1 0-1,1 0 0,0-1 1,0 0-1,0 0 1,1-1-1,-1 0 1,-8-6-1,12 7-223,0 0 1,1 0 0,-1-1-1,1 1 1,0-1-1,-1 0 1,2 0-1,-1 0 1,0 0-1,1 0 1,0-1-1,0 1 1,0-1-1,1 1 1,-1-1-1,1 0 1,0 1-1,0-1 1,1-10-1,0-4-4503,0 6-3213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05.052"/>
    </inkml:context>
    <inkml:brush xml:id="br0">
      <inkml:brushProperty name="width" value="0.05" units="cm"/>
      <inkml:brushProperty name="height" value="0.05" units="cm"/>
      <inkml:brushProperty name="color" value="#004F8B"/>
    </inkml:brush>
  </inkml:definitions>
  <inkml:trace contextRef="#ctx0" brushRef="#br0">27 0 7716,'0'0'14459,"-7"6"-13559,6-6-868,-1 1 1,1 0-1,0-1 0,0 1 1,0 0-1,-1 0 1,1 0-1,0 0 1,0 0-1,0 0 1,0 0-1,1 0 1,-1 0-1,0 0 1,0 0-1,1 1 1,-1-1-1,1 0 1,-1 2-1,1-2-20,0-1 0,1 1 0,-1-1 1,1 1-1,-1-1 0,0 1 0,1-1 0,-1 1 0,1-1 1,0 0-1,-1 1 0,1-1 0,-1 0 0,1 1 0,0-1 0,-1 0 1,1 0-1,0 1 0,30 5 177,700 58 1517,8-46-1591,-514-15-71,433 12-17,432 5 112,-422-13-128,-247-2-78,406 32-82,-282-7 66,418-5-152,-486-24-132,537-3-640,-608-7 703,147-1 322,-525 10-30,0-1-1,0-1 1,0-2 0,-1 0-1,36-12 1,-61 16-48,0-1 1,-1 1 0,1-1 0,0 0-1,-1 1 1,1-1 0,-1 0-1,1 0 1,-1 0 0,0 0 0,1 0-1,-1 0 1,0-1 0,0 1 0,2-2-1,-2 0-567,0 0 0,-1 0-1,1 1 1,-1-1-1,1 0 1,-1 0-1,0 0 1,0-4 0,0-4-5539</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05.849"/>
    </inkml:context>
    <inkml:brush xml:id="br0">
      <inkml:brushProperty name="width" value="0.05" units="cm"/>
      <inkml:brushProperty name="height" value="0.05" units="cm"/>
      <inkml:brushProperty name="color" value="#004F8B"/>
    </inkml:brush>
  </inkml:definitions>
  <inkml:trace contextRef="#ctx0" brushRef="#br0">196 73 8740,'0'0'11253,"-3"-14"-10394,-8-42-235,9 54-27,1 8-432,1 17-81,1 80 268,2-28 214,-4 1-1,-13 89 1,4-124-287,-2 0 0,-1 0 0,-3-1 0,-27 51 0,33-70-153,8-17-153,0 1 0,1 0 1,-1-1-1,1 1 0,0 0 1,0 0-1,1 0 0,-1-1 1,1 1-1,1 7 0,-1-2-1176,0-9 1008,0 0 1,-1-1-1,1 1 0,0 0 0,0 0 0,-1 0 1,1-1-1,0 1 0,-1 0 0,1 0 0,-1-1 0,1 1 1,-1 0-1,1-1 0,-1 1 0,0 0 0,1-1 1,-1 1-1,0-1 0,1 1 0,-1-1 0,0 1 1,0-1-1,1 0 0,-1 1 0,0-1 0,0 0 1,0 0-1,0 1 0,1-1 0,-1 0 0,0 0 0,0 0 1,-1 0-1,-3 1-750,-22 6-6467</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07.570"/>
    </inkml:context>
    <inkml:brush xml:id="br0">
      <inkml:brushProperty name="width" value="0.05" units="cm"/>
      <inkml:brushProperty name="height" value="0.05" units="cm"/>
      <inkml:brushProperty name="color" value="#004F8B"/>
    </inkml:brush>
  </inkml:definitions>
  <inkml:trace contextRef="#ctx0" brushRef="#br0">0 1 10149,'0'0'7075,"0"212"-5186,0-119-561,27-9-815,9-12-161,-1-4 80,-17-20 16,0-12-272,-18-16-176,9-12 0,-9-4-64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09.487"/>
    </inkml:context>
    <inkml:brush xml:id="br0">
      <inkml:brushProperty name="width" value="0.05" units="cm"/>
      <inkml:brushProperty name="height" value="0.05" units="cm"/>
      <inkml:brushProperty name="color" value="#004F8B"/>
    </inkml:brush>
  </inkml:definitions>
  <inkml:trace contextRef="#ctx0" brushRef="#br0">1 1171 6355,'0'0'6371,"4"3"-5707,1 0-355,3 2-48,1 0 4553,-9-24-3699,-1-70-3,4-128-733,0 193-368,1 1 0,1 0 0,1 1 0,2-1 0,10-23 0,8-25-39,-1-5-115,30-112-456,-44 139 315,-1 4 117,-1-1 0,-2 1 0,0-54 0,-7 18 850,0 80-547,4 2-129,-1-1 0,1 1 1,-1 0-1,0 0 1,0 1-1,1-1 0,-1 0 1,0 1-1,0 0 0,-1 0 1,1 0-1,0 0 1,0 0-1,-1 1 0,0-1 1,1 1-1,1 3 0,13 11-1819,2-4-3375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10.346"/>
    </inkml:context>
    <inkml:brush xml:id="br0">
      <inkml:brushProperty name="width" value="0.05" units="cm"/>
      <inkml:brushProperty name="height" value="0.05" units="cm"/>
      <inkml:brushProperty name="color" value="#004F8B"/>
    </inkml:brush>
  </inkml:definitions>
  <inkml:trace contextRef="#ctx0" brushRef="#br0">3 243 6851,'0'0'9909,"-1"-4"-9032,1 3-848,-1 0-1,1 1 0,0-1 0,0 1 0,0-1 0,0 0 0,0 1 0,-1-1 0,1 0 0,0 1 0,1-1 1,-1 0-1,0 1 0,0-1 0,0 0 0,0 1 0,0-1 0,1 1 0,-1-1 0,0 0 0,1 1 0,-1-1 1,0 1-1,2-2 0,-1 1 15,0 0 0,0 1 0,0-1 1,1 0-1,-1 1 0,0-1 0,1 0 0,-1 1 0,1 0 1,-1-1-1,3 1 0,9-1 204,0 0 1,21 2-1,-4 0 114,515 19 1704,-98 7-1769,-227-17-234,23 3-42,564 35 31,1 34-122,-648-64 67,179-3 0,-307-15-1,-12 1-3,-1-1 1,1 0-1,-1-2 0,26-5 1,-40 6 3,-1 0 0,1-1 0,0 0 1,-1 0-1,1 0 0,-1 0 0,0-1 1,1 1-1,-1-1 0,0 0 0,-1-1 1,1 1-1,-1 0 0,1-1 0,-1 0 1,0 0-1,0 0 0,-1 0 0,1-1 1,-1 1-1,3-10 0,-2 5 12,-2 0-1,0-1 1,0 1-1,0-1 1,-1 0-1,-2-14 1,0-8 211,2 30-212,1-1-4,-1 0 1,0 0-1,0 0 1,0 0 0,0 0-1,-1-1 1,1 1-1,-1 0 1,0 0 0,0 0-1,0 0 1,0 0-1,0 1 1,-1-1 0,1 0-1,-1 0 1,0 1-1,0-1 1,0 1 0,0 0-1,-4-4 1,-21-11 12,-2 0 0,0 2 0,0 2 0,-34-12 1,41 17-8,-53-21 55,-122-30 0,405 119 214,-56-1-177,-145-56-100,0 0 0,0 1 0,-1 0-1,1 0 1,-1 0 0,7 6 0,-11-8-1,0 1 0,0-1 0,0 1 0,0 0 0,-1 0 0,1-1 0,-1 1 0,1 0 0,-1 0 0,0 0 0,0 1 0,-1-1 0,1 0 0,0 0 0,-1 0 0,0 1 0,0 2 0,1 9 1,0 17 7,-1-31-5,0 1-1,0-1 1,0 1 0,0-1 0,-1 1-1,1 0 1,-1-1 0,1 1 0,-1-1 0,1 1-1,-1-1 1,0 0 0,1 1 0,-3 1-1,-1 0 19,0-1 1,0 1-1,0-1 0,0 0 0,0-1 0,0 1 0,-1-1 0,1 0 0,-1 0 0,1 0 0,-8 0 1,-60 1 164,51-2-236,18 0-673,3 19-5034,0-2 383</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11.368"/>
    </inkml:context>
    <inkml:brush xml:id="br0">
      <inkml:brushProperty name="width" value="0.05" units="cm"/>
      <inkml:brushProperty name="height" value="0.05" units="cm"/>
      <inkml:brushProperty name="color" value="#004F8B"/>
    </inkml:brush>
  </inkml:definitions>
  <inkml:trace contextRef="#ctx0" brushRef="#br0">135 35 8180,'0'0'12104,"4"-7"-11394,-2 4-656,-1 0-25,0 1 0,0 0 0,1 0 0,-1 0 0,1 0 0,0 0 0,-1 0 0,1 1 0,3-3 0,-5 4-23,1-1 0,-1 1 0,1 0-1,0 0 1,-1 0 0,1-1-1,-1 1 1,1 0 0,0 0 0,-1 0-1,1 0 1,0 0 0,-1 0-1,1 0 1,-1 0 0,1 0 0,0 0-1,-1 1 1,1-1 0,0 0-1,1 1 4,-1 0-1,0 0 1,1 0-1,-1 0 0,0 0 1,1 1-1,-1-1 1,0 0-1,0 1 0,0-1 1,1 2-1,8 18 70,0 1-1,-2 0 0,0 0 1,8 43-1,-15-59-56,8 36 93,-2 0 1,2 53-1,-7 90 55,-2-127-139,-1 265 159,-1-287-170,-1 0-1,-2 0 0,-1 0 1,-2 0-1,-1-1 0,-19 45 0,-41 76 18,-24 66 12,83-192-40,1 0 0,2 0 0,0 1 0,3 0-1,-2 49 1,6 29-136,0-109 99,0 1-1,0-1 1,1 0-1,-1 1 1,0-1-1,0 0 1,0 1-1,1-1 1,-1 0-1,0 0 1,1 1-1,-1-1 1,0 0-1,0 0 1,1 0-1,-1 1 1,0-1-1,1 0 1,-1 0-1,0 0 1,1 0-1,-1 0 1,1 0-1,-1 0 1,0 0-1,1 0 1,-1 0-1,0 0 1,1 0-1,13 0-1397,-13 0 949,2-12-9332</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12.387"/>
    </inkml:context>
    <inkml:brush xml:id="br0">
      <inkml:brushProperty name="width" value="0.05" units="cm"/>
      <inkml:brushProperty name="height" value="0.05" units="cm"/>
      <inkml:brushProperty name="color" value="#004F8B"/>
    </inkml:brush>
  </inkml:definitions>
  <inkml:trace contextRef="#ctx0" brushRef="#br0">214 120 8052,'0'0'8318,"-22"10"-8163,-4 1-135,-35 10 0,60-21-20,0 0 0,1 0-1,-1 1 1,1-1 0,-1 0 0,0 0 0,1 0 0,-1 0-1,1 0 1,-1 0 0,0 0 0,1 0 0,-1 0-1,1-1 1,-1 1 0,1 0 0,-1 0 0,0 0 0,1-1-1,-1 1 1,1 0 0,-1 0 0,0-1 0,1 0-4,0 1 0,0-1 0,-1 0 1,1 1-1,0-1 0,0 1 0,0-1 0,0 1 1,0-1-1,0 0 0,0 1 0,0-1 1,0 1-1,1-1 0,-1 1 0,0-1 0,0 1 1,0-1-1,1 0 0,19-29-298,-16 24 188,0 0 2,0-1 0,-1 0 1,1 0-1,-2-1 0,1 1 1,-1-1-1,0 1 1,0-1-1,-1 0 0,0 1 1,-1-1-1,0-15 0,0 22 998,-1 5-400,-1 1-408,-1-1 1,1 0-1,-1 0 1,0 1-1,0-2 1,0 1-1,0 0 1,-1-1-1,-5 6 1,-44 29 369,3-2-33,47-31-361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5.893"/>
    </inkml:context>
    <inkml:brush xml:id="br0">
      <inkml:brushProperty name="width" value="0.05" units="cm"/>
      <inkml:brushProperty name="height" value="0.05" units="cm"/>
      <inkml:brushProperty name="color" value="#004F8B"/>
    </inkml:brush>
  </inkml:definitions>
  <inkml:trace contextRef="#ctx0" brushRef="#br0">1 164 8420,'0'0'10071,"86"-28"-9780,264-82-403,-267 87 127,-71 20-749,-77 17-2350,1 2 3609,2 4 0,-71 31 0,117-45-119,1 1-1,0 1 1,0 1-1,-21 16 0,32-22-295,0 0 1,0 1-1,0-1 0,1 1 0,-1 0 0,1 0 0,0 1 0,0-1 0,1 0 0,-1 1 1,1 0-1,0-1 0,0 1 0,1 0 0,-1 0 0,1 0 0,0 0 0,0 8 0,1 6 120,2 35 106,-2-52-327,0-1 0,0 1 0,1 0 0,-1-1 0,1 1 0,0 0 0,-1-1 0,1 1 0,0-1 0,0 1 0,0-1 0,0 1 0,0-1 0,0 0 0,0 0 0,0 1 0,1-1 0,-1 0 0,0 0-1,1 0 1,2 1 0,18 8-12,1-1 0,1-2 0,30 7-1,-7-2-129,-32-8 71,20 5-677,-1 2 0,50 22 0,-80-31 683,0 0-1,0 0 1,0 1 0,0 0-1,0-1 1,-1 2-1,1-1 1,-1 0-1,0 1 1,0-1-1,0 1 1,0 0-1,-1 0 1,0 0 0,0 0-1,2 6 1,-1 0 36,0 1 0,-2 0 1,1-1-1,-1 1 0,-1 19 0,-1-25 41,1 0 0,-1 1-1,0-1 1,0 0-1,0 0 1,-1 0 0,0 0-1,0 0 1,0 0-1,-1-1 1,1 1 0,-1-1-1,0 0 1,0 1-1,-1-1 1,0-1 0,1 1-1,-1 0 1,0-1-1,0 0 1,-8 4 0,-7 5 203,-2-2 1,1 0 0,-37 11 0,35-13 21,-89 29 1251,93-32-1227,0-1 0,-1-1 0,0-1-1,-20 0 1,37-1-260,0-1-1,0 0 1,0 0-1,0 0 0,0-1 1,0 1-1,0 0 1,0-1-1,0 1 1,0-1-1,0 0 1,0 0-1,-3-1 1,4 0-19,0 1 1,-1-1 0,1 0 0,0 0-1,0 1 1,1-1 0,-1 0-1,0 0 1,1 0 0,-1 0 0,1 0-1,-1 0 1,1 0 0,0-1-1,0-1 1,-2-87-2856,2 61-805,0-20-7614</inkml:trace>
  <inkml:trace contextRef="#ctx0" brushRef="#br0" timeOffset="1">1121 4 10757,'0'0'3313,"133"279"-2400,-93-146 143,-29-5 1009,-11-18-640,0-23-689,-41-18-320,-51-18 177,-10-29-17,11-22-576,-11 0-240,0 0-1233,71-36-2769,11 4-4034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14.165"/>
    </inkml:context>
    <inkml:brush xml:id="br0">
      <inkml:brushProperty name="width" value="0.05" units="cm"/>
      <inkml:brushProperty name="height" value="0.05" units="cm"/>
      <inkml:brushProperty name="color" value="#004F8B"/>
    </inkml:brush>
  </inkml:definitions>
  <inkml:trace contextRef="#ctx0" brushRef="#br0">204 112 1617,'0'-6'18291,"0"237"-17515,-1-214-715,-1 0 1,-1 0-1,0 0 1,-2-1-1,1 0 0,-2 1 1,-15 29-1,19-41-33,1 0 0,-1 0-1,1 0 1,0 1 0,0-1 0,0 0-1,1 0 1,0 9 0,0-13-17,-28 1 1331,27-3-1305,1 0-1,-1 0 0,0 1 0,1-1 0,-1 0 0,0 0 0,1 0 1,-1 0-1,1 0 0,-1 0 0,1 1 0,0-1 0,-1 0 0,1 0 0,0 0 1,0 0-1,0-1 0,0 1 0,0 0 0,0 0 0,0 0 0,0-2 1,0-36 211,1 29-138,-1-413-1131,0 419 997,0-1 0,1 1 0,0 0 0,0-1 0,0 1 0,0 0 1,3-5-1,-4 7 10,1 1 0,-1 0 0,1-1 0,-1 1 1,1 0-1,0 0 0,0 0 0,-1 0 0,1-1 0,0 1 1,0 0-1,0 1 0,0-1 0,0 0 0,1 0 0,-1 0 0,0 1 1,0-1-1,0 0 0,1 1 0,-1-1 0,0 1 0,3-1 1,-3 1-137,-1 6-437,0 380 427,-4-309 210,3-69-33,0-1-1,-1 1 1,0-1-1,0 1 0,0-1 1,-1 0-1,-6 12 1,-6-10 122,15-9-124,0 1-1,0-1 1,-1 0-1,1 0 1,0 0-1,-1 1 0,1-1 1,0 0-1,0 0 1,-1 0-1,1 0 1,0 0-1,-1 0 1,1 0-1,0 0 1,-1 0-1,1 0 1,0 0-1,-1 0 0,1 0 1,0 0-1,-1 0 1,1 0-1,0 0 1,0 0-1,-1 0 1,1 0-1,0-1 1,-1 1-1,1 0 0,0 0 1,0 0-1,-1 0 1,1-1-1,0 1 1,0 0-1,-1 0 1,1-1-1,0 1 1,0 0-1,0 0 1,0-1-1,-1 1 0,1 0 1,0-1-1,0 1 1,0 0-1,0-1 1,0 1-1,0 0 1,0 0-1,0-1 1,0 1-1,0-318 1021,0 308-1132,0-1 0,1 1 0,1-1 0,0 1 0,0 0-1,1 0 1,7-17 0,0 6-301,2 0 0,16-22 0,-26 38 288,3-3-9,-3 8 4,-1 7-96,-1 24 154,-2 77 125,0-92-31,0 0 0,-1 0-1,0-1 1,-1 0 0,-7 16 0,-19 31 80,18-38 58,-15 43 0,25-62-107,2-5-57,0 0-1,0 1 1,0-1-1,0 0 1,0 0-1,0 1 1,0-1 0,0 0-1,0 1 1,0-1-1,0 0 1,-1 0-1,1 1 1,0-1-1,0 0 1,0 1 0,0-1-1,-1 0 1,1 0-1,0 0 1,0 1-1,0-1 1,-1 0 0,1 0-1,0 0 1,0 0-1,-1 1 1,1-1-1,0 0 1,-1 0-1,1 0 1,0 0 0,0 0-1,-1 0 1,1 0-1,0 0 1,-1 0-1,1 0 1,-2 0 640,2-37 168,-1 10-525,5-45-1,-3 64-300,1-1 0,0 0 0,0 0 0,1 1-1,0-1 1,1 1 0,0 0 0,9-15 0,9-4-45,-21 26 42,1 0-1,-1-1 1,0 1-1,1 0 1,-1 0 0,1 0-1,-1 0 1,1 0-1,0 0 1,-1 0-1,1 1 1,0-1-1,0 1 1,0-1-1,1 1 1,0 0-83,-3 6 5,1 24 6,1-17 99,-2-1 0,0 1 1,0 0-1,-1 0 1,-1-1-1,-4 19 1,3-25 2,0 0 1,0 0 0,-1 0-1,1-1 1,-1 1 0,-1-1-1,-5 6 1,-40 34 64,27-25-93,21-19-156,1-1 0,-1 0-1,1 1 1,-1-1-1,1 0 1,-1 1 0,0-1-1,1 0 1,-1 0-1,1-1 1,-1 1 0,0 0-1,1 0 1,-1-1 0,1 1-1,-1-1 1,1 1-1,-1-1 1,1 0 0,-2 0-1,-3-16-2883,1-2-3914</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34.208"/>
    </inkml:context>
    <inkml:brush xml:id="br0">
      <inkml:brushProperty name="width" value="0.05" units="cm"/>
      <inkml:brushProperty name="height" value="0.05" units="cm"/>
      <inkml:brushProperty name="color" value="#004F8B"/>
    </inkml:brush>
  </inkml:definitions>
  <inkml:trace contextRef="#ctx0" brushRef="#br0">1 193 6675,'0'0'11323,"16"-12"-10819,5-6-327,57-40 548,-76 57-686,1-2 61,1 1-1,0-1 1,0 1-1,0-1 1,1 1-1,-1 0 1,0 1 0,1-1-1,10-1 1791,-15 5-1738,0 64 260,18 131 0,-16-182-350,4 18 368,4 67 1373,-10-109-958,-2-5-706,0 0 0,0 0 0,-2 1-1,0-1 1,-8-21 0,4 16-144,2-1 1,-5-24-1,6 5-203,-2-60 0,-2 61 243,9 37-38,-1 2-109,-3 4 111,1 0 0,-1 0-1,1 1 1,0-1 0,1 0 0,0 1 0,0 0-1,0 0 1,0-1 0,1 1 0,-1 11-1,-4 9 52,5-22-44,-8 33 34,-22 57-1,31-94-28,0 0 0,0 0 0,0 1 0,0-1 0,-1 0 0,1 0 1,0 1-1,0-1 0,0 0 0,0 0 0,0 0 0,0 1 0,0-1 0,0 0 0,0 0 0,0 1 0,-1-1 0,1 0 0,0 0 0,0 0 0,0 0 0,0 1 0,-1-1 0,1 0 0,0 0 0,0 0 0,0 0 0,-1 0 0,1 0 0,0 0 0,0 1 0,-1-1 0,1 0 1,0 0-1,0 0 0,-1 0 0,1 0 0,0 0 0,-1 0 0,-2-11 538,2-17-204,1 28-371,-1-39 71,0 15-45,3-39 0,-1 56-8,0 1 0,0-1-1,0 1 1,1-1 0,0 1 0,1 0 0,-1 0-1,1 0 1,0 0 0,8-10 0,-3 7-8,0 0 0,1 0 0,0 1 0,1 0 0,13-8 0,-7 7 50,-13 8-4,-3 34 111,-2 57 241,1-80-348,-1-1 0,1 1 1,-2-1-1,1 1 0,-1-1 1,-8 16-1,4-13-11,3-5-9,0 1 1,0 0-1,-4 15 0,1-10 24,7-13-33,0 1 1,-1-1-1,1 0 1,0 0-1,0 1 1,-1-1 0,1 0-1,0 0 1,-1 0-1,1 1 1,0-1 0,0 0-1,-1 0 1,1 0-1,0 0 1,-1 0 0,1 0-1,0 0 1,-1 0-1,1 0 1,0 0-1,-1 0 1,1 0 0,0 0-1,-1 0 1,1 0-1,0 0 1,-1 0 0,1 0-1,0 0 1,-1 0-1,1 0 1,0-1 0,0 1-1,-1 0 1,1 0-1,0 0 1,-1-1 0,1 1-1,0 0 1,0-19 111,0-114-490,0 131 342,-1 1 20,1 1-1,0-1 1,0 0 0,0 1-1,0-1 1,0 0 0,0 1 0,0-1-1,0 0 1,0 1 0,0-1 0,1 0-1,-1 1 1,0-1 0,0 0-1,0 1 1,1-1 0,-1 1 0,0-1-1,1 1 1,-1-1 0,1 1 0,-1-1-1,0 1 1,1-1 0,-1 1-1,1-1 1,0 1 0,-1-1 0,1 1-1,-1 0 1,2-1 0,-2 10-77,0 82 125,0-91 299,0-4-261,-1-27-90,0 8-73,4-32-1,-3 48 70,1 1 0,0-1 0,1 1 0,0 0 0,0 0 0,0-1 0,1 2 0,0-1 0,6-10 0,-1 10 1,-7 5-46,-1 7 8,1 15 51,-1-9 18,1 0 0,-2 0 0,0 0 0,0 0 0,-1 0 0,0 0-1,-5 12 1,-5 1 9,9-20-18,0-1 1,1 1-1,0 0 1,0 0-1,0 1 0,0-1 1,1 0-1,0 1 1,0-1-1,0 0 1,1 7-1,0-11 124,0-15-27,-1-33-130,3-81-43,-1 122 63,1 0-1,-1 0 1,1 1 0,0-1-1,0 0 1,1 1 0,0-1-1,0 1 1,0 0 0,1 0-1,-1 0 1,1 1 0,1-1-1,-1 1 1,0 0 0,1 0-1,0 0 1,0 1 0,10-6-1,-12 8-62,-3 4-96,0 234-1766,0-301-5016,0 44 902</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47.169"/>
    </inkml:context>
    <inkml:brush xml:id="br0">
      <inkml:brushProperty name="width" value="0.05" units="cm"/>
      <inkml:brushProperty name="height" value="0.05" units="cm"/>
      <inkml:brushProperty name="color" value="#004F8B"/>
    </inkml:brush>
  </inkml:definitions>
  <inkml:trace contextRef="#ctx0" brushRef="#br0">17 209 11541,'0'0'10392,"-4"0"-9056,-8 0 405,45 0-830,1713-8 706,-1745 7-1639,-1 0 0,0-1 0,1 1 0,-1 0 0,0 0 0,0 0 0,0-1 0,0 1 0,0 0-1,0 0 1,-1-1 0,1 1 0,0 0 0,-1 0 0,1-1 0,0 1 0,-1 0 0,-1-2 0,-3-1-15,-1 0 0,0 0 0,0 0 0,0 1 0,-1 0 0,1 0 0,-1 1 1,-11-4-1,1 1-10,-240-89 453,240 88-334,1-1 0,-30-19 0,46 26-70,0 0-2,0 0 1,0 0-1,0 0 1,1 0-1,-1 0 1,0 0 0,0 0-1,0 0 1,0 0-1,0 0 1,0 0-1,0 0 1,0 0-1,1-1 1,-1 1-1,0 0 1,0 0-1,0 0 1,0 0 0,0 0-1,0 0 1,0 0-1,0 0 1,0 0-1,0-1 1,0 1-1,0 0 1,0 0-1,0 0 1,0 0-1,0 0 1,0 0 0,0 0-1,0-1 1,0 1-1,0 0 1,0 0-1,0 0 1,0 0-1,0 0 1,0 0-1,0 0 1,0-1-1,0 1 1,0 0 0,0 0-1,0 0 1,0 0-1,0 0 1,0 0-1,309 0-1142,-282 0 1139,0 1 0,0 1 1,0 2-1,-1 1 0,1 1 0,-1 1 0,0 1 0,-1 2 0,41 20 0,-59-26 3,1 0-1,-1 1 1,-1 0 0,1 0-1,-1 1 1,0-1-1,10 14 1,-13-15-9,0 0 0,0 1-1,-1 0 1,0 0 0,0 0 0,0 0 0,0 0-1,-1 0 1,0 0 0,0 1 0,0-1-1,-1 10 1,1 4-36,0-11 32,-1 0 0,0 0 0,-2 14 0,2-19 11,-1-1 1,0 1-1,1-1 0,-1 0 0,0 0 1,0 1-1,-1-1 0,1 0 1,0 0-1,-1 0 0,1 0 0,-1 0 1,1 0-1,-1-1 0,0 1 1,0 0-1,-2 1 0,-4 1 2,-1 0-1,1 0 1,-1-1 0,0 0-1,1 0 1,-2-1-1,-13 2 1,-5-1-15,-35-1 1,62-2-22,0 0-1,1 0 1,-1 0-1,0 0 1,1 0-1,-1-1 1,0 1-1,1 0 0,-1 0 1,1-1-1,-1 1 1,1 0-1,-1-1 1,0 1-1,1-1 1,-1 1-1,1-1 1,0 1-1,-1-1 1,1 1-1,-1-1 1,1 0-1,0 1 1,-1-1-1,1 1 1,0-1-1,0 0 1,0 1-1,-1-1 1,1 0-1,0 1 0,0-1 1,0-1-1,1-25-1345,-1 21 829,3-19-3297,12 7-2878</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47.687"/>
    </inkml:context>
    <inkml:brush xml:id="br0">
      <inkml:brushProperty name="width" value="0.05" units="cm"/>
      <inkml:brushProperty name="height" value="0.05" units="cm"/>
      <inkml:brushProperty name="color" value="#004F8B"/>
    </inkml:brush>
  </inkml:definitions>
  <inkml:trace contextRef="#ctx0" brushRef="#br0">278 49 20025,'0'0'3394,"91"-11"-3592,286-25 116,-357 35 80,1 1 0,0 0 0,27 6 1,-42-5 0,-1 1 1,1-1 0,-1 1 0,1 0 0,-1 1 0,0-1 0,7 6 0,-4-4-5,-2 1 1,1 1-1,0-1 0,-1 1 1,0 0-1,0 0 1,-1 1-1,0-1 1,0 1-1,0 1 1,-1-1-1,0 1 1,0-1-1,-1 1 1,0 0-1,-1 0 1,1 1-1,-2-1 1,1 0-1,-1 1 1,0-1-1,-1 14 1,1 1-2,0-17 29,-1 0 0,1-1 0,-1 1 1,0 0-1,-1 0 0,1 0 0,-1-1 1,0 1-1,-1 0 0,1-1 0,-1 1 0,-4 7 1,1-7 29,-1 0 1,0-1 0,0 1 0,0-1-1,-1 0 1,0 0 0,0-1-1,0 0 1,-1 0 0,-11 4 0,-7 1 178,-1 0 1,-29 5-1,45-12-86,0 0 1,0-1-1,0 0 0,-14-1 0,22 0 86,12 0-1085,25-1 83,-16 0 508,1 0 1,-1 1 0,1 1 0,31 6 0,-45-5 232,-1-1-1,0 1 1,0 0 0,0 0-1,-1 0 1,1 1 0,0-1-1,-1 1 1,0 0 0,1 0 0,-1 0-1,-1 0 1,1 1 0,0-1-1,-1 1 1,1 0 0,-1 0-1,0 0 1,-1 0 0,1 0-1,-1 0 1,1 0 0,0 8-1,0 2 27,0-1-1,-1 0 1,-1 0-1,0 1 1,-1-1-1,-4 26 1,3-33 6,1 0 1,-1 0 0,0 0-1,-1 0 1,1 0 0,-1 0 0,-1-1-1,1 0 1,-1 1 0,0-1-1,0 0 1,0-1 0,-10 9 0,-2-1 31,0 0 1,-1-1 0,-19 8-1,23-12-11,-61 31 258,-1-3 0,-2-4 0,-2-3 0,0-3 0,-118 20 0,155-39 54,-1-2 0,-43-2 0,76-2-259,6 0-51,1 1 1,-1-1-1,1 0 0,0-1 1,-1 1-1,-4-2 0,7 2-24,0-1-1,0 1 1,0-1-1,0 1 1,1-1 0,-1 0-1,0 1 1,0-1-1,0 0 1,1 1-1,-1-1 1,0 0 0,1 0-1,-1 0 1,0 0-1,1 0 1,-1 0-1,1 0 1,0 0-1,-1 0 1,1 0 0,0 0-1,0 0 1,-1 0-1,1-1 1,0 2-2,-1-10-109,0 0 0,0-19 0,2 25 55,-1 1-1,0-1 1,1 1 0,0 0-1,0 0 1,0-1 0,0 1-1,0 0 1,1 0 0,-1 0-1,1 0 1,0 0 0,0 0-1,3-3 1,6-3-186,0 1 1,0 0-1,1 0 1,0 2-1,19-9 0,82-31-1694,-84 35 1275,6-3-331,46-16-1322,-11 13-2603,-24 8-1710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48.096"/>
    </inkml:context>
    <inkml:brush xml:id="br0">
      <inkml:brushProperty name="width" value="0.05" units="cm"/>
      <inkml:brushProperty name="height" value="0.05" units="cm"/>
      <inkml:brushProperty name="color" value="#004F8B"/>
    </inkml:brush>
  </inkml:definitions>
  <inkml:trace contextRef="#ctx0" brushRef="#br0">1 401 12310,'0'0'10466,"34"37"-9975,114 119-262,-132-138-208,1-2 1,1 0-1,0-1 0,1-1 0,1-1 1,39 21-1,-44-27-13,8 5-31,2-1 0,0-1 0,0-1 0,1-1-1,0-2 1,0 0 0,0-2 0,1-1 0,49-1-1,-63-2-56,-1 0-1,0-1 0,0-1 1,0 0-1,0 0 0,0-1 0,-1-1 1,1 0-1,-1 0 0,0-2 1,0 1-1,-1-1 0,1-1 1,-1 1-1,12-12 0,-7 5-101,0-1-1,-1-1 1,14-19-1,-22 25 76,0 0 1,0 0-1,-1-1 0,-1 1 0,1-1 0,-2 0 0,5-18 0,-2-8 201,-2-1-1,-2 1 0,-2-49 1,-1 31 282,1 47-268,1 0 0,-1 0 0,-1 0-1,1 0 1,-1 0 0,0 0 0,-1 0 0,1 1-1,-2-1 1,1 0 0,-1 1 0,0 0 0,0-1-1,0 1 1,-1 0 0,-4-5 0,-8-6 238,0 1 0,-1 1 0,-1 0 0,-1 1 0,-24-14-1,11 10 112,0 1-1,-58-20 0,46 24-90,25 11-204,18 3-169,1-1-1,-1 1 0,1 0 0,-1-1 0,1 1 0,0 0 0,-1 0 1,1-1-1,0 1 0,0 0 0,0 0 0,-1-1 0,1 1 0,0 0 0,0 0 1,0-1-1,0 1 0,1 1 0,-2 3-61,-3 24-575,1 0 0,1 1 0,2-1 0,5 51-1,-5-80 629,0 6-235,1-1-1,0 0 1,1 1 0,-1-1-1,4 6 1,-4-9-4,0 0 1,1 0 0,-1 0-1,0 0 1,1 0-1,-1-1 1,1 1-1,0-1 1,0 1-1,-1-1 1,1 0-1,0 1 1,0-1-1,0 0 1,0 0-1,5 1 1,27 9-5087</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48.446"/>
    </inkml:context>
    <inkml:brush xml:id="br0">
      <inkml:brushProperty name="width" value="0.05" units="cm"/>
      <inkml:brushProperty name="height" value="0.05" units="cm"/>
      <inkml:brushProperty name="color" value="#004F8B"/>
    </inkml:brush>
  </inkml:definitions>
  <inkml:trace contextRef="#ctx0" brushRef="#br0">107 1 17560,'0'0'4482,"-98"240"-2865,98-163-625,0-9-768,0-16-208,0-16-16,0-20-128,0-12-416,0-16-4418,-9-24-1537,9-4-2801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48.782"/>
    </inkml:context>
    <inkml:brush xml:id="br0">
      <inkml:brushProperty name="width" value="0.05" units="cm"/>
      <inkml:brushProperty name="height" value="0.05" units="cm"/>
      <inkml:brushProperty name="color" value="#004F8B"/>
    </inkml:brush>
  </inkml:definitions>
  <inkml:trace contextRef="#ctx0" brushRef="#br0">623 152 17224,'0'0'7494,"77"-22"-6184,244-69-488,-204 62-689,-68 22-320,-31 5 57,-15 1-654,-6 1 324,-16 1 200,-36 6 246,10 4 8,-62 23 1,57-17 53,45-15-42,-106 37 261,93-31-144,1 1-1,0 0 0,-29 21 1,41-26-85,0 0 1,1 0-1,0 0 1,0 1-1,0-1 0,0 1 1,1 0-1,0 0 1,0 0-1,0 1 1,1-1-1,-1 1 0,1-1 1,-2 12-1,1 0-5,2 1-1,0 0 1,1 28-1,1-8-44,-1-31-34,1 0-1,0-1 1,0 1 0,0-1 0,1 1 0,0-1 0,0 1 0,0-1 0,1 0 0,0 0 0,0 0 0,1-1 0,-1 1 0,1-1 0,1 0 0,5 7 0,3 3-236,-10-10 178,0 0-1,-1 1 1,1-1 0,-1 1-1,0-1 1,0 1 0,-1 0-1,1-1 1,-1 1-1,-1 0 1,1 0 0,-1 0-1,0 0 1,0 0 0,-1-1-1,-1 8 1,2-11 97,0 0 0,-1-1 0,1 1-1,-1 0 1,1-1 0,-1 1 0,0 0 0,1-1 0,-1 1 0,0-1 0,0 0 0,0 1-1,0-1 1,0 0 0,0 1 0,-1-1 0,1 0 0,0 0 0,-1 0 0,1 0-1,-1 0 1,1 0 0,-3 1 0,-20 8 3,0 0 0,0-1 0,-46 9 0,-98 14 318,124-24-100,-35 4 424,-91 2 0,61-12-3290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5:49.411"/>
    </inkml:context>
    <inkml:brush xml:id="br0">
      <inkml:brushProperty name="width" value="0.05" units="cm"/>
      <inkml:brushProperty name="height" value="0.05" units="cm"/>
      <inkml:brushProperty name="color" value="#004F8B"/>
    </inkml:brush>
  </inkml:definitions>
  <inkml:trace contextRef="#ctx0" brushRef="#br0">760 8 3249,'0'0'18105,"-22"-1"-17262,-75-4-350,91 4-447,1 0 0,-1 1-1,0 0 1,0 0 0,1 1-1,-1 0 1,0 0 0,1 0-1,-1 0 1,1 1 0,-1 0-1,1 0 1,0 1 0,0 0-1,0-1 1,0 2-1,0-1 1,-4 5 0,-9 4 66,10-6-63,-379 278 1369,374-273-1356,0 0 0,0 1 1,1 0-1,1 1 0,-11 16 0,17-22-49,1 1 0,0 0-1,0 0 1,0 0 0,1 0-1,1 0 1,-1 1 0,1-1-1,1 1 1,0 0 0,-1 15-1,2-7-19,-1-10-2,1 0 0,0 0 1,0 0-1,2 7 0,-1-11 0,-1-1-1,1 0 1,-1 0 0,1 0 0,0 0 0,0 0 0,0 0 0,0 0 0,1 0-1,-1 0 1,0-1 0,1 1 0,0 0 0,-1-1 0,1 1 0,0-1-1,3 2 1,16 6-322,0-1 1,0-1-1,1-1 0,33 5 0,-35-7 24,-1 0-287,1-2 0,27 1 0,-10-3-3872,-23 0 1465</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53:58.880"/>
    </inkml:context>
    <inkml:brush xml:id="br0">
      <inkml:brushProperty name="width" value="0.05" units="cm"/>
      <inkml:brushProperty name="height" value="0.05" units="cm"/>
    </inkml:brush>
  </inkml:definitions>
  <inkml:trace contextRef="#ctx0" brushRef="#br0">0 23 11845</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54:20.162"/>
    </inkml:context>
    <inkml:brush xml:id="br0">
      <inkml:brushProperty name="width" value="0.05" units="cm"/>
      <inkml:brushProperty name="height" value="0.05" units="cm"/>
    </inkml:brush>
  </inkml:definitions>
  <inkml:trace contextRef="#ctx0" brushRef="#br0">1 0 10213,'0'0'0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48.923"/>
    </inkml:context>
    <inkml:brush xml:id="br0">
      <inkml:brushProperty name="width" value="0.05" units="cm"/>
      <inkml:brushProperty name="height" value="0.05" units="cm"/>
      <inkml:brushProperty name="color" value="#E71224"/>
    </inkml:brush>
  </inkml:definitions>
  <inkml:trace contextRef="#ctx0" brushRef="#br0">440 74 3778,'0'0'10143,"8"-12"-9148,28-37-85,-24 37 5554,-27 13-6433,0 1-1,0 0 0,0 2 0,1-1 1,-1 2-1,1 0 0,0 1 1,0 0-1,1 1 0,-25 16 1,-9 11-25,-67 62 1,99-83-5,2 0 0,0 1 0,0 1 0,1 0 0,1 1 0,1 0 0,0 0 0,1 1 0,1 0 0,0 1 0,1 0-1,1 0 1,1 1 0,-3 21 0,4 10 19,4 70 0,1-53 60,-2-50-83,2 1 0,0 0 1,5 21-1,-5-33-1,1-1 1,0 1 0,0 0-1,0-1 1,1 0 0,-1 1-1,1-1 1,1 0 0,-1 0-1,1-1 1,0 1 0,0-1-1,5 5 1,8 4 32,1 0-1,0-1 1,33 17 0,-40-24 25,0 0 1,1 0-1,0-1 1,-1-1-1,1 0 1,0-1-1,24 2 1,-14-1 427,-22-3-340,1 0-1,-1 0 1,1 0 0,-1 0 0,1 0 0,-1 1-1,1-1 1,-1 0 0,1 0 0,-1 0-1,0 1 1,1-1 0,-1 0 0,1 1-1,-1-1 1,0 0 0,1 1 0,-1-1 0,0 0-1,0 1 1,1-1 0,-1 1 0,0-1-1,0 1 1,1-1 0,-1 1 0,0-1 0,0 0-1,0 1 1,0-1 0,0 1 0,0 0-1,21-1-62,83-7-3088,9 0-3204,-45 7-2637</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54:25.619"/>
    </inkml:context>
    <inkml:brush xml:id="br0">
      <inkml:brushProperty name="width" value="0.05" units="cm"/>
      <inkml:brushProperty name="height" value="0.05" units="cm"/>
    </inkml:brush>
  </inkml:definitions>
  <inkml:trace contextRef="#ctx0" brushRef="#br0">1 16 13030,'0'0'11013,"71"-7"-13318,-71-1-560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54:33.113"/>
    </inkml:context>
    <inkml:brush xml:id="br0">
      <inkml:brushProperty name="width" value="0.05" units="cm"/>
      <inkml:brushProperty name="height" value="0.05" units="cm"/>
    </inkml:brush>
  </inkml:definitions>
  <inkml:trace contextRef="#ctx0" brushRef="#br0">47 0 14775</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54:34.140"/>
    </inkml:context>
    <inkml:brush xml:id="br0">
      <inkml:brushProperty name="width" value="0.05" units="cm"/>
      <inkml:brushProperty name="height" value="0.05" units="cm"/>
    </inkml:brush>
  </inkml:definitions>
  <inkml:trace contextRef="#ctx0" brushRef="#br0">406 189 16247,'26'0'-16,"-8"-5"-496,-9 5 80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0:57:16.143"/>
    </inkml:context>
    <inkml:brush xml:id="br0">
      <inkml:brushProperty name="width" value="0.05" units="cm"/>
      <inkml:brushProperty name="height" value="0.05" units="cm"/>
    </inkml:brush>
  </inkml:definitions>
  <inkml:trace contextRef="#ctx0" brushRef="#br0">1313 1271 16744,'0'0'10581,"35"8"-11110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49.708"/>
    </inkml:context>
    <inkml:brush xml:id="br0">
      <inkml:brushProperty name="width" value="0.05" units="cm"/>
      <inkml:brushProperty name="height" value="0.05" units="cm"/>
      <inkml:brushProperty name="color" value="#004F8B"/>
    </inkml:brush>
  </inkml:definitions>
  <inkml:trace contextRef="#ctx0" brushRef="#br0">26 17 12918,'0'0'8708,"-6"0"-8295,5 0-411,1 0 0,-1-1 0,0 1 0,0 0 0,1 0 0,-1 0 0,0 1 0,1-1 0,-1 0 0,0 0 0,1 0 0,-1 0 0,0 1-1,1-1 1,-1 0 0,0 1 0,1-1 0,-1 0 0,1 1 0,-1-1 0,0 1 0,1-1 0,-1 1 0,1-1 0,0 1 0,-1-1 0,1 1-1,-1 0 1,1-1 0,0 1 0,-1 0 0,1-1 0,0 1 0,0 0 0,0-1 0,-1 1 0,1 0 0,0-1 0,0 1 0,0 0 0,0-1-1,0 1 1,0 0 0,0 0 0,1-1 0,-1 1 0,0 0 0,2 7 9,1 0 0,0-1 0,0 1-1,8 12 1,48 81 134,50 94 118,-78-121 17,39 143 1,-59-173-139,-2 0-1,-2 1 1,-2 0 0,0 67 0,-5-111 34,0-4-82,0 1-81,0 0 1,0 0 0,-1 0-1,1 0 1,-1 0-1,1 0 1,-1 0 0,0 0-1,-1-2 1,-14-25 42,-2 2 0,-39-49 1,33 47-72,2 0 1,-30-53-1,39 53-27,1-1 1,1 0-1,1 0 0,2-1 0,1 0 1,-3-41-1,0-191-807,10 233 710,-1 14 118,1 12-2,-1 0 0,1 0 1,0 0-1,0 0 1,0 0-1,0 0 1,1 0-1,0 0 1,-1 0-1,2 0 1,-1 0-1,0 0 0,1 0 1,-1 1-1,1-1 1,0 1-1,3-4 1,0 3-11,-1 1 0,1-1 1,1 1-1,-1 1 0,0-1 1,1 1-1,-1 0 0,1 0 1,-1 0-1,1 1 0,0 0 1,7-1-1,16 0-57,36 1 0,-44 1 78,9 1-40,0 1 0,0 1 0,0 2-1,-1 1 1,1 2 0,-1 0-1,-1 2 1,0 1 0,36 20 0,36 20 134,182 125 1,-238-142 92,-1 1-1,-2 2 1,-1 2 0,-2 2 0,65 89-1,-90-109 39,-1 0-1,0 1 0,-2 1 0,-1 0 0,0 0 0,-2 0 0,0 1 0,-2 1 0,4 42 0,-8-60-102,-1 0-1,1 0 1,1 1-1,-1-1 0,1-1 1,1 1-1,-1 0 0,1 0 1,0-1-1,0 0 1,9 12-1,-8-13-31,11 9 352,12-12-455,-26-2 9,2 0-148,0 0 1,1 0-1,-1 0 0,0-1 1,0 1-1,0-1 0,0 0 1,-1 0-1,1 0 0,0 0 1,0 0-1,0-1 0,-1 1 1,1-1-1,3-3 0,-4 3-426,0 0 0,0 0 0,0-1 1,-1 1-1,1-1 0,-1 1 0,1-1 0,-1 0 0,0 1 0,0-1 0,1-5 0,-1-12-7667</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0.189"/>
    </inkml:context>
    <inkml:brush xml:id="br0">
      <inkml:brushProperty name="width" value="0.05" units="cm"/>
      <inkml:brushProperty name="height" value="0.05" units="cm"/>
      <inkml:brushProperty name="color" value="#004F8B"/>
    </inkml:brush>
  </inkml:definitions>
  <inkml:trace contextRef="#ctx0" brushRef="#br0">1 4 16664,'0'0'7640,"38"-2"-7439,141 0-81,-136 7-100,1 3 1,-2 0 0,75 27 0,-65-18 13,119 36 43,90 28-10,-222-70-64,49 23-1,-87-34-4,0 1-1,0-1 0,-1 1 0,1-1 0,0 1 0,0 0 1,0-1-1,-1 1 0,1 0 0,0 0 0,0 0 0,-1-1 1,1 1-1,-1 0 0,1 0 0,-1 0 0,1 0 0,-1 0 0,0 0 1,1 0-1,-1 2 0,0 23-99,-1-13 58,1-3 29,0 0 0,0 0-1,-1 0 1,-3 12 0,2-17 19,0 0-1,0 0 1,0-1 0,0 1 0,-1-1 0,0 1-1,0-1 1,0 0 0,-1 0 0,-5 5 0,-26 21 31,-1-1 1,-1-2-1,-44 24 1,35-23-13,2 2 0,-45 38-1,80-60-5,-161 136 468,168-142-472,1-2-9,1 1 0,-1-1 0,1 1 0,-1-1 0,0 0 0,1 1 0,-1-1 0,1 1 0,0 0 1,-1-1-1,1 1 0,-1-1 0,1 1 0,0 0 0,0-1 0,-1 1 0,1 0 0,0-1 0,0 1 0,0 0 0,0-1 0,0 1 0,-1 0 0,1-1 0,1 1 0,-1 0 1,0 0-1,0 0 0,0 0-130,0-5-303,2-13-1570,8-3-3550,14-3-2908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0.568"/>
    </inkml:context>
    <inkml:brush xml:id="br0">
      <inkml:brushProperty name="width" value="0.05" units="cm"/>
      <inkml:brushProperty name="height" value="0.05" units="cm"/>
      <inkml:brushProperty name="color" value="#004F8B"/>
    </inkml:brush>
  </inkml:definitions>
  <inkml:trace contextRef="#ctx0" brushRef="#br0">0 0 11845,'0'0'6083,"30"39"-5074,-30-39-1009,125 169 781,-107-142-537,17 37-1,-26-46-116,24 42 328,-5-9 324,33 81 1,-6 35 597,-53-162-1331,0 1 0,0-1 1,1-1-1,0 1 0,0 0 1,0-1-1,1 1 0,-1-1 1,1 0-1,0 0 0,0 0 0,0-1 1,1 1-1,-1-1 0,1 0 1,8 3-1,-12-6-61,-1 0 1,1 0 0,-1 0-1,1 0 1,-1 0-1,1 0 1,-1 0 0,1-1-1,-1 1 1,1 0-1,-1 0 1,1-1-1,-1 1 1,1 0 0,-1-1-1,0 1 1,1 0-1,-1-1 1,0 1-1,1-1 1,-1 1 0,0 0-1,1-1 1,-1 1-1,0-1 1,0 1-1,0-1 1,1 1 0,-1-1-1,0 1 1,0-2-1,15-34-1592,4-12-6377,-1 8-2887</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0.954"/>
    </inkml:context>
    <inkml:brush xml:id="br0">
      <inkml:brushProperty name="width" value="0.05" units="cm"/>
      <inkml:brushProperty name="height" value="0.05" units="cm"/>
      <inkml:brushProperty name="color" value="#004F8B"/>
    </inkml:brush>
  </inkml:definitions>
  <inkml:trace contextRef="#ctx0" brushRef="#br0">285 430 8836,'0'0'5082,"21"36"-3059,-8-14-1851,5 11 94,36 49 1,-41-66-89,1 0 1,1 0 0,0-1-1,1-1 1,1-1 0,23 16-1,33 13 102,1-3 0,2-3 0,2-3 0,0-4 0,2-3 0,1-4-1,1-3 1,1-4 0,0-4 0,95 1 0,-18-11 8,-148-1-251,25-1 19,-35 0-49,0 1 0,0-1 0,0 1 0,-1-1 0,1 1 1,0-1-1,-1 0 0,1 0 0,-1 0 0,1 0 0,-1 0 1,1 0-1,-1-1 0,1 1 0,-1 0 0,0-1 0,2-2 1,0-3 35,-1 0 0,0-1 0,0 1 0,0-1 0,-1 0 0,-1 1 0,1-1 0,-1 0 0,-1-10 1,1 3 5,0-9 32,0-3 75,-5-47 0,4 63-147,-2 1 0,1-1 0,-1 1 0,-1 0-1,0 0 1,0 1 0,-12-19 0,-5-1-27,-1 0 0,-50-50-1,-70-44 205,-82-43 268,153 119-182,-100-49-1,138 80-179,-1 2 0,0 0 0,-1 3 0,0 1 0,-1 1 0,0 3 0,0 0 0,0 3 0,-1 0 0,-67 6 0,96-2-85,0 1 0,0 0 1,0 0-1,0 1 0,0 0 0,1 1 1,-1-1-1,1 1 0,0 1 1,0-1-1,1 1 0,-10 9 1,-5 7-21,1 1 1,-20 30-1,32-43 9,-177 280-105,140-213 7,0 10-387,25-45-70,16-32-19,-15 33 43,15-10-7346</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7.081"/>
    </inkml:context>
    <inkml:brush xml:id="br0">
      <inkml:brushProperty name="width" value="0.05" units="cm"/>
      <inkml:brushProperty name="height" value="0.05" units="cm"/>
      <inkml:brushProperty name="color" value="#004F8B"/>
    </inkml:brush>
  </inkml:definitions>
  <inkml:trace contextRef="#ctx0" brushRef="#br0">295 1419 9012,'0'0'7225,"107"34"-5771,-107-34-1454,475 144 995,-393-124-775,0-5-1,101 8 1,1007 29 2341,-1078-51-2354,185-4 238,-212-1-291,121-23 0,-147 15-90,0-3-1,-1-2 0,58-26 0,-75 24-13,-1-1-1,-1-2 1,-1-2 0,60-49 0,-64 43-76,-1 0-1,-2-2 1,49-64-1,-65 74-21,-1 0-1,-1-1 1,-1 0-1,-1 0 1,-1-2-1,-1 1 1,11-49-1,-13 24-16,-3 1 0,-2-71 0,-2 93 58,0 13 10,-4-107 93,2 105-58,-1-1 1,0 1 0,-1 0 0,-1 1 0,0-1 0,-7-14 0,-1 7 62,-1 0 0,-1 1 0,0 0 0,-2 1 0,-1 1 0,0 1 0,-24-19 0,-1 3 151,-1 3 1,-75-42 0,68 47 25,-1 3 0,-108-33 0,77 35-61,-117-15 1,-376 4 7,-6 32-225,422 6-44,-1 6 0,2 8 0,0 6 1,-218 67-1,291-66 12,-105 48 0,149-55 2,0 2 0,2 2 0,1 1 0,-45 39 0,45-30 35,2 2-1,1 1 0,-49 66 0,69-80 22,1-1-1,2 2 1,0 0-1,1 0 0,2 2 1,0-1-1,2 1 0,-8 41 1,11-26 61,3 77-1,3-70-43,-2-39-41,1-1 0,0 0 0,1 1 0,0-1-1,1 0 1,-1 0 0,2 0 0,-1 0 0,1 0 0,0-1 0,0 1 0,1-1 0,0 1 0,1-1 0,-1-1-1,1 1 1,1-1 0,-1 1 0,1-2 0,9 9 0,7 5-34,1-1 0,1-1 0,0-1 0,1-1 0,1-2-1,32 14 1,-38-20-1074,-1-1 0,40 7 0,-58-13 567,6 2 47</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7.949"/>
    </inkml:context>
    <inkml:brush xml:id="br0">
      <inkml:brushProperty name="width" value="0.05" units="cm"/>
      <inkml:brushProperty name="height" value="0.05" units="cm"/>
      <inkml:brushProperty name="color" value="#004F8B"/>
    </inkml:brush>
  </inkml:definitions>
  <inkml:trace contextRef="#ctx0" brushRef="#br0">438 1492 8756,'0'0'2182,"96"21"-754,-20-3-1124,121 26 1111,301 28 0,186-41 48,3-31-892,-320-1 117,-259 1-362,287-11 857,-347 6-1043,-1-2 0,1-3 0,-1-1 0,-1-2 0,0-2 0,47-24 0,-50 17-32,0-2 0,-2-2 1,-1-1-1,-1-3 0,-1-1 1,43-46-1,-61 56-21,-1-2 0,-1 0 0,-1-1 0,-1 0-1,-1-1 1,-1-1 0,-1-1 0,-2 0 0,0 0 0,-2-1 0,9-49 0,-11 8 404,-2-99 1,-5 164-480,0-14 64,0 2 0,-2-1 1,0 0-1,-1 0 1,-6-21-1,5 26-43,-1 0 0,0 1 0,-1 0 0,0 0 0,-1 1 1,0-1-1,-16-16 0,-6-3 5,-2 1 0,-1 2 0,-2 0 0,0 3 0,-1 1 0,-51-24 0,8 9 40,-2 5 1,-92-26-1,5 14 85,-2 8 0,-1 8 0,-183-9 0,-522 16 501,442 31-409,332-1-183,1 4 1,-126 31-1,124-15-45,0 4 0,3 5 0,-112 57-1,145-59 4,2 3 0,1 3-1,2 2 1,2 4 0,-66 64-1,100-84 8,0 0 0,2 1 0,-33 55 0,45-64-16,0 1 0,2 0 1,1 1-1,0 0 0,2 0 0,0 1 1,-3 29-1,5-3 16,3 54 1,1-58-31,0-38-4,0 0 0,0 1 0,1-1 0,0 0 0,0 0-1,0 0 1,1 0 0,0 0 0,0 0 0,1 0 0,5 10 0,-2-9-4,0 0 0,0-1 0,0 1 1,1-1-1,0-1 0,14 10 1,13 5-80,0-2 0,0-1 0,73 24 0,-85-33-22,-18-7-689,7 4 1778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0.069"/>
    </inkml:context>
    <inkml:brush xml:id="br0">
      <inkml:brushProperty name="width" value="0.05" units="cm"/>
      <inkml:brushProperty name="height" value="0.05" units="cm"/>
      <inkml:brushProperty name="color" value="#E71224"/>
    </inkml:brush>
  </inkml:definitions>
  <inkml:trace contextRef="#ctx0" brushRef="#br0">21 18 4050,'0'0'12947,"-3"-3"-11618,-14-12 3227,20 19-4465,39 35 51,-28-26-53,0 0 0,15 17-1,-12-6-80,0 0 0,-2 1 0,-1 0 0,0 2 0,-2-1 0,-2 2 0,0-1 0,-2 1 0,0 1 0,-2-1 0,4 53 0,1 323-18,-11-400 16,0 1-1,-1 0 1,1-1 0,-1 1 0,0 0-1,-1-1 1,1 1 0,-1-1 0,0 0 0,0 0-1,0 1 1,-6 6 0,-1 0 104,0-1 0,-21 18 0,21-19 10,7-8 371,-23-1 1287,-11 0-7243,15 0-396</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0:01.813"/>
    </inkml:context>
    <inkml:brush xml:id="br0">
      <inkml:brushProperty name="width" value="0.05" units="cm"/>
      <inkml:brushProperty name="height" value="0.05" units="cm"/>
      <inkml:brushProperty name="color" value="#004F8B"/>
    </inkml:brush>
  </inkml:definitions>
  <inkml:trace contextRef="#ctx0" brushRef="#br0">75 122 5458,'0'0'13271,"-6"43"-12500,-18 145-267,21-167-385,2 0 1,0 1-1,1-1 1,1 0 0,5 33-1,-2-41-77,1 1 0,0-1 0,1 0 0,0 0 0,1-1 0,13 19 0,0-1 3,43 70 120,-55-85-135,0 1 1,-2 0-1,1 0 1,6 30 0,-11-27 225,-2-19-237,0 0 0,0 1-1,0-1 1,0 0 0,0 0 0,0 0 0,0 1 0,-1-1 0,1 0-1,0 0 1,0 0 0,0 1 0,0-1 0,0 0 0,0 0 0,0 0 0,0 0-1,0 1 1,-1-1 0,1 0 0,0 0 0,0 0 0,0 0 0,0 0 0,-1 0-1,1 1 1,0-1 0,0 0 0,0 0 0,0 0 0,-1 0 0,1 0-1,0 0 1,0 0 0,0 0 0,-1 0 0,1 0 0,0 0 0,-3-1 61,0-1 0,0 1 0,0-1 0,0 0 0,0 0 0,1 0 0,-5-4 1,-9-9-102,0-1 1,1 0-1,0-1 1,2 0-1,0-2 1,1 1-1,1-1 1,0-1-1,2 0 1,-9-26-1,7 12-294,2-1-1,2 0 1,1 0-1,1-1 1,1-61-1,2 25-443,1 30 182,7-84 0,-6 121 573,1 0-1,1 0 0,-1 0 0,1 0 0,0 0 0,0 1 1,0-1-1,1 0 0,-1 1 0,1 0 0,0-1 0,1 1 1,-1 0-1,5-3 0,-2 1 12,1 1 0,0 1 0,0-1 0,0 1 0,1 0 0,-1 1 0,1 0 1,9-3-1,9 0 35,0 1 0,0 2 1,1 0-1,39 1 0,-49 2-17,-1 0 0,0 1 0,1 1 0,-1 1 1,0 0-1,0 1 0,0 1 0,-1 0 0,18 9 0,13 11 82,-1 3-1,-2 1 1,-1 2 0,54 53-1,-79-67 27,0 1 0,-2 1 0,0 0 0,-1 1-1,-1 0 1,-1 1 0,0 0 0,-2 1-1,-1 1 1,0-1 0,-2 2 0,-1-1-1,0 1 1,-2-1 0,-1 1 0,1 35 0,-4 176 2639,0-132-4902</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0:02.163"/>
    </inkml:context>
    <inkml:brush xml:id="br0">
      <inkml:brushProperty name="width" value="0.05" units="cm"/>
      <inkml:brushProperty name="height" value="0.05" units="cm"/>
      <inkml:brushProperty name="color" value="#004F8B"/>
    </inkml:brush>
  </inkml:definitions>
  <inkml:trace contextRef="#ctx0" brushRef="#br0">1 0 19241,'0'0'4498,"160"0"-15431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0:02.577"/>
    </inkml:context>
    <inkml:brush xml:id="br0">
      <inkml:brushProperty name="width" value="0.05" units="cm"/>
      <inkml:brushProperty name="height" value="0.05" units="cm"/>
      <inkml:brushProperty name="color" value="#004F8B"/>
    </inkml:brush>
  </inkml:definitions>
  <inkml:trace contextRef="#ctx0" brushRef="#br0">2 383 13046,'0'0'2500,"0"35"-1252,-1-16-1126,1 1 14,0-1 1,1 1 0,8 38-1,-7-48-85,1 0 0,0 0 0,1 0 0,0-1 0,1 0 0,0 0 0,0 0 0,1 0 0,0-1 1,1 0-1,0 0 0,13 11 0,11 6 20,2-1 0,1-2 0,0-1 0,2-2 0,0-2 0,1-1 1,0-2-1,53 13 0,-21-11-82,1-3 1,0-4-1,134 2 0,-195-10-24,-1-1-1,1-1 0,0 1 1,-1-1-1,1-1 1,-1 0-1,1 0 0,8-4 1,-14 4 36,0 1 1,0-1-1,0 0 1,-1-1-1,1 1 1,-1 0-1,1-1 0,-1 1 1,0-1-1,0 0 1,0 0-1,0 0 1,-1 0-1,1 0 1,-1 0-1,0 0 1,0 0-1,0-1 1,0 1-1,0 0 1,0-6-1,3-35 82,-2 1-1,-5-70 1,1 88-19,0 3-40,-1 1 0,-1-1 0,-1 1 0,-1 0 0,-1 0 0,-1 1 0,-18-34 0,-7-6-111,-48-61 1,68 103 94,-1 1 1,0 1-1,-1 0 0,-1 1 1,0 1-1,-1 1 1,-1 0-1,0 1 0,-1 0 1,0 2-1,-36-14 1,22 12 85,-1 3 0,0 0 0,0 3 1,-1 0-1,0 3 0,-49 0 0,54 2 12,-23 1 104,50 1-185,-1-1-1,1 1 1,-1 0 0,1 0-1,-1 0 1,1 0-1,-1 0 1,1 1-1,0 0 1,0 0 0,-5 3-1,0 4 36,0 0-1,0 1 1,1 1-1,0-1 0,0 1 1,-8 21-1,9-18-50,0 1-1,2-1 1,0 1-1,0 0 0,-1 30 1,3 78-14,3-67 13,-1-41 1,0 0-1,2 0 1,-1 0 0,2 0 0,8 26 0,-7-31 2,0 0 0,1 0 1,0 0-1,1-1 0,0 0 1,0 0-1,1 0 0,15 13 1,-1-2 11,42 31 0,-53-44-135,-1-1 0,1 0-1,1-1 1,-1 0 0,1 0 0,0-1 0,17 4-1,-26-8-111,0 1-1,1-1 0,-1 0 0,0 1 0,1-1 0,-1 0 1,1 0-1,-1-1 0,5 0 0,-7 1 17,1-1 1,0 1-1,0-1 0,-1 1 0,1-1 1,-1 0-1,1 0 0,0 1 1,-1-1-1,1 0 0,-1 0 0,0 1 1,1-1-1,-1 0 0,0 0 1,1 0-1,-1 0 0,0 0 0,0 0 1,0 1-1,0-1 0,0 0 0,0 0 1,0 0-1,0 0 0,0-1 1,0-31-6084</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0:02.949"/>
    </inkml:context>
    <inkml:brush xml:id="br0">
      <inkml:brushProperty name="width" value="0.05" units="cm"/>
      <inkml:brushProperty name="height" value="0.05" units="cm"/>
      <inkml:brushProperty name="color" value="#004F8B"/>
    </inkml:brush>
  </inkml:definitions>
  <inkml:trace contextRef="#ctx0" brushRef="#br0">1 80 9812</inkml:trace>
  <inkml:trace contextRef="#ctx0" brushRef="#br0" timeOffset="1">1 80 9812,'476'-76'2602,"-465"74"-2487,0 1 0,-1 1-1,1-1 1,-1 2 0,1 0 0,11 2 0,-21-3-90,0 0-1,1 1 0,-1-1 1,0 1-1,0-1 0,0 1 1,0-1-1,-1 1 1,1 0-1,0 0 0,0-1 1,0 1-1,0 0 1,-1 0-1,1 0 0,0 0 1,-1 0-1,1 0 1,-1 0-1,1 0 0,-1 0 1,1 0-1,0 2 1,-1-2-1,15 32 512,1-1 1,1-1-1,2 0 0,30 37 1,18 30-21,-36-43-153,-2 1 1,-3 2-1,30 93 0,26 189 1597,-69-245-1044,-4 1 0,-4 119 0,4-134-658,-9-81-259,0 1 0,0-1-1,0 0 1,0 0 0,0 1-1,0-1 1,0 0-1,0 0 1,0 1 0,0-1-1,0 0 1,0 0 0,1 1-1,-1-1 1,0 0-1,0 0 1,0 0 0,0 1-1,1-1 1,-1 0 0,0 0-1,0 0 1,1 0 0,-1 1-1,0-1 1,0 0-1,1 0 1,-1 0 0,0 0-1,0 0 1,1 0 0,-1 0-1,0 0 1,0 0-1,1 0 1,13-5-326,-12 4 124,0-1 0,0 0 0,0 1 0,0-1 0,0 0-1,-1 0 1,1-1 0,-1 1 0,1 0 0,-1 0 0,0-1 0,0 1-1,0-1 1,0 1 0,0-1 0,-1 1 0,1-1 0,-1 1 0,0-1-1,1-3 1,6-36-6066</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0:03.808"/>
    </inkml:context>
    <inkml:brush xml:id="br0">
      <inkml:brushProperty name="width" value="0.05" units="cm"/>
      <inkml:brushProperty name="height" value="0.05" units="cm"/>
      <inkml:brushProperty name="color" value="#004F8B"/>
    </inkml:brush>
  </inkml:definitions>
  <inkml:trace contextRef="#ctx0" brushRef="#br0">52 30 5507,'0'0'17165,"-9"-4"-16493,-27-12-264,30 11 156,10 3-428,7 1-94,-11 1-37,111-1 184,136 3 271,-171 7-473,0 3 0,124 38 1,-124-30-7,261 57-264,-92-22-671,-229-51 810,0 1 1,0 0-1,25 12 1,-39-16 136,0 0 0,-1 1 0,1-1 0,0 1 0,-1-1 0,1 1 0,-1 0 0,0-1 0,1 1 0,-1 0 0,0 0 0,0 0 0,0 0 0,0 0 0,-1 0 0,1 0 0,0 0 0,-1 0 0,0 1 0,1 1 0,0 6-14,-1 1 0,0-1 0,-1 11 0,-1 1 12,2-16-4,1-4 23,-1-1 0,0 1-1,0 0 1,1-1 0,-1 1 0,0-1 0,-1 1 0,1 0 0,0-1 0,0 1 0,-1-1 0,1 1 0,-1-1 0,1 1 0,-1-1 0,0 1 0,1-1 0,-1 1 0,0-1 0,0 0 0,0 1-1,0-1 1,0 0 0,0 0 0,0 0 0,-1 0 0,1 0 0,0 0 0,-1 0 0,1 0 0,-1-1 0,1 1 0,-1 0 0,1-1 0,-1 1 0,-1-1 0,-5 4-7,-38 13 48,1 2 0,1 2 1,-70 45-1,23 3 43,-95 95 0,-69 95 211,166-153-185,75-88-100,12-16-22,1 0-1,-1 0 0,1 1 0,-1-1 0,0 0 1,0-1-1,0 1 0,0 0 0,-4 2 0,5-3-98,1-5-150,0-2-38,-1 0-931,1 0 0,0 0 0,1 1 0,2-11 0,11-16-5746</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0:04.143"/>
    </inkml:context>
    <inkml:brush xml:id="br0">
      <inkml:brushProperty name="width" value="0.05" units="cm"/>
      <inkml:brushProperty name="height" value="0.05" units="cm"/>
      <inkml:brushProperty name="color" value="#004F8B"/>
    </inkml:brush>
  </inkml:definitions>
  <inkml:trace contextRef="#ctx0" brushRef="#br0">1 185 16968,'0'0'10180,"614"-164"-10132,-426 148-64,-19 12 16,-18 4-144,-35 0-304,-27 0-384,-35 0-289,-27 0-575</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0:04.558"/>
    </inkml:context>
    <inkml:brush xml:id="br0">
      <inkml:brushProperty name="width" value="0.05" units="cm"/>
      <inkml:brushProperty name="height" value="0.05" units="cm"/>
      <inkml:brushProperty name="color" value="#004F8B"/>
    </inkml:brush>
  </inkml:definitions>
  <inkml:trace contextRef="#ctx0" brushRef="#br0">535 1 7972,'0'0'14286,"-17"31"-13485,-55 108-239,68-129-487,0 1 0,1 0 0,0 0-1,1 1 1,0-1 0,1 0-1,0 1 1,0-1 0,3 22-1,-1 0 84,-1 204 2062,0-237-2156,115-1-238,163 5-423,-248-2 562,0 2 1,0 1-1,-1 1 1,45 16-1,-63-19 21,-1 1 1,0 0-1,0 1 1,0 0-1,0 1 1,-1 0-1,0 1 1,0 0-1,-1 0 0,0 0 1,0 1-1,-1 1 1,0-1-1,0 1 1,8 15-1,-11-15-2,-1 1 0,-1-1 0,0 1 0,0 0 0,0 0 0,-2 0 0,1 0 0,-2 16 0,1-11 5,0-2 8,0-1 0,-1 0 0,-3 17-1,3-25 9,-1 1-1,1 0 1,-1-1-1,0 1 0,0-1 1,0 0-1,-1 0 1,0 0-1,0 0 1,0 0-1,-7 6 0,-2 1 44,-2-1-1,1-1 0,-1 0 1,-16 7-1,-75 31 237,56-29-31,-1-2 0,0-3 0,-1-1 1,-87 7-1,-213-9 735,332-10-1040,1-1 0,0 0 1,0-2-1,0 0 0,0-1 0,1-1 0,-1-1 1,1 0-1,0-1 0,1-1 0,-18-11 0,32 18-56,-1-1 0,1 1 0,0-1 0,0 0-1,-1 0 1,1 0 0,0 0 0,0 0-1,1-1 1,-1 1 0,1-1 0,-1 1 0,-1-4-1,0-21-5827</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2.723"/>
    </inkml:context>
    <inkml:brush xml:id="br0">
      <inkml:brushProperty name="width" value="0.05" units="cm"/>
      <inkml:brushProperty name="height" value="0.05" units="cm"/>
      <inkml:brushProperty name="color" value="#004F8B"/>
    </inkml:brush>
  </inkml:definitions>
  <inkml:trace contextRef="#ctx0" brushRef="#br0">53 242 6451,'0'0'8999,"-7"-24"-7804,-24-69 160,22 73-769,5 16-22,2 21 413,2 216 295,1-201-1142,2-1-1,1 0 1,1 0-1,2 0 1,1 0-1,1-1 1,2-1-1,23 46 1,83 125 588,-40-73-273,-47-80-298,-20-34-87,-1 1 1,0 0-1,-1 1 1,-1 0-1,8 22 1,-14-22 631,-1-15-544,-1-19-64,-2 0 1,0 1-1,-1-1 0,-12-34 0,0 2-41,-43-187 67,1 2-801,44 185 590,1-1 0,3 0 0,3 0 0,-2-74 1,9-51-888,-1 177 985,1 0 0,0 0 0,0-1 0,0 1-1,0 0 1,0 0 0,1-1 0,-1 1 0,0 0-1,0 0 1,0 0 0,0-1 0,0 1 0,0 0-1,0 0 1,0-1 0,0 1 0,1 0 0,-1 0 0,0 0-1,0 0 1,0-1 0,0 1 0,1 0 0,-1 0-1,0 0 1,0 0 0,0 0 0,1 0 0,-1-1-1,0 1 1,0 0 0,1 0 0,-1 0 0,0 0-1,0 0 1,1 0 0,-1 0 0,0 0 0,0 0-1,0 0 1,1 0 0,-1 0 0,0 0 0,0 0-1,1 0 1,-1 0 0,0 1 0,0-1 0,1 0-1,4 0-22,-2 0 23,15-1-22,1 1 0,-1 1-1,0 1 1,1 0 0,-1 1-1,0 1 1,28 10 0,8 11 39,0 2 0,-1 2 0,55 42 0,134 124 260,-204-161-209,-2 2-1,48 62 1,-72-82 56,0 0 0,-2 1 0,0 1 0,0 0 0,-2 0 0,0 1 0,-2 0 0,0 0 0,5 25 0,-10 9 1165,-1-52-1081,10-1 217,37 0-1356,-18 0-3823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3.082"/>
    </inkml:context>
    <inkml:brush xml:id="br0">
      <inkml:brushProperty name="width" value="0.05" units="cm"/>
      <inkml:brushProperty name="height" value="0.05" units="cm"/>
      <inkml:brushProperty name="color" value="#004F8B"/>
    </inkml:brush>
  </inkml:definitions>
  <inkml:trace contextRef="#ctx0" brushRef="#br0">18 0 18424,'0'0'6675,"-18"28"-6626,18-24-49,0 4-177,0-4-895,27 0-1217,-9-4-2593</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3.584"/>
    </inkml:context>
    <inkml:brush xml:id="br0">
      <inkml:brushProperty name="width" value="0.05" units="cm"/>
      <inkml:brushProperty name="height" value="0.05" units="cm"/>
      <inkml:brushProperty name="color" value="#004F8B"/>
    </inkml:brush>
  </inkml:definitions>
  <inkml:trace contextRef="#ctx0" brushRef="#br0">4 145 11557,'0'0'4264,"-2"41"-2901,1-12-1252,1 0 1,1 0-1,1-1 1,8 38-1,-5-53-44,-1-1 1,2-1-1,0 1 0,0-1 0,1 0 0,0 0 0,1-1 0,0 0 0,1 0 0,10 8 0,-16-14-44,218 222 1207,-151-156-891,110 148-1,-167-201-298,-1 1-1,15 27 1,-24-37-15,1 0 1,-1 1 0,-1-1-1,1 1 1,-1 0 0,-1-1-1,0 1 1,0 14 0,-1 39 1372,-4-61-697,-26 0 101,7-1-304,-36-2 0,51 1-462,1 0 0,0-1 0,0 0-1,0 0 1,0 0 0,1-1 0,-1 0 0,1 0-1,-10-7 1,3 0 12,1-1 1,0 0-1,1-1 1,0-1-1,1 1 0,-10-17 1,6 7-3,1-1 1,2 0 0,-12-32 0,13 24-38,2 0 1,1 0 0,2-1 0,-2-39-1,4-132-213,4 117 0,-2 19 104,2-72-571,0 124 551,1 0 0,0 1 0,2-1 0,-1 1-1,2 0 1,11-27 0,-9 28 56,1 1 0,0 0-1,1 0 1,0 1 0,1 0 0,0 1-1,1 0 1,0 1 0,0 0-1,1 0 1,1 1 0,-1 1 0,1 0-1,0 1 1,1 0 0,-1 1 0,1 0-1,0 1 1,0 1 0,1 0-1,14 0 1,5 1-65,65 3 0,-85 0 126,-1 1 1,1 1-1,0 0 0,-1 1 0,1 0 1,-1 1-1,16 9 0,-14-6 48,-1 1 0,-1 1 0,1 1 0,-2-1 0,1 2 1,-1 0-1,-1 0 0,0 1 0,-1 1 0,-1 0 0,0 0 0,-1 0 0,0 1 0,-1 1 0,-1-1 0,0 1 1,-1 0-1,-1 0 0,4 28 0,-5 67 679,-3-79-453,0-27-220,-1-1-1,1 1 1,-1-1 0,1 1 0,-2-1-1,1 1 1,0-1 0,-1 0-1,0 0 1,0 1 0,0-1 0,0-1-1,-6 9 1,3-7 26,0 1 1,-1-1-1,0 0 0,0 0 0,0-1 1,0 0-1,-13 6 0,-5 0 198,-1-1 0,0-1 0,-51 10 0,-10-7 544,0-3 0,-125-5-1,145-3-793,65 0-71,-1 0 1,1 0-1,0 0 0,-1-1 1,1 1-1,0 0 0,-1-1 1,1 1-1,0 0 0,0-1 1,-1 0-1,1 1 0,0-1 1,0 0-1,0 1 0,-2-3 1,3 3-5,-1 0-1,1-1 1,0 1 0,0 0 0,0-1 0,0 1 0,-1 0 0,1-1-1,0 1 1,0 0 0,0-1 0,0 1 0,0-1 0,0 1-1,0 0 1,0-1 0,0 1 0,0 0 0,0-1 0,0 1-1,0 0 1,0-1 0,1 1 0,-1-1 0,12-10-1367,9 3-1050,-1 0 0,39-8 0,-45 13 720,49-14-7535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2.021"/>
    </inkml:context>
    <inkml:brush xml:id="br0">
      <inkml:brushProperty name="width" value="0.05" units="cm"/>
      <inkml:brushProperty name="height" value="0.05" units="cm"/>
      <inkml:brushProperty name="color" value="#E71224"/>
    </inkml:brush>
  </inkml:definitions>
  <inkml:trace contextRef="#ctx0" brushRef="#br0">774 165 3233,'0'0'16744,"-1"0"-15938,-12 0-629,0-2 0,0 0 1,0 0-1,1-1 0,-1-1 1,1 0-1,0-1 0,-19-10 1,30 15-176,-13-6-16,0 1 0,-1 1 0,1 0 0,-1 1 0,-29-2 0,-80 4-414,60 2 113,52 0 240,0 0 0,0 1 0,0 0 1,0 1-1,1 1 0,-1 0 0,1 0 0,-19 10 1,3 2 9,0 0 0,-25 22 1,39-28 54,0 0 1,1 1-1,0 0 1,-13 17-1,21-23 1,1 1 0,-1-1 0,1 1-1,0 0 1,1-1 0,-1 1 0,1 0 0,0 1 0,1-1-1,0 0 1,0 1 0,0-1 0,0 8 0,1 69-274,1-80 264,-1 0 1,0 0-1,1 0 1,0 0 0,-1 1-1,1-1 1,1 0-1,-1 0 1,0-1-1,1 1 1,-1 0-1,1 0 1,0-1-1,0 1 1,0-1-1,0 1 1,1-1-1,-1 0 1,1 0-1,-1 0 1,1 0-1,0 0 1,-1-1-1,5 2 1,8 4-39,1-1 0,-1 0 1,28 5-1,-23-6 50,29 6-152,2-2 0,69 3 0,101-7-2144,-214-5 2265,-1 0 0,1 0 0,0 0 0,-1-1 0,1 0 0,-1-1 1,0 1-1,1-1 0,-1-1 0,0 1 0,0-1 0,0 0 0,0 0 1,-1-1-1,1 1 0,-1-1 0,0-1 0,0 1 0,0-1 0,-1 0 0,0 0 1,0 0-1,0 0 0,0-1 0,-1 1 0,0-1 0,0 0 0,0 0 1,-1-1-1,2-7 0,0-9 102,-1 0 1,0 0-1,-3-44 0,0 45 60,1 13-80,0-1 0,0 1-1,1 0 1,0 0 0,1 1 0,0-1-1,0 0 1,1 1 0,0 0 0,7-11-1,5-11-41,-3 5-42,-9 19 30,0-1 1,-1 1-1,0-1 0,0 0 0,-1 1 1,1-1-1,-2 0 0,1-1 1,-1 1-1,1-11 0,-2-44-1238,0 59 933,0 6 691,0 631 6974,0-633-7395,0-1-1,1 1 1,-1-1-1,0 0 1,1 1 0,-1-1-1,1 0 1,-1 0-1,0 1 1,1-1-1,-1 0 1,1 0-1,-1 1 1,1-1-1,-1 0 1,1 0 0,-1 0-1,1 0 1,-1 0-1,1 0 1,-1 0-1,1 0 1,-1 0-1,1 0 1,0 0-1,7 1-1039,18-1-1831,-25-1 2554,0 1 0,1 0 0,-1 0 0,0-1 0,0 1-1,0-1 1,0 1 0,0-1 0,0 1 0,-1-1 0,1 0 0,0 1 0,1-2 0,8-14-5553</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4.051"/>
    </inkml:context>
    <inkml:brush xml:id="br0">
      <inkml:brushProperty name="width" value="0.05" units="cm"/>
      <inkml:brushProperty name="height" value="0.05" units="cm"/>
      <inkml:brushProperty name="color" value="#004F8B"/>
    </inkml:brush>
  </inkml:definitions>
  <inkml:trace contextRef="#ctx0" brushRef="#br0">1 0 16840,'0'0'8302,"95"24"-7984,318 78-241,-158-37-42,-135-35-34,106 29-19,-171-42-12,-1 3 0,52 27 0,-93-41 14,-2-1 1,0 1 0,0 0 0,11 9 0,-20-13 11,1 1 0,0-1 0,-1 1 0,1-1 0,-1 1 1,0 0-1,1 0 0,-2 0 0,1 0 0,0 1 0,-1-1 0,1 0 0,-1 1 0,0-1 0,1 6 0,0 1-18,-1 0 0,0 0-1,-1 1 1,0-1 0,-1 0-1,-1 11 1,1-15 19,-1-1 0,1 0 0,-1 0-1,0 1 1,0-1 0,-1-1 0,0 1 0,1 0 0,-2 0 0,1-1 0,0 0-1,-1 0 1,-7 6 0,-17 12 43,-1-3 1,-55 29-1,53-32-9,-119 65 81,-315 190 83,131-56 488,334-215-698,0 0 0,0 0 0,0 0 0,0 0 0,0 0-1,0 0 1,0 0 0,0-1 0,0 1 0,0 0 0,-1 0 0,1 0 0,0 0 0,0 0 0,0 0-1,0 0 1,0 0 0,0 0 0,0 0 0,0 0 0,0 0 0,0 0 0,0 0 0,0 0 0,-1 0-1,1 0 1,0 0 0,0 0 0,0 0 0,0 0 0,0 0 0,0 0 0,0 0 0,0 0 0,0 0 0,0 0-1,-1 0 1,13-15-1301,22-24-6582,0 3-3204</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4.404"/>
    </inkml:context>
    <inkml:brush xml:id="br0">
      <inkml:brushProperty name="width" value="0.05" units="cm"/>
      <inkml:brushProperty name="height" value="0.05" units="cm"/>
      <inkml:brushProperty name="color" value="#004F8B"/>
    </inkml:brush>
  </inkml:definitions>
  <inkml:trace contextRef="#ctx0" brushRef="#br0">0 85 15351,'0'0'8036,"544"-69"-7652,-384 61-384,-8 8-16,-36-4-208,-18 0-721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29:54.787"/>
    </inkml:context>
    <inkml:brush xml:id="br0">
      <inkml:brushProperty name="width" value="0.05" units="cm"/>
      <inkml:brushProperty name="height" value="0.05" units="cm"/>
      <inkml:brushProperty name="color" value="#004F8B"/>
    </inkml:brush>
  </inkml:definitions>
  <inkml:trace contextRef="#ctx0" brushRef="#br0">24 0 15383,'0'0'4423,"-6"37"-3179,-2 14-785,-2 57-1,11-98-401,-1 0 0,1 1 1,1-1-1,0 0 0,0 0 0,1-1 0,0 1 0,1 0 0,0-1 0,0 0 0,1 0 0,9 13 0,1 3 84,83 135 884,-98-158-994,1-1 0,0 0 0,0 0 0,0 1 0,0-1 0,0 0 0,0 0 0,0 0 0,0 0 0,0 0-1,0 0 1,1-1 0,-1 1 0,0 0 0,0 0 0,1-1 0,-1 1 0,1-1 0,-1 1 0,0-1 0,1 0 0,-1 0 0,1 1 0,-1-1 0,1 0 0,-1 0 0,1 0 0,-1-1 0,1 1 0,2-1 0,13 1 65,92-1 287,189 3-187,-237 1-204,0 2-1,0 3 0,66 18 0,-83-15-29,-1 3-1,-1 1 0,0 3 0,75 43 0,-101-51 18,-1 0 0,-1 1 0,0 0 0,0 1 0,23 28 0,-30-31 14,-1 0-1,0 0 0,-1 0 0,0 1 1,0 0-1,-1 0 0,0 0 0,-1 0 1,0 1-1,3 19 0,-4-5 32,0 0 0,-2 0 0,-4 41 0,3-61 5,0 1 0,0-1 0,0 0 0,-1 0 0,0-1 0,0 1 0,0 0 0,0 0 0,-1-1-1,0 0 1,0 1 0,0-1 0,0 0 0,-5 4 0,-2 0 50,-1 0 0,1-1 1,-1 0-1,-19 9 0,-11 2 195,0-1-1,-1-2 1,-1-2-1,-1-2 1,1-2 0,-2-1-1,1-3 1,-51 0-1,78-5-209,-190 0 502,200 0-427,1-1 1,0 0-1,0 0 1,0 0-1,-9-3 0,13 3-324,0 0 0,0 0-1,0 0 1,1 0 0,-1 0 0,0 0-1,1-1 1,-1 1 0,-1-2-1,2 2-512,0 0 0,0-1 0,0 1-1,1 0 1,-1-1 0,1 1 0,-1 0-1,1-1 1,-1 1 0,1-1-1,0 1 1,-1 0 0,1-1 0,0-2-1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0:09.157"/>
    </inkml:context>
    <inkml:brush xml:id="br0">
      <inkml:brushProperty name="width" value="0.05" units="cm"/>
      <inkml:brushProperty name="height" value="0.05" units="cm"/>
      <inkml:brushProperty name="color" value="#004F8B"/>
    </inkml:brush>
  </inkml:definitions>
  <inkml:trace contextRef="#ctx0" brushRef="#br0">161 329 17800,'0'0'5437,"109"1"-4930,359 5-323,-191-5-101,350-1 565,-939-16-236,61 0-429,-546 13-119,767 4 117,-38 8 1,10-1-28,42-7 99,25-5 90,8-5-131,40-30 107,-5 3-109,191-100-216,-93 56-314,-149 80 497,0-1 1,0 1-1,-1-1 1,1 1-1,0-1 1,0 1-1,-1-1 1,1 1-1,0-1 1,-1 1-1,1-1 1,-1 0-1,1 0 1,0 1-1,-1-1 1,0 0-1,1 0 1,-1 0-1,1 1 1,-1-1-1,0 0 1,0-1-1,0 1-65,0 5-267,0-1 357,0 0-1,-1 0 1,0 0-1,0 0 1,0 0-1,0 0 1,0 0 0,0-1-1,-1 1 1,1 0-1,-1-1 1,0 1-1,0-1 1,-3 3-1,-39 35 75,28-27-39,-66 59 149,-102 117-1,128-129-46,-100 82-1,66-64-9,90-78-127,0 0 1,0 1-1,0-1 0,-1 0 1,1 0-1,0 1 0,0-1 1,0 0-1,0 0 0,-1 1 1,1-1-1,0 0 0,0 1 1,0-1-1,0 0 0,0 1 1,0-1-1,0 0 0,0 1 1,0-1-1,0 0 0,0 1 1,0-1-1,0 0 0,0 0 1,0 1-1,1-1 0,-1 0 1,0 1-1,0-1 0,0 0 1,0 1-1,0-1 0,1 0 1,-1 0-1,0 0 0,0 1 1,1-1-1,-1 0 0,0 0 1,0 0-1,1 1 0,-1-1 1,0 0-1,0 0 0,1 0 1,-1 0-1,0 0 0,1 0 1,-1 1-1,0-1 1,1 0-1,-1 0 0,0 0 1,1 0-1,-1 0 0,394 38 737,-369-37-712,-23-1 37,-2 4-764,0 4-787</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0.758"/>
    </inkml:context>
    <inkml:brush xml:id="br0">
      <inkml:brushProperty name="width" value="0.05" units="cm"/>
      <inkml:brushProperty name="height" value="0.05" units="cm"/>
      <inkml:brushProperty name="color" value="#004F8B"/>
    </inkml:brush>
  </inkml:definitions>
  <inkml:trace contextRef="#ctx0" brushRef="#br0">2 2 240,'0'0'21629,"-1"-1"-21467,32 58-47,-16-30-40,0-1-1,-2 2 0,-1-1 1,-1 2-1,-1 0 1,-2 0-1,-1 1 0,4 36 1,1 332 288,-13-272-59,1 57 541,0-182-994,0-4-611,-8-39-6409,7 11 75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1.222"/>
    </inkml:context>
    <inkml:brush xml:id="br0">
      <inkml:brushProperty name="width" value="0.05" units="cm"/>
      <inkml:brushProperty name="height" value="0.05" units="cm"/>
      <inkml:brushProperty name="color" value="#004F8B"/>
    </inkml:brush>
  </inkml:definitions>
  <inkml:trace contextRef="#ctx0" brushRef="#br0">232 288 9861,'0'0'9631,"15"43"-8908,50 144-297,-45-131-316,49 98-1,-56-131-99,0 0 0,1-1 0,1-1 0,1-1-1,1 0 1,1-1 0,32 27 0,-37-35-15,2-1 0,-1 0 0,1-1 0,1-1 0,-1-1 0,2 0 0,-1-1 0,0 0 0,1-1 0,0-1 0,0-1 0,21 1 0,87-2-78,-119-3 76,1 1 1,0-1 0,-1-1-1,1 1 1,-1-1 0,0 0-1,1 0 1,-1-1-1,0 0 1,0 0 0,-1 0-1,1-1 1,-1 0-1,1 0 1,-1 0 0,-1-1-1,1 0 1,0 1 0,5-10-1,0-1-47,0-1 0,0 0-1,-2-1 1,0 0 0,10-33-1,-10 22-22,-1 0 0,-2 0-1,3-43 1,-5-88-399,-4 101 237,1 48 223,0 0 1,-1 0-1,0 0 1,0 1-1,-1-1 0,-1 0 1,0 1-1,0-1 1,-1 1-1,0 0 1,0 0-1,-1 0 1,0 1-1,-1-1 0,0 1 1,0 1-1,-11-11 1,-7-8 261,-1 2 0,-1 0 1,-1 2-1,-1 1 1,-1 1-1,-1 2 0,-1 1 1,0 1-1,-1 1 1,0 2-1,-2 2 0,1 1 1,-1 1-1,0 2 1,-1 1-1,-50-1 0,59 5-170,14 1-66,0 1 1,0-1 0,0 2-1,0 0 1,0 0-1,0 1 1,-14 4-1,16-1-18,-1 0 0,1 0 0,0 1 0,0 1 0,1 0 0,-10 8 0,-2 5-37,-26 28 0,6 4 39,-50 77 1,82-114-168,0 0 0,1 0 1,1 1-1,0 0 0,1 0 0,1 0 1,1 1-1,0 0 0,1 0 1,1 0-1,-1 29 0,3-17-1160,0-15-3761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1.675"/>
    </inkml:context>
    <inkml:brush xml:id="br0">
      <inkml:brushProperty name="width" value="0.05" units="cm"/>
      <inkml:brushProperty name="height" value="0.05" units="cm"/>
      <inkml:brushProperty name="color" value="#004F8B"/>
    </inkml:brush>
  </inkml:definitions>
  <inkml:trace contextRef="#ctx0" brushRef="#br0">1 350 6819,'0'0'5301,"28"42"-3158,101 139-1375,-113-162-645,0 0 1,1-2-1,1 0 0,1-1 0,1 0 1,0-2-1,0 0 0,2-1 1,25 11-1,-42-22-105,38 19 31,1-2-1,1-2 1,0-2-1,57 10 1,-41-13 11,2-4 1,107 2-1,-166-10-56,-1 0 1,1 0-1,-1 0 0,0-1 0,1 0 0,-1 1 0,0-1 0,1 0 0,-1-1 0,0 1 0,0-1 0,0 1 1,0-1-1,0 0 0,0 0 0,-1 0 0,1 0 0,-1-1 0,1 1 0,-1-1 0,0 1 0,0-1 1,0 0-1,0 0 0,0 0 0,-1 0 0,1 0 0,-1 0 0,1-5 0,2-7 39,-1 0 0,0-1 1,-2 1-1,0-1 0,-1-18 0,1-42 488,-5-123 192,3 185-710,-2 1 1,1-1 0,-2 1-1,0 0 1,0 0-1,-2 0 1,1 0 0,-2 1-1,1 0 1,-15-19-1,-3 2 40,0 1-1,-50-43 1,52 53 108,-1 0-1,0 1 1,-1 2 0,0 0 0,-34-13 0,43 22 61,-1 1 0,1 1-1,-1 0 1,0 2-1,0-1 1,0 2-1,0 0 1,-18 2 0,31-1-181,-16 0 66,1 1 0,0 0 0,0 2 1,0 0-1,1 1 0,-1 1 0,1 0 0,0 1 1,0 1-1,0 1 0,1 0 0,1 2 0,-1-1 1,1 2-1,1 0 0,-16 16 0,2-2-34,1 2-1,-38 50 1,55-63-45,0 1 1,1 0-1,0 0 1,1 1-1,1 0 1,1 1-1,-9 31 1,12-24-122,1 0 0,1 49 1,2-39-287,-2-31 299,1 0 0,0 1 0,1-1 0,-1 1 0,1-1 0,-1 0 0,1 1 0,0-1 0,0 0 0,1 0 0,-1 0 0,1 0 0,-1 0 0,1 0 0,0 0 0,0 0 0,0-1 0,0 1 0,1-1 0,3 4 0,1-2-145,-1 0-1,1-1 0,0 0 0,0 0 1,0 0-1,13 2 0,-11-3-545,0 0-1,1-1 0,-1 0 1,15 0-1,29-1-5991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2.024"/>
    </inkml:context>
    <inkml:brush xml:id="br0">
      <inkml:brushProperty name="width" value="0.05" units="cm"/>
      <inkml:brushProperty name="height" value="0.05" units="cm"/>
      <inkml:brushProperty name="color" value="#004F8B"/>
    </inkml:brush>
  </inkml:definitions>
  <inkml:trace contextRef="#ctx0" brushRef="#br0">1 0 21002,'0'0'4962,"89"9"-11173,-62-9-2593</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2.424"/>
    </inkml:context>
    <inkml:brush xml:id="br0">
      <inkml:brushProperty name="width" value="0.05" units="cm"/>
      <inkml:brushProperty name="height" value="0.05" units="cm"/>
      <inkml:brushProperty name="color" value="#004F8B"/>
    </inkml:brush>
  </inkml:definitions>
  <inkml:trace contextRef="#ctx0" brushRef="#br0">116 272 9877,'0'0'3414,"3"47"-2018,-1-10-1127,2 1-1,1-1 1,14 50 0,-16-79-236,0-1-1,0 1 1,1-1-1,0 0 1,1 0 0,-1-1-1,1 1 1,0-1 0,1 0-1,0 0 1,0-1 0,0 0-1,0 0 1,1 0 0,0-1-1,10 5 1,25 13-13,1-2 0,1-2 0,0-2 0,2-2 0,-1-2 0,71 9 0,-25-11-523,1-4 0,130-7 0,-216 1 499,0 0-1,-1-1 0,1 0 1,-1 1-1,1-2 0,-1 1 1,1-1-1,-1 0 0,0 0 1,0 0-1,0-1 0,0 1 1,0-1-1,5-5 0,-6 4 9,-1 0-1,0 0 0,0-1 1,0 1-1,0-1 1,-1 1-1,0-1 0,0 0 1,0 0-1,-1 0 0,1-1 1,-1 1-1,0 0 0,-1 0 1,1-8-1,0-98 604,-1 70-280,0 30-285,0-1 1,-1 1-1,-1 0 0,0 0 1,0 0-1,-1 0 1,-1 0-1,0 1 0,0-1 1,-1 1-1,0 0 0,-1 0 1,0 1-1,0-1 1,-1 1-1,-10-9 0,-12-15 2,-2 1 1,0 2-1,-2 1 0,-2 2 0,-50-32 0,60 45 245,0 0-1,-1 2 1,0 0 0,-1 2-1,0 1 1,-1 1-1,0 2 1,0 0-1,-41-2 1,48 8-28,-2-2-49,1 1-1,-1 1 1,0 1-1,1 1 1,-1 1 0,-32 9-1,33-3-150,0 2-1,1 0 0,1 1 1,0 2-1,0 0 1,2 1-1,0 0 0,0 2 1,2 0-1,0 1 1,1 1-1,0 0 0,-20 39 1,28-41-128,1 0 0,0 0 1,2 1-1,0 0 0,1 0 1,0 0-1,2 0 0,1 31 1,-1-43-113,1 1 1,0 0 0,1-1-1,0 1 1,0 0 0,0-1-1,1 1 1,0-1 0,0 0-1,1 1 1,-1-1-1,2 0 1,3 6 0,-4-9-191,1 1 1,-1-1-1,1 0 0,0 0 1,0 0-1,0 0 1,1-1-1,-1 1 0,1-1 1,-1 0-1,1-1 1,0 1-1,0-1 0,-1 0 1,1 0-1,0 0 0,0-1 1,9 0-1,47 1-6733</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2.798"/>
    </inkml:context>
    <inkml:brush xml:id="br0">
      <inkml:brushProperty name="width" value="0.05" units="cm"/>
      <inkml:brushProperty name="height" value="0.05" units="cm"/>
      <inkml:brushProperty name="color" value="#004F8B"/>
    </inkml:brush>
  </inkml:definitions>
  <inkml:trace contextRef="#ctx0" brushRef="#br0">27 1 9572,'0'0'9989,"0"252"-8596,-9-187 624,0-13-913,9-16-864,0-12-224,0-16-16,0-40-4546,-9-8-2689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18:49.036"/>
    </inkml:context>
    <inkml:brush xml:id="br0">
      <inkml:brushProperty name="width" value="0.1" units="cm"/>
      <inkml:brushProperty name="height" value="0.1" units="cm"/>
    </inkml:brush>
  </inkml:definitions>
  <inkml:trace contextRef="#ctx0" brushRef="#br0">21 27 6547,'-1'0'54,"1"0"-1,0 0 1,-2 0 0,2 0 0,-1-1-1,1 1 1,-2 0 0,2 0-1,-1 0 1,1 0 0,0 1-1,-2-1 1,2 0 0,-1 0 0,1 0-1,-2 0 1,2 0 0,0 0-1,-1 2 1,1-2 0,0 0 0,-2 0-1,2 1 1,0-1 0,-1 0-1,1 2 1,0-2 0,-2 0 0,2 1-1,0-1 1,0 0 0,-1 2-1,1-2 1,0 0 0,0 1-1,0-1 1,-2 2 0,2-2 0,0 1-1,0-1 1,0 0 0,0 3-1,0-3-6,2 2 0,-2-2 0,0 1 0,1-1 0,-1 2 0,2-1 0,-2-1 0,0 2 0,1-2 0,-1 0 1,2 1-1,-1-1 0,-1 2 0,2-2 0,-2 0 0,1 1 0,-1-1 0,2 0 0,-1 0 0,-1 2 0,2-2 0,-1 0 0,-1 0 0,2 0 0,-1 0 0,-1 0 0,3 0 0,51-17 147,-22 13-181,-1 2 0,58 4-1,-28-1-18,-59-1 3,1 0 0,0 0 0,0 0 0,0-1 1,0 1-1,0 0 0,0-2 0,4-1 0,-7 3 3,0 0 0,0 0 0,0 0 1,0 0-1,0 0 0,-1 0 0,1 0 1,0 0-1,0 0 0,0 0 0,0 0 1,0-1-1,0 1 0,0 0 0,0 0 1,0 0-1,0 0 0,0 0 1,0 0-1,0 0 0,0 0 0,-2 0 1,2 0-1,0-2 0,0 2 0,0 0 1,0 0-1,0 0 0,0 0 0,0 0 1,0 0-1,0 0 0,0 0 0,0 0 1,0-1-1,0 1 0,0 0 0,0 0 1,2 0-1,-2 0 0,0 0 0,0 0 1,0 0-1,0 0 0,0 0 1,0 0-1,0-2 0,0 2 0,0 0 1,0 0-1,0 0 0,-6 8 32,3-8-11,1 0-1,-1 0 1,0 0-1,2 0 1,-2 0-1,1 0 1,-1 0-1,0-2 1,2 2-1,-2-1 1,1 1-1,-1-2 1,2 1-1,-2-1 1,1 2-1,-2-4 1,-2 1 35,1 1 0,1-1 0,-1 2 0,-1-2 1,2 1-1,-8-1 0,-2 3 39,1-1 0,1 1 0,-2 1 0,-23 4-1,7-1-11,-6-2-14,30-2-67,1 0-1,1 0 1,-1 0-1,1 0 1,-1 1-1,1-1 1,-2 2 0,-5 1-1,-5 3 23,16-6-40,12 9-59,-9-9-51,0 1 0,1 1 0,-1-1 0,0-1-1,0 0 1,0 2 0,0-2 0,2 0 0,4 0-1,40-18-3037,-2-5-45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2.400"/>
    </inkml:context>
    <inkml:brush xml:id="br0">
      <inkml:brushProperty name="width" value="0.05" units="cm"/>
      <inkml:brushProperty name="height" value="0.05" units="cm"/>
      <inkml:brushProperty name="color" value="#E71224"/>
    </inkml:brush>
  </inkml:definitions>
  <inkml:trace contextRef="#ctx0" brushRef="#br0">0 0 5394,'0'0'11849,"38"0"-11545,118 0 40,-56 0 403,-80 2-314,-20-2-395,1 0 1,0 0-1,-1 0 0,1 0 1,-1 0-1,1 0 1,-1 0-1,1 0 1,-1 0-1,1 1 1,-1-1-1,1 0 1,-1 0-1,1 1 0,-1-1 1,1 0-1,-1 1 1,0-1-1,1 0 1,-1 1-1,1-1 1,-1 1-1,0-1 1,1 0-1,-1 3 956,44-1-1934,-15-1-1416,-2 0-3971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3.175"/>
    </inkml:context>
    <inkml:brush xml:id="br0">
      <inkml:brushProperty name="width" value="0.05" units="cm"/>
      <inkml:brushProperty name="height" value="0.05" units="cm"/>
      <inkml:brushProperty name="color" value="#004F8B"/>
    </inkml:brush>
  </inkml:definitions>
  <inkml:trace contextRef="#ctx0" brushRef="#br0">117 354 4402,'0'0'11605,"43"44"-10807,-43-44-798,193 184 702,-180-172-634,1-2 1,0 0 0,1-1-1,0 0 1,1-1 0,-1-1 0,33 11-1,3-4-16,1-2 0,88 9 0,108-10-1507,-237-11 1254,0 0 0,0-1 0,0 0 0,13-3 0,-21 3 147,0 0 0,0 0 0,0 0 0,0-1 0,-1 1 0,1-1 0,0 0 0,-1 1 0,1-1 0,-1 0 0,1-1 0,-1 1 0,0 0 0,0-1 0,0 1 0,0-1 0,2-4 0,-1-2-123,0-1-1,0 1 0,-1-1 1,0 0-1,0 0 1,-1 0-1,-1 0 1,0 0-1,-1-11 0,1 0-108,0-23-1,1 7 232,-4-40 0,1 65 134,0 1 0,0-1 0,-1 0 0,0 1 0,-1-1 0,-1 1 0,-8-16 0,-4 2 186,-1 1 1,-1 0 0,-2 1 0,0 2 0,-1 0 0,-1 1 0,-1 1 0,-52-31 0,59 41 55,0 1 0,-1 1 0,0 0 0,0 1 0,-1 1 0,1 1 1,-1 0-1,0 2 0,-1 0 0,1 1 0,0 1 0,0 1 0,0 0 1,0 2-1,0 0 0,0 1 0,0 1 0,-32 13 0,17-1-158,1 1 0,1 2 0,1 1-1,-43 38 1,35-24-106,2 1 0,-57 74 0,81-93-6,0 2 1,1-1 0,-13 29 0,21-35-537,0-1 0,0 1 0,1 0 0,0-1-1,1 2 1,0-1 0,1 20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3.537"/>
    </inkml:context>
    <inkml:brush xml:id="br0">
      <inkml:brushProperty name="width" value="0.05" units="cm"/>
      <inkml:brushProperty name="height" value="0.05" units="cm"/>
      <inkml:brushProperty name="color" value="#004F8B"/>
    </inkml:brush>
  </inkml:definitions>
  <inkml:trace contextRef="#ctx0" brushRef="#br0">1 0 15175,'0'0'2092,"93"20"-1836,-93-20-256,386 93 344,-367-87-331,-1 0 1,0 1-1,-1 1 1,18 10 0,-30-14-13,0-1 0,0 1 0,-1 0 0,1 0 1,-1 0-1,0 1 0,6 8 0,-4-4-4,0 1-1,-1 0 1,0 0-1,0 0 1,-1 1-1,-1 0 0,0-1 1,4 21-1,-4 2-20,-1 55-1,-2-60 18,0-20 25,0-1 1,0 1-1,0 0 0,-1-1 0,0 1 0,-1-1 0,0 0 1,0 1-1,0-1 0,-1 0 0,0 0 0,-1 0 0,1-1 1,-1 1-1,-1-1 0,1 0 0,-1 0 0,0 0 0,0-1 1,-11 9-1,-27 19 567,-1-3 0,-1-1 0,-65 31 1,-67 42 941,173-100-1475,0 1 0,1 0 0,-1 0 0,1 0 0,0 0 0,-1 0 0,2 1 0,-1 0 1,0-1-1,1 1 0,-4 7 0,4-5 9,0 1 1,1 0 0,0-1-1,0 1 1,0 0 0,1 12 0,0-18-61,0 1 0,0-1 0,0 0 0,1 1 0,-1-1 0,0 0 0,1 1-1,-1-1 1,1 0 0,-1 0 0,1 1 0,-1-1 0,1 0 0,0 0 0,0 0 0,-1 0 0,1 0 0,0 0 0,0 0 0,0 0 0,0 0 0,1 0 0,0 0 0,3 2 0,0-1 0,0 0-1,0 0 1,9 1 0,0 1-2,24 5-244,1-3-1,-1 0 1,1-3 0,0-1-1,61-5 1,-87 2-308,0 0 1,1-1 0,15-4 0,-27 6 336,0-1 1,-1 1-1,1-1 1,-1 0-1,1 1 1,-1-1 0,1 0-1,-1 0 1,1 0-1,-1 0 1,0-1-1,0 1 1,1 0 0,-1 0-1,0-1 1,0 1-1,0-1 1,0 1-1,0-2 1,10-28-6468</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3.888"/>
    </inkml:context>
    <inkml:brush xml:id="br0">
      <inkml:brushProperty name="width" value="0.05" units="cm"/>
      <inkml:brushProperty name="height" value="0.05" units="cm"/>
      <inkml:brushProperty name="color" value="#004F8B"/>
    </inkml:brush>
  </inkml:definitions>
  <inkml:trace contextRef="#ctx0" brushRef="#br0">1 32 12118,'0'0'14438,"472"-20"-13766,-293 12-672,-19 4-192,-53 4-832,-54 0-1633</inkml:trace>
  <inkml:trace contextRef="#ctx0" brushRef="#br0" timeOffset="1">259 413 19417,'0'0'5779,"580"0"-4611,-473-8-1168,-36-16-240,-71 12-1777,0 0-4098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4.205"/>
    </inkml:context>
    <inkml:brush xml:id="br0">
      <inkml:brushProperty name="width" value="0.05" units="cm"/>
      <inkml:brushProperty name="height" value="0.05" units="cm"/>
      <inkml:brushProperty name="color" value="#004F8B"/>
    </inkml:brush>
  </inkml:definitions>
  <inkml:trace contextRef="#ctx0" brushRef="#br0">28 33 14102,'86'-8'3583,"274"-16"-2734,-346 24-845,0 0 0,0 2 0,0-1 1,-1 2-1,24 6 0,-32-7-7,-1 0 0,0 0 0,1 1 0,-1-1 0,0 1 0,0 0 0,0 0 0,0 0 0,5 7-1,-3-3-12,0 1-1,-1 0 0,0 0 0,0 0 0,-1 1 0,0 0 0,-1 0 0,1 0 0,-2 0 0,1 0 0,-1 0 0,0 12 0,1 12-2,-2 0 0,-4 39 0,1-36 32,2-23 3,-1 0-1,-1-1 0,0 1 1,-1-1-1,0 0 0,-1 0 1,0 0-1,-8 15 0,3-11 54,-1-1-1,0 0 1,-1-1-1,-26 26 1,-6 1 457,-2-2 1,-1-2 0,-69 42 0,28-28 1235,-103 43 0,155-77-1145,34-17-595,1 0 0,-1 0 0,1 1-1,-1-1 1,1 0 0,0 0 0,-1 1 0,1-1 0,0 0 0,-1 1 0,1-1 0,0 0 0,-1 1 0,1-1-1,0 1 1,0-1 0,-1 0 0,1 1 0,0-1 0,0 1 0,0-1 0,0 1 0,0-1-18,0 1 0,0-1 0,0 0 0,0 0 1,0 1-1,0-1 0,0 0 0,0 0 0,0 0 1,1 1-1,-1-1 0,0 0 0,0 0 0,0 0 0,0 1 1,0-1-1,1 0 0,-1 0 0,0 0 0,0 0 0,0 0 1,1 0-1,-1 1 0,0-1 0,0 0 0,1 0 0,-1 0 1,0 0-1,0 0 0,1 0 0,-1 0 0,36 1 34,614-1-860,-616 0 755,-33 0 28,-1 0-1,0 0 1,1-1-1,-1 1 1,0 0-1,1 0 0,-1 0 1,0 0-1,0 0 1,1-1-1,-1 1 1,0 0-1,0 0 1,1 0-1,-1-1 1,0 1-1,0 0 0,1 0 1,-1-1-1,0 1 1,0 0-1,0 0 1,0-1-1,0 1 1,1 0-1,-1-1 1,0 1-1,0 0 0,0-1 1,0 1-1,0 0 1,0-1-1,0 1 1,0-14-2932</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4.600"/>
    </inkml:context>
    <inkml:brush xml:id="br0">
      <inkml:brushProperty name="width" value="0.05" units="cm"/>
      <inkml:brushProperty name="height" value="0.05" units="cm"/>
      <inkml:brushProperty name="color" value="#004F8B"/>
    </inkml:brush>
  </inkml:definitions>
  <inkml:trace contextRef="#ctx0" brushRef="#br0">1 0 14166,'0'0'4803,"463"0"-4627,-284 16 336,-28 0-80,-35 0-304,-45-3-128,-35-1-64,-36-8-1104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4.934"/>
    </inkml:context>
    <inkml:brush xml:id="br0">
      <inkml:brushProperty name="width" value="0.05" units="cm"/>
      <inkml:brushProperty name="height" value="0.05" units="cm"/>
      <inkml:brushProperty name="color" value="#004F8B"/>
    </inkml:brush>
  </inkml:definitions>
  <inkml:trace contextRef="#ctx0" brushRef="#br0">1 40 19001,'0'0'2305,"490"-28"-2305,-437 16-1297</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5.371"/>
    </inkml:context>
    <inkml:brush xml:id="br0">
      <inkml:brushProperty name="width" value="0.05" units="cm"/>
      <inkml:brushProperty name="height" value="0.05" units="cm"/>
      <inkml:brushProperty name="color" value="#004F8B"/>
    </inkml:brush>
  </inkml:definitions>
  <inkml:trace contextRef="#ctx0" brushRef="#br0">1 1543 7123,'0'0'13476,"75"-37"-12852,-75 37-624,320-167 1142,-301 156-1074,0-1-1,-1 0 1,0-2 0,-1 0-1,0 0 1,-1-2 0,16-19-1,-1-5-22,-2-1 0,-2-2 0,33-69 0,-30 46 27,38-130-1,-29 35-271,24-224 0,-58 344 11,1-52-1,-6 91 524,0 26 1021,-9 299-629,8-314-708,2 0 0,-1 0 0,1 1 0,0-1 0,1 0-1,0 0 1,5 11 0,-4-13-11,0-1-1,1 0 1,0 1-1,0-2 1,1 1-1,0 0 0,0-1 1,0 0-1,9 7 1,-1-2-6,0-1 0,1 0 0,0-1 0,1 0 0,0-2 0,0 1 0,0-2 1,20 5-1,-6-4-11,0-1 0,1-1 0,48-1 0,-70-3-10,0 0-1,0-1 1,-1 0-1,1 0 0,0-1 1,0 0-1,-1 0 1,1-1-1,-1 0 0,9-5 1,-7 3-60,-1-1 0,1-1 1,-2 1-1,1-1 0,-1-1 1,0 1-1,7-11 0,14-23-511,-2-2 1,37-81-1,-9 14-315,-32 69 756,-6 9 252,1 1 1,40-54-1,-54 82 71,14-15 189,-17 18-337,0 0 0,0 0 1,0 0-1,1 0 1,-1 0-1,0-1 0,0 1 1,0 0-1,1 0 0,-1 0 1,0 0-1,0 0 0,1 0 1,-1 0-1,0 0 0,0 0 1,1 0-1,-1 0 0,0 0 1,0 0-1,1 0 0,-1 0 1,0 0-1,0 0 0,1 0 1,-1 0-1,0 0 0,0 1 1,1-1-1,-1 0 0,3 14 1779,-3 22-1428,-1 17 87,2-1 0,2 1 0,17 81 0,-16-117-397,1 0 0,1 0 0,1-1-1,0 1 1,1-1 0,12 17 0,-13-22-43,1-1 0,0 0 0,1-1 0,0 0 0,1 0 0,0-1 0,0 0 0,1-1 0,19 10 0,-10-7-19,1-2 1,1-1 0,-1 0-1,1-1 1,0-2 0,25 3 0,-2-4-138,-1-1 0,50-5 0,-79 2-138,0-1 1,0 0-1,-1-1 0,1-1 1,-1-1-1,1 0 0,-1 0 0,-1-2 1,1 1-1,-1-2 0,0 0 1,-1 0-1,0-1 0,0-1 0,-1 0 1,0-1-1,-1 0 0,10-14 0,-18 23-41,-1 0-1,1-1 1,-1 1-1,0-1 1,0 1-1,0-1 1,0 0-1,-1 1 1,1-1-1,-1 0 1,1 0-1,-1 1 1,0-5-1,0-23-5161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7.337"/>
    </inkml:context>
    <inkml:brush xml:id="br0">
      <inkml:brushProperty name="width" value="0.05" units="cm"/>
      <inkml:brushProperty name="height" value="0.05" units="cm"/>
      <inkml:brushProperty name="color" value="#004F8B"/>
    </inkml:brush>
  </inkml:definitions>
  <inkml:trace contextRef="#ctx0" brushRef="#br0">1 1380 10501,'0'0'7974,"10"53"-7240,46 185 122,-41-195-724,2-1 0,31 56 0,-43-89-117,277 529 1194,-230-436-698,39 114 0,-74-166-254,-2 0 0,-2 1 0,-2 0 0,6 83 0,-16-12 1437,-1-118-1379,0-35-187,0-24-54,-13-89-1,-8 29-100,-15-107-384,16-447-1792,21 478 1776,-2 86 381,12-258 1034,-6 328-768,1 0 1,1 0-1,2 1 1,26-65-1,-24 75-182,1 0 0,1 0-1,2 1 1,0 1-1,1 0 1,1 1-1,20-18 1,-6 10-60,2 2 0,0 1 0,2 2 0,1 1 0,47-22 0,-29 21 3,0 2-1,2 3 1,67-14 0,-22 13 39,104-8 0,104 10 202,349-7 107,381-17-151,688-60-89,-192 11-68,-1039 64-5,-59-3 21,-63 4 43,-61-1 43,-59 0 21,-184 20-88,-3 1 48,-1-3 0,126-33 0,-190 42-94,0-1-1,0 0 1,0 1-1,0-1 1,0 0-1,0 0 1,0 0-1,0 0 1,-1 0-1,1 0 1,0-1 0,1-1-1,-2 2 4,-1-1 1,1 1-1,-1-1 0,1 1 0,-1-1 0,0 1 1,0-1-1,0 1 0,0-1 0,0 0 0,0 1 1,0-3-1,0-8 35,0 11-208,-11 5-237,-205 101-2641,132-61 593,-5-2-4113,16-9-4257</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7.830"/>
    </inkml:context>
    <inkml:brush xml:id="br0">
      <inkml:brushProperty name="width" value="0.05" units="cm"/>
      <inkml:brushProperty name="height" value="0.05" units="cm"/>
      <inkml:brushProperty name="color" value="#004F8B"/>
    </inkml:brush>
  </inkml:definitions>
  <inkml:trace contextRef="#ctx0" brushRef="#br0">295 1 7283,'0'0'12659,"-1"26"-12117,-8 354 1456,5-305-1714,-4-1 0,-2 0-1,-4-1 1,-2 0 0,-47 122-1,58-179-272,-2-1-1,0 0 0,-1 0 0,-9 14 0,15-27-44,0 0 0,0-1-1,0 1 1,0 0 0,0-1-1,-1 1 1,1-1 0,0 0 0,-1 0-1,1 0 1,-1 0 0,1 0 0,-1 0-1,1-1 1,-1 1 0,0-1 0,1 0-1,-1 0 1,-4 0 0,3 0-288,0 0-1,1-1 1,-1 1 0,0-1 0,1 0-1,-1 0 1,1 0 0,-1-1 0,1 1 0,-1-1-1,1 1 1,-6-6 0,7 5-166,0 0 0,0 0 0,0 0 0,1 0 0,-1-1 0,1 1 0,0-1 0,0 1 0,0-1 0,0 0 0,-1-3 0,-1-30-8615</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8.235"/>
    </inkml:context>
    <inkml:brush xml:id="br0">
      <inkml:brushProperty name="width" value="0.05" units="cm"/>
      <inkml:brushProperty name="height" value="0.05" units="cm"/>
      <inkml:brushProperty name="color" value="#004F8B"/>
    </inkml:brush>
  </inkml:definitions>
  <inkml:trace contextRef="#ctx0" brushRef="#br0">118 0 8308,'0'0'9900,"-3"46"-8262,0-1-1199,-9 257 1945,16-189-1954,-2-98-394,0-1 0,1 0 0,1 0 0,0 0 0,11 24 0,-4-19-8,0 0-1,2 0 1,0-2 0,1 0 0,0 0 0,2-1 0,25 21 0,-14-16-19,1-1-1,1 0 1,1-3 0,35 16-1,-45-24-9,0-2 0,0 0 0,1-1 0,0-2 0,0 0-1,1-1 1,-1-1 0,28 0 0,-46-3-6,-1 1 0,1 0 1,-1-1-1,0 1 0,1-1 0,-1 0 1,0 1-1,1-1 0,-1-1 0,0 1 1,0 0-1,0 0 0,0-1 0,0 1 1,0-1-1,0 1 0,-1-1 0,1 0 1,0 0-1,-1 0 0,0 0 1,1 0-1,-1 0 0,0 0 0,0-1 1,0 1-1,1-4 0,2-7-5,0-1 0,-1 0 0,1-24 0,-3 37 11,2-137-319,-3 88 139,0 26 161,0 0 0,-1-1 1,-1 1-1,-2 0 0,0 1 1,-2-1-1,-12-33 0,1 23-28,-2 1 0,-1 1-1,-1 1 1,-2 0-1,-2 2 1,-53-50 0,69 70 137,-1 1 1,0 1-1,0 0 1,-1 0-1,0 1 1,0 0 0,-1 0-1,1 2 1,-14-5-1,3 5 171,0 0-1,0 2 1,0 0-1,-26 1 1,48 1-258,-21 0 161,-31 4 1,45-3-159,-1 1 0,1-1 0,0 1 0,1 1-1,-1-1 1,0 1 0,1 0 0,-11 7 0,9-4-20,1 0 1,0 0-1,1 1 0,-1 0 0,1 0 0,0 1 1,1-1-1,0 1 0,0 1 0,1-1 1,0 0-1,0 1 0,1 0 0,-3 11 0,3-3-166,0 0 0,1 1-1,0-1 1,1 0-1,1 1 1,5 32 0,-5-46 45,0-1 0,1 0 1,-1 0-1,1 0 0,0 0 0,0 0 1,0 0-1,0 0 0,1 0 0,-1 0 1,1 0-1,0 0 0,0-1 0,3 4 1,-2-4-197,0 0 0,-1 0 0,1-1 1,0 1-1,1-1 0,-1 0 0,0 0 1,0 0-1,1-1 0,-1 1 1,0-1-1,1 1 0,5-1 0,52 0-6377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2.751"/>
    </inkml:context>
    <inkml:brush xml:id="br0">
      <inkml:brushProperty name="width" value="0.05" units="cm"/>
      <inkml:brushProperty name="height" value="0.05" units="cm"/>
      <inkml:brushProperty name="color" value="#E71224"/>
    </inkml:brush>
  </inkml:definitions>
  <inkml:trace contextRef="#ctx0" brushRef="#br0">0 0 5987</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8.597"/>
    </inkml:context>
    <inkml:brush xml:id="br0">
      <inkml:brushProperty name="width" value="0.05" units="cm"/>
      <inkml:brushProperty name="height" value="0.05" units="cm"/>
      <inkml:brushProperty name="color" value="#004F8B"/>
    </inkml:brush>
  </inkml:definitions>
  <inkml:trace contextRef="#ctx0" brushRef="#br0">357 203 6499,'0'0'9388,"-18"44"-5741,-53 147-2414,67-176-1080,0-1 0,1 1-1,0 0 1,2 0 0,-1 1 0,3 22 0,-1-30-68,0-1 0,1 0 0,0 1 0,0-1 0,1 0 0,0 0 0,1 0 0,-1 0 0,1 0 0,0-1 0,1 1 0,7 10 0,-2-8-36,-1 0-1,1-1 0,1 0 0,-1 0 1,1-1-1,20 10 0,5 1-59,0-2 0,0-1 0,2-2 0,-1-1 0,2-2 0,-1-2 0,1-1 0,68 3 0,11-8-712,-103-2 598,-1 0 0,0-1-1,1 0 1,16-5 0,-25 4 81,1 0 0,-1 0 0,0 0 0,0-1-1,1 0 1,-2 0 0,1 0 0,0-1 0,-1 0 0,1 0 0,3-5 0,-1 1-30,0-1 0,-1 0 0,0 0-1,0-1 1,-1 0 0,-1 0 0,0 0 0,0 0-1,-1-1 1,0 1 0,2-19 0,-1-11-31,-2-77 0,-2 68 109,0 36 15,0 1 0,0 0 1,-2-1-1,1 1 0,-2 0 1,1 0-1,-2 0 0,1 0 1,-2 0-1,0 1 0,0 0 1,-1 0-1,0 0 0,-1 1 1,-13-16-1,0 3 63,-1 1 1,-1 0-1,-1 2 0,-1 1 1,-1 1-1,0 1 1,-2 1-1,0 1 0,0 1 1,-1 2-1,-1 1 0,0 1 1,0 1-1,-39-5 0,25 8 326,0 3-1,-53 2 1,76 2-336,1 0 1,-1 2 0,1 1-1,0 0 1,0 1 0,0 1-1,-25 12 1,26-9-95,1 2 0,1 0 0,0 0 1,0 2-1,1 0 0,1 1 0,0 0 0,1 1 0,1 0 1,0 1-1,1 1 0,1 0 0,0 0 0,1 1 1,1 0-1,-9 30 0,12-15-802,0 0-1,2 0 1,2 45-1,2-58-1266,-1-20 1949,0 1 0,0-1 0,0 1 0,1-1 0,-1 1 0,0-1 0,1 1-1,-1-1 1,0 1 0,1-1 0,-1 1 0,0-1 0,1 1 0,-1-1 0,1 0 0,-1 1 0,1-1 0,-1 0 0,2 1 0,5 2-1764,0-1 0,0 0 1,16 1-1,-23-3 1874</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9"/>
    </inkml:context>
    <inkml:brush xml:id="br0">
      <inkml:brushProperty name="width" value="0.05" units="cm"/>
      <inkml:brushProperty name="height" value="0.05" units="cm"/>
      <inkml:brushProperty name="color" value="#004F8B"/>
    </inkml:brush>
  </inkml:definitions>
  <inkml:trace contextRef="#ctx0" brushRef="#br0">9 44 16311,'0'0'9117,"0"1"-9072,-1-1 1,1 0-1,0 0 1,0 0 0,-1 0-1,1 0 1,0 0-1,0 0 1,-1 0-1,1 0 1,0 0 0,-1 0-1,1 0 1,0 0-1,0 0 1,-1 0 0,1 0-1,0 0 1,-1 0-1,1 0 1,0 0-1,0-1 1,-1 1 0,1 0-1,0 0 1,0 0-1,0 0 1,-1-1 0,1 1-1,0 0 1,0 0-1,0 0 1,-1-1-1,1 1 1,0-26-4992,0 10-1364</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9.450"/>
    </inkml:context>
    <inkml:brush xml:id="br0">
      <inkml:brushProperty name="width" value="0.05" units="cm"/>
      <inkml:brushProperty name="height" value="0.05" units="cm"/>
      <inkml:brushProperty name="color" value="#004F8B"/>
    </inkml:brush>
  </inkml:definitions>
  <inkml:trace contextRef="#ctx0" brushRef="#br0">31 203 8724,'0'0'12032,"0"36"-11397,-1-13-524,2 0-1,0 1 0,2-1 1,9 38-1,-9-54-93,0 0 1,1 0-1,0 0 0,0 0 0,1-1 0,0 1 0,0-1 0,0 0 0,1-1 0,0 1 0,0-1 0,0 0 0,1-1 0,7 5 0,44 28 50,113 53 0,-130-73-304,1-1 0,0-2 0,81 16 1,-103-27-152,40 0-1,-59-3 381,-1 0 0,1 0 0,-1 0 0,1 0-1,-1 0 1,0 0 0,1-1 0,-1 1-1,1 0 1,-1 0 0,1 0 0,-1 0 0,1-1-1,-1 1 1,0 0 0,1 0 0,-1-1-1,1 1 1,-1 0 0,0-1 0,1 1 0,-1 0-1,0-1 1,0 1 0,1-1 0,-1 1-1,0 0 1,0-1 0,0 1 0,1-1 0,-1 0-1,0-17 25,0 9-30,0-48 31,-1-102 1,-1 144-32,1 1 1,-2-1-1,0 1 0,-1 0 1,0 0-1,-1 0 1,0 1-1,-1 0 1,-8-14-1,-9-9-202,-49-56 0,38 49 39,23 29 257,-1 0 0,0 1 0,-24-20 0,29 28 96,-1 0-1,1 0 1,-1 1 0,0 0 0,0 0 0,0 1 0,-1 0 0,0 0 0,-11-2 0,2 3 216,0 0 1,-1 1-1,-24 1 1,34 1-355,0 0 0,0 0 1,0 1-1,0 0 1,0 0-1,0 1 0,1 0 1,-16 9-1,9-1-60,1 2-1,0 0 1,1 1-1,1 0 1,0 0-1,0 2 0,2-1 1,-10 20-1,12-20-129,2 1-1,0 1 0,0-1 1,1 1-1,1 0 0,1 0 1,1 0-1,0 0 0,1 1 1,1-1-1,1 0 0,4 30 0,-5-43-17,0-1-1,1 1 0,0-1 0,-1 0 0,1 1 0,1-1 0,-1 0 1,0 1-1,1-1 0,-1 0 0,1 0 0,2 3 0,-2-5-243,0 1-1,0-1 0,0 0 1,1 1-1,-1-1 0,0 0 0,1 0 1,-1 0-1,0-1 0,1 1 1,-1 0-1,1-1 0,-1 0 1,1 0-1,-1 1 0,6-2 1,44 1-10704</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19.798"/>
    </inkml:context>
    <inkml:brush xml:id="br0">
      <inkml:brushProperty name="width" value="0.05" units="cm"/>
      <inkml:brushProperty name="height" value="0.05" units="cm"/>
      <inkml:brushProperty name="color" value="#004F8B"/>
    </inkml:brush>
  </inkml:definitions>
  <inkml:trace contextRef="#ctx0" brushRef="#br0">125 1 15575,'0'0'6275,"-125"244"-5331,125-207 257,0-13-753,0-16-416,0-36-2545,0-37-1681,9 29 224,0-4-6498</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20.149"/>
    </inkml:context>
    <inkml:brush xml:id="br0">
      <inkml:brushProperty name="width" value="0.05" units="cm"/>
      <inkml:brushProperty name="height" value="0.05" units="cm"/>
      <inkml:brushProperty name="color" value="#004F8B"/>
    </inkml:brush>
  </inkml:definitions>
  <inkml:trace contextRef="#ctx0" brushRef="#br0">0 5 12710,'0'0'10333,"70"-2"-10478,22 0 19,98 9-1,-185-7 123,0 1 0,0 0 1,0 0-1,0 0 0,0 0 0,-1 1 0,1 0 1,-1 0-1,1 0 0,-1 0 0,1 1 0,5 5 1,-8-6 3,-1 0 1,1 0-1,-1 0 0,1 0 1,-1 1-1,0-1 1,0 1-1,0-1 1,0 1-1,-1-1 1,1 1-1,-1-1 0,1 1 1,-1 3-1,3 141 122,-3-98-52,0-33 17,-1 0 0,-1 1 0,0-1-1,-1 0 1,0 0 0,-2-1-1,0 1 1,0-1 0,-11 19-1,-18 44 621,31-68-573,0-1 0,1 1 0,0 0 0,0 0 0,1 18 0,1-27-132,0-1 1,0 1-1,0-1 1,0 0 0,0 1-1,0-1 1,0 0-1,0 1 1,0-1 0,1 0-1,-1 1 1,0-1-1,0 0 1,0 1 0,1-1-1,-1 0 1,0 1-1,0-1 1,1 0 0,-1 0-1,0 1 1,0-1-1,1 0 1,-1 0 0,0 0-1,1 0 1,-1 1 0,0-1-1,1 0 1,-1 0-1,0 0 1,1 0 0,-1 0-1,1 0 1,-1 0-1,0 0 1,1 0 0,-1 0-1,0 0 1,1 0-1,-1 0 1,1 0 0,0-1-1,114 3-1,-60-2-34,-3-1-669,1-2 0,-2-3 0,1-2-1,85-24 1,-135 32 429,-1 0 0,1-1 0,-1 1 0,1-1 0,-1 1 0,1-1 0,-1 0 0,1 0 0,-1 1 0,1-1 0,-1 0 0,0 0 0,0-1 0,3-1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20.491"/>
    </inkml:context>
    <inkml:brush xml:id="br0">
      <inkml:brushProperty name="width" value="0.05" units="cm"/>
      <inkml:brushProperty name="height" value="0.05" units="cm"/>
      <inkml:brushProperty name="color" value="#004F8B"/>
    </inkml:brush>
  </inkml:definitions>
  <inkml:trace contextRef="#ctx0" brushRef="#br0">0 0 11189,'0'0'12534,"0"24"-12966</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20.854"/>
    </inkml:context>
    <inkml:brush xml:id="br0">
      <inkml:brushProperty name="width" value="0.05" units="cm"/>
      <inkml:brushProperty name="height" value="0.05" units="cm"/>
      <inkml:brushProperty name="color" value="#004F8B"/>
    </inkml:brush>
  </inkml:definitions>
  <inkml:trace contextRef="#ctx0" brushRef="#br0">36 299 7155,'0'0'8503,"-3"39"-7295,-3 127 377,6-159-1483,1 0 0,0 0 0,0 0 0,0 0-1,1 0 1,0 0 0,0-1 0,1 1 0,0-1 0,0 1 0,0-1 0,8 10-1,-4-9-5,0 0 1,0-1-1,1 1 0,0-2 0,16 11 0,-9-7-28,15 10 86,2-2 1,0 0-1,1-3 0,55 18 0,-63-25-160,0-2 0,1 0 0,-1-1 0,1-2 0,0-1 0,0 0 0,31-5 0,-52 3-58,0 0 0,1-1-1,-1 0 1,-1 0 0,1 0 0,0-1 0,0 1-1,-1-1 1,0 0 0,1-1 0,-1 1-1,0-1 1,-1 0 0,1 0 0,-1 0 0,0 0-1,0 0 1,0-1 0,0 1 0,-1-1 0,3-7-1,2-5-112,0 0-1,-2 0 0,0 0 1,-2-1-1,3-22 1,-2-93-581,-5 87 763,1 42-2,0-23 26,-4-37 0,3 54-23,-1 1-1,-1 0 0,1-1 1,-1 1-1,-1 0 0,0 1 1,-8-16-1,-1 7 296,0 0-1,-1 1 0,0 1 1,-1 0-1,-1 1 0,-1 1 1,0 0-1,0 1 0,-1 1 1,-1 1-1,0 0 0,0 1 1,-1 2-1,0 0 0,0 1 1,-1 0-1,0 2 1,-39-3-1,39 6 129,-1 0 16,1 1-1,-28 3 1,41-2-414,1 1 0,-1 0 0,1 0 0,0 0 0,-1 1 0,1 0 0,0 1 1,1 0-1,-1 0 0,-6 5 0,4-1-86,0 1 1,0 0-1,0 0 1,1 1-1,1 0 1,0 0-1,0 1 0,1 0 1,0 1-1,1-1 1,0 1-1,1 0 1,0 0-1,1 0 1,1 1-1,0-1 1,-1 21-1,1 28-2193,2-37-1573,0-14-3895</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21.181"/>
    </inkml:context>
    <inkml:brush xml:id="br0">
      <inkml:brushProperty name="width" value="0.05" units="cm"/>
      <inkml:brushProperty name="height" value="0.05" units="cm"/>
      <inkml:brushProperty name="color" value="#004F8B"/>
    </inkml:brush>
  </inkml:definitions>
  <inkml:trace contextRef="#ctx0" brushRef="#br0">0 1 15079,'0'0'4258,"0"228"-2866,0-203-1055,0-13-337,0-36-5251,0-13-2608</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21.513"/>
    </inkml:context>
    <inkml:brush xml:id="br0">
      <inkml:brushProperty name="width" value="0.05" units="cm"/>
      <inkml:brushProperty name="height" value="0.05" units="cm"/>
      <inkml:brushProperty name="color" value="#004F8B"/>
    </inkml:brush>
  </inkml:definitions>
  <inkml:trace contextRef="#ctx0" brushRef="#br0">307 1 17976,'0'0'7881,"-52"39"-7707,-156 128-70,203-162-102,-1 0 0,1 0 0,-1 1 0,2 0 0,-1 0 0,1 0 0,-5 8 0,9-13-3,0 0 0,-1 0 1,1 0-1,0 0 1,-1 0-1,1 0 0,0 0 1,0 0-1,0 0 0,0 0 1,0 0-1,0 1 1,0-1-1,0 0 0,1 0 1,-1 0-1,0 0 1,1 0-1,-1 0 0,1 0 1,-1 0-1,1 0 0,-1 0 1,1 0-1,0 1 1,5 4-45,0-1 1,1 0 0,0 0-1,-1 0 1,2 0-1,-1-1 1,0-1 0,1 1-1,0-1 1,-1 0 0,1-1-1,0 0 1,11 2 0,12 1-640,0-1 1,36 0 0,52-3-4690,-117-1 5030,1 0-1,0 0 1,-1 0 0,1 0 0,-1-1-1,1 1 1,0-1 0,-1 0 0,1 1-1,-1-1 1,1 0 0,-1 0 0,0-1-1,3-1 1,-1 0-507,-1-1-1,0 0 1,0 1-1,-1-1 0,1-1 1,3-5-1,-6 10 840,9-22-552,-9 22 739,0-1 1,0 0-1,0 1 1,1-1-1,-1 0 1,0 1-1,1-1 1,-1 0 0,1 1-1,-1-1 1,0 1-1,1-1 1,-1 1-1,1-1 1,0 1-1,-1-1 1,1 1-1,-1 0 1,1-1 0,0 1-1,-1 0 1,1-1-1,0 1 1,-1 0-1,1 0 1,0 0-1,-1 0 1,1 0 0,0-1-1,-1 1 1,1 0-1,0 1 1,0-1-1,-1 0 1,1 0-1,0 0 1,-1 0-1,1 0 1,0 1 0,-1-1-1,1 0 1,0 1-1,-1-1 1,1 0-1,-1 1 1,1-1-1,0 1 1,-1-1-1,1 1 1,-1-1 0,1 1-1,-1-1 1,0 1-1,1 0 1,-1-1-1,1 2 1,6 8 294,0 1 0,-1 1-1,0-1 1,-1 1 0,0 0 0,3 14 0,15 83 140,-16-70-323,14 44-1,-19-77-275,0 0 1,0 1-1,1-2 1,-1 1-1,1 0 0,1-1 1,6 10-1,-8-13-15,0 0-1,0 0 0,1-1 1,-1 1-1,1-1 1,-1 1-1,1-1 1,-1 0-1,1 0 0,0 0 1,0 0-1,-1 0 1,1 0-1,0-1 0,0 0 1,0 1-1,5-1 1,1 0-212,-8 1 147,1-1 0,0 0 0,0 0-1,0 0 1,0 0 0,0 0 0,0-1-1,-1 1 1,1 0 0,3-2 0,-4 1-248,1 0 0,-1 1 1,0-1-1,0 0 0,0 0 0,0 0 1,0 0-1,0 0 0,0 0 1,-1 0-1,1 0 0,1-3 1,14-31-5301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21.849"/>
    </inkml:context>
    <inkml:brush xml:id="br0">
      <inkml:brushProperty name="width" value="0.05" units="cm"/>
      <inkml:brushProperty name="height" value="0.05" units="cm"/>
      <inkml:brushProperty name="color" value="#004F8B"/>
    </inkml:brush>
  </inkml:definitions>
  <inkml:trace contextRef="#ctx0" brushRef="#br0">39 1 17304,'0'0'2887,"-9"36"-1759,3-15-995,2 1-1,0-1 1,1 1-1,1-1 1,2 36-1,1-51-85,0 0 1,0 0-1,1 0 1,0 0-1,1 0 0,-1 0 1,1 0-1,0-1 0,6 8 1,1 0 80,1-1 1,15 14-1,17 15 19,-2-3-182,69 82 1,-102-110-98,-1 1 1,0 0-1,-1 0 1,-1 0-1,0 1 1,0 0-1,5 22 1,-6-12-442,-1 1 0,-1 0 1,-1 27-1,-1-48 555,0 0 1,-1 0-1,1 0 1,0 0 0,-1 0-1,1 0 1,-1 0-1,0 0 1,0 0-1,1 0 1,-1 0 0,-1 0-1,1-1 1,0 1-1,0 0 1,-1-1-1,1 1 1,-1 0 0,1-1-1,-1 0 1,0 1-1,1-1 1,-1 0-1,0 0 1,0 0 0,0 0-1,0-1 1,0 1-1,0 0 1,0-1 0,-4 1-1,-7 2-11,-1-2 0,0 0 0,0-1 0,-14-1 0,3 1 25,12 0 43,0 0 1,0-1-1,0 0 0,0-1 1,1-1-1,-23-7 1,30 8-5,1 0 1,-1 0 0,1 0-1,0-1 1,0 0 0,0 0-1,1 0 1,-1 0 0,1-1-1,-1 1 1,1-1-1,0 0 1,0 0 0,1 0-1,-1 0 1,1 0 0,0-1-1,0 1 1,1-1 0,-3-8-1,1 1 128,1-1 0,0 0-1,1 1 1,0-1 0,1 0 0,1 0-1,0 0 1,1 1 0,0-1 0,7-23-1,-4 26-151,0 1-1,1-1 1,0 1-1,0 1 1,1-1-1,0 1 1,0 0-1,1 0 1,13-9-1,6-3-69,54-30 0,-37 26-45,2 2-1,70-25 1,-85 38-17,0 0 0,1 3 1,-1 0-1,1 2 0,41 0 0,-72 4 92,0 0 1,-1 0-1,1 0 0,-1 0 0,1 0 0,0 0 1,-1 0-1,1 1 0,-1-1 0,1 0 0,0 0 1,-1 0-1,1 1 0,-1-1 0,1 0 0,-1 0 0,1 1 1,-1-1-1,1 1 0,-1-1 0,1 0 0,-1 1 1,0-1-1,1 1 0,-1-1 0,0 1 0,1-1 1,-1 1-1,1 0 0,0 20-2335,-1-12-291</inkml:trace>
  <inkml:trace contextRef="#ctx0" brushRef="#br0" timeOffset="1">1465 133 16311,'0'0'5379,"481"8"-4627,-401 0-608,-26 12-144,-28-4-304,-26 4-656,0-12-2994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3.195"/>
    </inkml:context>
    <inkml:brush xml:id="br0">
      <inkml:brushProperty name="width" value="0.05" units="cm"/>
      <inkml:brushProperty name="height" value="0.05" units="cm"/>
      <inkml:brushProperty name="color" value="#E71224"/>
    </inkml:brush>
  </inkml:definitions>
  <inkml:trace contextRef="#ctx0" brushRef="#br0">0 300 5987,'527'-156'1606,"-422"124"1072,-105 36-2414,0 245 3231,-1-244-3448,1 1 0,0-1-1,1 1 1,-1-1 0,1 1-1,0-1 1,0 1 0,1-1-1,-1 0 1,1 0-1,0 1 1,1-1 0,-1-1-1,1 1 1,0 0 0,0-1-1,1 1 1,-1-1 0,1 0-1,0 0 1,0 0-1,0-1 1,1 1 0,-1-1-1,1 0 1,5 2 0,5 3 17,-1 0-1,2-1 1,-1-1 0,21 6 0,-26-9-60,0-1 0,0-1 0,0 0 0,-1 0 0,1-1 0,0 0 0,0 0 0,19-5 0,-26 5 5,0-1 0,0-1 0,0 1 1,0 0-1,0-1 0,-1 1 1,1-1-1,0 0 0,-1 0 0,0 0 1,1 0-1,-1-1 0,0 1 1,0 0-1,0-1 0,0 0 1,0 1-1,-1-1 0,1 0 0,-1 0 1,0 0-1,0 0 0,0 0 1,1-5-1,1-8-3,-1 0 0,-1 0 0,0-28 0,-1 32-46,0-147 1430,0 153-1287,-1 0 1,0 0-1,0 0 1,0 1-1,0-1 1,-1 0 0,0 1-1,0-1 1,-1 1-1,0 0 1,0-1 0,0 1-1,-7-8 1,-4-2 84,0 0 1,-27-21-1,11 10-155,24 22-78,1 0-1,-1 0 1,0 1-1,0-1 0,0 1 1,0 1-1,0-1 0,-1 1 1,1 0-1,-1 1 1,0-1-1,1 1 0,-1 1 1,0-1-1,0 1 0,0 0 1,1 1-1,-11 1 0,16-1 30,-1-1 0,1 1 0,0 0-1,0-1 1,0 1 0,0 0-1,0 0 1,0-1 0,0 1-1,0 0 1,0 0 0,0 0 0,0 1-1,0-1 1,1 0 0,-1 0-1,1 0 1,-1 0 0,1 1 0,-1-1-1,1 0 1,-1 1 0,1-1-1,0 0 1,0 1 0,0-1-1,0 0 1,0 3 0,-1 1-53,-1 32-409,2 61 0,1-47-1247,0-43-292,8-7-2148</inkml:trace>
  <inkml:trace contextRef="#ctx0" brushRef="#br0" timeOffset="1">1080 378 7972,'0'0'9476,"0"252"-8035,0-210-1025,0-10-160,0-5-32,10-13-80,-10-10-80,0 1-64,0-32-2417,0-6-1713,0 6-1745</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22.210"/>
    </inkml:context>
    <inkml:brush xml:id="br0">
      <inkml:brushProperty name="width" value="0.05" units="cm"/>
      <inkml:brushProperty name="height" value="0.05" units="cm"/>
      <inkml:brushProperty name="color" value="#004F8B"/>
    </inkml:brush>
  </inkml:definitions>
  <inkml:trace contextRef="#ctx0" brushRef="#br0">1 9 10069,'0'0'13830,"472"0"-15431,-472-8-1472</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22.728"/>
    </inkml:context>
    <inkml:brush xml:id="br0">
      <inkml:brushProperty name="width" value="0.05" units="cm"/>
      <inkml:brushProperty name="height" value="0.05" units="cm"/>
      <inkml:brushProperty name="color" value="#004F8B"/>
    </inkml:brush>
  </inkml:definitions>
  <inkml:trace contextRef="#ctx0" brushRef="#br0">72 93 8628,'0'0'11056,"-12"-15"-9869,-35-44-61,35 45-286,1022 12 2109,-11 0-6487,-998 1 3535,-1 1 0,0 0 0,0 0 0,0 0 1,0 0-1,0 0 0,1 0 0,-1 0 1,0 0-1,0 0 0,0 0 0,0 0 1,1 0-1,-1 0 0,0 0 0,0 0 0,0 0 1,0 0-1,0 1 0,1-1 0,-1 0 1,0 0-1,0 0 0,0 0 0,0 0 1,0 0-1,0 0 0,1 0 0,-1 0 0,0 1 1,0-1-1,0 0 0,0 0 0,0 0 1,0 0-1,0 0 0,0 1 0,0-1 1,0 0-1,0 0 0,1 0 0,-1 0 1,0 0-1,0 1 0,0-1 0,0 0 0,0 0 1,0 0-1,0 0 0,-1 1 0,1-1 1,0 0-1,0 0 0,0 0 0,0 0 1,0 3-12,0-1 21,-1 0-1,1 0 0,-1 0 1,0 1-1,1-1 0,-1 0 1,0 0-1,0 0 0,0-1 0,-1 1 1,1 0-1,0 0 0,-1-1 1,1 1-1,-1 0 0,1-1 1,-1 0-1,0 1 0,-2 0 0,-44 26 300,26-17-111,13-6-96,1-1-42,0 1 1,0 0 0,0 0 0,1 0-1,0 1 1,0 0 0,-11 13 0,17-17-74,0 0-1,0 1 1,1-1 0,-1 0 0,1 0 0,-1 1 0,1-1 0,0 0 0,0 1 0,0-1 0,0 0 0,1 3 0,0 2-624</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23.792"/>
    </inkml:context>
    <inkml:brush xml:id="br0">
      <inkml:brushProperty name="width" value="0.05" units="cm"/>
      <inkml:brushProperty name="height" value="0.05" units="cm"/>
      <inkml:brushProperty name="color" value="#004F8B"/>
    </inkml:brush>
  </inkml:definitions>
  <inkml:trace contextRef="#ctx0" brushRef="#br0">1 237 4930,'0'0'13537,"4"-31"-13270,18-100 307,-20 125-469,0-1 1,0 1 0,0-1-1,1 1 1,5-10 0,-6 14 44,-2 1 0,1-1 1,0 1-1,0-1 0,0 0 1,-1 1-1,1-1 0,-1 0 0,1 0 1,-1 0-1,0 1 0,0-5 1110,17 8-924,-6 28-1862,-8-27 1036,9 13-979,2-9-3698,9-5-4944</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45.524"/>
    </inkml:context>
    <inkml:brush xml:id="br0">
      <inkml:brushProperty name="width" value="0.05" units="cm"/>
      <inkml:brushProperty name="height" value="0.05" units="cm"/>
      <inkml:brushProperty name="color" value="#004F8B"/>
    </inkml:brush>
  </inkml:definitions>
  <inkml:trace contextRef="#ctx0" brushRef="#br0">1231 173 14182,'0'0'8314,"-12"12"-8125,6-7-175,1 1-1,0-1 1,0 1 0,1 0-1,0 1 1,0-1 0,0 1-1,-4 10 1,7-8 26,-1 1-1,2-1 1,-1 1 0,1-1 0,0 1 0,1-1-1,1 0 1,1 11 0,-2-14-17,11 112 381,-5 203 0,-8-207-278,2-22-36,-3 108 73,1-191-130,0 0-1,0 0 0,-1 0 0,0 0 0,-1 0 0,-4 10 0,6-17-19,0 1 1,0-1-1,0 0 1,-1 1-1,1-1 0,-1 0 1,1 0-1,-1 0 1,0 0-1,0-1 1,0 1-1,0 0 0,0-1 1,0 1-1,0-1 1,0 0-1,-1 0 1,1 1-1,0-2 0,-1 1 1,1 0-1,-1 0 1,0-1-1,1 0 1,-5 1-1,2-1 37,4 1-37,0-1 0,0 0 0,0 0 0,-1 0 1,1 0-1,0 0 0,0 0 0,0 0 0,-1 0 0,1 0 1,0 0-1,0-1 0,0 1 0,0-1 0,0 1 0,0-1 1,0 1-1,0-1 0,0 1 0,0-1 0,0 0 1,0 1-1,0-1 0,0 0 0,-1-1 0,-6-17-19,1 1 1,0-1-1,1-1 0,1 1 0,-3-34 1,-1-27-377,4 1 1,5-84-1,2 59-7,-2-620-233,-14 724 649,8 0-35,0 0 0,0 1 0,0 0 0,-1 0 0,1 1 0,1 0 0,-1 0 0,0 0 0,0 0 0,1 1 0,-1 0 0,1 1 0,-9 6 0,-54 45-14,-87 92 0,42-37 36,-448 363 80,532-449-81,25-17-16,19-6-13,94-4 336,180-27 1,-189 14-587,241-36 1029,7 28-4809</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45.891"/>
    </inkml:context>
    <inkml:brush xml:id="br0">
      <inkml:brushProperty name="width" value="0.05" units="cm"/>
      <inkml:brushProperty name="height" value="0.05" units="cm"/>
      <inkml:brushProperty name="color" value="#004F8B"/>
    </inkml:brush>
  </inkml:definitions>
  <inkml:trace contextRef="#ctx0" brushRef="#br0">1 1 13814,'0'0'5747,"62"253"-3698,-53-185-416,9-8-769,-9-16-528,8-20-256,-17-12-80,0-28-4274,0-28-2689</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46.447"/>
    </inkml:context>
    <inkml:brush xml:id="br0">
      <inkml:brushProperty name="width" value="0.05" units="cm"/>
      <inkml:brushProperty name="height" value="0.05" units="cm"/>
      <inkml:brushProperty name="color" value="#004F8B"/>
    </inkml:brush>
  </inkml:definitions>
  <inkml:trace contextRef="#ctx0" brushRef="#br0">499 77 12070,'0'0'9100,"5"44"-8807,-4-31-255,64 519 1162,-38-365-294,9 312 0,-50-496-626,-1-11-448,1 0 0,2-1 1,0-1-1,2 0 0,1-1 0,2 1 1,1-1-1,-3-34 0,0-268-2108,10 228 1526,-2 2-154,-2 35 762,4 1-1,14-106 1,-5 126 213,-6 30 149,0 1-1,-2-1 1,2-26 0,-4 40 167,0 10-283,-1 1-89,0-1 0,-1 1 0,1 0 0,-2 0 0,1-1 0,-1 1 0,0-1 0,0 0 0,-1 0 0,0 0 0,0-1 0,-8 10 0,-3 7 32,-318 443 282,312-439-318,-1-1 1,-1-1 0,-2-1 0,-43 33-1,66-54 2272,10-6-1387,30-12-1038,-9 3 416,126-47-659,193-48-1,-301 97-206,2-1-394,-2-4-3153,-29 10-2539</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2:46.891"/>
    </inkml:context>
    <inkml:brush xml:id="br0">
      <inkml:brushProperty name="width" value="0.05" units="cm"/>
      <inkml:brushProperty name="height" value="0.05" units="cm"/>
      <inkml:brushProperty name="color" value="#004F8B"/>
    </inkml:brush>
  </inkml:definitions>
  <inkml:trace contextRef="#ctx0" brushRef="#br0">288 167 5458,'0'0'17921,"73"-25"-17601,244-77-195,-282 92-119,0 2-1,1 1 0,52-3 1,32 7-62,-100 3 20,-13-1 11,0 1-1,0 0 1,-1 0 0,15 3 0,-20-2 13,1-1 1,-1 1 0,1-1-1,-1 1 1,1 0 0,-1 0-1,0 0 1,1-1 0,-1 1-1,0 0 1,1 1 0,-1-1-1,0 0 1,0 0 0,0 0 0,0 1-1,0-1 1,-1 1 0,1-1-1,0 1 1,-1-1 0,1 1-1,-1-1 1,1 1 0,0 1-1,1 5 14,-1 1 0,1-1 0,-1 1-1,-1 0 1,1-1 0,-1 1 0,-1 0 0,0-1-1,0 1 1,-1 0 0,0-1 0,0 0-1,-1 1 1,0-1 0,0 0 0,-1 0 0,0-1-1,-1 1 1,1-1 0,-1 0 0,-1 0-1,1 0 1,-14 10 0,-12 8 122,-1-1 0,-2-2 0,0-2 1,-71 31-1,-164 49 786,266-99-902,-11 5 59,10-4-29,7-1 36,266-15-1832,-169 5 1487,0 4 0,115 10-1,-198-3 270,0 0 0,0 1 0,0 1 0,0 1-1,16 7 1,-26-9 3,1 0 0,-2 1-1,1 0 1,0 0 0,-1 1 0,0-1-1,0 2 1,0-1 0,-1 0 0,1 1-1,-1 0 1,-1 1 0,5 6 0,-4-1 26,0 0 1,-1 0-1,0 1 0,-1 0 1,0 0-1,-1 0 1,0 0-1,-1 0 1,-1 0-1,0 0 0,-1 0 1,0 0-1,-5 19 1,3-21 19,0-1 0,0 1 0,-1-1 0,0-1 1,-1 1-1,0 0 0,0-1 0,-1 0 0,-1 0 0,1-1 1,-15 14-1,-1-2 67,-1-1 0,-1-2 0,-28 17 0,-18 7 177,-1-3 1,-1-3 0,-2-3-1,-2-3 1,0-4 0,-2-3-1,0-3 1,-2-4 0,1-3 0,-2-4-1,-82-2 1,149-6-255,0-1 0,0 0-1,0-1 1,1 0 0,-1-2 0,1 1 0,-24-11 0,31 12-48,0-1 1,1-1-1,0 1 1,0-1-1,0 0 1,0 0-1,1 0 1,-1-1 0,1 0-1,0 1 1,1-1-1,-1-1 1,1 1-1,0-1 1,0 1-1,0-1 1,1 0-1,-3-11 1,2 2-284,1 0 0,0-1 0,1 1 0,1-21 0,0 29-34,0 1 0,0-1 0,1 0 0,0 1-1,1-1 1,-1 1 0,1 0 0,1-1 0,-1 1-1,1 0 1,7-11 0,-8 15-102,0 0-1,0 0 0,1 0 1,0 0-1,-1 1 1,1-1-1,0 1 1,-1 0-1,1-1 1,0 1-1,0 0 0,6 0 1,35-5-10292</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5T01:44:00.198"/>
    </inkml:context>
    <inkml:brush xml:id="br0">
      <inkml:brushProperty name="width" value="0.05" units="cm"/>
      <inkml:brushProperty name="height" value="0.05" units="cm"/>
    </inkml:brush>
  </inkml:definitions>
  <inkml:trace contextRef="#ctx0" brushRef="#br0">2077 812 12854,'0'0'4146,"0"0"-4146,0 0-1265,0 0-2016,0 0-113,0 0-3489</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5T01:44:08.629"/>
    </inkml:context>
    <inkml:brush xml:id="br0">
      <inkml:brushProperty name="width" value="0.05" units="cm"/>
      <inkml:brushProperty name="height" value="0.05" units="cm"/>
    </inkml:brush>
  </inkml:definitions>
  <inkml:trace contextRef="#ctx0" brushRef="#br0">2725 3272 11317,'0'0'6339,"0"0"-5042,0 0-1121,0 0-160,0 0 16,0 0-32,30 12-144,-16 5-1585,-14-17-2257,0 0-4946</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5T01:44:43.524"/>
    </inkml:context>
    <inkml:brush xml:id="br0">
      <inkml:brushProperty name="width" value="0.05" units="cm"/>
      <inkml:brushProperty name="height" value="0.05" units="cm"/>
    </inkml:brush>
  </inkml:definitions>
  <inkml:trace contextRef="#ctx0" brushRef="#br0">0 1 10021,'0'0'544,"0"0"-544,0 0-5811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3.588"/>
    </inkml:context>
    <inkml:brush xml:id="br0">
      <inkml:brushProperty name="width" value="0.05" units="cm"/>
      <inkml:brushProperty name="height" value="0.05" units="cm"/>
      <inkml:brushProperty name="color" value="#E71224"/>
    </inkml:brush>
  </inkml:definitions>
  <inkml:trace contextRef="#ctx0" brushRef="#br0">22 92 7139,'23'-15'2706,"38"-18"0,-42 25-2318,0 0 1,1 1 0,-1 1 0,42-7 0,-8 11-1841,-53 10-997,0-6 2385,-1 0 1,1-1-1,-1 1 0,1 0 0,-1 0 1,1 0-1,-1-1 0,0 1 0,0 0 0,0-1 1,0 1-1,0-1 0,-1 1 0,1-1 0,0 0 1,-1 1-1,1-1 0,-1 0 0,1 0 1,-1 0-1,1 0 0,-4 1 0,-6 4 150,0-1 0,-18 5 0,15-5-104,-23 7 283,9-3 375,-30 14 1,51-19-507,0-1 0,0 1 0,1 0 0,-1 1 0,1 0 0,0 0 0,0 0 0,0 1 1,-5 6-1,10-9-124,-1 1 1,0 0 0,1-1 0,-1 1 0,1 0 0,0 0 0,0 0 0,0 0-1,1 0 1,0 0 0,0 0 0,0 0 0,0 6 0,1 2-41,-1-11 18,-1 0-1,1 0 0,1 0 0,-1 0 0,0 0 1,0 0-1,0 0 0,0 0 0,1 0 0,-1 0 1,1 0-1,-1 0 0,0 0 0,1 0 0,0 0 1,-1 0-1,1 0 0,0 0 0,-1-1 0,3 3 1,25 8-181,14-2-185,70 5 1,21 5 201,-126-18 176,-1 0 0,1 1 0,-1 0 1,1 0-1,-1 1 0,0 0 0,0 0 1,0 0-1,0 1 0,5 4 0,-8-5 51,0 0-1,-1 0 1,1 0-1,-1 0 0,0 1 1,1-1-1,-2 1 1,1-1-1,0 1 0,-1 0 1,0 0-1,1-1 1,-2 1-1,1 0 0,0 0 1,-1 0-1,0 0 1,0 4-1,0 97 3544,0-104-3493,0 1 0,0-1 0,0 0 1,0 1-1,0-1 0,-1 0 0,1 1 1,-1-1-1,1 0 0,-1 1 0,1-1 1,-1 0-1,0 0 0,1 0 0,-1 1 0,0-1 1,0 0-1,0 0 0,0 0 0,0 0 1,0-1-1,0 1 0,0 0 0,0 0 1,-1-1-1,1 1 0,0 0 0,0-1 0,-2 1 1,-3 0 240,0 1 0,-1-1 0,1 0 1,0-1-1,-9 0 0,13-5-635,2-43-5235,0 33-939</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1:20:30.445"/>
    </inkml:context>
    <inkml:brush xml:id="br0">
      <inkml:brushProperty name="width" value="0.1" units="cm"/>
      <inkml:brushProperty name="height" value="0.1" units="cm"/>
    </inkml:brush>
  </inkml:definitions>
  <inkml:trace contextRef="#ctx0" brushRef="#br0">194 10 7475,'-8'-9'2844,"8"9"-2835,-1 0 0,1 0 0,0 0 0,0 0 0,0 0 0,0 0 0,0 0 0,0 0 0,0 0 0,0 0 0,-2 0 0,2 0-1,0 2 1,0-2 0,0 0 0,0 0 0,0 0 0,0 0 0,0 0 0,0 0 0,0 0 0,0 0 0,0 0 0,0 0 0,0 1 0,0-1-1,0 0 1,0 0 0,-1 0 0,1 0 0,0 0 0,0 0 0,0 0 0,0 2 0,0-2 0,0 0 0,0 0 0,1 0 0,-1 0 0,0 0-1,0 0 1,0 0 0,0 0 0,0 1 0,0-1 0,0 0 0,0 0 0,0 0 0,0 0 0,0 0 0,0 0 0,0 0 0,0 0 0,0 0 0,2 0-1,-2 0 1,0 0 0,0 2 0,0-2 0,0 0 0,10 10 1047,-8-7-469,5 8 444,-5-10-977,-1 2-1,1-1 0,-1-1 0,1 2 1,-1-1-1,1-1 0,-1 2 0,-1-1 1,2 1-1,-2-2 0,1 2 0,1 3 1,-2-6-46,0 2 1,0-1-1,0-1 1,0 2 0,0-2-1,1 1 1,-1 1 0,0-2-1,0 1 1,2-1-1,-2 2 1,0-2 0,1 1-1,-1-1 1,2 2 0,-2-2-1,0 1 1,1 1 0,4-1 10,-10-2 8,5 1-25,2 0 1,-2 0-1,0 0 0,0 0 0,0 0 0,0 0 0,0 0 1,0 0-1,1 1 0,-1-1 0,0 0 0,0 0 0,0 0 1,0 0-1,0 0 0,0 0 0,0 0 0,0 0 0,0 0 1,2 2-1,-2-2 0,0 0 0,0 0 0,0 0 1,0 0-1,0 0 0,0 0 0,0 1 0,0-1 0,0 0 1,0 0-1,0 0 0,0 0 0,0 0 0,0 0 0,0 2 1,0-2-1,0 0 0,0 0 0,0 0 0,0 0 0,0 0 1,0 0-1,-2 1 0,2-1 0,0 0 0,0 0 0,0 0 1,0 0-1,0 0 0,0 0 0,0 2 0,-3-2 26,8-5-27,-8 7-1,4-7 73,2 4-65,-6 2-11,5-1 7,-2 0-4,0-1 1,0 1-1,1 0 0,-1 0 1,0 0-1,0 0 0,0 0 0,0 0 1,0 0-1,0 0 0,0 0 0,0 0 1,0-2-1,0 2 0,0 0 0,0 0 1,0 0-1,0 0 0,0 0 1,0 0-1,0 0 0,0 0 0,0-1 1,0 1-1,0 0 0,0 0 0,0 0 1,0 0-1,0 0 0,0 0 0,0 0 1,0 0-1,0-2 0,0 2 1,0 0-1,0 0 0,0 0 0,0 0 1,0 0-1,0 0 0,0 0 0,0 0 1,0 0-1,-1 0 0,1-1 1,0 1-1,0 0 0,0 0 0,0 0 1,0 0-1,0 0 0,0 0 0,-2 0-66,2 0 39,-1 1 1,1-1-1,-2 0 0,2 0 1,-1 0-1,-1 0 1,2 0-1,-1 0 0,1 0 1,-2 0-1,2 0 1,-1 0-1,1-1 0,-2 1 1,2 0-1,-1 0 0,1 0 1,-2-2-1,2 2 1,-1 0-1,1 0 0,-2-1 1,2 1-1,0 0 1,-1-2-1,1 2 0,-2-1 1,2 1-1,0 0 1,-1-2-1,1 2 0,0-1 1,0 1-1,-2-2 1,2 1-1,-1-2-114,-1 1 0,1-1 0,-2 2 0,1-2 1,1 1-1,-2 1 0,1-1 0,-1 1 0,2-2 0,-2 1 0,1 2 1,-1-1-1,0-1 0,2 1 0,-2 1 0,-5-3 0,-49-3-1593,29 3 572,-52-15-2738</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1:20:35.616"/>
    </inkml:context>
    <inkml:brush xml:id="br0">
      <inkml:brushProperty name="width" value="0.1" units="cm"/>
      <inkml:brushProperty name="height" value="0.1" units="cm"/>
    </inkml:brush>
  </inkml:definitions>
  <inkml:trace contextRef="#ctx0" brushRef="#br0">20 5 5875,'-5'4'1424,"-10"-13"-1039,15 14-369,0-5-16</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1:20:35.944"/>
    </inkml:context>
    <inkml:brush xml:id="br0">
      <inkml:brushProperty name="width" value="0.1" units="cm"/>
      <inkml:brushProperty name="height" value="0.1" units="cm"/>
    </inkml:brush>
  </inkml:definitions>
  <inkml:trace contextRef="#ctx0" brushRef="#br0">6 0 7796,'-5'5'416,"10"-5"48</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1:20:39.812"/>
    </inkml:context>
    <inkml:brush xml:id="br0">
      <inkml:brushProperty name="width" value="0.1" units="cm"/>
      <inkml:brushProperty name="height" value="0.1" units="cm"/>
    </inkml:brush>
  </inkml:definitions>
  <inkml:trace contextRef="#ctx0" brushRef="#br0">55 108 7764,'0'0'53,"-1"0"1,1 0-1,0 2 1,0-2-1,-2 0 0,2 0 1,0 0-1,-1 1 1,1-1-1,0 0 1,0 0-1,-2 0 1,2 0-1,0 0 1,-1 0-1,1 0 1,0 0-1,-2 0 1,2 0-1,0 0 1,-1 0-1,1 0 1,0 0-1,-2 0 1,2 0-1,0 0 1,-1 0-1,1 0 1,0 0-1,-2 0 1,2-1-1,0 1 1,0 0-1,-1 0 1,1 0-1,0-2 1,0 2-1,-2 0 1,2 0-1,0-1 1,0 1-1,0 0-50,0 0 0,0 0 1,0 0-1,0 1 0,0-1 0,0 0 0,0 0 0,0 0 0,0 0 1,0 0-1,-1 0 0,1 2 0,0-2 0,0 0 0,0 0 0,0 0 1,0 0-1,0 0 0,0 0 0,0 0 0,0 1 0,0-1 1,0 0-1,0 0 0,-2 0 0,2 0 0,0 0 0,0 0 0,0 0 1,0 0-1,0 0 0,0 0 0,-1 0 0,1 0 0,0 0 0,0 0 1,0 2-1,0-2 0,0 0 0,0 0 0,-2 0 0,2 0 0,0-2 1,0 2-1,0 0 0,0 0 0,0 0 0,0 0 0,-1 0 0,1 0 1,0 0-1,0 0 0,0 0 0,0 0 0,0 0 0,0 0 0,-2 0 1,2 0-1,0 0 0,0-1 0,5-4 693,-5 5-677,0 0 0,0 0 1,0 0-1,0 0 0,0 0 0,0 0 1,0 0-1,0 0 0,0 0 0,0 0 1,0 0-1,0 0 0,0 0 0,0 2 1,0-2-1,0 0 0,0 0 0,0 0 1,0 0-1,0 0 0,0 0 0,1 0 1,-1 0-1,0 0 0,0 0 0,0 0 1,0 0-1,0 0 0,0 0 1,0 0-1,0 0 0,0 0 0,2-2 196,-2-2-102,-11 10 72,8-5-77,3-1-101,0 0 1,0 0-1,-1 0 1,1 0-1,0 0 1,0 0-1,0 0 1,0 0-1,-2 0 1,2 0 0,0 0-1,0 0 1,0 0-1,-1 0 1,1 0-1,0 0 1,0 0-1,0 0 1,-2 0-1,2 0 1,0 0-1,0 0 1,0 0 0,0 0-1,-1 0 1,1 0-1,0 0 1,0 0-1,0 0 1,0-1-1,-2 1 1,2 0-1,0 0 1,0 0-1,0 0 1,0 0-1,0-2 1,0 2 0,-1 0-1,1 0 1,0 0-1,0-1 1,0 1-4,0 0 1,0 0-1,0 0 0,0-2 1,0 2-1,0 0 1,0 0-1,0 0 0,0-1 1,0 1-1,0 0 1,0 0-1,0-2 0,0 2 1,0 0-1,0 0 1,0 0-1,0-1 0,0 1 1,0 0-1,0 0 1,0 0-1,1 0 0,-1-2 1,0 2-1,0 0 1,0 0-1,0 0 0,0 0 1,2 0-1,-2-1 1,1-1 6,-4 7 29,3-5-37,0 0 0,0 0 0,0 0 0,0 0 0,0 0 0,0 0 0,0 0 0,0 0 0,-1 0-1,1 0 1,0 0 0,0 1 0,0-1 0,0 0 0,0 0 0,0 0 0,0 0 0,0 0 0,0 0 0,-2 0 0,2 0 0,0 0 0,0 0 0,0 0 0,0 0 0,0 0 0,0 0 0,0-1 0,0 1 0,0 0 0,0 0 0,-1 0 0,1 0 0,0 0 0,0 0 0,0 0 0,0 0 0,0 0 0,0 0 0,0 0 0,0 0 0,0 0-1,0 0 1,0 0 0,0-2 0,0 2 0,0 0 0,0 0 0,-2 0 0,2 0 0,0 0 0,0 0 0,0 0 0,0 0 0,0 0 0,0-1 0,0 1 0,0 0 0,0 0 0,0 0 0,-3-5 277,2 5-161,1 0-118,0 0-1,0 0 0,0 0 0,0 0 1,0 0-1,0 0 0,0 0 1,1 0-1,-1 0 0,0 0 0,0 0 1,0 0-1,0 0 0,0 0 1,0-1-1,0 1 0,0 0 1,0 0-1,0 0 0,0 0 0,0 0 1,0 0-1,0 0 0,0 0 1,0 0-1,0 0 0,0-2 1,0 2-1,0 0 0,0 0 0,0 0 1,0 0-1,0 0 0,0 0 1,0 0-1,0 0 0,0 0 0,0 0 1,0-1-1,0 1 0,0 0 1,0 0-1,0 0 0,0 0 1,0 0-1,0 0 0,0 0 0,0 0 1,-1 0-1,1 0 0,0 0 1,0 0-1,0 0 0,0 0 1,0 0-1,0 0 0,0-2 0,0 2 1,0 0-1,0 0 0,0 0 1,-2 0-1,2 0 0,0 0 0,0 0 1,0 0-1,5 5 37,-5-5-36,0 0-1,0 0 0,0 0 0,0 0 1,0 0-1,0 0 0,1 0 0,-1 0 1,0 0-1,0 0 0,0 0 0,0 0 1,0 0-1,0 0 0,0 0 0,0 0 0,2 0 1,-2 0-1,0 0 0,0 1 0,0-1 1,0 0-1,0 0 0,0 0 0,0 0 1,0 0-1,0 0 0,0 0 0,0 0 1,0 0-1,0 2 0,1-2 0,-1 0 1,0 0-1,0 0 0,0 0 0,0 0 1,0 0-1,0 0 0,0 1 0,0-1 0,0 0 1,0 0-1,0 0 0,0 0 0,-1 0 1,1 0-1,0 0 0,0 2 0,0-2 1,0 0-1,0 0 0,0 0 0,0 0 1,0 0-1,0 0 0,0 0 0,0 0 1,0 0-1,0 0 0,-2 1 0,2-1 0,0 0 1,0 0-1,0 0 0,0 0 0,-3-3 2,2 2 1,2 7-2,-1-6-2,0 0 0,0 0 0,0 0 0,0 0 1,0 0-1,0 0 0,0 0 0,0 0 0,2 0 1,-2 0-1,0-2 0,0 2 0,0 0 0,0 0 0,0 0 1,0 0-1,0 0 0,0 0 0,0 0 0,0 0 0,0 0 1,0 0-1,1 0 0,-1 0 0,0 0 0,0 0 0,0 0 1,0 0-1,0 0 0,0 0 0,0 0 0,0 0 1,0 0-1,0 0 0,2 0 0,-2 0 0,0 0 0,0 0 1,0 0-1,0 0 0,0 0 0,0 0 0,0 0 0,0 0 1,0 0-1,0 0 0,0 0 0,1 0 0,-1 2 0,0-2 1,0 0-1,0 0 0,0 0 0,0 0 0,0 0 1,0 0-1,0 0 0,0 0 0,2-2-28,-2 10 13,0-14-5,0 6 35,4 3 28,-2-9-36,-2 6-6,0 0-1,0 0 1,0 1 0,0-1 0,0 0 0,0 0 0,0 0 0,0 0 0,0 0 0,0 0-1,0 0 1,0 0 0,0 0 0,0 0 0,0 0 0,0 0 0,0 0 0,0 0 0,0 0-1,0 0 1,0 2 0,0-2 0,0 0 0,0 0 0,0 0 0,0 0 0,0 0 0,0 0-1,0 0 1,0 0 0,0 0 0,1 0 0,-1 0 0,0 0 0,0 0 0,0 0 0,0 0-1,0 0 1,0 0 0,0 0 0,0 0 0,0 0 0,0 0 0,0 0 0,0 0 0,0 0 0,0 0-1,0 0 1,0 0 0,2 0 0,-2 1 32,-2-1-43,-2-6 19,1 12-8,3-6 1,0 0-1,0-1 0,0 1 0,0 0 0,0 0 0,0 0 1,0 0-1,0 0 0,0 0 0,0 0 0,1 0 0,-1-2 0,0 2 1,0 0-1,0 0 0,0 0 0,0 0 0,0 0 0,2 0 1,-2 0-1,0 0 0,0 0 0,0 0 0,0 0 0,0 0 1,0 0-1,1 0 0,-1 0 0,0 0 0,0 0 0,0 0 0,0 0 1,0 0-1,2 0 0,-2 0 0,0 0 0,0 0 0,0 0 1,0 0-1,0 0 0,0 2 0,1-2 0,-1 0 0,0 0 1,0 0-1,0 0 0,0 0 0,0 0 0,0 0 0,0 0 0,0 1 1,0-1-1,0 0 0,2 0 0,-2 3 3,-5-7-1,4-1-13,1 5 11,1 0-1,-1 0 1,0 0-1,0 0 1,0 0-1,0 0 1,0 0-1,2 0 1,-2 0-1,0 0 1,0 0-1,0 0 1,0 0-1,0 0 1,0 0-1,1 0 1,-1 0-1,0 2 1,0-2-1,0 0 1,0 0-1,0 0 1,0 0-1,0 0 1,0 0-1,2 0 1,-2 0-1,0 1 1,0-1-1,0 0 1,0 0-1,0 0 1,0 0-1,0 0 1,0 2-1,0-2 1,0 0-1,0 0 1,0 0-1,0 0 1,0 0 0,0 1-1,0-1 1,0 0-1,0 0 1,0 0-1,0 0 1,0 2-1,0-4 1,0 2-1,0 0 1,0 0-1,0 0 0,0 0 1,-2 0-1,2 0 1,0 0-1,0 0 1,0 0-1,0 0 1,0 0-1,0 0 1,0 0-1,0 0 1,0 0-1,0 0 1,0 0-1,0 0 1,0 0-1,0 0 1,0 0-1,0 0 1,0 0-1,0 0 1,0 0-1,-1-1 0,1 1 1,0 0-1,0 0 1,0 0-1,0 0 1,0 1-1,0-1 1,0 0-1,0 0 1,0 0-1,0 0 1,0 0-1,0 0 1,0 0-1,0 0 1,0 0-1,0 0 1,-2 0-1,5 2 0,-3-2 1,0-2 0,0 2 0,0 0-1,0 0 1,0 0 0,0 0 0,0 0 0,0 0 0,0 0 0,0 0 0,0 0 0,0 0 0,0 0-1,0-1 1,0 1 0,2 0 0,-2 0 0,0 0 0,0 0 0,0 0 0,0 0 0,0 0-1,0 0 1,0 0 0,0 0 0,0 0 0,0 0 0,0 0 0,0 0 0,0 0 0,1 0-1,-1 0 1,0 0 0,0 0 0,0 0 0,0 0 0,0 0 0,0 0 0,0-3 8,0 3-8,0 0 0,2 0 1,-2 0-1,0 0 1,0 0-1,0 0 1,1 0-1,-1 0 0,0 0 1,0 0-1,0 0 1,0 0-1,2 0 1,-2 0-1,0 0 1,0 0-1,0 0 0,0 0 1,1 0-1,-1 0 1,0 0-1,0 0 1,0 0-1,0 0 0,0 0 1,2 0-1,-2-2 1,0 2-1,0 0 1,0 0-1,0 0 1,0 0-1,0 0 0,1-1 1,-1 1-1,0 0 1,33-35-3173,-13 17 1758,35-21-710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3T01:02:01.797"/>
    </inkml:context>
    <inkml:brush xml:id="br0">
      <inkml:brushProperty name="width" value="0.05" units="cm"/>
      <inkml:brushProperty name="height" value="0.05" units="cm"/>
    </inkml:brush>
  </inkml:definitions>
  <inkml:trace contextRef="#ctx0" brushRef="#br0">1033 361 12054,'0'0'15959,"80"-104"-20937,-160 104-6356</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15.525"/>
    </inkml:context>
    <inkml:brush xml:id="br0">
      <inkml:brushProperty name="width" value="0.05" units="cm"/>
      <inkml:brushProperty name="height" value="0.05" units="cm"/>
      <inkml:brushProperty name="color" value="#004F8B"/>
    </inkml:brush>
  </inkml:definitions>
  <inkml:trace contextRef="#ctx0" brushRef="#br0">37 17 16071,'0'0'5595,"-7"-6"-5523,6 5-70,0 1 1,0-1-1,0 0 1,0 0-1,0 0 1,0 0-1,0 1 0,0-1 1,0 0-1,0 1 1,0-1-1,-1 1 1,1-1-1,0 1 0,0 0 1,-1 0-1,1-1 1,0 1-1,0 0 1,-1 0-1,1 0 1,-2 0-1,3 1-1,0 0 0,0-1 0,-1 1-1,1-1 1,0 1 0,0-1 0,0 1 0,0 0 0,0-1 0,0 1 0,0-1-1,0 1 1,0 0 0,0-1 0,0 1 0,0-1 0,0 1 0,1 0 0,-1-1-1,0 1 1,1 0 0,17 31 23,89 100 191,-52-69-86,73 93 211,-7 7 1,121 213 0,-102-109-78,-64-119 71,-69-127-185,-7-20-112,0 1 1,1 0-1,-1-1 1,0 1-1,1-1 0,0 1 1,-1 0-1,1-1 1,0 0-1,0 1 0,0-1 1,0 1-1,0-1 1,2 2-1,-2-2 518,-1-4-315,0-4-176,0 0 1,-1 0-1,0 0 1,-1 0-1,0 0 1,0 1-1,0-1 1,-1 0-1,0 1 1,0 0-1,-5-7 1,-5-7-36,-2 2 1,-17-19-1,-14-17-3,-204-321-330,100 115 139,144 250 159,0 0 0,0 0 0,1-1 0,1 0-1,0-1 1,0 1 0,1 0 0,0-1 0,1 0 0,-1-18 0,3-94-194,0 120 168,0 1 1,0-1-1,0 1 1,1-1-1,-1 0 0,1 1 1,0-1-1,0 1 0,0 0 1,1-1-1,-1 1 1,3-3-1,-3 4 12,1 0 0,0 0 0,0 0 1,0 0-1,0 1 0,0-1 0,1 1 0,-1-1 0,0 1 0,1 0 1,-1 0-1,1 0 0,-1 0 0,1 1 0,-1-1 0,1 1 1,4-1-1,17-1-22,34 2-1,-23 0 26,-12 1 11,-1 0 0,1 2 1,0 0-1,37 12 0,87 40 35,-115-42-21,391 170 64,-330-136 29,-1 3 1,124 93-1,118 132 972,-295-233-689,-27-28-143,0-1 1,27 23-1,-35-33-200,1 0 0,0 1 0,0-2-1,1 1 1,-1-1 0,0 1 0,1-1 0,0-1 0,-1 1 0,1-1 0,0 0 0,0 0 0,6-1 0,21 1 182,33 0-599,-60-2 87,0 1-1,0-1 0,0 0 0,-1-1 0,1 1 0,-1-1 0,1 0 0,8-5 0,18-19-2922,-10 3-3084,-4 3-4117</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15.878"/>
    </inkml:context>
    <inkml:brush xml:id="br0">
      <inkml:brushProperty name="width" value="0.05" units="cm"/>
      <inkml:brushProperty name="height" value="0.05" units="cm"/>
      <inkml:brushProperty name="color" value="#004F8B"/>
    </inkml:brush>
  </inkml:definitions>
  <inkml:trace contextRef="#ctx0" brushRef="#br0">1 17 8132,'0'0'15084,"0"-2"-14881,0 1-197,0 1 0,0-1 0,0 1 0,0-1 0,1 1 0,-1-1 1,0 1-1,0-1 0,0 1 0,1-1 0,-1 1 0,0-1 0,1 1 1,-1 0-1,0-1 0,1 1 0,-1-1 0,1 1 0,-1 0 0,1 0 0,-1-1 1,0 1-1,1 0 0,-1 0 0,1-1 0,-1 1 0,1 0 0,-1 0 0,1 0 1,0 0-1,-1 0 0,1 0 0,-1 0 0,1 0 0,-1 0 0,2 0 0,36-3 168,60 3 0,-47 0-89,187 1 260,43 0-338,-93-3-7819</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16.226"/>
    </inkml:context>
    <inkml:brush xml:id="br0">
      <inkml:brushProperty name="width" value="0.05" units="cm"/>
      <inkml:brushProperty name="height" value="0.05" units="cm"/>
      <inkml:brushProperty name="color" value="#004F8B"/>
    </inkml:brush>
  </inkml:definitions>
  <inkml:trace contextRef="#ctx0" brushRef="#br0">0 56 13782,'0'0'6889,"72"1"-6601,229 1 29,-62-5 476,-78-1 976,-158 4-489,7 0-1213,97-21-2751,-72 11-866,1-3-3291,-10 5-2452</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17.042"/>
    </inkml:context>
    <inkml:brush xml:id="br0">
      <inkml:brushProperty name="width" value="0.05" units="cm"/>
      <inkml:brushProperty name="height" value="0.05" units="cm"/>
      <inkml:brushProperty name="color" value="#004F8B"/>
    </inkml:brush>
  </inkml:definitions>
  <inkml:trace contextRef="#ctx0" brushRef="#br0">25 337 12182,'0'0'4204,"-6"-37"-4012,-12-122 131,18 155-299,0-1 0,0 0 0,0 1 1,1-1-1,-1 1 0,1-1 0,0 1 0,1-1 0,-1 1 0,1 0 0,0-1 1,0 1-1,0 0 0,1 0 0,-1 1 0,1-1 0,0 0 0,4-3 1,-2 3 7,1 0 0,1 0 0,-1 0 0,1 1 0,-1 0 0,1 0 0,11-3 1,-12 4-21,18-4 61,0 0 0,0 2-1,1 0 1,28 0-1,104 6 355,-140-2-370,0 1 0,0 1 0,0 0 0,0 2 0,0 0 0,-1 1 0,0 0 0,0 1 0,0 1 0,-1 1 0,0 0 0,0 1 0,-1 0 0,0 1 0,-1 1 0,0 0 0,0 1 0,15 20 0,-18-19 24,-1 1 0,-1 0 0,0 0 0,0 1 0,-2 0 1,0 0-1,0 1 0,4 25 0,-4-6 198,-1 0 1,-1 67 0,-4-89-205,-5 100 600,4-100-569,-2 1 0,0-1 0,0 0 0,-1 0-1,-1-1 1,-10 20 0,1-9 117,-1-1 0,-1 0 0,-1-1-1,-2-1 1,-35 31 0,2-8 300,-66 41 0,110-78-485,-25 15 244,-41 21 1,62-36-219,0-1 1,0-1-1,-1 0 0,1-1 1,-1 0-1,1-1 0,-21 1 1,-17-2 68,49-1-144,-1 0 1,1 0-1,0 0 1,-1 0-1,1 0 1,0 0-1,-1-1 1,1 1-1,0-1 1,0 1-1,-1-1 1,1 1-1,0-1 0,0 1 1,0-1-1,0 0 1,0 0-1,0 0 1,0 1-1,0-1 1,0 0-1,0 0 1,0 0-1,0-1 1,1 1-1,-1 0 0,0 0 1,1 0-1,-1 0 1,1-1-1,-1 1 1,1 0-1,0-1 1,0 1-1,-1-2 1,1-5-164,0 1 0,0-1 0,1 1 1,0-1-1,3-9 0,-4 15 134,1 0 0,-1 0 1,1 0-1,0 0 0,-1 0 0,1 0 0,0 1 1,1-1-1,-1 0 0,0 0 0,0 1 0,1-1 1,-1 1-1,1-1 0,-1 1 0,1-1 0,0 1 1,-1 0-1,1 0 0,0 0 0,0 0 1,0 0-1,3-1 0,17-5-144,1 1 1,0 1 0,29-2-1,218-12-438,5 19 303,-117 2-162,-4 0-83,-5 0-4837</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17.397"/>
    </inkml:context>
    <inkml:brush xml:id="br0">
      <inkml:brushProperty name="width" value="0.05" units="cm"/>
      <inkml:brushProperty name="height" value="0.05" units="cm"/>
      <inkml:brushProperty name="color" value="#004F8B"/>
    </inkml:brush>
  </inkml:definitions>
  <inkml:trace contextRef="#ctx0" brushRef="#br0">250 438 11317,'0'0'3658,"48"40"-1785,163 124-459,-201-157-1275,1 0 0,0-1 0,1 0 1,-1-1-1,1-1 0,0 1 0,1-2 0,-1 0 1,1 0-1,23 1 0,36 0 405,124-8 1,-180 2-525,-1-1 0,0 0 0,0 0 1,0-2-1,0 0 0,-1 0 1,0-1-1,0-1 0,0-1 0,-1 0 1,0 0-1,-1-2 0,0 1 1,16-17-1,-16 13 1,-1-1 1,0 0-1,-1 0 0,-1-1 1,0-1-1,-1 0 0,-1 0 1,0 0-1,-1-1 0,-1 0 1,0 0-1,2-19 0,-4 14-9,-1 0 1,0 1-1,-3-33 0,1 47-1,-1 0 0,0 1-1,0-1 1,-1 0 0,1 1 0,-2-1-1,1 1 1,-1-1 0,0 1 0,0 0 0,0 0-1,-1 1 1,0-1 0,0 1 0,-9-9 0,-2 3 44,0 1 0,-1 0 0,0 1 0,-1 0 0,0 2 1,0 0-1,-31-8 0,-139-23 832,72 25-21,-189 4 0,291 9-829,-15 0 33,-1 1 1,1 1-1,-54 12 0,67-10-68,1 1 0,-1 1-1,1 0 1,1 0 0,-1 1-1,1 1 1,0 1 0,-21 17-1,20-13-27,1 0 0,0 0-1,0 2 1,2-1 0,-15 24 0,20-28-92,1 0 0,0 0 0,1 1 0,0-1 0,1 1 1,0 0-1,0 0 0,2 0 0,-1 0 0,1 14 0,1-10-450,0 14-3855,0-29 4325,0 0 1,0 0 0,0 0 0,0 0 0,0 0 0,0 1 0,26 0-10845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4.753"/>
    </inkml:context>
    <inkml:brush xml:id="br0">
      <inkml:brushProperty name="width" value="0.05" units="cm"/>
      <inkml:brushProperty name="height" value="0.05" units="cm"/>
      <inkml:brushProperty name="color" value="#E71224"/>
    </inkml:brush>
  </inkml:definitions>
  <inkml:trace contextRef="#ctx0" brushRef="#br0">835 153 7748,'0'0'11042,"-23"-12"-9732,-76-40-6,44 20-33,45 25-1051,-1 1-1,0 0 0,0 1 0,-23-7 0,12 6-69,0 1 0,0 1 0,-44-2 0,-69 7-152,106 0 4,18 0-23,-1 1-1,0-1 1,0 2-1,1 0 1,0 0-1,-1 1 1,1 0-1,0 1 1,1 0-1,-12 8 1,8-3 7,0 0 1,0 1 0,1 0 0,1 1 0,0 0 0,-15 21 0,22-25 9,0 0 0,0 1 0,1 0 0,0-1 0,0 1-1,1 0 1,0 1 0,1-1 0,-2 13 0,1 9-106,1 48 0,2-54-27,0-24 119,0 1-1,0-1 1,0 1-1,0-1 1,1 1-1,-1-1 1,0 1-1,1-1 1,-1 0-1,1 1 1,-1-1-1,1 1 1,0-1-1,0 0 1,-1 1-1,1-1 1,0 0-1,0 0 1,0 0-1,0 0 0,1 0 1,-1 0-1,2 1 1,1 0-29,1 0 1,0 0-1,-1 0 0,1-1 1,9 2-1,-3-1-21,48 7-222,0-3 0,109-2 0,-144-4 234,-14 0 36,0 0-1,0-1 1,0 0 0,-1 0-1,1-1 1,0-1-1,-1 0 1,0 0-1,0-1 1,0 0-1,0 0 1,0-1-1,-1 0 1,0-1 0,0 0-1,0 0 1,9-10-1,-9 6-143,-1 0 1,0-1-1,0 0 0,-1 0 0,-1-1 0,0 1 1,7-26-1,-6 22-62,-3 4 14,0-1 0,2-21 1,-4 21 53,1-1 1,6-19-1,-6 23 210,1-1-1,-1 1 1,-1-1-1,0 1 1,0-1-1,-1-11 0,1 21-7,0 0-1,0 0 1,-1 0-1,1 0 0,0-1 1,0 1-1,0 0 0,0 1 1,0-1-1,0 0 0,0 0 1,0 0-1,-1 0 0,1 1 1,0-1-1,0 0 1,0 1-1,0-1 0,1 2 1,-1 2-3,0 0 0,0 1 0,-1-1 0,1 0 0,-1 1 0,0-1 0,-1 9 0,1 14 111,8 26 412,3 1-1,29 89 1,-39-140-527,0 1-1,1 0 0,-1-1 1,1 1-1,-1-1 1,1 1-1,0-1 0,0 0 1,1 0-1,-1 0 1,0 0-1,1 0 1,0 0-1,0-1 0,0 1 1,3 1-1,-4-3-36,0-1-1,0 1 1,0-1-1,0 1 1,-1-1-1,1 0 1,0 0 0,0 0-1,0 0 1,3-1-1,5 0-135,45 1-2524,-49-1-824,3-7-2007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18.939"/>
    </inkml:context>
    <inkml:brush xml:id="br0">
      <inkml:brushProperty name="width" value="0.05" units="cm"/>
      <inkml:brushProperty name="height" value="0.05" units="cm"/>
      <inkml:brushProperty name="color" value="#004F8B"/>
    </inkml:brush>
  </inkml:definitions>
  <inkml:trace contextRef="#ctx0" brushRef="#br0">99 438 8500,'0'0'11077,"18"40"-10824,-18-40-253,89 183 278,-55-128-123,58 71 0,-7-11 60,-37-39 24,-4 1-1,40 99 0,-64-127 51,-3 0 0,-1 1 0,-3 1 0,-2 1 1,5 57-1,-14-6 1391,-2-103-1509,0-9-88,-1 4-89,1 0 0,-1 1 1,0-1-1,0 0 1,0 0-1,0 1 0,-1-1 1,0 1-1,0-1 0,0 1 1,-4-6-1,-5-5-95,-23-25 0,17 21 37,-282-349-1504,251 304 1433,3-3 0,2-1 0,4-2 0,-52-127 0,82 170 159,1-1 0,2 0 0,0 0 0,-1-38 0,3-116 105,4 120-106,0 52-25,0 0 0,1 0 0,-1 0 0,2 0 1,0 1-1,0-1 0,0 0 0,1 1 0,1 0 0,0 0 1,0 0-1,1 0 0,0 0 0,0 1 0,1 0 1,0 0-1,0 1 0,12-11 0,0 1-69,1 0-1,1 2 0,0 0 1,2 1-1,-1 1 1,2 1-1,-1 1 1,2 1-1,-1 1 1,1 1-1,0 1 1,1 2-1,0 0 1,0 1-1,27 0 1,-51 4 70,32-1-32,1 0 1,35 6-1,-58-4 26,0 1-1,-1 1 1,1 0 0,-1 0 0,0 1-1,0 0 1,-1 1 0,1 0-1,-1 0 1,12 9 0,-12-7 55,1 1 0,-1 0 0,-1 0 0,1 1 1,-1 0-1,-1 0 0,0 1 0,0 0 0,-1 0 0,0 1 0,-1-1 1,0 1-1,-1 0 0,0 1 0,0-1 0,-1 1 0,-1 0 0,0 0 1,-1 0-1,0 14 0,-1 85 1110,0-107-1088,0 1 0,0-1 0,0 1 0,-1 0 0,0-1 0,0 1 0,0-1 0,-1 1 1,1-1-1,-1 0 0,0 0 0,0 1 0,-1-1 0,1-1 0,-4 6 0,0-4 16,0 0 0,0 0 0,0 0 0,0-1-1,-1 0 1,0 0 0,0-1 0,-9 4 0,-26 8 190,0-2-1,-2-2 1,1-2 0,-1-1-1,-82 2 1,86-7-2624,46-17-6725,23-8-1231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19.296"/>
    </inkml:context>
    <inkml:brush xml:id="br0">
      <inkml:brushProperty name="width" value="0.05" units="cm"/>
      <inkml:brushProperty name="height" value="0.05" units="cm"/>
      <inkml:brushProperty name="color" value="#004F8B"/>
    </inkml:brush>
  </inkml:definitions>
  <inkml:trace contextRef="#ctx0" brushRef="#br0">1 61 14118,'0'0'6996,"597"0"-6644,-428-24-320,-26 8-64,-36 0-112,-107 12-2754</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19.640"/>
    </inkml:context>
    <inkml:brush xml:id="br0">
      <inkml:brushProperty name="width" value="0.05" units="cm"/>
      <inkml:brushProperty name="height" value="0.05" units="cm"/>
      <inkml:brushProperty name="color" value="#004F8B"/>
    </inkml:brush>
  </inkml:definitions>
  <inkml:trace contextRef="#ctx0" brushRef="#br0">1 173 14471,'0'0'9412,"579"-68"-8868,-419 44-112,-35 4-15,-9 4-385,-18 4-32,-9 4-305,0-8-863,-80 8-1665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20.108"/>
    </inkml:context>
    <inkml:brush xml:id="br0">
      <inkml:brushProperty name="width" value="0.05" units="cm"/>
      <inkml:brushProperty name="height" value="0.05" units="cm"/>
      <inkml:brushProperty name="color" value="#004F8B"/>
    </inkml:brush>
  </inkml:definitions>
  <inkml:trace contextRef="#ctx0" brushRef="#br0">491 362 11925,'0'0'7647,"3"32"-7322,-1-8-233,1 0 0,1-1-1,1 0 1,9 27 0,-9-39-53,1 0 0,0-1 1,1 1-1,0-1 0,1-1 0,0 1 1,0-1-1,1-1 0,13 11 0,12 8 14,1-1-1,2-1 1,0-2-1,1-2 1,1-1-1,1-2 1,58 17 0,-41-19 1,1-3 0,0-2 0,1-2 0,114 1 0,-162-10-32,-1 0 1,0-1-1,1 0 0,-1-1 0,0 0 0,0 0 1,17-7-1,-21 6-10,0 0-1,0-1 1,-1 0 0,1 0 0,-1 0 0,0 0-1,0-1 1,0 0 0,-1 0 0,0-1-1,0 1 1,6-11 0,-1-1 3,-1-1 1,0 0-1,-1-1 0,-2 1 0,1-1 1,-2-1-1,3-33 0,-4 15-1,-2 0-1,-2 0 1,-6-42-1,5 68-19,0-1 0,-1 1 0,-1 0 0,0-1 0,-1 2 0,0-1-1,-1 1 1,0-1 0,0 1 0,-2 1 0,1 0 0,-15-15 0,2 5-7,-2 1 1,0 0 0,-1 2-1,-38-22 1,18 16 112,0 2 1,-1 2 0,-1 2 0,0 2 0,-1 2-1,-64-10 1,8 10 477,-194-3 1,268 16-541,-1-1-9,0 1 0,0 2-1,0 0 1,0 2 0,-46 13 0,51-8-45,0 2 1,1 1 0,0 1-1,1 0 1,0 2 0,1 1-1,1 0 1,1 1 0,0 1-1,1 1 1,-28 40 0,38-47-20,1 1 1,0 0 0,1 1-1,1 0 1,0 0 0,0 0-1,-4 29 1,5-3-192,1 65 1,2-98 166,1 1 0,1-1-1,0 0 1,0 1 0,0-1 0,1 0 0,0 0 0,0 0 0,1 0 0,5 10-1,-3-10-43,0 0-1,0 0 1,1-1-1,0 0 1,0 0-1,1 0 1,-1-1-1,12 7 1,0-1-537,0-1 1,38 16 0,-49-23 42,0-1 1,-1 0-1,1-1 1,0 1-1,0-1 1,9 0-1,36-1-5779</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20.477"/>
    </inkml:context>
    <inkml:brush xml:id="br0">
      <inkml:brushProperty name="width" value="0.05" units="cm"/>
      <inkml:brushProperty name="height" value="0.05" units="cm"/>
      <inkml:brushProperty name="color" value="#004F8B"/>
    </inkml:brush>
  </inkml:definitions>
  <inkml:trace contextRef="#ctx0" brushRef="#br0">0 1 11157,'0'0'8532,"116"232"-6963,-72-148-369,10 1-703,-1-5-177,-8-8-128,-9-12-128,-1-16-32,-17-20-32,0-16-64</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20.991"/>
    </inkml:context>
    <inkml:brush xml:id="br0">
      <inkml:brushProperty name="width" value="0.05" units="cm"/>
      <inkml:brushProperty name="height" value="0.05" units="cm"/>
      <inkml:brushProperty name="color" value="#004F8B"/>
    </inkml:brush>
  </inkml:definitions>
  <inkml:trace contextRef="#ctx0" brushRef="#br0">446 93 17640,'0'0'4034,"26"45"-3599,-8-12-340,23 42 90,3-1 0,78 98 1,123 109 195,-139-160-234,-95-110-125,-1 0 0,-1 1 0,0 1 0,0-1 1,-1 1-1,10 25 0,-15-33 133,-4-6 164,-10-9-177,-42-40 171,-97-99-11,119 115-504,1-2 1,-41-66 0,21 11-1012,3-3 1,5-2-1,-44-149 0,84 237 1171,-1-3-33,-1 1 0,0-1 0,-10-19 0,13 28 83,-1-1 0,1 1 0,-1 0 0,1 0 0,-1 0 0,0 1 0,0-1 0,0 0 0,0 1 0,0-1 1,0 1-1,0 0 0,0-1 0,-1 1 0,1 0 0,0 0 0,-1 1 0,1-1 0,-1 0 0,1 1 0,-1 0 0,-3-1 0,3 1 57,0 0 0,0 0 0,0 0 0,0 1 0,0-1 0,0 1 0,0 0 0,0 0 0,1 0 0,-1 0 0,0 0 0,0 0 0,1 1 0,-1-1 1,1 1-1,-3 2 0,1 1-18,-1 0 0,1 1 0,0 0 0,0 0 0,-4 9 0,4-6-16,-115 182 518,44-76 4,43-62-328,1-1-100,-1-2 0,-57 67 0,77-101-90,11-13 21,8-4 67,9-1-126,-1-1 1,1-1-1,-1-1 0,16-6 1,7-2-57,18-5-19,1 2-1,1 3 1,0 3 0,0 2 0,74 0-1,-4 8 952,-127 0-700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22.045"/>
    </inkml:context>
    <inkml:brush xml:id="br0">
      <inkml:brushProperty name="width" value="0.05" units="cm"/>
      <inkml:brushProperty name="height" value="0.05" units="cm"/>
      <inkml:brushProperty name="color" value="#004F8B"/>
    </inkml:brush>
  </inkml:definitions>
  <inkml:trace contextRef="#ctx0" brushRef="#br0">529 37 14839,'0'0'7054,"-49"-7"-6726,-155-20-99,193 25-193,-1 2 0,1-1 1,-14 3-1,23-2-24,0 0 0,0 1 0,0-1 0,0 1 1,-1 0-1,1 0 0,0 0 0,0 0 0,0 0 1,1 0-1,-4 2 0,-11 13 53,1 1 1,1 0-1,0 1 1,1 1-1,-12 23 0,12-18-1,1 0 0,1 1 0,1 1 0,2 0 0,0 0 0,-5 35 0,6-3 123,-1 112 0,6-117-100,1-25-44,1 1-1,4 35 1,-3-56-27,1-1-1,0 1 1,0 0 0,0 0-1,1-1 1,0 1 0,0-1-1,1 0 1,0 0 0,1 0-1,-1-1 1,9 10 0,-5-9-10,1 1-1,0-1 1,0-1 0,1 0 0,0 0 0,0-1-1,0 0 1,1 0 0,-1-1 0,1-1 0,0 0-1,0 0 1,16 1 0,13-1-78,0-1-1,58-5 1,-81 1 20,0 0 0,0-1 1,-1-1-1,1 0 0,-1-1 0,0-1 1,-1 0-1,27-16 0,-12 3-140,-1-1 1,-1-1-1,28-28 0,-35 30 53,-2-1-1,-1 0 1,0-1-1,16-28 0,-24 32-8,-1 0-1,0 0 0,-2-1 0,0 0 0,-1 0 1,7-34-1,-4-22-265,-4 1 1,-6-99 0,0 79 1861,1 113-1074,-1-4-295,1 0-1,1 0 1,1 0 0,5 26 0,-1-21-44,2-1-1,0 0 1,14 23 0,38 59 157,-32-56-99,172 318 449,-178-313-466,-1 1-1,-3 0 1,-2 1-1,-2 1 1,9 79-1,-4 36 584,-12-148-542,-6-21-115,-1 0 0,0 1 1,0-1-1,0 1 1,0-1-1,1 0 1,-1 1-1,0-1 0,1 0 1,-1 1-1,0-1 1,0 0-1,1 0 0,-1 1 1,0-1-1,1 0 1,-1 0-1,1 1 0,-1-1 1,0 0-1,1 0 1,-1 0-1,1 0 0,-1 0 1,0 0-1,1 0 1,-1 0-1,1 0 0,-1 0 1,1 0-1,-1 0 1,0 0-1,1 0 0,-1 0 1,1 0-1,-1 0 1,0 0-1,1 0 0,-1-1 1,1 1-1,-1 0 1,0 0-1,1-1 0,-1 1 1,1 0-1,0-17-28,-1 16 21,3-119-1602,6 31-2766,6 32-2478</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22.438"/>
    </inkml:context>
    <inkml:brush xml:id="br0">
      <inkml:brushProperty name="width" value="0.05" units="cm"/>
      <inkml:brushProperty name="height" value="0.05" units="cm"/>
      <inkml:brushProperty name="color" value="#004F8B"/>
    </inkml:brush>
  </inkml:definitions>
  <inkml:trace contextRef="#ctx0" brushRef="#br0">0 281 20009,'0'0'5074,"455"-172"-4337,-295 128-737,9 8-16,-26 8-512,-27 28-1826,-107 0-3312,-9 16-8341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22.786"/>
    </inkml:context>
    <inkml:brush xml:id="br0">
      <inkml:brushProperty name="width" value="0.05" units="cm"/>
      <inkml:brushProperty name="height" value="0.05" units="cm"/>
      <inkml:brushProperty name="color" value="#004F8B"/>
    </inkml:brush>
  </inkml:definitions>
  <inkml:trace contextRef="#ctx0" brushRef="#br0">0 330 21050,'0'0'4114,"561"-217"-4114,-418 173-929,-18 4-1504,-90 28-2577,-8-4-6099</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23.137"/>
    </inkml:context>
    <inkml:brush xml:id="br0">
      <inkml:brushProperty name="width" value="0.05" units="cm"/>
      <inkml:brushProperty name="height" value="0.05" units="cm"/>
      <inkml:brushProperty name="color" value="#004F8B"/>
    </inkml:brush>
  </inkml:definitions>
  <inkml:trace contextRef="#ctx0" brushRef="#br0">16 504 10997,'0'0'6651,"-5"47"-6053,-4 48-235,8-79-281,1-1 1,0 1 0,2-1-1,6 30 1,-6-38-48,0-1-1,0 0 1,1 0-1,0 0 1,0 0-1,1 0 1,0-1-1,0 1 1,0-1-1,1 0 1,5 5-1,2-1 51,0 0-1,1 0 1,24 12-1,47 19 41,2-4-1,1-4 0,2-4 1,165 31-1,-123-41-125,1-6 0,149-6 0,-175-8-103,-101 1 112,0 1-1,0-1 0,-1 0 1,1 0-1,-1 0 1,1 0-1,-1-1 0,1 0 1,-1 0-1,0 0 0,0 0 1,0-1-1,0 1 1,0-1-1,0 0 0,-1-1 1,0 1-1,1 0 1,-1-1-1,-1 0 0,1 0 1,0 0-1,-1 0 0,0 0 1,0 0-1,0-1 1,0 1-1,1-7 0,1-11 18,0 0 0,-1 0 0,-2-1 0,-2-41 0,1 28-62,0 17-8,-1 0-1,0 0 1,-1 0 0,-1 0 0,-1 0 0,-1 1 0,-1 0 0,0 0-1,-1 0 1,-1 1 0,0 0 0,-21-30 0,-9-2-249,-1 3 0,-3 1 0,-1 2 0,-70-54 0,64 58 76,-2 2-1,-1 3 1,-93-46 0,106 63 427,-1 1 1,0 2 0,-1 2 0,-1 1-1,0 3 1,-50-4 0,-49 9 542,123 4-651,1 0 0,-1 1 0,1 1 1,0 0-1,-23 8 0,29-6-50,0-1 1,0 2-1,1 0 1,-1 0-1,1 1 1,1 0-1,-1 0 0,-9 11 1,8-7-7,1 1 0,0 1 1,1 0-1,0 0 0,1 0 1,0 1-1,1 1 0,1-1 0,0 1 1,1 0-1,1 0 0,-3 18 0,0 15-2,3 1 0,2 76 0,2-77-80,0-29-91,0-9 97,0-1 1,0 0 0,1 0 0,0 1 0,3 13-1,-3-20-118,0-1 0,1 1 0,-1 0 0,0-1 0,1 1 0,0-1-1,0 1 1,-1-1 0,1 0 0,1 0 0,-1 0 0,0 0 0,0 0-1,1 0 1,-1-1 0,1 1 0,0-1 0,-1 0 0,1 1 0,0-1-1,3 0 1,55 14-7646</inkml:trace>
  <inkml:trace contextRef="#ctx0" brushRef="#br0" timeOffset="1">2271 664 1921,'0'0'17096,"0"213"-15480,0-109-703,0-16 816,0-11-369,0-29-1024,18-24-320,18-12-16,-19-12-224,-17-28-4386,0-8-2561,0 0-1857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5.161"/>
    </inkml:context>
    <inkml:brush xml:id="br0">
      <inkml:brushProperty name="width" value="0.05" units="cm"/>
      <inkml:brushProperty name="height" value="0.05" units="cm"/>
      <inkml:brushProperty name="color" value="#E71224"/>
    </inkml:brush>
  </inkml:definitions>
  <inkml:trace contextRef="#ctx0" brushRef="#br0">1 1 5667,'0'0'11776,"22"43"-11048,73 144-389,-79-157-280,53 110 322,-57-109-261,17 62 0,-27-74-542,-2-19 354,-1 1 0,1-1-1,0 0 1,0 0 0,0 1 0,0-1 0,0 0 0,0 0 0,0 0 0,0 1-1,0-1 1,-1 0 0,1 0 0,0 0 0,0 1 0,0-1 0,0 0 0,-1 0-1,1 0 1,0 0 0,0 0 0,0 1 0,-1-1 0,1 0 0,0 0 0,0 0-1,0 0 1,-1 0 0,1 0 0,0 0 0,0 0 0,-1 0 0,1 0 0,0 0 0,-3-1-580,1 1 0,-1-1 0,1 0 0,-1-1 0,1 1 0,0 0 0,-5-4 0,6 4 493,-30-21-8377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23.517"/>
    </inkml:context>
    <inkml:brush xml:id="br0">
      <inkml:brushProperty name="width" value="0.05" units="cm"/>
      <inkml:brushProperty name="height" value="0.05" units="cm"/>
      <inkml:brushProperty name="color" value="#004F8B"/>
    </inkml:brush>
  </inkml:definitions>
  <inkml:trace contextRef="#ctx0" brushRef="#br0">1 0 14086,'0'0'2954,"29"50"-1671,-15-27-1117,93 142 679,-83-134-686,2-1 0,0-2 0,2 0 0,52 38 0,18 3 80,4-4-1,2-5 0,129 54 1,-149-80-242,2-3 0,1-3 0,1-5 0,163 22 0,31-29-448,-270-16 406,3 1-50,-1-1 0,0-1 0,17-3 0,-27 3 39,0 0 0,0-1 1,0 1-1,0-1 0,0 0 0,0 0 0,-1 0 0,1 0 0,0-1 0,-1 1 0,0-1 0,0 0 0,0 0 0,4-5 0,-2 1-83,-1-1 0,0 0 1,0 0-1,-1 0 0,0 0 0,0 0 1,-1-1-1,0 1 0,-1-1 1,1-12-1,-1 6-52,0 1-1,-2-1 1,0 0 0,0 1 0,-7-26 0,6 33 136,-1-1 0,0 1 0,0 0 0,-1 1 0,0-1 0,0 1 0,0-1 0,-1 1 0,0 1 1,0-1-1,0 1 0,-9-7 0,-3-1-7,-2 1-1,1 1 1,-23-11 0,3 5 241,-1 2 0,-1 1 0,0 2 0,0 2 1,-2 2-1,1 1 0,-1 3 0,1 1 1,-1 2-1,-71 7 0,100-4-10,0 1-1,0 0 1,1 1 0,-1 0 0,1 1-1,0 0 1,0 1 0,1 1-1,-1 0 1,2 0 0,-1 1-1,1 0 1,0 1 0,1 0-1,0 1 1,0 0 0,-9 13 0,5-2-16,1-1 1,0 1 0,2 1 0,0 0 0,2 1-1,0-1 1,1 2 0,-4 30 0,6-7 92,2 0 0,3 50 1,0-43-151,0-45-95,0 0 0,1 0-1,-1 0 1,2 0 0,-1 0 0,1 0 0,1 0 0,3 8 0,-3-11-28,0-1 0,0-1 0,0 1-1,1 0 1,0-1 0,0 0 0,0 0 0,0 0 0,1 0 0,-1 0 0,1-1 0,7 4 0,0-1-417,0-1 0,1 0 1,-1-1-1,1-1 0,0 1 1,0-2-1,0 0 0,0-1 1,23 0-1,-3-3-4788,-21-8-4129</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43.937"/>
    </inkml:context>
    <inkml:brush xml:id="br0">
      <inkml:brushProperty name="width" value="0.05" units="cm"/>
      <inkml:brushProperty name="height" value="0.05" units="cm"/>
      <inkml:brushProperty name="color" value="#004F8B"/>
    </inkml:brush>
  </inkml:definitions>
  <inkml:trace contextRef="#ctx0" brushRef="#br0">5 2061 14327,'0'0'8604,"-2"-4"-7748,1 1-795,1 0 0,-1 0-1,1 0 1,0-1 0,0 1 0,0 0 0,0 0 0,1 0 0,-1-1-1,1 1 1,0 0 0,0 0 0,0 0 0,0 0 0,0 0 0,1 0-1,-1 0 1,1 1 0,0-1 0,2-3 0,14-18 156,35-36 0,-6 8-70,-11 6-91,-2-2 0,-2-1 0,-2-2 1,23-55-1,-34 60-71,-2-2 0,-3 1 0,-2-2 0,-1 0 0,4-63 0,-2-249-370,-13 103 46,1 237 334,-1 0 0,-1-1 1,-1 1-1,0 0 0,-2 0 1,-1 0-1,-13-36 0,5 28 19,-1 2-1,-1 0 0,-1 1 1,-2 0-1,0 2 1,-23-23-1,38 44 2,1 0 1,-1 0-1,0 0 0,0 1 1,-1-1-1,1 1 1,-1 0-1,1 0 0,-1 0 1,1 1-1,-1-1 1,0 1-1,0 0 0,0 0 1,0 0-1,0 1 1,0-1-1,0 1 0,0 0 1,0 0-1,-4 1 1,7-1-12,1 0 0,-1 0 0,1 0 0,-1 1-1,1-1 1,-1 0 0,1 0 0,-1 1 0,1-1 0,0 0 0,-1 1 0,1-1 0,-1 1 0,1-1 0,0 0 0,-1 1 0,1-1 0,0 1 0,0-1 0,-1 1 0,1-1 0,0 1 0,0-1 0,0 1 0,-1 0 0,1-1 0,0 1 0,0-1-1,0 1 1,0-1 0,0 1 0,0 0 0,1 28-5,-1-14-3,2 22-27,1 0 1,2 0-1,1-1 0,2 1 1,21 56-1,84 173 104,-102-243-69,15 33 23,62 98-1,-74-134-13,1-1-1,0 0 0,1-1 1,1-1-1,1-1 1,1 0-1,38 24 0,-53-37 0,1 0-1,0 0 0,-1-1 1,1 0-1,0 0 0,0 0 1,0 0-1,0-1 0,1 0 1,-1 0-1,0 0 0,0-1 1,1 0-1,-1 0 0,9-1 1,-13 0-10,0 1 0,0-1 0,0 1 0,0-1 0,0 1 0,-1-1 0,1 0 0,0 0 1,0 1-1,-1-1 0,1 0 0,0 0 0,-1 0 0,1 0 0,-1 0 0,1 0 0,-1-1 0,17-31 23,-2-1 1,21-70-1,9-82-58,-42 174 30,56-294-208,-46 221 72,1-139 1,-14 63-43,0 159 226,0 4 16,0 34-37,-1-3-9,1-1 0,2 1-1,1-1 1,1 0 0,12 42-1,-1-30 35,3-2 0,1 0 0,1-1 0,3-1 0,1-1 0,2-1 0,2-1 0,1-2 0,1-1-1,3-1 1,71 56 0,-96-83-183,1 0 0,1-1 0,-1 0 0,1-1 0,-1 0 0,1 0 0,1-1 0,-1 0 0,0-1 0,1 0 0,-1-1 0,12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44.269"/>
    </inkml:context>
    <inkml:brush xml:id="br0">
      <inkml:brushProperty name="width" value="0.05" units="cm"/>
      <inkml:brushProperty name="height" value="0.05" units="cm"/>
      <inkml:brushProperty name="color" value="#004F8B"/>
    </inkml:brush>
  </inkml:definitions>
  <inkml:trace contextRef="#ctx0" brushRef="#br0">1 64 16424,'0'0'5986,"579"-48"-5826,-472 40-144,-36 4-16,-17 0-640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44.619"/>
    </inkml:context>
    <inkml:brush xml:id="br0">
      <inkml:brushProperty name="width" value="0.05" units="cm"/>
      <inkml:brushProperty name="height" value="0.05" units="cm"/>
      <inkml:brushProperty name="color" value="#004F8B"/>
    </inkml:brush>
  </inkml:definitions>
  <inkml:trace contextRef="#ctx0" brushRef="#br0">1 73 15831,'0'0'8964,"463"12"-8660,-365-12-255,-18-8-49,1-12-577,-1-4-2384,-71 8-2434,8 0-5570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6:45.003"/>
    </inkml:context>
    <inkml:brush xml:id="br0">
      <inkml:brushProperty name="width" value="0.05" units="cm"/>
      <inkml:brushProperty name="height" value="0.05" units="cm"/>
      <inkml:brushProperty name="color" value="#004F8B"/>
    </inkml:brush>
  </inkml:definitions>
  <inkml:trace contextRef="#ctx0" brushRef="#br0">173 193 15799,'0'0'9247,"-37"6"-8895,-35 6-265,65-11-81,1 0 0,-1 1 0,1 0-1,-1 0 1,1 1 0,-1 0 0,-5 3 0,11-5-6,1-1 1,-1 0-1,1 1 1,-1-1-1,1 1 1,0-1-1,-1 1 1,1-1-1,0 1 1,0-1-1,-1 1 1,1-1-1,0 1 1,0-1-1,0 1 1,-1-1-1,1 1 1,0-1-1,0 1 1,0-1-1,0 1 1,0-1-1,0 1 1,0 0-1,1 0 1,10 14 7,0-5-6,1-2 0,16 10-1,355 168-469,-38-22-784,-318-149 1078,-1 0 0,0 2 0,-1 0 0,29 28 0,-51-41 163,0 0 1,0 1-1,0-1 1,-1 1-1,1 0 1,-1 0-1,-1 0 1,1 0-1,0 0 1,-1 0-1,0 0 1,-1 0-1,1 1 1,-1-1-1,0 0 1,-1 9-1,1-11 8,0-1 2,1 2-3,-1 1-1,0-1 1,-1 1 0,1-1-1,-1 1 1,-2 7 0,2-10 2,-1 1 0,1-1 0,0 0 0,-1 0 0,1 0 0,-1-1 0,0 1 0,1 0 1,-1 0-1,0-1 0,0 1 0,0-1 0,0 0 0,0 0 0,0 1 0,-5 0 0,-8 3 1,-1 0-1,1-2 1,-1 0-1,1 0 0,-21-1 1,-93 0 47,84-3 11,36 2-36,-1-2 0,1 1 0,-1-1 1,1 0-1,0-1 0,0 0 0,-1-1 1,1 0-1,1 0 0,-11-6 0,15 6-24,-1 0 0,1 0 1,0-1-1,0 1 0,0-1 0,0 0 0,1-1 0,0 1 0,0 0 0,0-1 1,0 0-1,0 0 0,1 0 0,0 0 0,0 0 0,1 0 0,-1 0 0,0-9 1,-2-17-79,2 0 1,2-1 0,3-32-1,-3 60 69,1-6-24,0 1-1,0 0 1,1-1-1,0 1 1,1 0-1,0 0 1,1 0 0,0 1-1,0-1 1,0 1-1,1 0 1,7-9-1,6-4-89,1 1-1,39-32 0,-15 14 2,-14 11 100,189-168-78,-216 193 137,0 0 0,0 0 1,0 0-1,-1 0 0,1 0 0,0 0 0,-1-1 1,1 1-1,-1 0 0,0-1 0,0 1 1,0-1-1,0 0 0,0 1 0,-1-1 1,1 0-1,-1 1 0,0-1 0,1 0 0,-1 1 1,-1-1-1,1 0 0,-1-3 0,1-9-364,0-40-1005,0 15-3744,0 24-2036</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7:08.227"/>
    </inkml:context>
    <inkml:brush xml:id="br0">
      <inkml:brushProperty name="width" value="0.05" units="cm"/>
      <inkml:brushProperty name="height" value="0.05" units="cm"/>
      <inkml:brushProperty name="color" value="#004F8B"/>
    </inkml:brush>
  </inkml:definitions>
  <inkml:trace contextRef="#ctx0" brushRef="#br0">464 89 13798,'0'0'10968,"14"17"-10501,2 4-358,-1 1 1,-1 1-1,-1 0 0,-1 1 1,13 37-1,3 31 28,-3 2-1,-4 1 1,-5 0-1,-4 2 1,0 135-1,-12 100 635,0-325-737,0 1 0,-1-1-1,0 0 1,0 1 0,-1-1 0,1 0-1,-2 0 1,1 0 0,-1 0-1,-5 9 1,6-13-40,0 0 0,-1 0-1,1 0 1,-1 0 0,0 0 0,0 0-1,0-1 1,0 1 0,0-1-1,0 0 1,0 0 0,-1 0 0,1-1-1,-1 1 1,0-1 0,1 0 0,-1 0-1,0 0 1,0 0 0,0-1 0,0 1-1,-5-1 1,-6 1-99,8-1 81,0 1 0,0-1 0,0-1 1,0 1-1,1-1 0,-1 0 0,0 0 0,-10-4 0,9 0-8,-1 0 1,1 0 0,0-1-1,0 0 1,-10-12-1,-35-40-123,22 19 19,3-1 1,1-2 0,-22-45 0,-50-140-351,62 135 417,-33-94-209,58 143 94,2 0 0,2-1 0,1-1-1,0-57 1,7-87-715,0 186 884,0 0 1,1 0-1,0 0 0,-1 0 0,1 0 0,0 0 0,0 0 0,1 0 1,-1 0-1,1 0 0,-1 0 0,1 1 0,0-1 0,0 1 0,0-1 1,0 1-1,1 0 0,-1 0 0,0 0 0,1 0 0,0 0 0,-1 0 1,1 1-1,0 0 0,0-1 0,0 1 0,6-1 0,10-4 42,0 1 1,0 2-1,31-3 0,-17 2 27,373-50 1392,-339 51-630,-14 1-1972,-19-3-3859,-25 1-2009</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7:08.593"/>
    </inkml:context>
    <inkml:brush xml:id="br0">
      <inkml:brushProperty name="width" value="0.05" units="cm"/>
      <inkml:brushProperty name="height" value="0.05" units="cm"/>
      <inkml:brushProperty name="color" value="#004F8B"/>
    </inkml:brush>
  </inkml:definitions>
  <inkml:trace contextRef="#ctx0" brushRef="#br0">1 13 18376,'0'0'8100,"205"12"-7988,-125-12-112,-9-8-16,-17 0-1457,-1 0-1344</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7:08.928"/>
    </inkml:context>
    <inkml:brush xml:id="br0">
      <inkml:brushProperty name="width" value="0.05" units="cm"/>
      <inkml:brushProperty name="height" value="0.05" units="cm"/>
      <inkml:brushProperty name="color" value="#004F8B"/>
    </inkml:brush>
  </inkml:definitions>
  <inkml:trace contextRef="#ctx0" brushRef="#br0">1 53 17320,'0'0'8132,"187"-16"-7940,-152 12-160,-8 0-32,-18 0-801,9-4-1520,-18-8-8948</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7:09.276"/>
    </inkml:context>
    <inkml:brush xml:id="br0">
      <inkml:brushProperty name="width" value="0.05" units="cm"/>
      <inkml:brushProperty name="height" value="0.05" units="cm"/>
      <inkml:brushProperty name="color" value="#004F8B"/>
    </inkml:brush>
  </inkml:definitions>
  <inkml:trace contextRef="#ctx0" brushRef="#br0">88 167 496,'0'0'23726,"-19"-21"-22969,7 8-687,0 0 0,1 0 0,1-2 0,-12-20 0,21 34-62,1 0 0,0 1 0,0-1 0,-1 0 0,1 0 0,0 0 0,0 0 0,0 0 0,0 0 0,0 0 0,0 0 0,0 0 0,0 0 0,1 0 0,-1 1 0,0-1 0,0 0 0,1 0 0,-1 0 0,1 0 0,-1 0 0,1 1 0,0-2 0,1 0 9,-1 1 0,1-1 0,0 1 0,0-1 0,0 1 1,0 0-1,0 0 0,0 0 0,4-1 0,7-2 46,1 1 0,24-2 0,-31 4-60,34-3-13,1 1 0,0 2 0,69 8 0,-104-6 7,1 1 0,-1-1 0,0 1 0,0 1 0,1-1 0,-2 1 0,1 1 0,0-1 0,-1 1 0,0 0 0,1 1 0,-2-1 0,1 1 0,0 0 1,-1 1-1,0-1 0,0 1 0,-1 0 0,0 1 0,0-1 0,0 1 0,-1-1 0,0 1 0,0 0 0,-1 0 0,1 0 0,1 12 0,-1 12 32,-1 1 0,-2 37 0,-1-24 39,2-29-27,-1-1 1,-1 1-1,0-1 1,-2 0-1,1 0 1,-2 1-1,0-2 1,0 1-1,-2 0 1,-12 23-1,-1-9 22,-2-2-1,-2 0 1,-30 29-1,36-39-32,-69 62 133,45-43-43,40-33-117,1-2-110,4 0-165,19 5 131,0-2 1,36 3 0,0 0 129,51 3-868,-58-9-6409</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7:09.614"/>
    </inkml:context>
    <inkml:brush xml:id="br0">
      <inkml:brushProperty name="width" value="0.05" units="cm"/>
      <inkml:brushProperty name="height" value="0.05" units="cm"/>
      <inkml:brushProperty name="color" value="#004F8B"/>
    </inkml:brush>
  </inkml:definitions>
  <inkml:trace contextRef="#ctx0" brushRef="#br0">1 0 7331,'0'0'16296,"125"137"-15800,-90-93-160,-8-12-128,0-8-208,-18-8 0,-9-8-208,0-40-14134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5.553"/>
    </inkml:context>
    <inkml:brush xml:id="br0">
      <inkml:brushProperty name="width" value="0.05" units="cm"/>
      <inkml:brushProperty name="height" value="0.05" units="cm"/>
      <inkml:brushProperty name="color" value="#E71224"/>
    </inkml:brush>
  </inkml:definitions>
  <inkml:trace contextRef="#ctx0" brushRef="#br0">1 1 3874,'0'0'16823,"448"0"-16710,-367 0-113,-9 0-273,-1 0-1487,-51 0-2450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7:09.943"/>
    </inkml:context>
    <inkml:brush xml:id="br0">
      <inkml:brushProperty name="width" value="0.05" units="cm"/>
      <inkml:brushProperty name="height" value="0.05" units="cm"/>
      <inkml:brushProperty name="color" value="#004F8B"/>
    </inkml:brush>
  </inkml:definitions>
  <inkml:trace contextRef="#ctx0" brushRef="#br0">99 73 4306,'0'0'13422,"-17"-12"-13195,-48-36-134,49 36 5395,17 29-5250,2-8-207,0 1 0,0-1 0,1 0 0,0 0 0,0 0 1,1-1-1,7 10 0,1 2 64,62 130 353,-33-62-235,80 154 553,-104-206-458,26 68 0,-41-81 18,-3-18-531,0-15-1410,0-64-4609,0 41 155</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7:10.573"/>
    </inkml:context>
    <inkml:brush xml:id="br0">
      <inkml:brushProperty name="width" value="0.05" units="cm"/>
      <inkml:brushProperty name="height" value="0.05" units="cm"/>
      <inkml:brushProperty name="color" value="#004F8B"/>
    </inkml:brush>
  </inkml:definitions>
  <inkml:trace contextRef="#ctx0" brushRef="#br0">369 139 13494,'0'0'9637,"-28"-23"-9184,-90-68-127,84 71-181,16 17-21,6 3-50,9-1-57,-1 1 0,0-1-1,0 1 1,1 0 0,-1 1 0,0-1-1,1 1 1,-1-1 0,0 1-1,1 0 1,-7 3 0,5 0-5,-1 0 0,1 0-1,0 0 1,1 1 0,-1 0 0,1 0 0,0 0 0,0 0-1,0 1 1,1-1 0,0 1 0,-4 11 0,-1 4 38,1 1 0,-7 32 0,-5 64 290,18-103-268,0 0 0,1 0 1,1 0-1,0 0 0,7 29 1,-7-39-77,1 0 1,1 0 0,-1 0 0,1 0-1,0 0 1,0 0 0,0-1-1,1 0 1,-1 1 0,1-1 0,0-1-1,1 1 1,-1 0 0,0-1 0,1 0-1,0 0 1,0 0 0,8 2-1,2 1-114,0-1 0,0 0 0,1-1 0,0-1 0,22 2 0,-2-2-436,53-2 0,-77-1 445,-1-1-1,0-1 1,0 0 0,0 0-1,0-1 1,0-1 0,0 1-1,-1-2 1,11-5 0,-13 5-41,-1-1 1,1 1-1,-1-1 0,-1-1 1,1 1-1,-1-1 1,0 0-1,-1-1 1,0 1-1,0-1 1,0 0-1,-1 0 0,0-1 1,3-11-1,-1 0-274,-2-1 1,0 0-1,-1 0 0,-1 0 0,-1-28 0,0 1-393,0 15 687,-4-47 0,3 78 174,-1 1 0,1-1 1,0 0-1,0 1 0,-1-1 0,1 1 1,-1-1-1,0 1 0,1 0 1,-1-1-1,0 1 0,0 0 0,0-1 1,0 1-1,0 0 0,0 0 1,0 0-1,0 0 0,0 0 1,-3-2-1,1 2 125,1 0 0,-1 0 0,0 0 0,0 1 0,1-1 0,-1 1 0,0-1 0,0 1 0,-3 0 0,5 0-134,1 0 1,0 0 0,0 0-1,0 0 1,0 0 0,-1 1-1,1-1 1,0 0 0,0 0-1,0 0 1,0 0 0,-1 0-1,1 0 1,0 0 0,0 0 0,0 1-1,0-1 1,0 0 0,0 0-1,-1 0 1,1 0 0,0 0-1,0 1 1,0-1 0,0 0-1,0 0 1,0 0 0,0 0-1,0 1 1,0-1 0,0 0 0,0 0-1,0 0 1,0 1 0,0-1-1,0 0 1,0 0 0,0 0-1,0 0 1,0 1 0,0-1-1,0 0 1,0 0 0,0 0-1,0 0 1,0 1 0,1 4 194,-1 182 1878,0-179-2072,0-1 0,0 0 0,1 1 0,0-1 0,1 0 0,0 0 0,0 0 0,5 13 0,-1-11-20,-1 0 0,1-1 1,1 1-1,-1-1 0,10 8 0,33 29 307,2-2-1,1-2 1,76 44-1,-7-4 1136,-107-69-1065,1 2 0,-2 0-1,0 0 1,-1 1 0,18 28-1,-20-29-149,-1 2 2,7 9 216,-16-24-435,1 0 0,0 0 1,0 0-1,-1 0 1,1-1-1,0 1 1,0 0-1,0 0 1,0-1-1,0 1 1,0-1-1,0 1 0,0-1 1,0 1-1,0-1 1,0 1-1,1-1 1,0 0-1,0 0 28,-2-61-3999,0 48-366,0-1-3897</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7:16.102"/>
    </inkml:context>
    <inkml:brush xml:id="br0">
      <inkml:brushProperty name="width" value="0.05" units="cm"/>
      <inkml:brushProperty name="height" value="0.05" units="cm"/>
      <inkml:brushProperty name="color" value="#004F8B"/>
    </inkml:brush>
  </inkml:definitions>
  <inkml:trace contextRef="#ctx0" brushRef="#br0">0 1 11013,'0'0'7339,"11"1"-6906,3 0-511,8 1 300,3-2-6337</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7:21.614"/>
    </inkml:context>
    <inkml:brush xml:id="br0">
      <inkml:brushProperty name="width" value="0.05" units="cm"/>
      <inkml:brushProperty name="height" value="0.05" units="cm"/>
      <inkml:brushProperty name="color" value="#004F8B"/>
    </inkml:brush>
  </inkml:definitions>
  <inkml:trace contextRef="#ctx0" brushRef="#br0">1 117 12566,'0'0'10308,"142"-100"-13525,-142 84-1793</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0.786"/>
    </inkml:context>
    <inkml:brush xml:id="br0">
      <inkml:brushProperty name="width" value="0.05" units="cm"/>
      <inkml:brushProperty name="height" value="0.05" units="cm"/>
      <inkml:brushProperty name="color" value="#004F8B"/>
    </inkml:brush>
  </inkml:definitions>
  <inkml:trace contextRef="#ctx0" brushRef="#br0">10 0 15831,'0'0'9522,"-2"2"-9135,-3 18-112,2 92 113,4-61-230,16 177 253,20 2-148,4 40 75,-19 83 120,-22 1 176,-1-158-336,1-195-405,0-25-3415,-2 1 2143,0-1 0,-2 0 0,-1 1-1,-1 0 1,-11-30 0,5 14-3997,-8-41 0,17 32 606</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1.318"/>
    </inkml:context>
    <inkml:brush xml:id="br0">
      <inkml:brushProperty name="width" value="0.05" units="cm"/>
      <inkml:brushProperty name="height" value="0.05" units="cm"/>
      <inkml:brushProperty name="color" value="#004F8B"/>
    </inkml:brush>
  </inkml:definitions>
  <inkml:trace contextRef="#ctx0" brushRef="#br0">118 165 10005,'0'0'9956,"-19"-16"-9180,-58-48-229,57 48 518,20 33-772,0-1-219,-1-8-44,1 0 0,0 1 0,0-1-1,1 0 1,0 0 0,1 0 0,4 16 0,8 0-1,0-1 0,1 0 0,2-1 1,20 21-1,-22-26-7,403 450 605,-308-360-395,5-6 0,4-4 0,136 84 0,-231-166-23,1-1 1,27 11-1,-41-21-5,1 0 0,-1 0-1,1-1 1,0-1 0,1 0 0,21 1-1,-32-3-172,0 0-1,-1 0 1,1-1-1,0 1 0,-1 0 1,1-1-1,-1 1 1,1-1-1,0 1 1,-1-1-1,1 0 0,-1 0 1,0 1-1,1-1 1,-1 0-1,0 0 1,1-1-1,-1 1 0,0 0 1,0 0-1,0-1 1,0 1-1,0 0 1,0-1-1,0 1 1,1-4-1,7-15 81,0 0-1,-2-1 1,0 0 0,5-30-1,-2 10-49,27-107 21,30-269 1,-49 244-83,9-108 21,-26 137 6,22 143-1161,39 1-3063,-28 0-1827,8 0-4727</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1.871"/>
    </inkml:context>
    <inkml:brush xml:id="br0">
      <inkml:brushProperty name="width" value="0.05" units="cm"/>
      <inkml:brushProperty name="height" value="0.05" units="cm"/>
      <inkml:brushProperty name="color" value="#004F8B"/>
    </inkml:brush>
  </inkml:definitions>
  <inkml:trace contextRef="#ctx0" brushRef="#br0">1 349 14070,'0'0'11126,"55"-6"-10865,122-17-66,353-42-59,11 19-153,-496 43 31,-44 3-12,0 0 0,0 0 0,-1 0 0,1 0-1,0-1 1,0 1 0,0 0 0,-1 0 0,1 0 0,0-1 0,0 1 0,-1 0-1,1-1 1,0 1 0,-1 0 0,1-1 0,-1 1 0,1-1 0,0 1 0,-1-1-1,2-1 1,-2 2 0,0-1 1,-1 0-1,1 0 0,0 1 0,0-1 0,0 0 0,0 1 0,-1-1 1,1 0-1,0 1 0,-1-1 0,1 0 0,0 1 0,-1-1 1,1 0-1,-1 1 0,1-1 0,-1 1 0,1-1 0,-1 1 0,1 0 1,-1-1-1,0 1 0,1-1 0,-1 1 0,0 0 0,0-1 1,-24-12 63,-1 1 1,-40-13 0,31 13-30,-45-18 2,-146-34-1,181 54-27,22 5 43,1 1 0,-1 1 0,-26-1 0,507 4-870,-244 7 794,-182-4 20,-1 1 1,1 2-1,-1 1 1,45 17-1,-62-19 5,0 1-1,0 1 0,18 12 0,-28-16-1,1 1 0,-1-1 0,1 1 0,-1 0 0,0 0 1,-1 1-1,1-1 0,-1 1 0,1 0 0,-2-1 0,5 10 0,-4-1 34,0 0 0,-1 1 0,-1-1 0,0 1 0,-1 0 0,-1-1 0,0 1 0,-2 13 0,2-21-2,0 0 0,0 0 1,-1 0-1,0 0 0,0-1 1,0 1-1,-1 0 0,1-1 1,-1 0-1,-1 1 0,1-1 1,-1-1-1,-5 7 0,-4 1 83,1-2-1,-2 1 1,-21 12-1,-32 17 187,-1-4 0,-1-2 0,-81 27 1,63-38-202,86-23-165,0 0 0,1 0-1,-1 0 1,0 0 0,1 0 0,-1 1 0,1-1 0,-1 0-1,0 0 1,1 1 0,-1-1 0,1 0 0,-1 1 0,1-1 0,-1 1-1,1-1 1,0 0 0,-1 1 0,1-1 0,-1 1 0,1 0-1,0-1 1,-1 1 0,1-1 0,0 1 0,0-1 0,0 1 0,-1 0-1,1-1 1,0 1 0,0-1 0,0 1 0,0 0 0,0-1-1,0 1 1,0 1 0,0-1-241,11 0-3939,41-1-4472</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2.831"/>
    </inkml:context>
    <inkml:brush xml:id="br0">
      <inkml:brushProperty name="width" value="0.05" units="cm"/>
      <inkml:brushProperty name="height" value="0.05" units="cm"/>
      <inkml:brushProperty name="color" value="#004F8B"/>
    </inkml:brush>
  </inkml:definitions>
  <inkml:trace contextRef="#ctx0" brushRef="#br0">609 467 12550,'0'0'6517,"-27"-7"-6242,-107-26 5304,125 34-5051,0 0-1,0 0 1,0-1 0,-15-2 0,-5 1-227,4 0-133,18 0-148,-1 1-1,1 0 0,0 0 0,-14 3 0,18-2-20,0 0-1,0 0 0,1 0 1,-1 0-1,0 0 1,1 1-1,-1-1 1,1 1-1,0 0 0,-1 0 1,1 0-1,0 0 1,0 0-1,0 0 0,1 1 1,-3 2-1,-7 14 7,1 1 0,1 0 0,1 0 0,1 1-1,1-1 1,0 2 0,-3 35 0,2 9 18,1 86 1,6 86-38,0-224 13,0 0-1,2 0 0,-1-1 0,1 1 1,6 19-1,-5-25 1,0 0 0,1-1 0,0 1 0,0-1-1,1 1 1,0-1 0,0-1 0,1 1 0,9 8 0,3 0-14,0-1 1,1 0-1,1-2 1,0 0-1,0-1 0,1-2 1,1 0-1,0-1 1,0-1-1,42 8 1,7-4-50,1-3 0,84-1 0,-128-6 24,15 0-14,50-5-1,-77 2 51,0-1 0,-1 0-1,0-1 1,0-1 0,0 0-1,26-14 1,-21 8-7,-1-1 0,0 0 0,0-2 0,28-27 0,-37 31-19,0-1 0,-1 0 0,0 0 0,-1-1 0,-1 0 0,0-1 0,0 0 0,-1 0 0,5-16 0,-4-4-52,-1-1 1,-1 0-1,-2 0 0,-2-63 1,-1 92 76,-5-147-134,2 126 88,-1 0 1,-1 0-1,-15-48 0,-2 24 55,-2 0-1,-2 2 0,-2 1 1,-2 1-1,-2 2 1,-72-77-1,79 95 59,-2 2 0,0 0-1,-2 2 1,0 1 0,-33-17 0,39 25 4,-1 2 0,0 1 0,-1 1 0,0 1 0,0 1 0,-1 1 0,-40-4 0,27 7 9,-1 1-1,-60 6 1,84-3-53,1 2 1,-1 0 0,1 1 0,-1 0-1,1 1 1,1 1 0,-1 1 0,1 0-1,-15 10 1,9-3-5,0 1-1,2 2 0,0-1 1,1 2-1,0 1 1,2 0-1,0 0 1,1 2-1,1 0 0,1 0 1,1 1-1,1 1 1,1-1-1,-8 34 1,11-18-75,3-1 1,1 1 0,3 40-1,0-19-144,-1-37 8,1-1 0,1 0 0,5 25 0,-5-38 17,0 0 0,1 0-1,-1-1 1,1 1 0,1-1-1,0 0 1,0 0 0,0 0 0,0-1-1,7 8 1,-8-11-157,0-1 0,0 1 0,1 0 0,-1-1 0,1 0-1,-1 0 1,1 0 0,0 0 0,-1-1 0,1 1 0,0-1 0,0 0 0,5 1 0,52 7-7572</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3.181"/>
    </inkml:context>
    <inkml:brush xml:id="br0">
      <inkml:brushProperty name="width" value="0.05" units="cm"/>
      <inkml:brushProperty name="height" value="0.05" units="cm"/>
      <inkml:brushProperty name="color" value="#004F8B"/>
    </inkml:brush>
  </inkml:definitions>
  <inkml:trace contextRef="#ctx0" brushRef="#br0">0 1 10357,'0'0'11717,"0"220"-9876,0-152-448,0-3-817,0-9-368,0 0-96,18-8-96,9-12 32,-1 0-48,-8-16-80,0-8-496,-9-4-577,9-8-2032</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3.649"/>
    </inkml:context>
    <inkml:brush xml:id="br0">
      <inkml:brushProperty name="width" value="0.05" units="cm"/>
      <inkml:brushProperty name="height" value="0.05" units="cm"/>
      <inkml:brushProperty name="color" value="#004F8B"/>
    </inkml:brush>
  </inkml:definitions>
  <inkml:trace contextRef="#ctx0" brushRef="#br0">776 142 12246,'0'0'8489,"-77"-24"-7371,-247-69 731,302 86-1543,0 2 1,0 1 0,-1 0 0,-38 0 0,61 4-307,-16 0 157,1 0 1,-1 1 0,1 1-1,0 0 1,-27 8 0,36-8-138,1 0 1,0 1 0,-1 0-1,1 0 1,0 0 0,0 0-1,1 1 1,-1 0 0,1 0-1,0 0 1,0 0 0,0 1-1,1 0 1,-1 0 0,1 0-1,0 0 1,-4 9 0,3-2 18,0 1 0,0-1 0,1 1 0,1 0 0,-2 15 0,2 68 96,2-84-126,-1 3-8,2 0 0,0 0-1,1 0 1,0-1 0,5 18-1,-4-24-10,1 0 0,-1 0 0,1 0-1,1 0 1,-1-1 0,1 0-1,1 0 1,-1 0 0,1 0-1,8 6 1,5 3-59,0-1-1,2-1 1,-1-1-1,2-1 1,-1-1 0,2-1-1,-1-1 1,2-1-1,25 6 1,4-2-499,0-2 1,1-3-1,63 1 1,-87-7 223,11 0-352,68-5 0,-96 3 608,-1-1 0,0-1 0,0 0 0,0-1 0,0 0-1,0 0 1,-1-1 0,1-1 0,18-13 0,-22 13 31,1 0-1,-1-1 1,0-1 0,0 1 0,-1-1-1,0 0 1,-1-1 0,0 0 0,0 0-1,-1 0 1,0-1 0,0 1 0,-1-1 0,-1 0-1,1-1 1,-2 1 0,1-1 0,-2 1-1,2-18 1,-1-170 675,-3 114 2310,1 82-1653,0 9-1083,0 10-157,0 2 5,0 0 1,1-1 0,4 22 0,2-16-20,0-1 0,1 0 1,1 0-1,13 22 0,55 88 28,-61-107-42,59 90 89,44 76-15,-106-168-54,-2 2 1,0-1-1,-2 1 0,-1 1 1,0 0-1,2 28 0,-2 38 167,-6-56-22,9 49-1,-8-62-194,-2-17 40,-1-1 1,1 1-1,0-1 0,1 1 0,2 6 0,-3-11-55,-1 0 1,1-1-1,0 1 1,0-1-1,0 0 0,0 1 1,0-1-1,0 0 1,1 0-1,-1 1 1,0-1-1,0 0 0,1 0 1,-1 0-1,1-1 1,-1 1-1,1 0 1,-1 0-1,1-1 1,0 1-1,-1-1 0,1 0 1,0 1-1,3-1 1,-4 0-33,33-1-3302,-32 1 2794,1-1-1,-1 0 1,0 1 0,0-1-1,1 0 1,-1 0-1,0-1 1,0 1 0,2-2-1,23-28-8764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5.902"/>
    </inkml:context>
    <inkml:brush xml:id="br0">
      <inkml:brushProperty name="width" value="0.05" units="cm"/>
      <inkml:brushProperty name="height" value="0.05" units="cm"/>
      <inkml:brushProperty name="color" value="#E71224"/>
    </inkml:brush>
  </inkml:definitions>
  <inkml:trace contextRef="#ctx0" brushRef="#br0">285 153 4258,'0'0'10848,"-10"37"-9344,-31 120-204,39-148-1144,1 1 0,-1-1 0,2 1 1,-1-1-1,2 17 0,-1-21-97,1-1-1,0 1 0,0-1 1,1 0-1,-1 1 1,1-1-1,0 0 0,0 0 1,3 5-1,0-3-6,1 0-1,-1-1 1,1 0-1,0 0 0,0 0 1,1-1-1,-1 0 1,1 0-1,12 4 1,-5 0-5,4 0-48,0 0-1,0 0 1,1-2 0,0 0-1,0-1 1,0-2 0,1 1-1,-1-2 1,39-1 0,-54 0-21,1-2 1,-1 1-1,0-1 0,0 1 1,0-1-1,0 0 1,0 0-1,0-1 0,-1 1 1,1-1-1,0 0 1,-1 0-1,1 0 1,-1 0-1,0-1 0,1 0 1,-1 1-1,0-1 1,-1 0-1,1 0 0,0-1 1,-1 1-1,4-7 1,1-5-81,-1 1 0,0-1 0,-2-1 0,7-29 1,-5 8-204,-2 0-1,-2-1 1,-2-37 0,0 40 229,0 18 49,1 11 13,-1-1-1,0 1 1,0-1-1,0 0 1,-1 1-1,0-1 1,0 1-1,0-1 1,-1 1-1,0 0 1,-1-1 0,1 1-1,-5-6 1,1 5-6,0 2 0,0-1 0,-1 1 0,0 0 0,0 0 0,0 1 0,0 0 0,-1 0-1,0 1 1,1 0 0,-10-2 0,-7-3 44,0 3 1,-40-6-1,9 6 48,0 2 1,-88 7 0,132-2-122,-1 0-1,1 0 0,0 1 1,1 0-1,-1 1 0,0 1 1,1-1-1,0 1 0,0 1 1,1 0-1,-12 9 1,14-9-343,0 0 1,0 0-1,1 1 1,0 0 0,0 0-1,1 0 1,0 1 0,0 0-1,0 0 1,1 0 0,0 1-1,1-1 1,-4 16 0,5-10-4254</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4.085"/>
    </inkml:context>
    <inkml:brush xml:id="br0">
      <inkml:brushProperty name="width" value="0.05" units="cm"/>
      <inkml:brushProperty name="height" value="0.05" units="cm"/>
      <inkml:brushProperty name="color" value="#004F8B"/>
    </inkml:brush>
  </inkml:definitions>
  <inkml:trace contextRef="#ctx0" brushRef="#br0">224 8 16343,'0'0'10275,"-45"-1"-9945,-42 0-182,75 1-124,0 0 1,0 1-1,0 1 0,-17 4 1,28-6-23,0 0-1,0 0 1,1 0 0,-1 1 0,0-1 0,1 0 0,-1 1-1,1-1 1,-1 0 0,0 1 0,1-1 0,-1 1 0,1-1-1,-1 1 1,1-1 0,-1 1 0,1-1 0,-1 1 0,1-1-1,0 1 1,-1 0 0,1-1 0,0 1 0,0 0 0,-1-1-1,1 1 1,0 0 0,0-1 0,0 1 0,0 0 0,0 0-1,0-1 1,0 1 0,0 0 0,0-1 0,0 1 0,0 0-1,0-1 1,0 1 0,1 0 0,-1-1 0,0 1-1,1 0 1,-1-1 0,0 1 0,1 0 0,-1-1 0,1 1-1,5 6 16,-1 0 0,1-1 0,0 0-1,13 9 1,263 175 219,-114-83-232,89 89-4,-232-175-28,30 36 0,-48-49 20,-1 0 0,0 0 1,0 1-1,-1 0 0,0 1 1,0-1-1,-1 1 1,3 10-1,-4-4-11,0 0 1,-1 1-1,-1-1 0,-1 0 1,0 0-1,-5 32 0,5-44 13,-1-1-1,0 1 0,0 0 1,0 0-1,0 0 0,-1-1 1,0 1-1,1-1 0,-1 1 1,-1-1-1,1 0 0,0 1 0,-1-1 1,0 0-1,1-1 0,-1 1 1,0 0-1,-1-1 0,-3 3 1,-4 1-19,0-1 0,0-1 0,-1 0 0,1 0 0,-13 2 0,-24 2-65,0-2 0,1-2 0,-63-2 0,90-2 74,0-1-1,-1-1 0,-32-6 1,42 5-3,0-1 0,1 0 1,-1 0-1,1-1 0,0 0 1,0-1-1,-17-13 0,17 11-52,0-1 0,1 0 0,0-1 0,1 0 0,0 0 0,0 0 0,1-1 0,0 0 0,1-1 0,1 0 0,-6-13 1,4 1-111,1 0 1,1-1-1,1 1 1,1-1-1,0-26 1,2 25 4,0-88-357,2 101 503,0-1 0,1 0 0,1 1 0,0 0 1,1-1-1,6-14 0,1 9 24,0 1-1,0 0 0,2 0 1,0 1-1,1 1 1,1 0-1,19-15 0,-2 3 12,2 2-1,65-38 0,-68 46 158,1 2 0,1 1 0,0 1 0,1 2 0,0 2 0,1 1 0,0 1 0,0 2 0,65-2 0,-61 8-383,41 0 491,-29 0-5706</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4.469"/>
    </inkml:context>
    <inkml:brush xml:id="br0">
      <inkml:brushProperty name="width" value="0.05" units="cm"/>
      <inkml:brushProperty name="height" value="0.05" units="cm"/>
      <inkml:brushProperty name="color" value="#004F8B"/>
    </inkml:brush>
  </inkml:definitions>
  <inkml:trace contextRef="#ctx0" brushRef="#br0">466 1 11637,'0'0'4888,"-9"47"-2610,-26 161-738,30-172-552,1 62 1,3-88-903,1 0 1,0-1 0,1 1 0,0 0 0,1 0 0,0-1 0,0 1 0,1-1 0,0 0 0,1 0-1,0 0 1,1 0 0,-1 0 0,2-1 0,-1 0 0,1 0 0,0-1 0,1 1 0,0-1 0,12 9-1,12 10-50,2-3 0,0 0 0,1-3 0,2 0 0,0-3 0,1 0 0,0-3 0,42 11 0,-17-9-38,1-3 0,0-3-1,1-2 1,84-1 0,-105-6-6,-13-1-82,38-3 1,-66 3 68,0-1 0,0 1 1,-1 0-1,1-1 0,0 0 0,0 1 1,0-1-1,-1 0 0,1 0 1,0 0-1,-1 0 0,1 0 0,-1 0 1,1-1-1,-1 1 0,0-1 1,1 1-1,-1 0 0,0-1 0,0 0 1,0 1-1,0-1 0,0 0 1,-1 0-1,1 1 0,0-1 0,0-3 1,0-3-31,1-1 0,-2 1 1,1-1-1,-2-15 0,0 6 74,2 10-11,-1-1 0,0 0 1,-1 0-1,0 0 0,-1 0 1,0 1-1,0-1 0,-1 1 1,0-1-1,0 1 0,-1 0 1,0 0-1,0 1 0,-1-1 1,-9-11-1,-20-16 23,-2 1-1,-61-45 0,52 44-17,-21-17 66,-2 3 0,-117-63 1,146 93 72,-1 1 1,0 2-1,-1 1 0,0 3 1,-1 1-1,-78-9 1,62 16 132,1 2 0,-78 8 0,121-4-254,0 0 1,0 1-1,0 1 1,0 0-1,0 1 1,1 0-1,0 1 1,-20 12-1,25-13-28,0 1 0,1-1 0,0 2 0,0-1 0,0 1 0,1 0 0,0 0 0,0 1-1,0-1 1,1 1 0,1 1 0,-1-1 0,-4 15 0,5-10-58,1 1 0,1 0 0,1 0 0,0 0 0,0-1 0,2 1 0,-1 0 0,6 26 0,-5-36-20,0 0 1,1 0-1,-1 0 0,1-1 0,0 1 0,0 0 0,0 0 0,0-1 1,1 1-1,-1-1 0,1 0 0,0 0 0,0 0 0,0 0 0,0 0 1,1-1-1,-1 0 0,1 1 0,6 2 0,1 0-285,1-1 1,0 0-1,0-1 0,19 3 0,-27-5 193,14 2-1453,-1-1 1,28-1-1,27-1-5990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4.887"/>
    </inkml:context>
    <inkml:brush xml:id="br0">
      <inkml:brushProperty name="width" value="0.05" units="cm"/>
      <inkml:brushProperty name="height" value="0.05" units="cm"/>
      <inkml:brushProperty name="color" value="#004F8B"/>
    </inkml:brush>
  </inkml:definitions>
  <inkml:trace contextRef="#ctx0" brushRef="#br0">1 459 17720,'0'0'10589,"7"-23"-9783,23-81-361,-20 54-319,-8 37-112,1 0 0,1-1-1,-1 2 1,9-19 0,0 8-43,1 1 1,26-36-1,-6 10-157,-31 45 167,0-1 1,1 1 0,0-1-1,0 1 1,0 0-1,0 0 1,0 1-1,0-1 1,1 1 0,-1-1-1,1 1 1,0 0-1,0 0 1,0 1 0,0-1-1,0 1 1,0 0-1,0 0 1,0 0-1,1 0 1,-1 1 0,0 0-1,0 0 1,1 0-1,-1 0 1,0 1 0,0-1-1,1 1 1,-1 0-1,5 3 1,-2-2 22,-1 2 1,1-1-1,-1 1 1,0 0-1,0 0 1,0 1-1,0 0 1,6 7-1,5 6 46,17 27-1,-8-6-17,-2 1 1,-2 1-1,-1 2 1,-3 0-1,-1 0 1,-2 2-1,-2 0 1,-2 0 0,9 89-1,-16-97 64,1 0 0,2 0 0,22 66 0,-29-102-84,0 0-1,0 0 1,0 0-1,1 0 1,-1 0-1,0 0 0,1 0 1,-1 0-1,1 0 1,-1 0-1,1 0 1,0 0-1,-1 0 1,1-1-1,0 1 1,0 0-1,-1 0 1,1-1-1,0 1 0,0 0 1,0-1-1,0 1 1,0-1-1,0 1 1,0-1-1,0 0 1,0 1-1,0-1 1,0 0-1,0 0 0,0 0 1,0 0-1,2 0 1,-7 7-1829,-1-3 1116,-1 0-1,1-1 1,-1 0 0,0 0 0,0 0-1,-12 4 1,-24 8-5595</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5.944"/>
    </inkml:context>
    <inkml:brush xml:id="br0">
      <inkml:brushProperty name="width" value="0.05" units="cm"/>
      <inkml:brushProperty name="height" value="0.05" units="cm"/>
      <inkml:brushProperty name="color" value="#004F8B"/>
    </inkml:brush>
  </inkml:definitions>
  <inkml:trace contextRef="#ctx0" brushRef="#br0">0 0 14231,'0'0'8553,"11"30"-8377,50 120 109,27 1 103,-68-119-314,135 223 909,211 474 0,-339-666-791,65 184 878,-59-162-310,-30-75-667,-3-10-91,0 1-1,0-1 1,0 0-1,0 1 1,0-1-1,0 0 1,0 1-1,0-1 1,0 0-1,0 1 1,0-1-1,0 0 0,0 1 1,1-1-1,-1 0 1,0 0-1,0 1 1,0-1-1,0 0 1,1 0-1,-1 1 1,0-1-1,0 0 1,1 0-1,-1 1 1,0-1-1,1 0 1,-1 0-1,0 0 1,0 0-1,1 0 1,-1 1-1,0-1 1,1 0-1,-1 0 1,0 0-1,1 0 1,-1 0-16,1-1 0,-1 1 0,0 0 0,0 0 0,0-1 0,0 1 0,1 0 0,-1-1 0,0 1 1,0 0-1,0 0 0,0-1 0,0 1 0,0 0 0,0-1 0,0 1 0,0 0 0,0-1 0,0 1 0,0 0 1,0-1-1,0 1 0,0 0 0,0 0 0,0-1 0,-1 1 0,1 0 0,0-1 0,0 1 0,0 0 0,0 0 0,-1-1 1,1 1-1,-1-5-116,-3-5-360,1 0-1,-1 1 1,-1-1 0,0 1 0,0 0 0,-1 0 0,0 1-1,0 0 1,-1 0 0,-12-11 0,-42-46-6265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6.462"/>
    </inkml:context>
    <inkml:brush xml:id="br0">
      <inkml:brushProperty name="width" value="0.05" units="cm"/>
      <inkml:brushProperty name="height" value="0.05" units="cm"/>
      <inkml:brushProperty name="color" value="#004F8B"/>
    </inkml:brush>
  </inkml:definitions>
  <inkml:trace contextRef="#ctx0" brushRef="#br0">3 462 13622,'0'0'4165,"-1"-35"-2498,0 16-1530,0 1-1,1 0 1,1 0-1,1 0 0,1 0 1,8-29-1,-9 41-97,1 1-1,0-1 0,1 0 0,-1 1 1,1 0-1,0-1 0,0 1 0,1 1 1,6-7-1,2 1 54,1 0 0,24-12 0,13-5-20,2 3-1,0 2 0,1 2 1,74-17-1,-59 23-28,1 3 0,-1 3 0,90 2 0,-155 6-42,143 6 14,-130-4-12,-1 1 0,1 0 0,-1 2 0,0 0 0,0 0 0,26 15 0,-29-12 19,0 0 0,0 1 1,0 1-1,-1 0 0,-1 1 0,0 0 1,0 1-1,-1 0 0,-1 0 0,11 19 0,-10-13 68,-1 0-1,-1 1 0,-1 0 0,0 0 0,-2 1 0,0-1 1,4 34-1,-5-14 426,-2 1-1,-1-1 1,-10 77 0,7-103-324,-1-1-1,-1 0 0,0 0 0,-1 0 1,0 0-1,0-1 0,-2 1 1,-13 19-1,6-14 148,-1-1 0,0 0-1,-1 0 1,-22 15 0,34-27-258,-1 0 1,-1 0-1,1 0 1,0-1-1,-1 0 1,0 0-1,0-1 0,1 0 1,-1 1-1,-1-2 1,1 1-1,-7 0 1,12-5 9,1-7-197,-1 2-78,1-1 1,1 1-1,-1 0 1,1 0-1,4-14 1,-3 18 101,0-1 1,0 1 0,0 0 0,1 0-1,0 0 1,-1 0 0,1 1 0,1-1-1,-1 1 1,0-1 0,1 1-1,0 0 1,8-4 0,8-4-87,1 0 0,0 2 0,0 1-1,38-10 1,18 1 74,1 3-1,108-6 1,161 19 21,-306 4 67,0 1 1,-1 1-1,1 3 0,-1 1 0,-1 2 0,66 28 1,-87-31 10,0 1 1,-1 1 0,0 0-1,-1 2 1,0 0-1,-1 0 1,0 1 0,-1 1-1,0 1 1,-1 0 0,-1 1-1,-1 0 1,0 0-1,-1 1 1,13 29 0,-17-27 51,1 0 1,-2 1-1,-1-1 1,3 29-1,-2 76 345,-5-106-293,-1-1 1,0 1 0,-1-1 0,-1 0 0,-9 29-1,7-33-18,-1 1-1,0-2 0,-1 1 0,0-1 0,-1 0 0,-1 0 1,-13 14-1,-6 2 159,-1-1 1,-1-1-1,-1-2 0,-61 36 1,30-25 225,-122 47 0,121-60-271,-2-2 0,1-4 0,-85 11 0,37-15-26,-123-4 0,207-7-167,-3-1 18,0 0 0,-54-9 0,79 8-40,0 0 0,0-1 0,0 1 0,0-1-1,1 0 1,-1-1 0,0 1 0,1-1 0,0 0-1,0 0 1,0-1 0,0 0 0,0 0 0,1 0-1,-1 0 1,1-1 0,0 0 0,1 1 0,-6-9-1,6 5-157,1 0-1,0 0 0,0 0 1,0 0-1,1 0 0,0-1 0,1 1 1,0 0-1,0 0 0,1 0 0,0-1 1,0 1-1,1 0 0,0 0 0,1 0 1,5-12-1,-4 14-63,1-1 1,0 1-1,0 0 0,1 0 1,0 0-1,0 1 0,0 0 1,0 0-1,1 0 1,12-5-1,-1 1-841,0 1 0,0 1 0,37-9 0,67-10-5934</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38:37.028"/>
    </inkml:context>
    <inkml:brush xml:id="br0">
      <inkml:brushProperty name="width" value="0.05" units="cm"/>
      <inkml:brushProperty name="height" value="0.05" units="cm"/>
      <inkml:brushProperty name="color" value="#004F8B"/>
    </inkml:brush>
  </inkml:definitions>
  <inkml:trace contextRef="#ctx0" brushRef="#br0">1 477 20233,'0'0'4578,"90"-15"-3492,-5 0-878,516-73 377,-129 45-408,-409 37-184,-48 6 8,-1-2 5,-13 2-3,-1 0 0,1-1 0,-1 1-1,0-1 1,1 1 0,-1 0 0,0-1 0,1 1 0,-1-1 0,0 1 0,0-1 0,1 1 0,-1-1 0,0 1 0,0-1 0,0 0 0,0 1 0,0-1 0,0 1 0,0-1 0,0 1 0,0-1 0,0 0 0,0 0 1,0 1 0,0-1 0,0 0 1,0 1-1,0-1 0,0 1 0,-1-1 1,1 1-1,0-1 0,0 1 0,-1-1 1,1 1-1,0-1 0,-1 1 0,1-1 1,0 1-1,-1 0 0,1-1 0,-1 1 1,1 0-1,0-1 0,-1 1 0,1 0 1,-1-1-1,1 1 0,-2 0 0,-15-8 173,0 1-1,0 0 0,-37-7 0,18 5 53,-643-157 714,580 143-835,60 14-72,26 7-15,0 0 0,1-2 0,0 1 1,0-1-1,-22-12 0,27 12 139,8 1-38,30 0-22,100 3-79,74 4-21,-105 4-25,1 3-1,-2 6 1,0 3 0,-1 5-1,134 52 1,-185-57 1,53 30 0,-82-39 15,-1 0-1,0 1 1,-1 1 0,0 0-1,20 23 1,-30-29 2,0 1 0,-1-1 0,0 1 0,0 0 0,-1 0 0,0 0 0,0 1 0,-1-1 0,0 1 0,2 13 1,-3-5 10,0 0 1,-1 1-1,-1-1 1,-3 23-1,3-37 1,0-1-1,0 1 0,-1 0 1,0-1-1,1 1 0,-1-1 1,0 1-1,0-1 0,0 1 1,0-1-1,-1 1 0,1-1 1,-1 0-1,0 0 0,1 0 1,-1 0-1,0 0 0,0 0 1,0 0-1,0-1 0,-5 4 1,-1-2 18,0 0 1,0 0 0,0 0-1,-1-1 1,-11 1 0,14-2-11,-56 7 180,-1-3-1,-104-5 0,107-2-40,25 2 37,-65-10 1,88 7-161,0 1-1,1-2 1,-1 0 0,1 0-1,-1-1 1,1 0 0,1-1-1,-20-13 1,11 1-24,16 15-149,3 9-573,1 1 375,0 1 1,0 0 0,1 0 0,0-1-1,1 0 1,0 1 0,0-1-1,0 0 1,1 0 0,0 0-1,0-1 1,7 9 0,17 28-3394,-9-6-3420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6.321"/>
    </inkml:context>
    <inkml:brush xml:id="br0">
      <inkml:brushProperty name="width" value="0.05" units="cm"/>
      <inkml:brushProperty name="height" value="0.05" units="cm"/>
      <inkml:brushProperty name="color" value="#E71224"/>
    </inkml:brush>
  </inkml:definitions>
  <inkml:trace contextRef="#ctx0" brushRef="#br0">72 1 13206,'-61'91'3057,"51"-26"-1552,10-10 224,0-14-448,0-14-753,0-8-512,0-10-16,30-9-448,-9 0-641,-21-18-1872,0-19-1938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0:56.676"/>
    </inkml:context>
    <inkml:brush xml:id="br0">
      <inkml:brushProperty name="width" value="0.05" units="cm"/>
      <inkml:brushProperty name="height" value="0.05" units="cm"/>
      <inkml:brushProperty name="color" value="#E71224"/>
    </inkml:brush>
  </inkml:definitions>
  <inkml:trace contextRef="#ctx0" brushRef="#br0">0 37 6675,'0'0'6518,"58"-6"-7124,173-19 377,-181 20 128,-50 5 99,1 0 0,-1 0 0,0 0 0,0 0 1,0 0-1,0 0 0,1-1 0,-1 1 0,0 0 1,0 0-1,0 0 0,0 0 0,1 0 0,-1 0 1,0 0-1,0 0 0,0 0 0,1 0 0,-1 0 1,0 0-1,0 0 0,0 0 0,1 0 0,-1 0 0,0 0 1,0 0-1,0 1 0,0-1 0,1 0 0,-1 0 1,0 0-1,0 0 0,0 0 0,0 0 0,0 0 1,1 1-1,-1-1 0,0 0 0,0 0 0,0 0 1,0 0-1,0 0 0,0 1 0,0-1 0,1 0 1,-2 1-1,1 0 0,0 0 1,0 0-1,0 0 0,0 0 1,-1-1-1,1 1 0,0 0 1,-1 0-1,1 0 0,-1-1 1,1 1-1,-1 0 1,1 0-1,-1-1 0,1 1 1,-1-1-1,0 1 0,1 0 1,-1-1-1,0 1 0,0-1 1,1 1-1,-1-1 0,-1 1 1,-27 7 89,19-6-8,-129 40 2308,136-41-2261,0 0 1,0 0 0,0 0 0,0 0-1,1 1 1,-1-1 0,0 1 0,1 0-1,0 0 1,-1 0 0,1 0 0,0 0-1,0 0 1,0 0 0,-3 5 0,3-3 57,1 0 0,-1 0 0,1 0 0,0 1 0,0-1 0,0 0 0,0 1 1,1-1-1,0 9 0,0-8-98,0-3-71,0-1 0,-1 1 1,1 0-1,1 0 0,-1-1 0,0 1 0,0 0 0,0-1 0,1 1 0,-1 0 0,1-1 0,0 1 0,-1 0 0,1-1 0,0 1 0,0-1 0,0 1 0,0-1 0,0 0 0,0 1 0,0-1 0,1 0 0,-1 0 0,0 0 0,1 0 0,1 2 0,20 9-9,47 18 0,21 10-20,-81-35 31,-1 1 0,0 0 1,0 0-1,-1 1 0,1 0 0,13 16 0,-18-18-18,0 1 1,-1 0-1,0 1 0,0-1 0,-1 0 0,0 1 0,0 0 1,0-1-1,-1 1 0,0 0 0,0 13 0,0 5 38,-6 45 0,5-68-10,-1 1 1,1 0-1,-1 0 1,0 0-1,0-1 1,0 1-1,0 0 1,-1-1-1,1 1 1,-1-1-1,1 1 1,-1-1-1,0 0 1,0 0-1,0 0 1,-4 4-1,-2-1 164,1 0 0,-1-1 0,0 0 0,-9 3 0,3-1 228,10-4-341,0-1 1,0 0-1,0 0 0,0 0 0,0 0 0,-1-1 0,1 1 0,-8-2 0,6 1-430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18:49.941"/>
    </inkml:context>
    <inkml:brush xml:id="br0">
      <inkml:brushProperty name="width" value="0.1" units="cm"/>
      <inkml:brushProperty name="height" value="0.1" units="cm"/>
    </inkml:brush>
  </inkml:definitions>
  <inkml:trace contextRef="#ctx0" brushRef="#br0">12 1 4114,'0'0'2396,"-11"2"-638,11-2-1733,0 0 0,0 1 0,0-1 0,0 0 0,0 0 1,2 2-1,-2-2 0,0 0 0,0 0 0,0 0 0,0 1 0,1-1 0,-1 0 1,0 0-1,0 0 0,0 0 0,2 0 0,-2 2 0,0-2 0,0 0 1,1 0-1,-1 0 0,0 0 0,0 0 0,2 0 0,-2 0 0,0 0 0,1 0 1,2 1 315,14-1 1291,-20 6-1409,1-6-200,2 0 0,0 2 0,0-2 1,0 0-1,-1 1 0,1-1 0,0 0 0,-2 0 1,2 0-1,0 2 0,0-2 0,-1 0 0,1 0 1,0 0-1,-2 0 0,2 1 0,0-1 0,-1 0 1,1 0-1,-2 0 0,2 0 0,0 0 0,-1 0 0,1 0 1,0 0-1,-2 0 0,2 0 0,0 0 0,-1 0 1,1-1-1,0 1 0,-2 0 0,1 0 0,-1-3 407,2 7-123,6-1-211,-10 5-69,4 4-3,0-12-24,0 0 0,0 0 0,0 0 1,0 0-1,0 0 0,0 0 1,0-2-1,0 2 0,0 0 0,0 0 1,0 0-1,0 0 0,1 0 0,-1 0 1,0 0-1,0 0 0,0 0 1,0 0-1,0 0 0,0-1 0,0 1 1,0 0-1,0 0 0,0 0 1,2 0-1,-2 0 0,0 0 0,0 0 1,0 0-1,0 0 0,0 0 0,0 0 1,0 0-1,1 0 0,-1 0 1,0 0-1,0 0 0,0 0 0,0 0 1,0 0-1,0 0 0,0 0 1,0 1-1,0-1 0,2 0 0,-2 0 1,0 0-1,0 0 0,0 0 1,0 0-1,0 0 0,0 0 0,0 0 1,0 0-1,0 0 0,0 0 0,0 2 1,0-2-1,0 0 0,0 0 1,1 0-1,-1 0 0,0 0 0,0 0 1,0 0-1,0 0 0,0 1 1,0-1-1,2-9-257,-2 9 248,0 0 0,0 0 0,0 0 0,0 0 0,0 0 0,0 0 0,0 0 0,0 0 0,0 0 0,0 0 0,0 0 0,-2 0 0,2 0 0,0 0 0,0 0 0,0 0 0,0 0 0,0 0 0,0 0 0,0 0 0,0 0 0,0 0 0,0 0 0,0 0 0,-1 0 0,1 0 0,0 0 0,0 0 0,0 0 0,0 0 0,0 0 0,0 0 0,0-1 0,0 1 0,0 0 0,0 0 0,0 0 0,0 0 0,0 0 0,0 0 0,0 0 0,0 0 0,0 0 0,0 0 0,0 0 0,0 0 0,-2-2 0,2 2 0,0 0 0,0 0 0,0 0 0,0 0 0,2 0 0,-2 0 1,0 0-1,0 0 0,0 0 0,0 0 0,0-1 0,0 1 0,0 0 0,0 0 0,0 0 0,0 0 0,0 0 0,0 0 0,0 0-12,0 0 1,0 0 0,0 0-1,0 0 1,0 0 0,0 0-1,0 0 1,0 1 0,0-1-1,0 0 1,0 0 0,0 0-1,0 0 1,0 0 0,0 0-1,0 0 1,0 0 0,0 0-1,0 0 1,0 2-1,0-2 1,0 0 0,0 0-1,0 0 1,0 0 0,0 0-1,0 0 1,0 0 0,0 0-1,0 0 1,0 0 0,0 0-1,0 0 1,1 0 0,-1 1-1,0-1 1,0 0 0,0 0-1,0 0 1,0 0 0,0 0-1,0 0 1,0 0 0,0 0-1,0 0 1,0 0 0,2 0-1,-2 0 1,0 0 0,0 0-1,0 0 1,0 0 0,0 0-1,0 0 1,0 0 0,0 0-1,0 0 1,0 0 0,1 0-1,-1 0 1,0 0 0,0 0-1,0-1 1,0 1 0,0 0-1,18-12-2607,2-6-1888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01.212"/>
    </inkml:context>
    <inkml:brush xml:id="br0">
      <inkml:brushProperty name="width" value="0.05" units="cm"/>
      <inkml:brushProperty name="height" value="0.05" units="cm"/>
      <inkml:brushProperty name="color" value="#E71224"/>
    </inkml:brush>
  </inkml:definitions>
  <inkml:trace contextRef="#ctx0" brushRef="#br0">21 207 9188,'0'0'12278,"-20"-151"-13127,20 123-735,0 14-1954,0 1-2064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01.558"/>
    </inkml:context>
    <inkml:brush xml:id="br0">
      <inkml:brushProperty name="width" value="0.05" units="cm"/>
      <inkml:brushProperty name="height" value="0.05" units="cm"/>
      <inkml:brushProperty name="color" value="#E71224"/>
    </inkml:brush>
  </inkml:definitions>
  <inkml:trace contextRef="#ctx0" brushRef="#br0">1 0 1393,'0'0'0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10.169"/>
    </inkml:context>
    <inkml:brush xml:id="br0">
      <inkml:brushProperty name="width" value="0.05" units="cm"/>
      <inkml:brushProperty name="height" value="0.05" units="cm"/>
      <inkml:brushProperty name="color" value="#E71224"/>
    </inkml:brush>
  </inkml:definitions>
  <inkml:trace contextRef="#ctx0" brushRef="#br0">31 2049 6563,'0'0'9442,"0"5"-8284,0-3-1091,0-4 503,0-417 2103,0 398-2652,-1 0 0,-1 0-1,-7-35 1,2 24-46,2 0-1,1-1 1,1-63 0,3-348-1248,0 423 1298,1 0-1,1 1 0,1-1 1,1 0-1,0 1 0,13-33 1,-8 25-33,0-1 1,-2 0-1,-1 0 1,4-56-1,-9-122 78,-3 105-22,2 36-54,0-10-265,0 26-7370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11.502"/>
    </inkml:context>
    <inkml:brush xml:id="br0">
      <inkml:brushProperty name="width" value="0.05" units="cm"/>
      <inkml:brushProperty name="height" value="0.05" units="cm"/>
      <inkml:brushProperty name="color" value="#E71224"/>
    </inkml:brush>
  </inkml:definitions>
  <inkml:trace contextRef="#ctx0" brushRef="#br0">316 3236 7972,'0'0'7432,"0"-26"-6999,0-81 164,0 55-247,2 1 1,2 0-1,11-52 0,4-2-182,-4-1 0,2-128 0,-17-128-83,0 351-107,0 0-1,1 0 0,0 0 0,1 0 0,0 0 1,1 0-1,0 1 0,1-1 0,0 1 0,6-11 1,5-6-6,-1 1 79,0 0 0,-2-2 0,15-47 0,-15 25-139,-2-1 0,-2 0 0,2-86 0,-10-239 18,-1 357 63,-1 0-1,0 1 0,-8-26 1,2 7-11,1 12-102,-1 0 0,-1 0-1,-2 1 1,0 1 0,-1-1-1,-21-28 1,-26-50-332,16 8-27,5-2 0,-35-128-1,68 207 594,-1-1-1,-1 1 0,0 1 0,-2-1 1,1 1-1,-2 1 0,0-1 0,-1 2 1,-1-1-1,-24-22 0,34 35-198,-1 0 0,0 1 1,0-1-1,0 1 0,0 0 0,0 0 0,0 0 0,0 0 1,0 0-1,0 1 0,-1 0 0,1-1 0,-3 1 0,-17 0-3400,18 0 2097,-13 0-5391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13.638"/>
    </inkml:context>
    <inkml:brush xml:id="br0">
      <inkml:brushProperty name="width" value="0.05" units="cm"/>
      <inkml:brushProperty name="height" value="0.05" units="cm"/>
      <inkml:brushProperty name="color" value="#E71224"/>
    </inkml:brush>
  </inkml:definitions>
  <inkml:trace contextRef="#ctx0" brushRef="#br0">1192 229 4946,'0'0'8497,"-13"29"-7896,-12 26-359,-52 109 308,53-125-372,-1-1 0,-2-1 0,-47 49 0,32-38 100,-45 50 447,-79 99 599,-189 304-262,253-339-927,60-93-68,22-38-21,1 1 0,2 1 0,1 0 0,-22 68 0,32-83 60,1 2 0,1-1-1,1 0 1,1 1 0,0 23 0,2-42 38,15-10 149,281-218 1276,101-70-1505,52 16-480,-270 173 272,158-102-280,98-60-259,11 23-32,-88 77-199,11 35 512,266-17-398,-581 145 788,0 1 1,70 3-1,-123 3-1,0 0 0,0 0 0,-1 0-1,1 0 1,0 0 0,-1 0-1,1 0 1,0 1 0,-1-1 0,1 0-1,0 0 1,-1 1 0,1-1-1,0 0 1,-1 1 0,1-1 0,-1 0-1,1 1 1,0-1 0,-1 1-1,1-1 1,-1 1 0,0-1 0,1 1-1,-1 0 1,1-1 0,-1 1-1,0-1 1,1 1 0,-1 0 0,0 1-1,0 22-269,-1-14 236,1-2 29,1 3 66,-1 0 0,-1 0 1,0 1-1,-4 14 0,4-21-19,-1 1 1,-1-1-1,1 0 1,-1 0-1,0-1 1,0 1-1,0 0 1,0-1-1,-1 0 1,0 0-1,-8 7 1,-29 20 233,-89 50 0,104-66-205,-326 180 326,91-53-264,-674 394 483,407-232-75,226-136-341,-59 36-104,237-133-59,-155 93-6,244-142-19,-259 173-26,212-136 20,-108 103 0,159-131 13,-55 67 1,79-89-11,0 1 1,1 0 0,0 0-1,1 0 1,0 1-1,0 0 1,1 0-1,0 0 1,1 1-1,1-1 1,0 1-1,-1 14 1,3 24-144,0-49 146,0-1 0,0 0-1,0 0 1,0 1 0,0-1 0,0 0-1,0 0 1,0 0 0,0 1 0,0-1-1,0 0 1,0 0 0,0 1 0,0-1-1,0 0 1,0 0 0,0 0 0,1 1-1,-1-1 1,0 0 0,0 0 0,0 0-1,0 0 1,1 1 0,-1-1 0,0 0-1,0 0 1,0 0 0,0 0 0,1 0-1,-1 0 1,0 0 0,0 1 0,1-1-1,-1 0 1,0 0 0,0 0 0,0 0-1,1 0 1,-1 0 0,0 0 0,0 0-1,1 0 1,-1 0 0,0 0 0,1 0-1,49 2 52,98-6-1,-118 1 46,0-2-1,-1-1 1,1-1-1,39-15 1,112-57 284,-100 41-319,341-145 57,90-41-292,122-91-1043,-484 238 856,76-32 136,366-122-1,3 43 220,14 43-763,-546 137 525,1 3 0,76 2-1,-109 3 75,-30 1 163,0-1-1,0 0 1,1 0-1,-1 0 1,0 1-1,0-1 1,0 0-1,0 1 1,0-1 0,-1 1-1,1-1 1,0 1-1,0 0 1,0-1-1,0 1 1,0 0-1,-1 0 1,1-1-1,0 1 1,-1 0-1,1 0 1,-1 0-1,1 0 1,-1 0-1,1 0 1,-1 0-1,1 0 1,-1 0-1,0 0 1,0 0-1,0 0 1,1 0-1,-1 2 1,0 6 36,1 0 0,-1 0 1,-2 12-1,1-3 147,2 2-48,-1-10-91,0 0 0,0-1 0,-4 18 0,3-22-36,0-1 0,0 0 0,-1 0 0,0 0 0,0 0-1,0 0 1,0 0 0,-1-1 0,1 1 0,-1-1 0,0 1 0,-4 2 0,-18 14-10,-2-2 1,-1 0-1,-50 23 0,23-13 17,-402 212 126,-71 39 344,10 17 375,180-93-302,-195 121-132,493-299-380,1 1 0,1 2 0,-62 58 0,100-85-38,-2 0 1,0 1-1,0 0 1,0-1-1,1 1 0,-1 0 1,1 0-1,-1 0 1,1 0-1,0 0 1,-1 0-1,1 0 0,0 1 1,1-1-1,-1 0 1,0 1-1,1-1 0,-1 0 1,0 5-1,1-6-53,14-4 8,39-11 158,73-30 0,64-37 363,-80 33-394,244-89-892,6 14 0,423-84 0,-659 180 292,1 5 0,1 6 1,144 0-1,-268 16 514,-1 0 0,1 0 0,-1 0 0,1 0 0,0 0 0,-1 0 0,1 0 0,0 1 0,-1-1 0,1 1 0,-1-1 0,1 1 0,-1 0 0,1-1 0,-1 1 0,0 0 0,1 0 0,-1 0 0,0 0 0,0 0 0,1 0 0,-1 1 0,0-1-1,0 0 1,0 1 0,-1-1 0,1 0 0,1 3 0,-1 2 14,1-1-1,-1 1 0,-1 0 1,1 0-1,-1 0 0,-1 9 0,1 1 46,0-16-52,0 19 200,-1 0-1,-2 19 1,1-30-139,0-1 0,0 1 1,0-1-1,-1 0 0,0 0 1,0 0-1,-1 0 0,-7 10 1,-7 4 113,-1 0-1,-41 32 1,59-52-175,-149 120 970,-5-7 0,-192 108 0,313-203-640,22-13-29,0 1 0,1 0 1,-15 12-1,21-10 91,17-7-459,19-2-134,55 0-289,90-12 0,-91 0 105,-1 0-162,112-3 0,-195 15 511,0 0 1,-1 0-1,1 1 0,-1-1 0,1 0 0,0 0 0,-1 0 0,1 1 0,-1-1 0,1 0 0,-1 1 0,1-1 0,-1 0 0,1 1 0,-1-1 0,1 0 0,-1 1 1,0-1-1,1 1 0,-1-1 0,0 1 0,1-1 0,-1 1 0,0 0 0,0-1 0,1 1 0,-1-1 0,0 1 0,0-1 0,0 1 0,0 0 0,0-1 0,0 2 1,0 26-1492,-1-15-1363,1-5-2993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18.729"/>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2608 125 8052,'0'0'12736,"-2"0"-12482,-22-2-80,0-1 1,-1 0-1,-37-12 1,-18-4 15,19 8-41,-43-9 583,-1 5 0,-119-3 0,34 17-386,-213 3-329,175 23 9,152-14 24,-107 3-1,96-11-73,-130 21 0,114 3-178,97-26 196,0 1 1,0 0-1,1 0 1,-1 0 0,1 0-1,0 1 1,-1 0-1,-4 4 1,-22 11-37,7-5 13,0 2 0,2 0 0,-1 2 0,2 1 0,-37 36 0,47-41 4,1 1 0,1 0-1,-11 18 1,2-3 78,7-10-3,0 0-1,-14 31 0,22-39-105,0-1 0,1 0 1,0 1-1,1 0 0,0-1 0,0 1 0,1 14 1,1-11-26,-1-9 82,1 0-1,0 1 1,1-1-1,-1 0 1,3 11-1,-2-14 9,0 0 0,1 1 0,-1-1 0,0 0 0,1 0 0,-1 0 0,1 0 0,0 0 0,0 0 0,0 0 0,0-1 0,0 1 0,0-1 0,0 1 0,4 1 0,41 23 110,116 72-80,-129-75-33,1-1 1,1-3-1,1 0 0,0-3 1,53 17-1,198 36 14,-89-14-26,-20-5 28,-119-40-5,108 5-1,59-15 46,-103-2-31,73 3 10,219-2 1,-371-2-34,1-2 1,-1-2 0,-1-2 0,1-1 0,-2-3-1,1-2 1,-2-1 0,0-2 0,63-38 0,-72 33-9,39-33 0,-35 26-75,-25 21-9,-1 0 0,0-1 0,19-23-1,-27 29 42,1-1 0,-1 0 0,0 0 0,-1 0 0,1-1 0,-1 1 0,0-1 0,-1 1 0,1-1 0,-1 0 0,0 1 0,-1-1 0,1-7 0,-1-229-710,0 238 760,-1 1 0,0-1-1,0 0 1,0 0 0,0 1-1,-1-1 1,0 0 0,1 1-1,-1 0 1,0-1 0,-1 1-1,1 0 1,0 0-1,-1 0 1,0 0 0,-4-3-1,-9-7 38,-33-21 0,28 19-42,-26-16 110,-2 2 0,-81-35 0,105 51 34,-37-26-1,40 24-118,-41-20-1,33 20-1,19 10 9,1 0 0,0 0 1,-1 1-1,0 0 0,0 1 1,0 0-1,-20-2 0,-147 2 100,103 4-145,-118-13 0,58-10-51,26 3-946,-210-9 0,278 27 223,-51 3-3867,45 2-1068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21.460"/>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3361 426 5939,'0'0'9900,"24"-15"-9486,71-47 122,-71 47 4410,-27 15-4351,-34-2 117,1-2 1,-64-16-1,23 4-461,-127-20-125,-641-91-137,372 115 6,315 14 7,-100-2-23,224 1-1,1 2 0,-1 1 0,-42 11 1,-97 35-63,98-27 79,-131 56-40,25-9 66,102-46 7,-92 43 0,147-55-55,1 0-1,0 2 0,0 0 0,1 2 0,1 0 1,1 1-1,-32 35 0,47-46 12,1 0 0,0 0 0,0 0 0,0 0 0,1 0 0,0 1 0,0 0 0,1-1 1,-1 1-1,0 9 0,0 2-47,2 0-1,0 31 1,1-24 65,0-22-1,0 0 0,1 0 0,-1 0 0,0 0 0,1-1 0,0 1 0,-1 0 0,1 0 0,0-1 0,1 1 0,-1 0 0,0-1 0,1 1 0,-1-1 0,1 0 0,0 1 0,0-1 0,0 0 0,0 0 0,0 0 0,0 0 0,1-1 0,-1 1 0,1 0 0,-1-1 0,5 2 0,13 8-5,1-2 0,43 15 0,57 9-32,541 103-814,-460-110 247,276 0-1,-361-25 600,158-3 112,-210-5-36,117-29 0,-137 26-48,-20 4-15,26-5 5,53-20 1,-9-2 2,-12 5-85,-1-4 0,106-58 0,89-60 126,-240 132-28,-1-2-1,-1-1 1,56-44-1,-90 63-19,1 0-1,0 0 1,-1 0 0,0 0-1,0 0 1,1 0 0,-1-1-1,0 1 1,-1 0 0,1-1-1,0 1 1,-1 0 0,1-1-1,-1-4 1,-1-39 327,0 25-214,2 2-22,-1 14-97,1 0 1,-1 0-1,0 0 1,0-1-1,0 1 1,-1 0-1,0 0 1,0 0-1,0 0 1,-1 0-1,0 0 1,0 0-1,0 1 1,0-1-1,-1 1 1,1-1-1,-4-3 1,-14-13 59,-1 1-1,-1 1 1,0 1 0,-2 1 0,0 1 0,0 1-1,-2 1 1,-27-10 0,-31-9 156,-109-26 0,178 55-228,-81-22 32,-1 4 0,0 5 0,-184-10 0,-102 27 136,305 5-138,0 3 1,1 3 0,-91 25 0,65-10-26,-110 44 1,163-50-441,0 2 0,1 2 0,-80 54 0,97-50-2231,27-23 1517,-24 19-6311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28.316"/>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1 2026 3778,'0'0'10082,"12"-4"-9285,67-32 442,-68 30-551,0 0 0,1-1 0,-2-1 1,1 0-1,16-17 0,-17 16-137,0 0 0,0 1-1,1 0 1,0 1 0,18-9-1,2-2-332,275-143 242,-210 114-400,465-189-56,-371 162 13,524-181 5,11 31 4,-465 145-23,-101 30-4,684-200-30,13 50 18,-301 119 565,-516 76-121,35-2 1747,-88-4-2711,-20-10 396,-1 2 0,0 2 0,-61-20 0,19 8 103,64 22 34,1-1-1,-15-9 1,21 12 79,1 0 1,0 1-1,-1 0 1,1 0-1,-1 0 0,0 1 1,0 0-1,0 0 1,0 0-1,-7-1 0,329 26 100,-2 27-89,-282-45-100,-4 0 2,163 35-43,-184-38 45,-3-1 2,-1 0 1,1 0-1,-1 0 0,1 1 1,-1-1-1,0 1 0,4 2 1,-6-3-2,0 0 1,1 0-1,-1 1 1,0-1-1,0 0 1,0 1-1,-1-1 1,1 1-1,0-1 1,0 1-1,-1-1 1,1 1-1,-1 0 1,0-1 0,1 1-1,-1 0 1,0-1-1,0 1 1,0 3-1,0 0-20,0 1-1,0-1 1,0 0-1,-1 1 1,0-1 0,0 0-1,0 0 1,-2 6-1,1-8 21,0 0-1,-1 0 0,1 0 0,-1 0 1,1 0-1,-1 0 0,0-1 0,0 1 0,0-1 1,0 0-1,0 0 0,-1 0 0,-4 2 1,-25 11 19,-1-2 0,-49 14 0,-83 12 53,-20-7 31,92-18-55,31-7 13,58-6-157,-26 2-5303,30-3 5272,-26 0-6252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29.334"/>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1 5 9476,'0'0'8265,"3"-1"-8144,0 0-134,-2 1 40,1-1-1,0 1 1,-1-1-1,1 1 1,0-1-1,-1 1 1,1 0 0,0 0-1,-1 0 1,1 0-1,0 0 1,-1 1-1,1-1 1,-1 0-1,1 1 1,0-1 0,-1 1-1,1-1 1,-1 1-1,1 0 1,-1 0-1,1 0 1,-1 0 0,0 0-1,1 0 1,-1 0-1,0 0 1,0 0-1,1 2 1,4 6 75,0 0 0,-1 1 0,0-1 0,-1 1 0,0 0 0,-1 0 0,5 21 0,5 80 396,-5-34-278,-5-51 61,2 34 1,-5-59-266,0 0 1,1 0-1,-1 0 1,0 0-1,0 0 1,1 0-1,-1 0 1,1-1-1,-1 1 0,1 0 1,-1 0-1,1 0 1,-1-1-1,1 1 1,0 0-1,-1 0 1,1-1-1,0 1 1,0-1-1,-1 1 1,1-1-1,0 1 1,0-1-1,0 1 0,0-1 1,0 0-1,0 1 1,1-1-1,-1 0 273,-1 4-199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29.803"/>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0 14 2897,'0'0'10640,"7"-2"-10061,1-2-408,-5 3-30,0-1 0,-1 1 0,1 0 0,0 1 1,-1-1-1,1 0 0,0 1 0,0-1 0,0 1 0,3 0 0,-5 1-50,0 0-1,0 0 0,0-1 1,0 1-1,0 0 1,-1 0-1,1 0 1,0 0-1,-1 0 0,1 0 1,-1 1-1,1-1 1,-1 0-1,1 0 0,-1 0 1,0 2-1,1 0 115,49 155 1938,-33-85-1704,-13-52-296,1 0 0,1-1 0,14 36 0,-18-50 16,0-1 0,0 1 0,0 1 0,-1-1 1,0 0-1,-1 0 0,1 0 0,-2 13 0,1-11 135,16-5 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18:50.931"/>
    </inkml:context>
    <inkml:brush xml:id="br0">
      <inkml:brushProperty name="width" value="0.1" units="cm"/>
      <inkml:brushProperty name="height" value="0.1" units="cm"/>
    </inkml:brush>
  </inkml:definitions>
  <inkml:trace contextRef="#ctx0" brushRef="#br0">15 64 3890,'-10'0'4146,"16"0"-2786,-17-9-944,31 14 321,-20-14-97,-9 9-240,18-5-256,-18 5-128,9 0 0,0 0 16,9-9-64,-9 32 0,10-32-208,-10 18-352,0-23-272,30-4-593,-21 0-592,-3 9-1361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30.169"/>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0 0 7123,'0'0'5091,"51"0"-3859,-30 23 689,9 23-496,11-5-673,-21 5-288,11-5 0,-1-4-175,-9-10-145,-11-13-48,-10 0-96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30.548"/>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0 0 12598,'448'215'3201,"-437"-150"-1872,9-20 480,0-8-129,11-5-703,-1-18-577,1-5-224,-1-9-176,11 0-16,10 0-720,-41 0-3234,11 0-3633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31.201"/>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42 612 8580,'0'0'11024,"-7"-5"-10181,-20-16-264,20 15 192,7 12-665,1 2-69,0 1 0,0 0 0,1-1 0,0 1 0,0-1 0,1 0 0,1 0 0,7 15 0,-4-9 28,10 24 54,1-2-1,2 0 1,2-1 0,1-2-1,1 0 1,2-1 0,38 36 0,-32-42-83,1 0 1,1-2-1,1-1 1,2-2-1,0-2 1,1-1-1,75 24 1,-46-24 18,1-2 0,0-4 0,139 8 0,98-19 262,-279-1-265,-1-2-1,1 0 0,-1-2 0,1-1 1,-2-1-1,1-1 0,0-1 1,28-14-1,-10 3-16,-2-2-1,0-3 1,-1 0 0,-1-3-1,-2-1 1,36-35 0,-62 52-53,0-1 0,-1-1 0,-1 0 0,0 0 0,-1-1 1,0 0-1,11-28 0,-12 21-18,-1-1 0,-1 0 1,-1 0-1,-1 0 0,1-24 0,-3-113-74,-1 109 108,0 22-3,-5-44 1,3 61 0,0 1 0,-1 0 0,0 0 0,-1 0 1,0 0-1,0 1 0,-8-13 0,-1 2 19,-2 2 0,0-1-1,-1 2 1,-1 0 0,-21-16-1,10 11 57,-1 1 1,-58-31-1,54 36-40,0 1 0,-2 2 1,0 1-1,0 2 0,-1 1 1,0 2-1,-57-4 0,86 11-28,-41-4-3,-1 3 0,1 2 0,-78 11 0,88-3 0,1 1 0,-59 25 0,-74 44 11,-153 93-299,279-145-744,1 2 0,1 1 0,2 2 0,-68 71 0,107-102 813,0 0 0,0 0 0,0 0 0,0 0 0,1 0 0,-1 0 0,0 0 0,0 0 1,1 1-1,-1-1 0,1 0 0,-1 0 0,1 1 0,-1-1 0,1 0 0,-1 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36.060"/>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1152 3084 9764,'0'0'7956,"86"10"-7284,283 25-21,-347-33-532,1-2-1,0 0 1,-1-1 0,1-1-1,0-1 1,37-10-1,49-24 718,176-87 1,-204 83-358,86-57-1,-127 70-117,-2-1 0,0-2 0,60-65 0,-45 33-211,-3-2 0,54-94 0,-47 58-365,46-114 1,-8-30-793,-81 200 734,-1-2 0,-3 0 0,7-70 0,-12-244-963,-7 208 1122,2 130 117,-6-133 282,4 139-198,-1-1-1,-1 1 1,-1 0-1,0 0 0,-1 1 1,-15-29-1,-51-63 307,25 41-196,23 33-147,-2 0-1,-1 2 1,-2 0-1,-1 2 1,-42-33-1,5 12 35,-118-67-1,153 100-36,-1 2 0,0 1 0,-1 1 0,-1 2 0,0 2 0,-1 1 0,0 2 0,0 1 0,-55-2 0,-311 8 404,342 3-373,-1 3-1,1 2 1,-103 29 0,-165 74 222,267-88-219,2 3 0,0 2-1,2 3 1,2 2 0,-65 51 0,58-35 38,-44 35 170,-104 105-1,179-158-226,2 2 0,2 1-1,1 1 1,1 1 0,2 1 0,2 1-1,-27 65 1,36-68-8,2-1 0,1 1 0,2 1 1,1-1-1,2 1 0,0 46 0,4 211 263,0-269-267,2-1-1,1 0 1,0 0-1,9 29 1,39 87 15,61 159-4,-103-269-60,34 102 33,-34-107-20,2 0-1,0-1 0,20 28 0,-6-16-13,2-1 0,1-1 0,2-2 0,1 0 0,1-3 0,2 0 0,46 28 0,-24-22 38,0-4 0,3-1 0,0-4-1,70 21 1,115 23 16,-195-59 42,0-2 0,1-2 0,52-1 0,-73-5 2508,-29-50-1959,0 50-669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0.414"/>
    </inkml:context>
    <inkml:brush xml:id="br0">
      <inkml:brushProperty name="width" value="0.05" units="cm"/>
      <inkml:brushProperty name="height" value="0.05" units="cm"/>
      <inkml:brushProperty name="color" value="#004F8B"/>
    </inkml:brush>
  </inkml:definitions>
  <inkml:trace contextRef="#ctx0" brushRef="#br0">1365 475 5875,'0'0'16829,"-17"-31"-16461,-55-99-40,66 120-270,1 0 0,-1 1 0,-1 0 0,0 1 0,0-1 0,0 1 0,-11-8 0,4 4-2,-8-6-7,-1 1 0,0 1-1,-2 1 1,0 1 0,0 1-1,-41-14 1,-168-40 1024,169 54-893,-1 2-1,0 4 0,0 3 0,-131 7 1,185-1-184,-1 0 1,1 1-1,0 0 0,0 0 1,1 2-1,-1-1 1,1 1-1,0 1 1,0 0-1,0 1 1,1 0-1,0 1 0,0-1 1,1 2-1,0 0 1,1 0-1,0 0 1,-9 15-1,5-8 11,2 2 0,0 0 0,1 0 0,0 1-1,2 0 1,0 0 0,2 1 0,0 0 0,1 0 0,-3 30 0,5 119 99,3-105-122,-2-59 8,1 0-1,1 0 0,-1 0 1,1 0-1,0-1 1,0 1-1,0 0 0,0 0 1,1 0-1,0-1 0,0 1 1,5 6-1,-3-5-9,1-1 1,0 0-1,1 0 0,-1 0 0,1-1 1,0 0-1,0 0 0,7 3 0,16 8-104,1-2-1,0 0 1,0-3-1,1 0 1,0-2 0,61 8-1,-15-9 50,142-6 0,-210-2 76,0 0 0,-1 0 0,1-1-1,-1 0 1,1-1 0,-1 0 0,0 0 0,0-1 0,0 0-1,0 0 1,-1-1 0,0 0 0,0 0 0,0 0 0,0-1-1,-1 0 1,0-1 0,7-9 0,6-12-2,0 0 1,-2-2-1,20-46 1,-8 14 16,73-179-408,-97 229 517,-2 1 1,1-1-1,-2 0 1,1 0-1,-1 0 0,-1 0 1,0-14-1,-10 252 762,7-91-809,2-132-85,1 1 1,-1-1 0,0 0 0,1 1 0,0-1 0,-1 0 0,1 0-1,1 0 1,-1 1 0,0-1 0,1 0 0,0-1 0,-1 1 0,1 0-1,0 0 1,0-1 0,1 1 0,-1-1 0,1 0 0,-1 0 0,1 1-1,0-2 1,-1 1 0,1 0 0,0-1 0,0 1 0,0-1 0,1 0-1,-1 0 1,0 0 0,4 0 0,11 3-74,1-1 0,0-1-1,0-1 1,27-2 0,-20 1-84,-8-1-210,-1-1 1,1 0-1,0-1 1,-1-1-1,1-1 1,-1 0-1,0-1 1,-1-1-1,1-1 0,-1 0 1,-1-1-1,0-1 1,0 0-1,17-16 1,-25 21-858,-1-1 0,0 0 0,0 0 0,8-12 1,8-19-9161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39.611"/>
    </inkml:context>
    <inkml:brush xml:id="br0">
      <inkml:brushProperty name="width" value="0.05" units="cm"/>
      <inkml:brushProperty name="height" value="0.05" units="cm"/>
      <inkml:brushProperty name="color" value="#004F8B"/>
    </inkml:brush>
  </inkml:definitions>
  <inkml:trace contextRef="#ctx0" brushRef="#br0">1365 90 7251,'0'0'13294,"-48"-15"-12504,-143-43-523,170 52-240,-18-4 139,31 12-76,-5-3-1,3 1-25,-1-1 0,1 2 0,-1-1 1,1 1-1,-1 1 0,1 0 0,0 0 0,0 1 0,0 1 1,-17 7-1,-8 12 139,-43 34 0,42-29-102,33-26-90,-37 28 111,1 1 1,-43 45 0,73-66-36,-1 0 1,2 1 0,0 0 0,0 1 0,1 0 0,0 0-1,1 0 1,0 1 0,1 0 0,0 0 0,2 0 0,-1 1 0,-1 14-1,2 192 843,4-119-643,-1 665 1218,1-709-1212,2-1 1,2 0-1,15 69 0,6-7 139,21 82-55,-9-59-282,-24-86-76,1 0 0,32 74 0,-32-97-7,-2 1 0,-1 1 0,-2 0 0,-1 0 0,-2 1 0,-1 0 0,2 62 0,-10 16 64,6 137 67,9-147-153,-6-58 15,1 69 0,-8 260-64,0-362 60,0 0-1,-1 0 1,-1-1-1,0 1 1,-1 0-1,0-1 0,-7 18 1,1-10 4,-1-1 0,-1 0 0,-17 22 0,-21 27 1,-98 120 33,119-156-54,4-4-5,-44 38-1,57-57 17,-23 20-1,-76 46 1,-112 56 113,195-118-87,23-10-16,-1-1-1,1 1 0,0 0 0,-1 1 1,1-1-1,-4 4 0,6-1 820,2-3-2813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1.658"/>
    </inkml:context>
    <inkml:brush xml:id="br0">
      <inkml:brushProperty name="width" value="0.05" units="cm"/>
      <inkml:brushProperty name="height" value="0.05" units="cm"/>
      <inkml:brushProperty name="color" value="#004F8B"/>
    </inkml:brush>
  </inkml:definitions>
  <inkml:trace contextRef="#ctx0" brushRef="#br0">908 203 4930,'0'0'14287,"2"-13"-13476,1-7-561,-1 6 289,0-1 0,-1-27 0,-1 40-462,0 0 0,-1 0 1,1 0-1,-1 0 0,1 0 0,-1 1 0,0-1 0,0 0 0,0 0 0,0 1 0,0-1 0,0 1 0,0-1 0,-1 1 0,1-1 0,-1 1 0,1 0 0,-1 0 0,1-1 0,-1 1 1,-2-1-1,-44-19 340,38 17-326,-14-4-68,0 1 0,-1 1 0,0 2 0,-40-4 0,-106 4-69,120 5 25,-4-2 10,-57 2-51,99 0 48,0 1 0,0 0-1,0 1 1,1 0-1,-1 1 1,-16 8 0,10-3-10,2 1 1,-1 0 0,-29 25 0,41-30 15,-1 1 0,2 0 0,-1 0 0,1 1 0,0-1 0,0 1-1,0 0 1,1 1 0,0-1 0,1 1 0,0-1 0,-3 11 0,1 13 20,1 0-1,2-1 0,2 58 1,1-37-79,-1-47 61,1-1-1,-1 1 1,1 0 0,0-1 0,0 1-1,0-1 1,1 1 0,-1-1 0,1 1-1,0-1 1,0 0 0,0 0 0,0 0-1,1 0 1,-1 0 0,1 0 0,0-1 0,-1 1-1,1-1 1,1 0 0,-1 0 0,0 0-1,0 0 1,5 1 0,8 4-23,1 0 0,0-1 0,31 6 0,16-2 156,1-2 0,-1-3 0,88-5 0,-78 0-64,-68 0-57,0-1 1,1 1 0,-1-1 0,0 0-1,0-1 1,0 1 0,0-1 0,0 0-1,9-6 1,-5 2-16,-1 0 1,1-1-1,-1 0 0,14-15 1,-3 1-50,-1-1 0,0-1 0,-2 0 0,-1-1 0,16-30 0,-24 36 66,0 0 1,-1 0 0,-1 0 0,0-1-1,-2 0 1,0 0 0,-1-1 0,1-33-1,-4 0 347,0 40-276,0 39-147,0 273 268,0-292-190,0 1 1,1-1 0,-1 0-1,2 1 1,-1-1-1,1 0 1,0 0-1,1 0 1,-1 0 0,1-1-1,7 12 1,-4-10 11,0-1 1,1 1 0,-1-2-1,1 1 1,0-1 0,1 0-1,0 0 1,14 8 0,-7-7 17,0 0 0,1-1 0,0 0 0,0-1 1,0-1-1,0-1 0,34 3 0,120-6 30,-143-1-144,-12 0-349,0 0-1,-1-1 1,1-1-1,17-5 1,7-7-6731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2.574"/>
    </inkml:context>
    <inkml:brush xml:id="br0">
      <inkml:brushProperty name="width" value="0.05" units="cm"/>
      <inkml:brushProperty name="height" value="0.05" units="cm"/>
      <inkml:brushProperty name="color" value="#004F8B"/>
    </inkml:brush>
  </inkml:definitions>
  <inkml:trace contextRef="#ctx0" brushRef="#br0">1 1789 8068,'0'0'15671,"1"-9"-14601,36-293 14,-22-8 370,5-50-564,22 12-993,-32 297 75,2 1 0,2-1 0,2 2 0,39-80 0,-49 118 19,0 0-1,0 1 0,1 0 1,1 0-1,-1 1 0,2 0 1,12-12-1,-15 17-257,0-1 1,0 1-1,0 1 0,1-1 0,-1 1 0,1 0 0,0 1 1,-1 0-1,1 0 0,0 0 0,1 1 0,-1 0 1,14-1-1,2 2-2959,-23 0 3126,1 0 0,-1 0-1,0 0 1,0 0 0,0 0-1,0 0 1,0 0-1,0 0 1,1 0 0,-1 0-1,0 0 1,0 0 0,0 0-1,0 0 1,1 0 0,-1 0-1,0 0 1,0 0 0,0 0-1,0 0 1,0 0 0,0 0-1,1 0 1,-1 0 0,0 0-1,0 0 1,0 0-1,0 0 1,0 0 0,1 2-1104,-1-2 1103,0 0 1,1 0-1,-1 0 1,0 1 0,0-1-1,0 0 1,0 0 0,0 0-1,0 0 1,0 0 0,0 1-1,0-1 1,0 0 0,-1 0-1,1 19-9308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2.993"/>
    </inkml:context>
    <inkml:brush xml:id="br0">
      <inkml:brushProperty name="width" value="0.05" units="cm"/>
      <inkml:brushProperty name="height" value="0.05" units="cm"/>
      <inkml:brushProperty name="color" value="#004F8B"/>
    </inkml:brush>
  </inkml:definitions>
  <inkml:trace contextRef="#ctx0" brushRef="#br0">0 56 11733,'0'0'15543,"540"50"-15543,-367-68-144,-10-10-928,-10 1-2226,-112 8-2144,-21 6-4307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3.413"/>
    </inkml:context>
    <inkml:brush xml:id="br0">
      <inkml:brushProperty name="width" value="0.05" units="cm"/>
      <inkml:brushProperty name="height" value="0.05" units="cm"/>
      <inkml:brushProperty name="color" value="#004F8B"/>
    </inkml:brush>
  </inkml:definitions>
  <inkml:trace contextRef="#ctx0" brushRef="#br0">215 0 6771,'0'0'14839,"-214"257"-13751,214-110-303,0-1-17,0-13-416,30-18-208,42-28-128,-21-28-16,0-27-304,-11-27-848,-29-5-2386,-1 0-2817</inkml:trace>
  <inkml:trace contextRef="#ctx0" brushRef="#br0" timeOffset="1">581 211 2545,'0'0'20762,"245"248"-19482,-92-152-896,10-14-288,-21 1-48,-20-15-48,-40-8-224,-41-14-352,-21-19-496,0-13-1458,-20-37-12837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20:47.752"/>
    </inkml:context>
    <inkml:brush xml:id="br0">
      <inkml:brushProperty name="width" value="0.1" units="cm"/>
      <inkml:brushProperty name="height" value="0.1" units="cm"/>
    </inkml:brush>
  </inkml:definitions>
  <inkml:trace contextRef="#ctx0" brushRef="#br0">8 21 3650,'0'0'130,"-2"0"0,2 0 0,0 0 1,0 0-1,0 0 0,0 0 0,-1 0 1,1 0-1,0 0 0,0 0 0,0 0 0,0 0 1,-2 0-1,2 0 0,0 0 0,0 0 1,0 0-1,0 0 0,0-2 0,0 2 1,-1 0-1,1 0 0,0 0 0,0 0 1,0 0-1,0 0 0,0 0 0,0-1 0,0 1 1,-2 0-1,2 0 0,0 0 0,0 0 1,0 0-1,0-2 0,0 2 0,0 0 1,0 0-97,0 0 0,0 0 0,0-1 1,0 1-1,0 0 0,0 0 0,2 0 1,-2 0-1,0 0 0,0 0 0,0 0 1,0 0-1,0-2 0,0 2 0,0 0 1,0 0-1,0 0 0,1 0 1,-1 0-1,0 0 0,0 0 0,0 0 1,0 0-1,0 0 0,0 0 0,2 0 1,-2 0-1,0 0 0,0 0 0,0 0 1,0 0-1,0 0 0,0 0 0,0 0 1,1 0-1,-1 0 0,0 0 0,0 0 1,0 0-1,0 0 0,0 0 0,0 0 1,2 2-1,16-10 1009,-11 14-825,-7-7-59,0 1-125,0 1 507,-1-1-500,1 0 0,0 0 0,-2 0 0,2 2 0,0-2 0,0 0 0,-1 0 0,1 0 0,0 0 0,-2 0 0,2 0 0,0 0 0,-1 0-1,1 0 1,0 0 0,-2 0 0,2 0 0,0 0 0,-1 0 0,1 0 0,0 0 0,0 0 0,-2 0 0,2 0 0,0-2 0,-1 2 0,1 0 0,-2 0 0,-4-4 313,8 4-255,-1 0-94,-1 0-1,0 0 1,2 0-1,-2 0 1,0 0-1,0 1 0,1-1 1,-1 0-1,0 0 1,0 0-1,2 2 1,-2-2-1,0 0 1,0 0-1,0 1 0,1-1 1,-1 0-1,0 0 1,0 2-1,0-2 1,0 0-1,0 0 1,0 1-1,0-1 0,2 0 1,-2 2-1,0-11 311,-2 13-269,1-5 16,1-1-12,-2 7-42,5-14 122,-3 9-124,0 0 0,0 0 0,0 0 0,0-2 0,0 2 0,0 0 0,0 0 0,0 0 0,0 0 0,0 0 0,0-1 0,0 1 0,0 0 0,0 0 0,0 0 0,-1 0 0,1 0 0,0 0 0,0 0 0,0-2 0,0 2 0,0 0 0,0 0 0,0 0 0,0 0 0,-2 0 0,2 0 0,0 0 0,0 0 0,0 0 0,0 0 0,0 0 0,0 0 0,-1 0 0,1 0 0,0 0 0,0 0 0,0 0 0,0 0 0,0 0 0,-2 0 0,2 0 0,0 0 0,0 0 0,0 0 0,0 0 0,0 0 0,0 0 0,-1 0 0,1 0 0,0 0 0,0 0 0,0 0 0,0 0 0,0 0 0,0 2 0,0-2 0,-2 0 0,2 0 0,0 0 0,0 0 0,0 0 0,0 0 0,0 1 0,2-1 1,-2 0-7,0 0 0,0 0 0,0 0 0,1 0 0,-1 0 0,0 0 0,0 0 0,0 0 0,0 0 0,2 0 0,-2 0 0,0 2 0,0-2 0,0 0 0,0 0 0,1 0 0,-1 0 0,0 0 0,0 0 0,0 0 0,0 1 0,0-1 0,0 0 0,0 0 0,2 0 0,-2 0 0,0 0 0,0 2 0,0-2 0,0 0 0,0 0 1,0 0-1,0 0 0,0 1 0,0-1 0,0 0 0,0 0 0,0 0 0,0 2 0,0-2 0,0 0 0,0 0 0,0 0 0,0 0 0,0 1 0,0-1 0,0 0 0,0 0 0,0 0 0,-2 0 0,2 2 0,0-2 0,0 0 0,0 0 0,0 0 0,0 0 0,0 0 0,-1 1 0,2-8 0,-1 14-3,3-13-10,-4 8-768,7 8-114,6-4-1847,-12-6 2759,0 0 0,0 0 0,0 0 0,0 0 0,0-1 0,0 1 0,0 0 0,0 0 0,0 0 1,0 0-1,0 0 0,0 0 0,0 0 0,0 0 0,0-2 0,0 2 0,0 0 0,0 0 0,0 0 0,0 0 0,0 0 0,0 0 0,-2 0 1,2 0-1,0 0 0,0 0 0,0 0 0,0 0 0,0 0 0,0-1 0,0 1 0,0 0 0,0 0 0,0 0 0,0 0 0,-1 0 0,1 0 1,0 0-1,0 0 0,0 0 0,0 0 0,0 0 0,0 0 0,0 0 0,0 0 0,-2 0 0,2 0 0,0 0 0,0 0 0,0 0 0,0 0 1,0 0-1,0 0 0,0 1 0,0-1 0,0 0 0,0 0 0,-1 0 0,1 0 0,0 0 0,0 0 0,0 0 0,0 0 0,0 0 1,0 0-1,3-1-627,4 10-606,25 39-3464,-49-72 7786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3.809"/>
    </inkml:context>
    <inkml:brush xml:id="br0">
      <inkml:brushProperty name="width" value="0.05" units="cm"/>
      <inkml:brushProperty name="height" value="0.05" units="cm"/>
      <inkml:brushProperty name="color" value="#004F8B"/>
    </inkml:brush>
  </inkml:definitions>
  <inkml:trace contextRef="#ctx0" brushRef="#br0">377 660 10597,'0'0'4434,"-255"239"-2305,184-125-304,30-13 96,31-9-417,10-24-879,0-17-385,0-19-208,0-18-32,10-14-577,62 0-2192,-42-19-2081,11-22-7268</inkml:trace>
  <inkml:trace contextRef="#ctx0" brushRef="#br0" timeOffset="1">846 0 13190,'0'0'10538,"108"64"-9753,352 224-479,-427-266-298,-2 1 0,-1 2-1,0 2 1,-2 0-1,-1 2 1,27 37 0,-18-16 2,-2 1 0,-2 2 0,32 74 0,-46-84 5,-2 1-1,-2 0 1,-2 1 0,-2 0-1,5 50 1,-8 3 46,-11 168 1,4-247-27,-2 0 1,0-1 0,-2 1 0,0-1 0,0 0-1,-12 27 1,5-25 74,-1 0 0,0-1-1,-2 0 1,-28 31 0,-72 63 694,90-90-513,-1-1 0,0-1 0,-2-1 1,0-1-1,-2-1 0,-32 14 0,56-29-82,5-4-275,0 1 0,-1 0 0,1 0 0,0 0 0,-1 0 0,1-1 0,0 1 0,0 0 0,-1 0 0,1-1 0,0 1 0,-1 0 0,1 0 0,0-1 0,0 1 0,0 0 0,-1-1 0,1 1 0,0 0 0,0-1 0,0 1 0,0 0 0,0-1 0,0 1 0,0-1 0,-1 1 0,1 0 0,0-1 0,0 1 0,0 0 0,1-1 0,-1 1 0,0-1 0,0 1 0,0 0 0,0-1 0,0-4-345,0 1-1,0-1 0,1 0 1,-1 1-1,1-1 1,0 1-1,0-1 1,0 1-1,1-1 1,0 1-1,0 0 1,0 0-1,0 0 0,1 0 1,-1 0-1,1 0 1,0 1-1,0-1 1,0 1-1,1 0 1,-1 0-1,6-3 0,65-43-9595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4.424"/>
    </inkml:context>
    <inkml:brush xml:id="br0">
      <inkml:brushProperty name="width" value="0.05" units="cm"/>
      <inkml:brushProperty name="height" value="0.05" units="cm"/>
      <inkml:brushProperty name="color" value="#004F8B"/>
    </inkml:brush>
  </inkml:definitions>
  <inkml:trace contextRef="#ctx0" brushRef="#br0">1262 747 10229,'0'0'11629,"-70"-34"-10959,-225-100 143,280 127-730,0 2-1,0 0 1,-1 0-1,1 1 0,-1 1 1,0 1-1,0 0 1,-23 1-1,8 1 49,-1 1-1,-51 9 1,53-3-88,1 2 0,0 1 0,-55 27 0,-75 57 156,133-76-149,1 0 0,1 1-1,0 2 1,2 1 0,-29 33-1,41-41-8,0 1-1,1 0 0,1 0 0,0 1 0,1 0 0,0 0 0,1 0 0,1 1 0,1 0 0,1 0 0,-3 22 0,5-30-35,1 0-1,-1 0 1,1 0-1,1-1 1,-1 1-1,2 0 1,-1 0-1,1 0 1,0-1-1,4 9 1,-2-10-18,0-1-1,-1 0 1,2-1 0,-1 1 0,1-1 0,0 0 0,0 0 0,0 0 0,0-1 0,1 1 0,0-1 0,0-1 0,0 1-1,8 2 1,19 8-131,1-2-1,0-2 1,1 0-1,-1-3 0,55 5 1,191 1-445,-232-13 453,52-7 1,-79 4 102,-1-1 0,0-1 1,-1 0-1,1-2 0,20-9 1,-17 4-7,-1-1 0,-1 0 0,0-2 1,-1 0-1,32-32 0,-26 21-54,-2-1 1,-1-2-1,27-44 1,-40 55 69,-1 0 0,0-1 0,-2 0 0,0 0 0,-1-1 1,-1 0-1,-1 0 0,2-23 0,-1-22 1,-5-79 0,-2 57-6,3 58 28,-2-1-1,-9-54 0,3 59 7,0 0 0,-2 1 0,-13-27 0,-41-68 29,61 114-33,-76-122 300,72 118-132,6 9-161,0 0 0,0 0-1,0 0 1,0 0 0,0 0 0,0 0-1,0 0 1,0 0 0,0 0 0,0 0-1,0 0 1,0 0 0,0 0 0,0 0 0,0 0-1,0 0 1,0 0 0,-1 0 0,1 0-1,0 0 1,1 20 18,-1 26 20,3 98 286,-1-117-258,2 0-1,0-1 0,14 43 1,-1-25 18,1-1 0,2 0 0,45 68 0,96 113 298,-79-113-269,-30-41-63,49 71-46,-89-119-197,-10-18-720,-2-23-7225,0-21-838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4.785"/>
    </inkml:context>
    <inkml:brush xml:id="br0">
      <inkml:brushProperty name="width" value="0.05" units="cm"/>
      <inkml:brushProperty name="height" value="0.05" units="cm"/>
      <inkml:brushProperty name="color" value="#004F8B"/>
    </inkml:brush>
  </inkml:definitions>
  <inkml:trace contextRef="#ctx0" brushRef="#br0">0 0 12310,'0'0'9748,"0"257"-7619,133-143-1217,20-4-703,20-4-209,-20-19 0,-31-14-96,-20-22-433,-41-15-783,-31-22-913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5.142"/>
    </inkml:context>
    <inkml:brush xml:id="br0">
      <inkml:brushProperty name="width" value="0.05" units="cm"/>
      <inkml:brushProperty name="height" value="0.05" units="cm"/>
      <inkml:brushProperty name="color" value="#004F8B"/>
    </inkml:brush>
  </inkml:definitions>
  <inkml:trace contextRef="#ctx0" brushRef="#br0">570 0 9973,'0'0'10564,"-315"317"-7858,233-166-1090,21 0-831,20-9-353,1-23 16,19-18-112,11-28-224,10-27-112,0-23-16,0-14-64,10-36-8884,31-10 16</inkml:trace>
  <inkml:trace contextRef="#ctx0" brushRef="#br0" timeOffset="1">1070 367 10309,'0'0'14678,"682"-14"-14021,-478 5-657,-21 9-545,-153-4-2304,-19 4-4658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5.522"/>
    </inkml:context>
    <inkml:brush xml:id="br0">
      <inkml:brushProperty name="width" value="0.05" units="cm"/>
      <inkml:brushProperty name="height" value="0.05" units="cm"/>
      <inkml:brushProperty name="color" value="#004F8B"/>
    </inkml:brush>
  </inkml:definitions>
  <inkml:trace contextRef="#ctx0" brushRef="#br0">1 23 19593,'0'0'8244,"672"-23"-8244,-509 23-705,-10 0-1231,-133 0-2306,1 0-7076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45.877"/>
    </inkml:context>
    <inkml:brush xml:id="br0">
      <inkml:brushProperty name="width" value="0.05" units="cm"/>
      <inkml:brushProperty name="height" value="0.05" units="cm"/>
      <inkml:brushProperty name="color" value="#004F8B"/>
    </inkml:brush>
  </inkml:definitions>
  <inkml:trace contextRef="#ctx0" brushRef="#br0">317 165 13494,'0'0'6008,"-33"57"-2833,33-57-3175,-129 248 1670,124-234-1510,-1 0-1,2 0 0,0 1 1,-3 24-1,6-31-62,1 0 1,0 0-1,0 0 0,1-1 1,0 1-1,4 14 0,-1-11-46,0 0-1,0-1 0,1 1 1,1-1-1,-1 0 0,2-1 1,0 1-1,0-1 0,0 0 1,1-1-1,0 0 1,14 10-1,5 2-19,2-1-1,57 27 1,-3-8-105,2-3 0,1-5 0,1-3-1,103 17 1,-149-36-135,0-2 0,71 2 0,-108-8 201,0 0-1,0 0 1,1 0-1,-1-1 1,0 1-1,0-1 0,0 0 1,0-1-1,5-1 1,-6 1 2,-1 1 1,0-1-1,1 0 1,-1 0-1,0 0 1,0-1-1,0 1 1,0 0-1,-1-1 1,1 1-1,-1-1 1,1 0-1,0-4 1,6-15-14,-2-2 1,0 1 0,-2-1 0,0 1 0,0-27-1,-3 37 22,7-78 34,-4 0 1,-11-132-1,5 206-32,-1 0-1,-1 0 1,0 1 0,-1-1-1,0 1 1,-2 0 0,0 0-1,-1 1 1,0 0 0,-1 0-1,-1 1 1,0 0 0,-1 1-1,0 0 1,-16-13 0,6 7 66,-1 0 0,-1 2 0,0 0 1,-44-23-1,48 31-42,0 1 1,-1 1-1,0 0 1,0 2-1,-1 0 1,1 1-1,-31-1 1,30 3-51,0 2 1,0 0 0,1 2-1,-1 0 1,0 1-1,1 1 1,0 1-1,0 1 1,0 1-1,0 0 1,-20 12-1,-18 16-457,1 2 1,2 2-1,1 3 0,3 2 0,-81 90 0,125-126-337,1 0 1,0 1 0,0 0-1,-4 11 1,7-15-29,-17 31-8905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50.784"/>
    </inkml:context>
    <inkml:brush xml:id="br0">
      <inkml:brushProperty name="width" value="0.05" units="cm"/>
      <inkml:brushProperty name="height" value="0.05" units="cm"/>
      <inkml:brushProperty name="color" value="#004F8B"/>
    </inkml:brush>
  </inkml:definitions>
  <inkml:trace contextRef="#ctx0" brushRef="#br0">133 0 6707,'0'0'9436,"-10"2"-3542,-11 480-5542,3-350-158,-10 76 65,18 20-23,7-142-114,1 177 259,2-162-39,0-100-179,-2-8-326,-6-38-804,4 18-1904,-12-39-1,5 37-2720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1:51.146"/>
    </inkml:context>
    <inkml:brush xml:id="br0">
      <inkml:brushProperty name="width" value="0.05" units="cm"/>
      <inkml:brushProperty name="height" value="0.05" units="cm"/>
      <inkml:brushProperty name="color" value="#004F8B"/>
    </inkml:brush>
  </inkml:definitions>
  <inkml:trace contextRef="#ctx0" brushRef="#br0">1 56 4754,'0'0'12742,"193"-55"-12934,-162 59-96,-11 19-561,-20 0 65,0-5 16,0 1-1185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06.553"/>
    </inkml:context>
    <inkml:brush xml:id="br0">
      <inkml:brushProperty name="width" value="0.05" units="cm"/>
      <inkml:brushProperty name="height" value="0.05" units="cm"/>
      <inkml:brushProperty name="color" value="#004F8B"/>
    </inkml:brush>
  </inkml:definitions>
  <inkml:trace contextRef="#ctx0" brushRef="#br0">339 322 9092,'0'0'8721,"-6"-7"-8086,4 4-528,0 0 0,-1-1 0,0 1 0,0 0 0,0 0-1,0 1 1,-1-1 0,1 1 0,-1-1 0,1 1 0,-1 0 0,0 1-1,0-1 1,0 1 0,0-1 0,0 1 0,0 0 0,0 1-1,0-1 1,-5 1 0,-35-4 583,26 4-620,0-1 0,0-1-1,0-1 1,1 0 0,-1-1 0,-21-9 0,28 9-58,-24-14-8,34 17 2,0 0-1,0 0 0,-1 0 1,1 0-1,0 0 1,0 0-1,0 0 1,0 0-1,0-1 1,1 1-1,-1 0 1,0-1-1,0 1 1,1 0-1,-1-1 1,1 1-1,-1-1 1,1 1-1,0-1 1,-1-2-1,1-10 39,-1 10-50,1 1 0,0 0 1,-1-1-1,1 1 0,0 0 1,1-1-1,-1 1 0,1 0 1,-1 0-1,1-1 0,0 1 1,0 0-1,0 0 0,1 0 1,-1 0-1,1 0 0,0 0 1,-1 1-1,1-1 0,0 0 1,1 1-1,-1-1 0,0 1 1,1 0-1,-1 0 0,4-2 1,9-4-51,0 0 1,0 2 0,1 0 0,-1 0-1,22-3 1,97-15-259,178-3-187,5 25 52,-200 2 284,-62 0 56,-1 2 1,98 17-1,-135-16 62,1 2 0,-1 0 0,0 0 0,0 2 0,-1 0 0,0 1 0,0 0 0,-1 2 0,0 0 0,0 0 0,-1 1 0,18 19 0,-27-24 49,-1 0-1,1 0 0,-1 0 0,0 1 0,-1 0 0,1-1 1,-1 1-1,-1 0 0,0 1 0,0-1 0,2 10 1,-1 5 144,-2 1 1,-1 31-1,0-21 67,0-25-148,0 0 0,0 0 0,-1 1 0,0-1 0,-1 0 0,0 0 0,0 0 0,0 0 0,-1-1 0,0 1 0,-1-1 0,0 1 0,0-1 0,0 0 0,-1-1 0,0 1 0,0-1 0,-1 0 0,-7 7 0,-21 17 194,-2-2 0,0-1 0,-2-2 1,0-1-1,-2-2 0,0-2 0,-2-2 0,-45 14 1,-7-4 285,-2-4 1,-162 19 0,242-41-576,-29 2-543,43-4-230,2 0 729,2-6-2446,13-4 1261,143-58-7380,-78 37 1647</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06.880"/>
    </inkml:context>
    <inkml:brush xml:id="br0">
      <inkml:brushProperty name="width" value="0.05" units="cm"/>
      <inkml:brushProperty name="height" value="0.05" units="cm"/>
      <inkml:brushProperty name="color" value="#004F8B"/>
    </inkml:brush>
  </inkml:definitions>
  <inkml:trace contextRef="#ctx0" brushRef="#br0">22 0 10693,'0'0'10549,"4"31"-9970,1 19-378,-2 50 1,-15 12 185,5-67-206,-3 87 454,6 140 0,5-168-350,-3-22-80,5 99 203,-1-160-367,1-1 1,1 1 0,1-1 0,0 1-1,2-2 1,13 31 0,-1-17-20,1 0 1,2-2 0,0 0-1,3-2 1,0 0 0,2-2-1,0-1 1,2-1 0,61 39-1,-76-56-100,0 0-1,0-2 1,1 0-1,0 0 1,0-1-1,1-1 1,28 3 0,-31-5-835,1-1 1,-1-1 0,1-1 0,24-3-1,-37 4 710,0 0 0,-1 0 0,1 0-1,0-1 1,0 1 0,-1 0-1,1 0 1,0-1 0,0 1 0,-1 0-1,1-1 1,-1 1 0,1 0 0,0-1-1,-1 1 1,1-1 0,-1 1 0,1-1-1,-1 1 1,1-1 0,-1 0 0,1 1-1,-1-1 1,0 0 0,1 1 0,-1-1-1,0 0 1,1 1 0,-1-1-1,0 0 1,0 0 0,2-32-9708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2T00:21:04.307"/>
    </inkml:context>
    <inkml:brush xml:id="br0">
      <inkml:brushProperty name="width" value="0.1" units="cm"/>
      <inkml:brushProperty name="height" value="0.1" units="cm"/>
    </inkml:brush>
  </inkml:definitions>
  <inkml:trace contextRef="#ctx0" brushRef="#br0">103 16 2897,'0'0'183,"-1"-1"-1,1 1 1,0 0-1,0 0 0,-2-2 1,2 2-1,0 0 1,0-1-1,-1 1 0,1-2 1,0 2-1,0 0 1,0-1-1,0 1 0,0-2 1,0 2-1,0 0 1,0-1-1,0 1 0,0-2 1,0 2-1,0 0 1,0-1-1,0 1 0,0-2 1,0 2-1,0 0-141,0 0 0,1 0-1,-1 0 1,0 0-1,0 2 1,0-2 0,0 0-1,0 0 1,0 0 0,0 1-1,0-1 1,0 0 0,0 0-1,0 0 1,0 2 0,0-2-1,0 0 1,0 0 0,0 1-1,0-1 1,0 0-1,0 0 1,0 0 0,0 0-1,0 2 1,0-2 0,-1 0-1,1 0 1,0 0 0,0 1-1,0-1 1,0 0 0,0 0-41,0 2 42,1-2-1,-1 1 0,2 1 1,-2-1-1,1 1 1,-1-2-1,0 1 1,0 1-1,2-1 0,-2 1 1,0-1-1,0 1 1,0-2-1,0 1 1,0 1-1,0-1 0,0 1 1,0 1-1,-8 45 157,7-39-130,-1 1 1,-1-1-1,3 0 0,-1 0 1,1 0-1,0 0 1,0 0-1,3 15 1,30 81 462,-30-100-506,0 1 0,0 0 0,0 0-1,0-2 1,0 2 0,1-1 0,-1-1 0,2 1 0,-1-1 0,1 1 0,10 7 0,-5-5 26,2 1 1,-1-2 0,1 0 0,15 6-1,-26-12-41,2 0 1,-1 0-1,1 0 0,-2 0 0,2-2 0,-1 2 0,1 0 0,-2-1 0,1 1 0,1 0 0,-2-2 0,2 1 0,-1 1 0,-1-2 0,4-1 0,25-18-32,-27 17 14,0 1 0,0-2 0,0 2 0,-2-1 0,2-1 0,-1 1-1,-1-1 1,2 2 0,-1-1 0,-1-2 0,-1 1 0,3-7 0,-3-3-30,2 0 1,-5-27-1,1 23 27,2 4 12,-1 0 1,-2 0 0,1 0-1,-7-18 1,6 27 8,2 1 0,-2-1 0,0 2 1,0-1-1,0 1 0,0-2 0,-2 1 1,2 2-1,-1-1 0,-1-1 0,1 2 1,-7-6-1,8 6 11,-1 2 0,1-1 1,0-1-1,-2 2 0,2-1 0,-1 1 0,-1-1 1,2 2-1,-1-1 0,-1 1 0,2-2 0,-1 2 1,-1 0-1,1 0 0,1 0 0,-2 0 0,-4 2 1,-3 1 13,-16 4-17,1 1 0,0 1 0,-45 22-1,69-29-151,1-1-1,-1 1 0,2-1 1,-2 1-1,1-1 0,-1 1 0,2 1 1,-1-2-1,1 1 0,-1 1 1,1-2-1,-1 2 0,1 0 1,-1-1-1,1 1 0,-1-2 1,2 2-1,-1 0 0,1 0 0,-2-1 1,2 1-1,0 0 0,0 0 1,0 0-1,0-2 0,0 2 1,0 0-1,0 0 0,2 0 1,-2-1-1,0 1 0,1 0 0,1 0 1,-2-2-1,1 2 0,1 0 1,-1-1-1,2 2 0,27 20-3082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07.229"/>
    </inkml:context>
    <inkml:brush xml:id="br0">
      <inkml:brushProperty name="width" value="0.05" units="cm"/>
      <inkml:brushProperty name="height" value="0.05" units="cm"/>
      <inkml:brushProperty name="color" value="#004F8B"/>
    </inkml:brush>
  </inkml:definitions>
  <inkml:trace contextRef="#ctx0" brushRef="#br0">0 1 10533,'0'0'9311,"92"22"-8927,-92-22-384,397 102 189,-343-86-113,-1 3 0,81 39-1,-13 6 100,-3 6 1,142 110-1,-224-153-170,21 18-96,-50-38-47,-6-6 57,0 0 0,0 0 0,0 0 0,0 0 0,0 0 1,0 0-1,0-1 0,1 1 0,-1 0 0,0 0 0,1-1 0,-1 1 0,0-1 0,1 1 0,-1-1 1,0 0-1,1 1 0,2-1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07.555"/>
    </inkml:context>
    <inkml:brush xml:id="br0">
      <inkml:brushProperty name="width" value="0.05" units="cm"/>
      <inkml:brushProperty name="height" value="0.05" units="cm"/>
      <inkml:brushProperty name="color" value="#004F8B"/>
    </inkml:brush>
  </inkml:definitions>
  <inkml:trace contextRef="#ctx0" brushRef="#br0">483 0 13430,'0'0'3973,"-2"52"-3088,-7 171-207,7-176-229,-2-1 1,-2 0-1,-3 0 0,-1-1 1,-31 84-1,32-103-277,-10 25 316,-2-1-1,-32 55 1,-66 85 714,103-167-1012,-1-2 0,-36 36-1,17-19-88,33-35-112,1 0-8,0-1 1,0 0 0,0 1 0,0-1 0,0 0-1,0 0 1,-1 0 0,1-1 0,-1 1 0,1 0-1,-1-1 1,0 0 0,0 1 0,0-1 0,1 0-1,-1-1 1,-4 2 0,5-18-1604,2 10 1219,-1-8-242,0 7 174,0 1 0,1 0-1,0-1 1,0 1 0,0 0-1,1 0 1,0-1 0,0 1-1,1 0 1,3-10 0,-1 10-623,0 0 1,1 1 0,0 0 0,11-10-1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08.079"/>
    </inkml:context>
    <inkml:brush xml:id="br0">
      <inkml:brushProperty name="width" value="0.05" units="cm"/>
      <inkml:brushProperty name="height" value="0.05" units="cm"/>
      <inkml:brushProperty name="color" value="#004F8B"/>
    </inkml:brush>
  </inkml:definitions>
  <inkml:trace contextRef="#ctx0" brushRef="#br0">826 5 6819,'0'0'13094,"5"-3"-11345,-5 3-1743,0 0 1,0 0-1,0-1 1,0 1-1,0 0 1,1 0 0,-1 0-1,0 0 1,0 0-1,0 0 1,0 0 0,0 0-1,0 0 1,1 0-1,-1 0 1,0 0-1,0 0 1,0 0 0,0 0-1,0 0 1,0 0-1,1 0 1,-1 0 0,0 0-1,0 0 1,0 0-1,0 0 1,0 0-1,0 0 1,1 0 0,-1 0-1,0 0 1,0 1-1,0-1 1,0 0 0,0 0-1,0 0 1,0 0-1,0 0 1,0 0-1,1 0 1,-1 0 0,0 1-1,0-1 1,0 0-1,0 0 1,0 0 0,0 0-1,0 0 1,0 0-1,0 0 1,0 1-1,0-1 1,0 0 0,0 0-1,0 0 1,0 10 88,1-6-72,-1 1-1,0-1 0,0 0 0,-1 1 0,1-1 0,-1 0 0,0 0 0,0 1 0,0-1 0,-4 6 1,1-2-1,-2-1 1,1 1 0,-1-1 0,0-1 0,-1 1 0,-10 8-1,-52 36 225,64-48-227,-291 174 455,158-106-282,-66 38 209,193-102-367,5-4-7,0 1 0,0 1-1,0-1 1,-7 8 0,12-10-19,-1 0 1,0 0-1,1 0 1,0 1-1,-1-1 1,1 0-1,0 1 1,0-1-1,0 1 1,1-1-1,-1 1 1,1 0-1,-1-1 1,1 1-1,0 4 1,0-6-23,0 0 1,0 0 0,0 0-1,0 0 1,0 0 0,0 0-1,0 0 1,1 0 0,-1 0-1,0 0 1,1 0 0,-1 0-1,0 0 1,1 0 0,0 0-1,-1-1 1,1 1 0,-1 0-1,1 0 1,0-1 0,0 1-1,-1 0 1,2 0-1,27 8-119,-19-7 118,336 40 100,-201-29-71,151 24 56,-221-24-53,139 42 0,-186-45 3,-1 0 1,40 24-1,-66-34 0,1 0 0,-1 1 0,0-1 0,-1 1 0,1 0 0,0-1 0,0 1 0,0 0 0,0-1 0,0 1 1,-1 0-1,1 0 0,0 0 0,-1 0 0,1 0 0,0 0 0,0 2 1062,-1 4-1945,0 1 138,0 0 1,1 1-1,2 13 0,-2-19 324,-1 0 1,1-1-1,0 1 0,0-1 1,1 1-1,-1-1 0,0 1 0,1-1 1,-1 0-1,1 0 0,0 0 1,0 0-1,0 0 0,0 0 1,0 0-1,3 2 0,14 2-5536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08.733"/>
    </inkml:context>
    <inkml:brush xml:id="br0">
      <inkml:brushProperty name="width" value="0.05" units="cm"/>
      <inkml:brushProperty name="height" value="0.05" units="cm"/>
      <inkml:brushProperty name="color" value="#004F8B"/>
    </inkml:brush>
  </inkml:definitions>
  <inkml:trace contextRef="#ctx0" brushRef="#br0">1152 230 8692,'0'0'10706,"-46"-27"-10186,-149-84-162,177 101-292,0 1 1,0 0-1,-1 2 1,0 0-1,-34-8 1,21 8-5,-5-2 54,-2 3-1,-53-4 0,-77 7 358,131 3-368,26 1-76,0-1 0,-1 1 1,1 1-1,0 1 0,0-1 1,0 2-1,-18 7 0,10-1-13,0 0 0,1 2 0,-22 17 0,29-20-15,0 0-1,1 0 0,0 2 1,1-1-1,0 1 1,1 0-1,0 1 0,1 0 1,0 1-1,1 0 0,0 0 1,1 0-1,0 1 0,-6 26 1,9-13-63,0-1 0,3 48 0,1-31 32,-1-40 27,0 19-3,1-1-1,3 22 0,-3-35 3,1 0 0,0 0 0,1-1 0,-1 0-1,2 1 1,-1-1 0,1 0 0,0 0 0,7 9 0,0-3-52,2-1 1,-1 0 0,1-1-1,1-1 1,0 0 0,1 0-1,0-2 1,25 12 0,6-1-249,85 24 1,-88-33-56,0-1-1,74 5 1,87-13-1079,-197-1 1428,-1 0-1,1-1 0,-1 0 1,0 0-1,1 0 0,-1-1 1,0 0-1,0 0 0,0 0 1,0-1-1,0 0 0,6-5 1,-5 3 16,-1-1 1,-1 0 0,1 0-1,-1 0 1,0-1 0,0 1-1,-1-1 1,0 0 0,5-12-1,0-7 31,0 0 0,-2 0 0,0 0-1,3-38 1,-5 29 19,16-55 0,-18 79-63,1 1 0,0 0 1,1 0-1,0 0 0,0 1 0,1-1 0,0 1 0,1 1 0,11-12 0,-15 17-21,1-1 1,0 1-1,0 0 1,0 0-1,0 1 1,9-4-1,-12 5 36,0 0 0,1 1 0,-1-1 0,1 1 0,-1 0 0,0-1 0,1 1 0,-1 0 0,1 0 0,-1 0-1,1 0 1,-1 0 0,1 0 0,-1 0 0,1 1 0,-1-1 0,1 1 0,-1-1 0,0 1 0,1-1 0,-1 1 0,0 0 0,1-1-1,1 2 1,14 27 339,14 23 478,3-2 0,54 63 0,-66-88-675,1-2-1,0 0 1,2-2-1,1 0 1,0-2-1,37 20 1,-58-37-155,0 0 1,0 0 0,0 0-1,0-1 1,0 0 0,0 0-1,0-1 1,0 1-1,0-1 1,6 0 0,-10 0-49,-1 0 0,1 0-1,-1 0 1,0-1 0,1 1 0,-1 0 0,1 0 0,-1 0 0,1 0 0,-1 0-1,0-1 1,1 1 0,-1 0 0,0 0 0,1-1 0,-1 1 0,0 0 0,1 0-1,-1-1 1,0 1 0,1 0 0,-1-1 0,0 1 0,0 0 0,1-1 0,-1 1-1,0-1 1,0 1 0,0-1 0,0 1 0,0 0 0,0-1 0,1 0 0,-1-18-2950,-1 10 1518,1-17-3797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09.199"/>
    </inkml:context>
    <inkml:brush xml:id="br0">
      <inkml:brushProperty name="width" value="0.05" units="cm"/>
      <inkml:brushProperty name="height" value="0.05" units="cm"/>
      <inkml:brushProperty name="color" value="#004F8B"/>
    </inkml:brush>
  </inkml:definitions>
  <inkml:trace contextRef="#ctx0" brushRef="#br0">0 1 6227,'0'0'16837,"110"38"-16629,371 141-107,-422-153-77,-1 2 0,-1 3 0,71 53 0,-11 1 66,-3 6-1,-5 5 1,99 111-1,-171-167-71,-2 3-1,37 57 1,-59-79 3,-2 0-1,0 0 1,-2 1 0,0 0-1,-1 1 1,-2-1 0,7 40 0,-8-7 161,-4 87 0,-2-74 142,2-63-274,-1 0-1,-1 0 1,1 0-1,-1 0 1,0 0 0,0 0-1,0 0 1,-1 0-1,0-1 1,0 1 0,0 0-1,0-1 1,-4 6-1,1-5 39,1 0-1,-1-1 1,0 1-1,-1-1 1,1 0-1,-1 0 0,1-1 1,-1 0-1,-10 4 1,-8 3 341,-36 8 0,35-12 109,-36 15 0,61-20-547,-1 0-1,0-1 1,0 1 0,0-1 0,0 1-1,1 0 1,-1 0 0,0 0 0,1-1-1,-1 1 1,0 0 0,1 0 0,-1 0-1,1 0 1,-1 0 0,1 0-1,0 0 1,0 0 0,-1 0 0,1 0-1,0 0 1,0 0 0,0 0 0,0 2-1,-3 11-799,1-12 482,0 1 0,0-1 0,-1 0 0,1 0 0,-1 0 0,0 0-1,0 0 1,1 0 0,-1-1 0,0 1 0,0-1 0,0 0 0,-1 0-1,1 0 1,-5 0 0,-31 8-5404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10.099"/>
    </inkml:context>
    <inkml:brush xml:id="br0">
      <inkml:brushProperty name="width" value="0.05" units="cm"/>
      <inkml:brushProperty name="height" value="0.05" units="cm"/>
      <inkml:brushProperty name="color" value="#004F8B"/>
    </inkml:brush>
  </inkml:definitions>
  <inkml:trace contextRef="#ctx0" brushRef="#br0">0 0 11557,'0'0'9269,"56"3"-9157,184 6-30,-63-7 43,-130-2-98,338 0-1136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10.479"/>
    </inkml:context>
    <inkml:brush xml:id="br0">
      <inkml:brushProperty name="width" value="0.05" units="cm"/>
      <inkml:brushProperty name="height" value="0.05" units="cm"/>
      <inkml:brushProperty name="color" value="#004F8B"/>
    </inkml:brush>
  </inkml:definitions>
  <inkml:trace contextRef="#ctx0" brushRef="#br0">0 1 8468,'0'0'12315,"88"3"-12032,289 9-137,-175-9 49,85-3 688,-264 5-1213,-10-1-65,-5-2-147,7 0-295,1-1-3638,-6-1-2176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23.585"/>
    </inkml:context>
    <inkml:brush xml:id="br0">
      <inkml:brushProperty name="width" value="0.05" units="cm"/>
      <inkml:brushProperty name="height" value="0.05" units="cm"/>
      <inkml:brushProperty name="color" value="#004F8B"/>
    </inkml:brush>
  </inkml:definitions>
  <inkml:trace contextRef="#ctx0" brushRef="#br0">5337 2443 1201,'0'0'18472,"0"-11"-17874,-1-29-381,0 12 25,3-27-1,-1 47-221,0 0 0,0 0 1,1 0-1,0 0 0,0 0 1,1 1-1,0-1 0,4-6 1,26-40 0,-15 27-20,-2-1 1,-1 0 0,-1-1-1,19-57 1,-24 41 26,-2-1 0,-2 1 0,-1-77 0,4-45-7,22-237-199,-30-105 266,0 498-65,1 0 0,0 0 0,1-1 1,0 1-1,0 1 0,1-1 0,1 0 0,0 1 1,6-13-1,-6 15 90,-1 1 0,0-1 0,0 0 0,0 0 0,-1 0-1,0 0 1,-1 0 0,0-1 0,0 1 0,-1 0 0,-1-12 0,-11 20 237,-8 0-264,-1812 23 1364,984-12-1343,281-8-102,117 29-38,195-10 45,-178-16-10,-28 2 68,259 6-7,-102 9 31,170-5 3,139-21 70,1 0 0,-1 0 0,1 0 0,-1-1 0,0 0 0,0 0 0,6-7 0,51-49-371,-52 49 291,255-235-573,-230 216-257,-1-3 0,-1 0 0,28-40 0,-12 24-399,-47 46 1172,-9 7-65,-130 89 235,76-56-165,-163 107 137,154-95-108,-69 63 1,96-71-27,42-39 202,1 4-262,-1-4 13,1-1 8,0 0 1,1 0 0,-1 0-1,0 0 1,0 1 0,0-1-1,1 0 1,-1 0 0,1 0 0,-1 0-1,1 0 1,-1 0 0,1 0-1,-1 0 1,1 0 0,0 0-1,0 0 1,-1 0 0,1 0 0,0-1-1,0 1 1,0 0 0,0-1-1,0 1 1,0 0 0,0-1 0,0 1-1,0-1 1,2 1 0,37 18 94,0-2 1,49 13 0,5 3-86,117 56 28,75 27 25,-213-93 101,-70-10 2837,-4 13-4894,1-26 1657,0 16-3311,0 2-2794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27.179"/>
    </inkml:context>
    <inkml:brush xml:id="br0">
      <inkml:brushProperty name="width" value="0.05" units="cm"/>
      <inkml:brushProperty name="height" value="0.05" units="cm"/>
      <inkml:brushProperty name="color" value="#004F8B"/>
    </inkml:brush>
  </inkml:definitions>
  <inkml:trace contextRef="#ctx0" brushRef="#br0">32 140 6323,'0'0'13278,"-7"0"-13083,-14 0 16,18 0-47,17 0 98,18 2 207,55 10-1,7 1-41,391-3 465,-347-10-824,261-10 0,-1 1-75,-247 8-22,203 6-46,-323-1 70,0 1-1,-1 1 0,0 2 0,38 15 1,102 56 33,-146-66 72,22 18-1,-26-17 54,24 13 0,-29-19-25,-12-5-17,0-1 0,0 0 1,0-1-1,0 1 0,1-1 0,-1 1 1,1-1-1,-1 0 0,6 1 0,-9-6 343,0-7-257,-1 5-179,1-1 0,0 1 1,0-1-1,0 1 0,1 0 0,0-1 0,0 1 0,1 0 1,0-1-1,0 1 0,0 0 0,1 0 0,0 1 1,0-1-1,7-9 0,-3 8-48,0 0 1,1 0-1,-1 1 0,2 1 1,-1-1-1,0 1 0,1 1 1,18-8-1,83-20-151,-110 32 181,95-20-127,0 4 1,132-5-1,201 16-75,-271 6 69,-103-1 94,460 9-130,-213-6 686,-278-6-414,1-1 0,-1-1 0,1-1 0,-2-1 0,27-11 0,1-1 138,-21 9-108,119-40 1143,-119 41-799,-25 7-630,38 17-22840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2:12:40.718"/>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11899 858 8340,'0'0'10749,"-24"0"-9840,-71 0-271,71 0 693,14 0-845,-233 0 3052,242-23-4520,0 21 983,0 0 1,0 0-1,0-1 1,-1 1-1,1 0 0,0 0 1,-1 1-1,1-1 1,-1 0-1,0 0 1,1 1-1,-1-1 0,0 1 1,0-1-1,-3-1 1,-8-6 20,-21-22 84,27 25-69,-1-1 0,1 0 0,-8-9 0,3 1 30,-129-149 364,92 110 4,45 41-256,1 4 118,2 9-229,-1-1 1,1 1 0,0 0 0,0 0 0,0 0-1,0 0 1,0 0 0,0 0 0,0 0 0,-1 1-1,1-1 1,0 0 0,0 1 0,-1 0 0,-5 2-19,0 0 0,0 0 0,0 1 0,1 0 0,0 1 0,0-1 0,-6 7 0,-22 15 43,5-8-81,0-2 0,-1-1 0,-1-1-1,0-2 1,-1-1 0,0-1 0,-1-2 0,0-1-1,0-2 1,-1-1 0,-47-1 0,-619 4 211,10 0 42,154-1-167,357-2-103,-241 12 16,39-1-11,-999 30 56,-933 20 155,1970-66-231,-810 16 2,1011-8 28,-867 45 325,-36-24 163,737-28 87,307 0-521,1-3-72,-1-5 6,1 5 2,0 1 0,0-1 0,0 1 0,0 0 0,0-1 0,0 1-1,1 0 1,-1-1 0,1 1 0,-1 0 0,1-1 0,0 1 0,0 0 0,0 0 0,0 0 0,0 0 0,1 0 0,2-4 0,14-8-2,0 0 1,1 1-1,1 1 1,32-15-1,1-2-3,55-37-101,-3-5 0,181-160 0,-101 74-16,-134 119 81,100-56-1,-127 81 25,97-47-170,-107 54 155,1 1-1,0 0 0,-1 2 1,1-1-1,1 2 0,25-2 1,-40 4 30,0 0 0,0-1 0,0 1 0,0 0 1,0 0-1,0 0 0,0 0 0,-1 0 0,1 1 0,0-1 1,0 0-1,0 0 0,0 1 0,0-1 0,0 0 1,-1 1-1,1-1 0,0 1 0,0-1 0,0 1 1,-1-1-1,2 2 0,-6 9 12,2-8-10,-1 3 4,0 0 0,-1 0 0,0-1 1,0 1-1,-1-1 0,0 0 0,0 0 1,-7 5-1,-51 33 10,41-29-10,-299 179 36,258-156-16,-205 105 74,37-22 20,226-118-115,-78 45 44,-92 68-1,143-93-28,-27 24 4,54-42-20,0 1 0,1-1 0,-1 1-1,1 0 1,1 0 0,-1 0-1,1 1 1,-5 11 0,7-13-8,0 0 1,0 0-1,0 0 0,1 0 1,0 1-1,0-1 0,1 8 1,0 4-25,-1-15 29,0 0 1,0 0-1,0 0 1,0 0-1,0 0 0,0 0 1,1 0-1,-1-1 0,0 1 1,1 0-1,-1 0 0,0 0 1,1 0-1,-1 0 0,1 0 1,0-1-1,-1 1 1,1 0-1,0-1 0,-1 1 1,1 0-1,0-1 0,0 1 1,-1-1-1,1 1 0,0-1 1,0 1-1,1 0 0,13 5 2,0 0 0,0-1 0,0 0 0,17 2 0,78 13 29,487 46 31,-478-54-42,168 10 141,-265-21-1889</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162301"/>
            <a:ext cx="7912443" cy="1981200"/>
          </a:xfrm>
        </p:spPr>
        <p:txBody>
          <a:bodyPr anchor="t">
            <a:normAutofit/>
          </a:bodyPr>
          <a:lstStyle>
            <a:lvl1pPr algn="l">
              <a:lnSpc>
                <a:spcPct val="100000"/>
              </a:lnSpc>
              <a:defRPr sz="5400" b="1"/>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762000" y="5143500"/>
            <a:ext cx="7912443" cy="2483643"/>
          </a:xfrm>
        </p:spPr>
        <p:txBody>
          <a:bodyPr/>
          <a:lstStyle>
            <a:lvl1pPr marL="0" indent="0" algn="l">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72998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264459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1724026"/>
            <a:ext cx="7772400" cy="75414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9258300" y="1724026"/>
            <a:ext cx="7772400" cy="7541420"/>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2124597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176337"/>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259683" y="1759809"/>
            <a:ext cx="7736681" cy="1235868"/>
          </a:xfrm>
        </p:spPr>
        <p:txBody>
          <a:bodyPr anchor="b">
            <a:normAutofit/>
          </a:bodyPr>
          <a:lstStyle>
            <a:lvl1pPr marL="0" indent="0">
              <a:buNone/>
              <a:defRPr sz="32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Haga clic para modificar los estilos de texto del patrón</a:t>
            </a:r>
          </a:p>
        </p:txBody>
      </p:sp>
      <p:sp>
        <p:nvSpPr>
          <p:cNvPr id="4" name="Content Placeholder 3"/>
          <p:cNvSpPr>
            <a:spLocks noGrp="1"/>
          </p:cNvSpPr>
          <p:nvPr>
            <p:ph sz="half" idx="2"/>
          </p:nvPr>
        </p:nvSpPr>
        <p:spPr>
          <a:xfrm>
            <a:off x="1259683" y="2995677"/>
            <a:ext cx="7736681" cy="628881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9258300" y="1759809"/>
            <a:ext cx="7774782" cy="1235868"/>
          </a:xfrm>
        </p:spPr>
        <p:txBody>
          <a:bodyPr anchor="b">
            <a:normAutofit/>
          </a:bodyPr>
          <a:lstStyle>
            <a:lvl1pPr marL="0" indent="0">
              <a:buNone/>
              <a:defRPr sz="32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Haga clic para modificar los estilos de texto del patrón</a:t>
            </a:r>
          </a:p>
        </p:txBody>
      </p:sp>
      <p:sp>
        <p:nvSpPr>
          <p:cNvPr id="6" name="Content Placeholder 5"/>
          <p:cNvSpPr>
            <a:spLocks noGrp="1"/>
          </p:cNvSpPr>
          <p:nvPr>
            <p:ph sz="quarter" idx="4"/>
          </p:nvPr>
        </p:nvSpPr>
        <p:spPr>
          <a:xfrm>
            <a:off x="9258300" y="2995677"/>
            <a:ext cx="7774782" cy="628881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402000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2768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57300" y="9534526"/>
            <a:ext cx="4114800" cy="547688"/>
          </a:xfrm>
          <a:prstGeom prst="rect">
            <a:avLst/>
          </a:prstGeom>
        </p:spPr>
        <p:txBody>
          <a:bodyPr/>
          <a:lstStyle/>
          <a:p>
            <a:fld id="{48DE8A6D-AD63-4251-8D83-F635D2063C19}" type="datetimeFigureOut">
              <a:rPr lang="es-CR" smtClean="0"/>
              <a:t>24/1/2022</a:t>
            </a:fld>
            <a:endParaRPr lang="es-CR"/>
          </a:p>
        </p:txBody>
      </p:sp>
      <p:sp>
        <p:nvSpPr>
          <p:cNvPr id="3" name="Footer Placeholder 2"/>
          <p:cNvSpPr>
            <a:spLocks noGrp="1"/>
          </p:cNvSpPr>
          <p:nvPr>
            <p:ph type="ftr" sz="quarter" idx="11"/>
          </p:nvPr>
        </p:nvSpPr>
        <p:spPr>
          <a:xfrm>
            <a:off x="6057900" y="9534526"/>
            <a:ext cx="6172200" cy="547688"/>
          </a:xfrm>
          <a:prstGeom prst="rect">
            <a:avLst/>
          </a:prstGeom>
        </p:spPr>
        <p:txBody>
          <a:bodyPr/>
          <a:lstStyle/>
          <a:p>
            <a:endParaRPr lang="es-CR"/>
          </a:p>
        </p:txBody>
      </p:sp>
      <p:sp>
        <p:nvSpPr>
          <p:cNvPr id="4" name="Slide Number Placeholder 3"/>
          <p:cNvSpPr>
            <a:spLocks noGrp="1"/>
          </p:cNvSpPr>
          <p:nvPr>
            <p:ph type="sldNum" sz="quarter" idx="12"/>
          </p:nvPr>
        </p:nvSpPr>
        <p:spPr>
          <a:xfrm>
            <a:off x="12915900" y="9534526"/>
            <a:ext cx="4114800" cy="547688"/>
          </a:xfrm>
          <a:prstGeom prst="rect">
            <a:avLst/>
          </a:prstGeom>
        </p:spPr>
        <p:txBody>
          <a:bodyPr/>
          <a:lstStyle/>
          <a:p>
            <a:fld id="{C06B56F4-39B5-4C8C-BA0E-25638998CC96}" type="slidenum">
              <a:rPr lang="es-CR" smtClean="0"/>
              <a:t>‹#›</a:t>
            </a:fld>
            <a:endParaRPr lang="es-CR"/>
          </a:p>
        </p:txBody>
      </p:sp>
    </p:spTree>
    <p:extLst>
      <p:ext uri="{BB962C8B-B14F-4D97-AF65-F5344CB8AC3E}">
        <p14:creationId xmlns:p14="http://schemas.microsoft.com/office/powerpoint/2010/main" val="22418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1481138"/>
            <a:ext cx="9258300" cy="7310438"/>
          </a:xfrm>
        </p:spPr>
        <p:txBody>
          <a:bodyPr>
            <a:normAutofit/>
          </a:bodyPr>
          <a:lstStyle>
            <a:lvl1pPr>
              <a:defRPr sz="2400"/>
            </a:lvl1pPr>
            <a:lvl2pPr>
              <a:defRPr sz="2400"/>
            </a:lvl2pPr>
            <a:lvl3pPr>
              <a:defRPr sz="2400"/>
            </a:lvl3pPr>
            <a:lvl4pPr>
              <a:defRPr sz="2400"/>
            </a:lvl4pPr>
            <a:lvl5pPr>
              <a:defRPr sz="2400"/>
            </a:lvl5pPr>
            <a:lvl6pPr>
              <a:defRPr sz="3000"/>
            </a:lvl6pPr>
            <a:lvl7pPr>
              <a:defRPr sz="3000"/>
            </a:lvl7pPr>
            <a:lvl8pPr>
              <a:defRPr sz="3000"/>
            </a:lvl8pPr>
            <a:lvl9pPr>
              <a:defRPr sz="3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dirty="0"/>
              <a:t>Haga clic para modificar los estilos de texto del patrón</a:t>
            </a:r>
          </a:p>
        </p:txBody>
      </p:sp>
    </p:spTree>
    <p:extLst>
      <p:ext uri="{BB962C8B-B14F-4D97-AF65-F5344CB8AC3E}">
        <p14:creationId xmlns:p14="http://schemas.microsoft.com/office/powerpoint/2010/main" val="409379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a:xfrm>
            <a:off x="1257300" y="9534526"/>
            <a:ext cx="4114800" cy="547688"/>
          </a:xfrm>
          <a:prstGeom prst="rect">
            <a:avLst/>
          </a:prstGeom>
        </p:spPr>
        <p:txBody>
          <a:bodyPr/>
          <a:lstStyle/>
          <a:p>
            <a:fld id="{48DE8A6D-AD63-4251-8D83-F635D2063C19}" type="datetimeFigureOut">
              <a:rPr lang="es-CR" smtClean="0"/>
              <a:t>24/1/2022</a:t>
            </a:fld>
            <a:endParaRPr lang="es-CR"/>
          </a:p>
        </p:txBody>
      </p:sp>
      <p:sp>
        <p:nvSpPr>
          <p:cNvPr id="6" name="Footer Placeholder 5"/>
          <p:cNvSpPr>
            <a:spLocks noGrp="1"/>
          </p:cNvSpPr>
          <p:nvPr>
            <p:ph type="ftr" sz="quarter" idx="11"/>
          </p:nvPr>
        </p:nvSpPr>
        <p:spPr>
          <a:xfrm>
            <a:off x="6057900" y="9534526"/>
            <a:ext cx="6172200" cy="547688"/>
          </a:xfrm>
          <a:prstGeom prst="rect">
            <a:avLst/>
          </a:prstGeom>
        </p:spPr>
        <p:txBody>
          <a:bodyPr/>
          <a:lstStyle/>
          <a:p>
            <a:endParaRPr lang="es-CR"/>
          </a:p>
        </p:txBody>
      </p:sp>
      <p:sp>
        <p:nvSpPr>
          <p:cNvPr id="7" name="Slide Number Placeholder 6"/>
          <p:cNvSpPr>
            <a:spLocks noGrp="1"/>
          </p:cNvSpPr>
          <p:nvPr>
            <p:ph type="sldNum" sz="quarter" idx="12"/>
          </p:nvPr>
        </p:nvSpPr>
        <p:spPr>
          <a:xfrm>
            <a:off x="12915900" y="9534526"/>
            <a:ext cx="4114800" cy="547688"/>
          </a:xfrm>
          <a:prstGeom prst="rect">
            <a:avLst/>
          </a:prstGeom>
        </p:spPr>
        <p:txBody>
          <a:bodyPr/>
          <a:lstStyle/>
          <a:p>
            <a:fld id="{C06B56F4-39B5-4C8C-BA0E-25638998CC96}" type="slidenum">
              <a:rPr lang="es-CR" smtClean="0"/>
              <a:t>‹#›</a:t>
            </a:fld>
            <a:endParaRPr lang="es-CR"/>
          </a:p>
        </p:txBody>
      </p:sp>
    </p:spTree>
    <p:extLst>
      <p:ext uri="{BB962C8B-B14F-4D97-AF65-F5344CB8AC3E}">
        <p14:creationId xmlns:p14="http://schemas.microsoft.com/office/powerpoint/2010/main" val="357409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3818239"/>
            <a:ext cx="10345695" cy="2650522"/>
          </a:xfrm>
        </p:spPr>
        <p:txBody>
          <a:bodyPr/>
          <a:lstStyle>
            <a:lvl1pPr>
              <a:lnSpc>
                <a:spcPct val="100000"/>
              </a:lnSpc>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254767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176337"/>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257300" y="1724026"/>
            <a:ext cx="15773400" cy="754142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250765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Lst>
  <p:txStyles>
    <p:titleStyle>
      <a:lvl1pPr algn="l" defTabSz="1371600" rtl="0" eaLnBrk="1" latinLnBrk="0" hangingPunct="1">
        <a:lnSpc>
          <a:spcPct val="90000"/>
        </a:lnSpc>
        <a:spcBef>
          <a:spcPct val="0"/>
        </a:spcBef>
        <a:buNone/>
        <a:defRPr sz="4800" b="1" kern="1200">
          <a:solidFill>
            <a:schemeClr val="accent1"/>
          </a:solidFill>
          <a:latin typeface="+mn-lt"/>
          <a:ea typeface="+mj-ea"/>
          <a:cs typeface="+mj-cs"/>
        </a:defRPr>
      </a:lvl1pPr>
    </p:titleStyle>
    <p:bodyStyle>
      <a:lvl1pPr marL="342900" indent="-342900" algn="l" defTabSz="1371600" rtl="0" eaLnBrk="1" latinLnBrk="0" hangingPunct="1">
        <a:lnSpc>
          <a:spcPct val="100000"/>
        </a:lnSpc>
        <a:spcBef>
          <a:spcPts val="1500"/>
        </a:spcBef>
        <a:buFont typeface="Arial" panose="020B0604020202020204" pitchFamily="34" charset="0"/>
        <a:buChar char="•"/>
        <a:defRPr sz="2400" kern="1200">
          <a:solidFill>
            <a:schemeClr val="tx1"/>
          </a:solidFill>
          <a:latin typeface="+mn-lt"/>
          <a:ea typeface="+mn-ea"/>
          <a:cs typeface="+mn-cs"/>
        </a:defRPr>
      </a:lvl1pPr>
      <a:lvl2pPr marL="1028700" indent="-342900" algn="l" defTabSz="1371600" rtl="0" eaLnBrk="1" latinLnBrk="0" hangingPunct="1">
        <a:lnSpc>
          <a:spcPct val="100000"/>
        </a:lnSpc>
        <a:spcBef>
          <a:spcPts val="750"/>
        </a:spcBef>
        <a:buFont typeface="Arial" panose="020B0604020202020204" pitchFamily="34" charset="0"/>
        <a:buChar char="•"/>
        <a:defRPr sz="2400" kern="1200">
          <a:solidFill>
            <a:schemeClr val="tx1"/>
          </a:solidFill>
          <a:latin typeface="+mn-lt"/>
          <a:ea typeface="+mn-ea"/>
          <a:cs typeface="+mn-cs"/>
        </a:defRPr>
      </a:lvl2pPr>
      <a:lvl3pPr marL="1714500" indent="-342900" algn="l" defTabSz="1371600" rtl="0" eaLnBrk="1" latinLnBrk="0" hangingPunct="1">
        <a:lnSpc>
          <a:spcPct val="100000"/>
        </a:lnSpc>
        <a:spcBef>
          <a:spcPts val="750"/>
        </a:spcBef>
        <a:buFont typeface="Arial" panose="020B0604020202020204" pitchFamily="34" charset="0"/>
        <a:buChar char="•"/>
        <a:defRPr sz="2400" kern="1200">
          <a:solidFill>
            <a:schemeClr val="tx1"/>
          </a:solidFill>
          <a:latin typeface="+mn-lt"/>
          <a:ea typeface="+mn-ea"/>
          <a:cs typeface="+mn-cs"/>
        </a:defRPr>
      </a:lvl3pPr>
      <a:lvl4pPr marL="2400300" indent="-342900" algn="l" defTabSz="1371600" rtl="0" eaLnBrk="1" latinLnBrk="0" hangingPunct="1">
        <a:lnSpc>
          <a:spcPct val="100000"/>
        </a:lnSpc>
        <a:spcBef>
          <a:spcPts val="750"/>
        </a:spcBef>
        <a:buFont typeface="Arial" panose="020B0604020202020204" pitchFamily="34" charset="0"/>
        <a:buChar char="•"/>
        <a:defRPr sz="2400" kern="1200">
          <a:solidFill>
            <a:schemeClr val="tx1"/>
          </a:solidFill>
          <a:latin typeface="+mn-lt"/>
          <a:ea typeface="+mn-ea"/>
          <a:cs typeface="+mn-cs"/>
        </a:defRPr>
      </a:lvl4pPr>
      <a:lvl5pPr marL="3086100" indent="-342900" algn="l" defTabSz="1371600" rtl="0" eaLnBrk="1" latinLnBrk="0" hangingPunct="1">
        <a:lnSpc>
          <a:spcPct val="100000"/>
        </a:lnSpc>
        <a:spcBef>
          <a:spcPts val="750"/>
        </a:spcBef>
        <a:buFont typeface="Arial" panose="020B0604020202020204" pitchFamily="34" charset="0"/>
        <a:buChar char="•"/>
        <a:defRPr sz="24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10.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8100.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13.png"/><Relationship Id="rId4" Type="http://schemas.openxmlformats.org/officeDocument/2006/relationships/image" Target="../media/image1110.png"/><Relationship Id="rId9" Type="http://schemas.openxmlformats.org/officeDocument/2006/relationships/customXml" Target="../ink/ink8.xml"/></Relationships>
</file>

<file path=ppt/slides/_rels/slide12.xml.rels><?xml version="1.0" encoding="UTF-8" standalone="yes"?>
<Relationships xmlns="http://schemas.openxmlformats.org/package/2006/relationships"><Relationship Id="rId117" Type="http://schemas.openxmlformats.org/officeDocument/2006/relationships/customXml" Target="../ink/ink68.xml"/><Relationship Id="rId21" Type="http://schemas.openxmlformats.org/officeDocument/2006/relationships/image" Target="../media/image24.png"/><Relationship Id="rId63" Type="http://schemas.openxmlformats.org/officeDocument/2006/relationships/image" Target="../media/image45.png"/><Relationship Id="rId159" Type="http://schemas.openxmlformats.org/officeDocument/2006/relationships/customXml" Target="../ink/ink89.xml"/><Relationship Id="rId170" Type="http://schemas.openxmlformats.org/officeDocument/2006/relationships/image" Target="../media/image98.png"/><Relationship Id="rId226" Type="http://schemas.openxmlformats.org/officeDocument/2006/relationships/image" Target="../media/image126.png"/><Relationship Id="rId268" Type="http://schemas.openxmlformats.org/officeDocument/2006/relationships/image" Target="../media/image147.png"/><Relationship Id="rId32" Type="http://schemas.openxmlformats.org/officeDocument/2006/relationships/customXml" Target="../ink/ink25.xml"/><Relationship Id="rId74" Type="http://schemas.openxmlformats.org/officeDocument/2006/relationships/customXml" Target="../ink/ink46.xml"/><Relationship Id="rId128" Type="http://schemas.openxmlformats.org/officeDocument/2006/relationships/image" Target="../media/image77.png"/><Relationship Id="rId5" Type="http://schemas.openxmlformats.org/officeDocument/2006/relationships/image" Target="../media/image16.png"/><Relationship Id="rId95" Type="http://schemas.openxmlformats.org/officeDocument/2006/relationships/image" Target="../media/image61.png"/><Relationship Id="rId160" Type="http://schemas.openxmlformats.org/officeDocument/2006/relationships/image" Target="../media/image93.png"/><Relationship Id="rId181" Type="http://schemas.openxmlformats.org/officeDocument/2006/relationships/customXml" Target="../ink/ink100.xml"/><Relationship Id="rId216" Type="http://schemas.openxmlformats.org/officeDocument/2006/relationships/image" Target="../media/image121.png"/><Relationship Id="rId237" Type="http://schemas.openxmlformats.org/officeDocument/2006/relationships/customXml" Target="../ink/ink128.xml"/><Relationship Id="rId258" Type="http://schemas.openxmlformats.org/officeDocument/2006/relationships/image" Target="../media/image142.png"/><Relationship Id="rId22" Type="http://schemas.openxmlformats.org/officeDocument/2006/relationships/customXml" Target="../ink/ink20.xml"/><Relationship Id="rId43" Type="http://schemas.openxmlformats.org/officeDocument/2006/relationships/image" Target="../media/image35.png"/><Relationship Id="rId64" Type="http://schemas.openxmlformats.org/officeDocument/2006/relationships/customXml" Target="../ink/ink41.xml"/><Relationship Id="rId118" Type="http://schemas.openxmlformats.org/officeDocument/2006/relationships/image" Target="../media/image72.png"/><Relationship Id="rId139" Type="http://schemas.openxmlformats.org/officeDocument/2006/relationships/customXml" Target="../ink/ink79.xml"/><Relationship Id="rId85" Type="http://schemas.openxmlformats.org/officeDocument/2006/relationships/image" Target="../media/image56.png"/><Relationship Id="rId150" Type="http://schemas.openxmlformats.org/officeDocument/2006/relationships/image" Target="../media/image88.png"/><Relationship Id="rId171" Type="http://schemas.openxmlformats.org/officeDocument/2006/relationships/customXml" Target="../ink/ink95.xml"/><Relationship Id="rId192" Type="http://schemas.openxmlformats.org/officeDocument/2006/relationships/image" Target="../media/image109.png"/><Relationship Id="rId206" Type="http://schemas.openxmlformats.org/officeDocument/2006/relationships/image" Target="../media/image116.png"/><Relationship Id="rId227" Type="http://schemas.openxmlformats.org/officeDocument/2006/relationships/customXml" Target="../ink/ink123.xml"/><Relationship Id="rId248" Type="http://schemas.openxmlformats.org/officeDocument/2006/relationships/image" Target="../media/image137.png"/><Relationship Id="rId269" Type="http://schemas.openxmlformats.org/officeDocument/2006/relationships/customXml" Target="../ink/ink144.xml"/><Relationship Id="rId12" Type="http://schemas.openxmlformats.org/officeDocument/2006/relationships/customXml" Target="../ink/ink15.xml"/><Relationship Id="rId33" Type="http://schemas.openxmlformats.org/officeDocument/2006/relationships/image" Target="../media/image30.png"/><Relationship Id="rId108" Type="http://schemas.openxmlformats.org/officeDocument/2006/relationships/image" Target="../media/image67.png"/><Relationship Id="rId129" Type="http://schemas.openxmlformats.org/officeDocument/2006/relationships/customXml" Target="../ink/ink74.xml"/><Relationship Id="rId54" Type="http://schemas.openxmlformats.org/officeDocument/2006/relationships/customXml" Target="../ink/ink36.xml"/><Relationship Id="rId75" Type="http://schemas.openxmlformats.org/officeDocument/2006/relationships/image" Target="../media/image51.png"/><Relationship Id="rId96" Type="http://schemas.openxmlformats.org/officeDocument/2006/relationships/customXml" Target="../ink/ink57.xml"/><Relationship Id="rId140" Type="http://schemas.openxmlformats.org/officeDocument/2006/relationships/image" Target="../media/image83.png"/><Relationship Id="rId161" Type="http://schemas.openxmlformats.org/officeDocument/2006/relationships/customXml" Target="../ink/ink90.xml"/><Relationship Id="rId182" Type="http://schemas.openxmlformats.org/officeDocument/2006/relationships/image" Target="../media/image104.png"/><Relationship Id="rId217" Type="http://schemas.openxmlformats.org/officeDocument/2006/relationships/customXml" Target="../ink/ink118.xml"/><Relationship Id="rId6" Type="http://schemas.openxmlformats.org/officeDocument/2006/relationships/customXml" Target="../ink/ink12.xml"/><Relationship Id="rId238" Type="http://schemas.openxmlformats.org/officeDocument/2006/relationships/image" Target="../media/image132.png"/><Relationship Id="rId259" Type="http://schemas.openxmlformats.org/officeDocument/2006/relationships/customXml" Target="../ink/ink139.xml"/><Relationship Id="rId23" Type="http://schemas.openxmlformats.org/officeDocument/2006/relationships/image" Target="../media/image25.png"/><Relationship Id="rId119" Type="http://schemas.openxmlformats.org/officeDocument/2006/relationships/customXml" Target="../ink/ink69.xml"/><Relationship Id="rId270" Type="http://schemas.openxmlformats.org/officeDocument/2006/relationships/image" Target="../media/image148.png"/><Relationship Id="rId44" Type="http://schemas.openxmlformats.org/officeDocument/2006/relationships/customXml" Target="../ink/ink31.xml"/><Relationship Id="rId65" Type="http://schemas.openxmlformats.org/officeDocument/2006/relationships/image" Target="../media/image46.png"/><Relationship Id="rId86" Type="http://schemas.openxmlformats.org/officeDocument/2006/relationships/customXml" Target="../ink/ink52.xml"/><Relationship Id="rId130" Type="http://schemas.openxmlformats.org/officeDocument/2006/relationships/image" Target="../media/image78.png"/><Relationship Id="rId151" Type="http://schemas.openxmlformats.org/officeDocument/2006/relationships/customXml" Target="../ink/ink85.xml"/><Relationship Id="rId172" Type="http://schemas.openxmlformats.org/officeDocument/2006/relationships/image" Target="../media/image99.png"/><Relationship Id="rId193" Type="http://schemas.openxmlformats.org/officeDocument/2006/relationships/customXml" Target="../ink/ink106.xml"/><Relationship Id="rId207" Type="http://schemas.openxmlformats.org/officeDocument/2006/relationships/customXml" Target="../ink/ink113.xml"/><Relationship Id="rId228" Type="http://schemas.openxmlformats.org/officeDocument/2006/relationships/image" Target="../media/image127.png"/><Relationship Id="rId249" Type="http://schemas.openxmlformats.org/officeDocument/2006/relationships/customXml" Target="../ink/ink134.xml"/><Relationship Id="rId13" Type="http://schemas.openxmlformats.org/officeDocument/2006/relationships/image" Target="../media/image20.png"/><Relationship Id="rId109" Type="http://schemas.openxmlformats.org/officeDocument/2006/relationships/customXml" Target="../ink/ink64.xml"/><Relationship Id="rId260" Type="http://schemas.openxmlformats.org/officeDocument/2006/relationships/image" Target="../media/image143.png"/><Relationship Id="rId34" Type="http://schemas.openxmlformats.org/officeDocument/2006/relationships/customXml" Target="../ink/ink26.xml"/><Relationship Id="rId55" Type="http://schemas.openxmlformats.org/officeDocument/2006/relationships/image" Target="../media/image41.png"/><Relationship Id="rId76" Type="http://schemas.openxmlformats.org/officeDocument/2006/relationships/customXml" Target="../ink/ink47.xml"/><Relationship Id="rId97" Type="http://schemas.openxmlformats.org/officeDocument/2006/relationships/image" Target="../media/image62.png"/><Relationship Id="rId120" Type="http://schemas.openxmlformats.org/officeDocument/2006/relationships/image" Target="../media/image73.png"/><Relationship Id="rId141" Type="http://schemas.openxmlformats.org/officeDocument/2006/relationships/customXml" Target="../ink/ink80.xml"/><Relationship Id="rId7" Type="http://schemas.openxmlformats.org/officeDocument/2006/relationships/image" Target="../media/image17.png"/><Relationship Id="rId162" Type="http://schemas.openxmlformats.org/officeDocument/2006/relationships/image" Target="../media/image94.png"/><Relationship Id="rId183" Type="http://schemas.openxmlformats.org/officeDocument/2006/relationships/customXml" Target="../ink/ink101.xml"/><Relationship Id="rId218" Type="http://schemas.openxmlformats.org/officeDocument/2006/relationships/image" Target="../media/image122.png"/><Relationship Id="rId239" Type="http://schemas.openxmlformats.org/officeDocument/2006/relationships/customXml" Target="../ink/ink129.xml"/><Relationship Id="rId250" Type="http://schemas.openxmlformats.org/officeDocument/2006/relationships/image" Target="../media/image138.png"/><Relationship Id="rId271" Type="http://schemas.openxmlformats.org/officeDocument/2006/relationships/customXml" Target="../ink/ink145.xml"/><Relationship Id="rId24" Type="http://schemas.openxmlformats.org/officeDocument/2006/relationships/customXml" Target="../ink/ink21.xml"/><Relationship Id="rId45" Type="http://schemas.openxmlformats.org/officeDocument/2006/relationships/image" Target="../media/image36.png"/><Relationship Id="rId66" Type="http://schemas.openxmlformats.org/officeDocument/2006/relationships/customXml" Target="../ink/ink42.xml"/><Relationship Id="rId87" Type="http://schemas.openxmlformats.org/officeDocument/2006/relationships/image" Target="../media/image57.png"/><Relationship Id="rId110" Type="http://schemas.openxmlformats.org/officeDocument/2006/relationships/image" Target="../media/image68.png"/><Relationship Id="rId131" Type="http://schemas.openxmlformats.org/officeDocument/2006/relationships/customXml" Target="../ink/ink75.xml"/><Relationship Id="rId152" Type="http://schemas.openxmlformats.org/officeDocument/2006/relationships/image" Target="../media/image89.png"/><Relationship Id="rId173" Type="http://schemas.openxmlformats.org/officeDocument/2006/relationships/customXml" Target="../ink/ink96.xml"/><Relationship Id="rId194" Type="http://schemas.openxmlformats.org/officeDocument/2006/relationships/image" Target="../media/image110.png"/><Relationship Id="rId208" Type="http://schemas.openxmlformats.org/officeDocument/2006/relationships/image" Target="../media/image117.png"/><Relationship Id="rId229" Type="http://schemas.openxmlformats.org/officeDocument/2006/relationships/customXml" Target="../ink/ink124.xml"/><Relationship Id="rId240" Type="http://schemas.openxmlformats.org/officeDocument/2006/relationships/image" Target="../media/image133.png"/><Relationship Id="rId261" Type="http://schemas.openxmlformats.org/officeDocument/2006/relationships/customXml" Target="../ink/ink140.xml"/><Relationship Id="rId14" Type="http://schemas.openxmlformats.org/officeDocument/2006/relationships/customXml" Target="../ink/ink16.xml"/><Relationship Id="rId35" Type="http://schemas.openxmlformats.org/officeDocument/2006/relationships/image" Target="../media/image31.png"/><Relationship Id="rId56" Type="http://schemas.openxmlformats.org/officeDocument/2006/relationships/customXml" Target="../ink/ink37.xml"/><Relationship Id="rId77" Type="http://schemas.openxmlformats.org/officeDocument/2006/relationships/image" Target="../media/image52.png"/><Relationship Id="rId100" Type="http://schemas.openxmlformats.org/officeDocument/2006/relationships/customXml" Target="../ink/ink59.xml"/><Relationship Id="rId8" Type="http://schemas.openxmlformats.org/officeDocument/2006/relationships/customXml" Target="../ink/ink13.xml"/><Relationship Id="rId98" Type="http://schemas.openxmlformats.org/officeDocument/2006/relationships/customXml" Target="../ink/ink58.xml"/><Relationship Id="rId121" Type="http://schemas.openxmlformats.org/officeDocument/2006/relationships/customXml" Target="../ink/ink70.xml"/><Relationship Id="rId142" Type="http://schemas.openxmlformats.org/officeDocument/2006/relationships/image" Target="../media/image84.png"/><Relationship Id="rId163" Type="http://schemas.openxmlformats.org/officeDocument/2006/relationships/customXml" Target="../ink/ink91.xml"/><Relationship Id="rId184" Type="http://schemas.openxmlformats.org/officeDocument/2006/relationships/image" Target="../media/image105.png"/><Relationship Id="rId219" Type="http://schemas.openxmlformats.org/officeDocument/2006/relationships/customXml" Target="../ink/ink119.xml"/><Relationship Id="rId230" Type="http://schemas.openxmlformats.org/officeDocument/2006/relationships/image" Target="../media/image128.png"/><Relationship Id="rId251" Type="http://schemas.openxmlformats.org/officeDocument/2006/relationships/customXml" Target="../ink/ink135.xml"/><Relationship Id="rId25" Type="http://schemas.openxmlformats.org/officeDocument/2006/relationships/image" Target="../media/image26.png"/><Relationship Id="rId46" Type="http://schemas.openxmlformats.org/officeDocument/2006/relationships/customXml" Target="../ink/ink32.xml"/><Relationship Id="rId67" Type="http://schemas.openxmlformats.org/officeDocument/2006/relationships/image" Target="../media/image47.png"/><Relationship Id="rId272" Type="http://schemas.openxmlformats.org/officeDocument/2006/relationships/image" Target="../media/image149.png"/><Relationship Id="rId88" Type="http://schemas.openxmlformats.org/officeDocument/2006/relationships/customXml" Target="../ink/ink53.xml"/><Relationship Id="rId111" Type="http://schemas.openxmlformats.org/officeDocument/2006/relationships/customXml" Target="../ink/ink65.xml"/><Relationship Id="rId132" Type="http://schemas.openxmlformats.org/officeDocument/2006/relationships/image" Target="../media/image79.png"/><Relationship Id="rId153" Type="http://schemas.openxmlformats.org/officeDocument/2006/relationships/customXml" Target="../ink/ink86.xml"/><Relationship Id="rId174" Type="http://schemas.openxmlformats.org/officeDocument/2006/relationships/image" Target="../media/image100.png"/><Relationship Id="rId195" Type="http://schemas.openxmlformats.org/officeDocument/2006/relationships/customXml" Target="../ink/ink107.xml"/><Relationship Id="rId209" Type="http://schemas.openxmlformats.org/officeDocument/2006/relationships/customXml" Target="../ink/ink114.xml"/><Relationship Id="rId220" Type="http://schemas.openxmlformats.org/officeDocument/2006/relationships/image" Target="../media/image123.png"/><Relationship Id="rId241" Type="http://schemas.openxmlformats.org/officeDocument/2006/relationships/customXml" Target="../ink/ink130.xml"/><Relationship Id="rId15" Type="http://schemas.openxmlformats.org/officeDocument/2006/relationships/image" Target="../media/image21.png"/><Relationship Id="rId36" Type="http://schemas.openxmlformats.org/officeDocument/2006/relationships/customXml" Target="../ink/ink27.xml"/><Relationship Id="rId57" Type="http://schemas.openxmlformats.org/officeDocument/2006/relationships/image" Target="../media/image42.png"/><Relationship Id="rId262" Type="http://schemas.openxmlformats.org/officeDocument/2006/relationships/image" Target="../media/image144.png"/><Relationship Id="rId78" Type="http://schemas.openxmlformats.org/officeDocument/2006/relationships/customXml" Target="../ink/ink48.xml"/><Relationship Id="rId99" Type="http://schemas.openxmlformats.org/officeDocument/2006/relationships/image" Target="../media/image63.png"/><Relationship Id="rId101" Type="http://schemas.openxmlformats.org/officeDocument/2006/relationships/image" Target="../media/image64.png"/><Relationship Id="rId122" Type="http://schemas.openxmlformats.org/officeDocument/2006/relationships/image" Target="../media/image74.png"/><Relationship Id="rId143" Type="http://schemas.openxmlformats.org/officeDocument/2006/relationships/customXml" Target="../ink/ink81.xml"/><Relationship Id="rId164" Type="http://schemas.openxmlformats.org/officeDocument/2006/relationships/image" Target="../media/image95.png"/><Relationship Id="rId185" Type="http://schemas.openxmlformats.org/officeDocument/2006/relationships/customXml" Target="../ink/ink102.xml"/><Relationship Id="rId9" Type="http://schemas.openxmlformats.org/officeDocument/2006/relationships/image" Target="../media/image18.png"/><Relationship Id="rId210" Type="http://schemas.openxmlformats.org/officeDocument/2006/relationships/image" Target="../media/image118.png"/><Relationship Id="rId26" Type="http://schemas.openxmlformats.org/officeDocument/2006/relationships/customXml" Target="../ink/ink22.xml"/><Relationship Id="rId231" Type="http://schemas.openxmlformats.org/officeDocument/2006/relationships/customXml" Target="../ink/ink125.xml"/><Relationship Id="rId252" Type="http://schemas.openxmlformats.org/officeDocument/2006/relationships/image" Target="../media/image139.png"/><Relationship Id="rId273" Type="http://schemas.openxmlformats.org/officeDocument/2006/relationships/customXml" Target="../ink/ink146.xml"/><Relationship Id="rId47" Type="http://schemas.openxmlformats.org/officeDocument/2006/relationships/image" Target="../media/image37.png"/><Relationship Id="rId68" Type="http://schemas.openxmlformats.org/officeDocument/2006/relationships/customXml" Target="../ink/ink43.xml"/><Relationship Id="rId89" Type="http://schemas.openxmlformats.org/officeDocument/2006/relationships/image" Target="../media/image58.png"/><Relationship Id="rId112" Type="http://schemas.openxmlformats.org/officeDocument/2006/relationships/image" Target="../media/image69.png"/><Relationship Id="rId133" Type="http://schemas.openxmlformats.org/officeDocument/2006/relationships/customXml" Target="../ink/ink76.xml"/><Relationship Id="rId154" Type="http://schemas.openxmlformats.org/officeDocument/2006/relationships/image" Target="../media/image90.png"/><Relationship Id="rId175" Type="http://schemas.openxmlformats.org/officeDocument/2006/relationships/customXml" Target="../ink/ink97.xml"/><Relationship Id="rId196" Type="http://schemas.openxmlformats.org/officeDocument/2006/relationships/image" Target="../media/image111.png"/><Relationship Id="rId200" Type="http://schemas.openxmlformats.org/officeDocument/2006/relationships/image" Target="../media/image113.png"/><Relationship Id="rId16" Type="http://schemas.openxmlformats.org/officeDocument/2006/relationships/customXml" Target="../ink/ink17.xml"/><Relationship Id="rId221" Type="http://schemas.openxmlformats.org/officeDocument/2006/relationships/customXml" Target="../ink/ink120.xml"/><Relationship Id="rId242" Type="http://schemas.openxmlformats.org/officeDocument/2006/relationships/image" Target="../media/image134.png"/><Relationship Id="rId263" Type="http://schemas.openxmlformats.org/officeDocument/2006/relationships/customXml" Target="../ink/ink141.xml"/><Relationship Id="rId37" Type="http://schemas.openxmlformats.org/officeDocument/2006/relationships/image" Target="../media/image32.png"/><Relationship Id="rId58" Type="http://schemas.openxmlformats.org/officeDocument/2006/relationships/customXml" Target="../ink/ink38.xml"/><Relationship Id="rId79" Type="http://schemas.openxmlformats.org/officeDocument/2006/relationships/image" Target="../media/image53.png"/><Relationship Id="rId102" Type="http://schemas.openxmlformats.org/officeDocument/2006/relationships/customXml" Target="../ink/ink60.xml"/><Relationship Id="rId123" Type="http://schemas.openxmlformats.org/officeDocument/2006/relationships/customXml" Target="../ink/ink71.xml"/><Relationship Id="rId144" Type="http://schemas.openxmlformats.org/officeDocument/2006/relationships/image" Target="../media/image85.png"/><Relationship Id="rId90" Type="http://schemas.openxmlformats.org/officeDocument/2006/relationships/customXml" Target="../ink/ink54.xml"/><Relationship Id="rId165" Type="http://schemas.openxmlformats.org/officeDocument/2006/relationships/customXml" Target="../ink/ink92.xml"/><Relationship Id="rId186" Type="http://schemas.openxmlformats.org/officeDocument/2006/relationships/image" Target="../media/image106.png"/><Relationship Id="rId211" Type="http://schemas.openxmlformats.org/officeDocument/2006/relationships/customXml" Target="../ink/ink115.xml"/><Relationship Id="rId232" Type="http://schemas.openxmlformats.org/officeDocument/2006/relationships/image" Target="../media/image129.png"/><Relationship Id="rId253" Type="http://schemas.openxmlformats.org/officeDocument/2006/relationships/customXml" Target="../ink/ink136.xml"/><Relationship Id="rId274" Type="http://schemas.openxmlformats.org/officeDocument/2006/relationships/image" Target="../media/image150.png"/><Relationship Id="rId27" Type="http://schemas.openxmlformats.org/officeDocument/2006/relationships/image" Target="../media/image27.png"/><Relationship Id="rId48" Type="http://schemas.openxmlformats.org/officeDocument/2006/relationships/customXml" Target="../ink/ink33.xml"/><Relationship Id="rId69" Type="http://schemas.openxmlformats.org/officeDocument/2006/relationships/image" Target="../media/image48.png"/><Relationship Id="rId113" Type="http://schemas.openxmlformats.org/officeDocument/2006/relationships/customXml" Target="../ink/ink66.xml"/><Relationship Id="rId134" Type="http://schemas.openxmlformats.org/officeDocument/2006/relationships/image" Target="../media/image80.png"/><Relationship Id="rId80" Type="http://schemas.openxmlformats.org/officeDocument/2006/relationships/customXml" Target="../ink/ink49.xml"/><Relationship Id="rId155" Type="http://schemas.openxmlformats.org/officeDocument/2006/relationships/customXml" Target="../ink/ink87.xml"/><Relationship Id="rId176" Type="http://schemas.openxmlformats.org/officeDocument/2006/relationships/image" Target="../media/image101.png"/><Relationship Id="rId197" Type="http://schemas.openxmlformats.org/officeDocument/2006/relationships/customXml" Target="../ink/ink108.xml"/><Relationship Id="rId201" Type="http://schemas.openxmlformats.org/officeDocument/2006/relationships/customXml" Target="../ink/ink110.xml"/><Relationship Id="rId222" Type="http://schemas.openxmlformats.org/officeDocument/2006/relationships/image" Target="../media/image124.png"/><Relationship Id="rId243" Type="http://schemas.openxmlformats.org/officeDocument/2006/relationships/customXml" Target="../ink/ink131.xml"/><Relationship Id="rId264" Type="http://schemas.openxmlformats.org/officeDocument/2006/relationships/image" Target="../media/image145.png"/><Relationship Id="rId17" Type="http://schemas.openxmlformats.org/officeDocument/2006/relationships/image" Target="../media/image22.png"/><Relationship Id="rId38" Type="http://schemas.openxmlformats.org/officeDocument/2006/relationships/customXml" Target="../ink/ink28.xml"/><Relationship Id="rId59" Type="http://schemas.openxmlformats.org/officeDocument/2006/relationships/image" Target="../media/image43.png"/><Relationship Id="rId103" Type="http://schemas.openxmlformats.org/officeDocument/2006/relationships/image" Target="../media/image65.png"/><Relationship Id="rId124" Type="http://schemas.openxmlformats.org/officeDocument/2006/relationships/image" Target="../media/image75.png"/><Relationship Id="rId70" Type="http://schemas.openxmlformats.org/officeDocument/2006/relationships/customXml" Target="../ink/ink44.xml"/><Relationship Id="rId91" Type="http://schemas.openxmlformats.org/officeDocument/2006/relationships/image" Target="../media/image59.png"/><Relationship Id="rId145" Type="http://schemas.openxmlformats.org/officeDocument/2006/relationships/customXml" Target="../ink/ink82.xml"/><Relationship Id="rId166" Type="http://schemas.openxmlformats.org/officeDocument/2006/relationships/image" Target="../media/image96.png"/><Relationship Id="rId187" Type="http://schemas.openxmlformats.org/officeDocument/2006/relationships/customXml" Target="../ink/ink103.xml"/><Relationship Id="rId1" Type="http://schemas.openxmlformats.org/officeDocument/2006/relationships/slideLayout" Target="../slideLayouts/slideLayout2.xml"/><Relationship Id="rId212" Type="http://schemas.openxmlformats.org/officeDocument/2006/relationships/image" Target="../media/image119.png"/><Relationship Id="rId233" Type="http://schemas.openxmlformats.org/officeDocument/2006/relationships/customXml" Target="../ink/ink126.xml"/><Relationship Id="rId254" Type="http://schemas.openxmlformats.org/officeDocument/2006/relationships/image" Target="../media/image140.png"/><Relationship Id="rId28" Type="http://schemas.openxmlformats.org/officeDocument/2006/relationships/customXml" Target="../ink/ink23.xml"/><Relationship Id="rId49" Type="http://schemas.openxmlformats.org/officeDocument/2006/relationships/image" Target="../media/image38.png"/><Relationship Id="rId114" Type="http://schemas.openxmlformats.org/officeDocument/2006/relationships/image" Target="../media/image70.png"/><Relationship Id="rId60" Type="http://schemas.openxmlformats.org/officeDocument/2006/relationships/customXml" Target="../ink/ink39.xml"/><Relationship Id="rId81" Type="http://schemas.openxmlformats.org/officeDocument/2006/relationships/image" Target="../media/image54.png"/><Relationship Id="rId135" Type="http://schemas.openxmlformats.org/officeDocument/2006/relationships/customXml" Target="../ink/ink77.xml"/><Relationship Id="rId156" Type="http://schemas.openxmlformats.org/officeDocument/2006/relationships/image" Target="../media/image91.png"/><Relationship Id="rId177" Type="http://schemas.openxmlformats.org/officeDocument/2006/relationships/customXml" Target="../ink/ink98.xml"/><Relationship Id="rId198" Type="http://schemas.openxmlformats.org/officeDocument/2006/relationships/image" Target="../media/image112.png"/><Relationship Id="rId202" Type="http://schemas.openxmlformats.org/officeDocument/2006/relationships/image" Target="../media/image114.png"/><Relationship Id="rId223" Type="http://schemas.openxmlformats.org/officeDocument/2006/relationships/customXml" Target="../ink/ink121.xml"/><Relationship Id="rId244" Type="http://schemas.openxmlformats.org/officeDocument/2006/relationships/image" Target="../media/image135.png"/><Relationship Id="rId18" Type="http://schemas.openxmlformats.org/officeDocument/2006/relationships/customXml" Target="../ink/ink18.xml"/><Relationship Id="rId39" Type="http://schemas.openxmlformats.org/officeDocument/2006/relationships/image" Target="../media/image33.png"/><Relationship Id="rId265" Type="http://schemas.openxmlformats.org/officeDocument/2006/relationships/customXml" Target="../ink/ink142.xml"/><Relationship Id="rId50" Type="http://schemas.openxmlformats.org/officeDocument/2006/relationships/customXml" Target="../ink/ink34.xml"/><Relationship Id="rId104" Type="http://schemas.openxmlformats.org/officeDocument/2006/relationships/customXml" Target="../ink/ink61.xml"/><Relationship Id="rId125" Type="http://schemas.openxmlformats.org/officeDocument/2006/relationships/customXml" Target="../ink/ink72.xml"/><Relationship Id="rId146" Type="http://schemas.openxmlformats.org/officeDocument/2006/relationships/image" Target="../media/image86.png"/><Relationship Id="rId167" Type="http://schemas.openxmlformats.org/officeDocument/2006/relationships/customXml" Target="../ink/ink93.xml"/><Relationship Id="rId188" Type="http://schemas.openxmlformats.org/officeDocument/2006/relationships/image" Target="../media/image107.png"/><Relationship Id="rId71" Type="http://schemas.openxmlformats.org/officeDocument/2006/relationships/image" Target="../media/image49.png"/><Relationship Id="rId92" Type="http://schemas.openxmlformats.org/officeDocument/2006/relationships/customXml" Target="../ink/ink55.xml"/><Relationship Id="rId213" Type="http://schemas.openxmlformats.org/officeDocument/2006/relationships/customXml" Target="../ink/ink116.xml"/><Relationship Id="rId234" Type="http://schemas.openxmlformats.org/officeDocument/2006/relationships/image" Target="../media/image130.png"/><Relationship Id="rId2" Type="http://schemas.openxmlformats.org/officeDocument/2006/relationships/customXml" Target="../ink/ink10.xml"/><Relationship Id="rId29" Type="http://schemas.openxmlformats.org/officeDocument/2006/relationships/image" Target="../media/image28.png"/><Relationship Id="rId255" Type="http://schemas.openxmlformats.org/officeDocument/2006/relationships/customXml" Target="../ink/ink137.xml"/><Relationship Id="rId40" Type="http://schemas.openxmlformats.org/officeDocument/2006/relationships/customXml" Target="../ink/ink29.xml"/><Relationship Id="rId115" Type="http://schemas.openxmlformats.org/officeDocument/2006/relationships/customXml" Target="../ink/ink67.xml"/><Relationship Id="rId136" Type="http://schemas.openxmlformats.org/officeDocument/2006/relationships/image" Target="../media/image81.png"/><Relationship Id="rId157" Type="http://schemas.openxmlformats.org/officeDocument/2006/relationships/customXml" Target="../ink/ink88.xml"/><Relationship Id="rId178" Type="http://schemas.openxmlformats.org/officeDocument/2006/relationships/image" Target="../media/image102.png"/><Relationship Id="rId61" Type="http://schemas.openxmlformats.org/officeDocument/2006/relationships/image" Target="../media/image44.png"/><Relationship Id="rId82" Type="http://schemas.openxmlformats.org/officeDocument/2006/relationships/customXml" Target="../ink/ink50.xml"/><Relationship Id="rId199" Type="http://schemas.openxmlformats.org/officeDocument/2006/relationships/customXml" Target="../ink/ink109.xml"/><Relationship Id="rId203" Type="http://schemas.openxmlformats.org/officeDocument/2006/relationships/customXml" Target="../ink/ink111.xml"/><Relationship Id="rId19" Type="http://schemas.openxmlformats.org/officeDocument/2006/relationships/image" Target="../media/image23.png"/><Relationship Id="rId224" Type="http://schemas.openxmlformats.org/officeDocument/2006/relationships/image" Target="../media/image125.png"/><Relationship Id="rId245" Type="http://schemas.openxmlformats.org/officeDocument/2006/relationships/customXml" Target="../ink/ink132.xml"/><Relationship Id="rId266" Type="http://schemas.openxmlformats.org/officeDocument/2006/relationships/image" Target="../media/image146.png"/><Relationship Id="rId30" Type="http://schemas.openxmlformats.org/officeDocument/2006/relationships/customXml" Target="../ink/ink24.xml"/><Relationship Id="rId105" Type="http://schemas.openxmlformats.org/officeDocument/2006/relationships/customXml" Target="../ink/ink62.xml"/><Relationship Id="rId126" Type="http://schemas.openxmlformats.org/officeDocument/2006/relationships/image" Target="../media/image76.png"/><Relationship Id="rId147" Type="http://schemas.openxmlformats.org/officeDocument/2006/relationships/customXml" Target="../ink/ink83.xml"/><Relationship Id="rId168" Type="http://schemas.openxmlformats.org/officeDocument/2006/relationships/image" Target="../media/image97.png"/><Relationship Id="rId51" Type="http://schemas.openxmlformats.org/officeDocument/2006/relationships/image" Target="../media/image39.png"/><Relationship Id="rId72" Type="http://schemas.openxmlformats.org/officeDocument/2006/relationships/customXml" Target="../ink/ink45.xml"/><Relationship Id="rId93" Type="http://schemas.openxmlformats.org/officeDocument/2006/relationships/image" Target="../media/image60.png"/><Relationship Id="rId189" Type="http://schemas.openxmlformats.org/officeDocument/2006/relationships/customXml" Target="../ink/ink104.xml"/><Relationship Id="rId3" Type="http://schemas.openxmlformats.org/officeDocument/2006/relationships/image" Target="../media/image15.png"/><Relationship Id="rId214" Type="http://schemas.openxmlformats.org/officeDocument/2006/relationships/image" Target="../media/image120.png"/><Relationship Id="rId235" Type="http://schemas.openxmlformats.org/officeDocument/2006/relationships/customXml" Target="../ink/ink127.xml"/><Relationship Id="rId256" Type="http://schemas.openxmlformats.org/officeDocument/2006/relationships/image" Target="../media/image141.png"/><Relationship Id="rId116" Type="http://schemas.openxmlformats.org/officeDocument/2006/relationships/image" Target="../media/image71.png"/><Relationship Id="rId137" Type="http://schemas.openxmlformats.org/officeDocument/2006/relationships/customXml" Target="../ink/ink78.xml"/><Relationship Id="rId158" Type="http://schemas.openxmlformats.org/officeDocument/2006/relationships/image" Target="../media/image92.png"/><Relationship Id="rId20" Type="http://schemas.openxmlformats.org/officeDocument/2006/relationships/customXml" Target="../ink/ink19.xml"/><Relationship Id="rId41" Type="http://schemas.openxmlformats.org/officeDocument/2006/relationships/image" Target="../media/image34.png"/><Relationship Id="rId62" Type="http://schemas.openxmlformats.org/officeDocument/2006/relationships/customXml" Target="../ink/ink40.xml"/><Relationship Id="rId83" Type="http://schemas.openxmlformats.org/officeDocument/2006/relationships/image" Target="../media/image55.png"/><Relationship Id="rId179" Type="http://schemas.openxmlformats.org/officeDocument/2006/relationships/customXml" Target="../ink/ink99.xml"/><Relationship Id="rId190" Type="http://schemas.openxmlformats.org/officeDocument/2006/relationships/image" Target="../media/image108.png"/><Relationship Id="rId204" Type="http://schemas.openxmlformats.org/officeDocument/2006/relationships/image" Target="../media/image115.png"/><Relationship Id="rId225" Type="http://schemas.openxmlformats.org/officeDocument/2006/relationships/customXml" Target="../ink/ink122.xml"/><Relationship Id="rId246" Type="http://schemas.openxmlformats.org/officeDocument/2006/relationships/image" Target="../media/image136.png"/><Relationship Id="rId267" Type="http://schemas.openxmlformats.org/officeDocument/2006/relationships/customXml" Target="../ink/ink143.xml"/><Relationship Id="rId106" Type="http://schemas.openxmlformats.org/officeDocument/2006/relationships/image" Target="../media/image66.png"/><Relationship Id="rId127" Type="http://schemas.openxmlformats.org/officeDocument/2006/relationships/customXml" Target="../ink/ink73.xml"/><Relationship Id="rId10" Type="http://schemas.openxmlformats.org/officeDocument/2006/relationships/customXml" Target="../ink/ink14.xml"/><Relationship Id="rId31" Type="http://schemas.openxmlformats.org/officeDocument/2006/relationships/image" Target="../media/image29.png"/><Relationship Id="rId52" Type="http://schemas.openxmlformats.org/officeDocument/2006/relationships/customXml" Target="../ink/ink35.xml"/><Relationship Id="rId73" Type="http://schemas.openxmlformats.org/officeDocument/2006/relationships/image" Target="../media/image50.png"/><Relationship Id="rId94" Type="http://schemas.openxmlformats.org/officeDocument/2006/relationships/customXml" Target="../ink/ink56.xml"/><Relationship Id="rId148" Type="http://schemas.openxmlformats.org/officeDocument/2006/relationships/image" Target="../media/image87.png"/><Relationship Id="rId169" Type="http://schemas.openxmlformats.org/officeDocument/2006/relationships/customXml" Target="../ink/ink94.xml"/><Relationship Id="rId4" Type="http://schemas.openxmlformats.org/officeDocument/2006/relationships/customXml" Target="../ink/ink11.xml"/><Relationship Id="rId180" Type="http://schemas.openxmlformats.org/officeDocument/2006/relationships/image" Target="../media/image103.png"/><Relationship Id="rId215" Type="http://schemas.openxmlformats.org/officeDocument/2006/relationships/customXml" Target="../ink/ink117.xml"/><Relationship Id="rId236" Type="http://schemas.openxmlformats.org/officeDocument/2006/relationships/image" Target="../media/image131.png"/><Relationship Id="rId257" Type="http://schemas.openxmlformats.org/officeDocument/2006/relationships/customXml" Target="../ink/ink138.xml"/><Relationship Id="rId42" Type="http://schemas.openxmlformats.org/officeDocument/2006/relationships/customXml" Target="../ink/ink30.xml"/><Relationship Id="rId84" Type="http://schemas.openxmlformats.org/officeDocument/2006/relationships/customXml" Target="../ink/ink51.xml"/><Relationship Id="rId138" Type="http://schemas.openxmlformats.org/officeDocument/2006/relationships/image" Target="../media/image82.png"/><Relationship Id="rId191" Type="http://schemas.openxmlformats.org/officeDocument/2006/relationships/customXml" Target="../ink/ink105.xml"/><Relationship Id="rId205" Type="http://schemas.openxmlformats.org/officeDocument/2006/relationships/customXml" Target="../ink/ink112.xml"/><Relationship Id="rId247" Type="http://schemas.openxmlformats.org/officeDocument/2006/relationships/customXml" Target="../ink/ink133.xml"/><Relationship Id="rId107" Type="http://schemas.openxmlformats.org/officeDocument/2006/relationships/customXml" Target="../ink/ink63.xml"/><Relationship Id="rId11" Type="http://schemas.openxmlformats.org/officeDocument/2006/relationships/image" Target="../media/image19.png"/><Relationship Id="rId53" Type="http://schemas.openxmlformats.org/officeDocument/2006/relationships/image" Target="../media/image40.png"/><Relationship Id="rId149" Type="http://schemas.openxmlformats.org/officeDocument/2006/relationships/customXml" Target="../ink/ink84.xml"/></Relationships>
</file>

<file path=ppt/slides/_rels/slide13.xml.rels><?xml version="1.0" encoding="UTF-8" standalone="yes"?>
<Relationships xmlns="http://schemas.openxmlformats.org/package/2006/relationships"><Relationship Id="rId117" Type="http://schemas.openxmlformats.org/officeDocument/2006/relationships/image" Target="../media/image208.png"/><Relationship Id="rId21" Type="http://schemas.openxmlformats.org/officeDocument/2006/relationships/image" Target="../media/image160.png"/><Relationship Id="rId42" Type="http://schemas.openxmlformats.org/officeDocument/2006/relationships/customXml" Target="../ink/ink167.xml"/><Relationship Id="rId63" Type="http://schemas.openxmlformats.org/officeDocument/2006/relationships/image" Target="../media/image181.png"/><Relationship Id="rId84" Type="http://schemas.openxmlformats.org/officeDocument/2006/relationships/customXml" Target="../ink/ink188.xml"/><Relationship Id="rId138" Type="http://schemas.openxmlformats.org/officeDocument/2006/relationships/customXml" Target="../ink/ink215.xml"/><Relationship Id="rId159" Type="http://schemas.openxmlformats.org/officeDocument/2006/relationships/image" Target="../media/image229.png"/><Relationship Id="rId107" Type="http://schemas.openxmlformats.org/officeDocument/2006/relationships/image" Target="../media/image203.png"/><Relationship Id="rId11" Type="http://schemas.openxmlformats.org/officeDocument/2006/relationships/image" Target="../media/image155.png"/><Relationship Id="rId32" Type="http://schemas.openxmlformats.org/officeDocument/2006/relationships/customXml" Target="../ink/ink162.xml"/><Relationship Id="rId53" Type="http://schemas.openxmlformats.org/officeDocument/2006/relationships/image" Target="../media/image176.png"/><Relationship Id="rId74" Type="http://schemas.openxmlformats.org/officeDocument/2006/relationships/customXml" Target="../ink/ink183.xml"/><Relationship Id="rId128" Type="http://schemas.openxmlformats.org/officeDocument/2006/relationships/customXml" Target="../ink/ink210.xml"/><Relationship Id="rId149" Type="http://schemas.openxmlformats.org/officeDocument/2006/relationships/image" Target="../media/image224.png"/><Relationship Id="rId5" Type="http://schemas.openxmlformats.org/officeDocument/2006/relationships/image" Target="../media/image152.png"/><Relationship Id="rId95" Type="http://schemas.openxmlformats.org/officeDocument/2006/relationships/image" Target="../media/image197.png"/><Relationship Id="rId160" Type="http://schemas.openxmlformats.org/officeDocument/2006/relationships/customXml" Target="../ink/ink226.xml"/><Relationship Id="rId22" Type="http://schemas.openxmlformats.org/officeDocument/2006/relationships/customXml" Target="../ink/ink157.xml"/><Relationship Id="rId43" Type="http://schemas.openxmlformats.org/officeDocument/2006/relationships/image" Target="../media/image171.png"/><Relationship Id="rId64" Type="http://schemas.openxmlformats.org/officeDocument/2006/relationships/customXml" Target="../ink/ink178.xml"/><Relationship Id="rId118" Type="http://schemas.openxmlformats.org/officeDocument/2006/relationships/customXml" Target="../ink/ink205.xml"/><Relationship Id="rId139" Type="http://schemas.openxmlformats.org/officeDocument/2006/relationships/image" Target="../media/image219.png"/><Relationship Id="rId85" Type="http://schemas.openxmlformats.org/officeDocument/2006/relationships/image" Target="../media/image192.png"/><Relationship Id="rId150" Type="http://schemas.openxmlformats.org/officeDocument/2006/relationships/customXml" Target="../ink/ink221.xml"/><Relationship Id="rId12" Type="http://schemas.openxmlformats.org/officeDocument/2006/relationships/customXml" Target="../ink/ink152.xml"/><Relationship Id="rId17" Type="http://schemas.openxmlformats.org/officeDocument/2006/relationships/image" Target="../media/image158.png"/><Relationship Id="rId33" Type="http://schemas.openxmlformats.org/officeDocument/2006/relationships/image" Target="../media/image166.png"/><Relationship Id="rId38" Type="http://schemas.openxmlformats.org/officeDocument/2006/relationships/customXml" Target="../ink/ink165.xml"/><Relationship Id="rId59" Type="http://schemas.openxmlformats.org/officeDocument/2006/relationships/image" Target="../media/image179.png"/><Relationship Id="rId103" Type="http://schemas.openxmlformats.org/officeDocument/2006/relationships/image" Target="../media/image201.png"/><Relationship Id="rId108" Type="http://schemas.openxmlformats.org/officeDocument/2006/relationships/customXml" Target="../ink/ink200.xml"/><Relationship Id="rId124" Type="http://schemas.openxmlformats.org/officeDocument/2006/relationships/customXml" Target="../ink/ink208.xml"/><Relationship Id="rId129" Type="http://schemas.openxmlformats.org/officeDocument/2006/relationships/image" Target="../media/image214.png"/><Relationship Id="rId54" Type="http://schemas.openxmlformats.org/officeDocument/2006/relationships/customXml" Target="../ink/ink173.xml"/><Relationship Id="rId70" Type="http://schemas.openxmlformats.org/officeDocument/2006/relationships/customXml" Target="../ink/ink181.xml"/><Relationship Id="rId75" Type="http://schemas.openxmlformats.org/officeDocument/2006/relationships/image" Target="../media/image187.png"/><Relationship Id="rId91" Type="http://schemas.openxmlformats.org/officeDocument/2006/relationships/image" Target="../media/image195.png"/><Relationship Id="rId96" Type="http://schemas.openxmlformats.org/officeDocument/2006/relationships/customXml" Target="../ink/ink194.xml"/><Relationship Id="rId140" Type="http://schemas.openxmlformats.org/officeDocument/2006/relationships/customXml" Target="../ink/ink216.xml"/><Relationship Id="rId145" Type="http://schemas.openxmlformats.org/officeDocument/2006/relationships/image" Target="../media/image222.png"/><Relationship Id="rId161" Type="http://schemas.openxmlformats.org/officeDocument/2006/relationships/image" Target="../media/image230.png"/><Relationship Id="rId1" Type="http://schemas.openxmlformats.org/officeDocument/2006/relationships/slideLayout" Target="../slideLayouts/slideLayout6.xml"/><Relationship Id="rId6" Type="http://schemas.openxmlformats.org/officeDocument/2006/relationships/customXml" Target="../ink/ink149.xml"/><Relationship Id="rId23" Type="http://schemas.openxmlformats.org/officeDocument/2006/relationships/image" Target="../media/image161.png"/><Relationship Id="rId28" Type="http://schemas.openxmlformats.org/officeDocument/2006/relationships/customXml" Target="../ink/ink160.xml"/><Relationship Id="rId49" Type="http://schemas.openxmlformats.org/officeDocument/2006/relationships/image" Target="../media/image174.png"/><Relationship Id="rId114" Type="http://schemas.openxmlformats.org/officeDocument/2006/relationships/customXml" Target="../ink/ink203.xml"/><Relationship Id="rId119" Type="http://schemas.openxmlformats.org/officeDocument/2006/relationships/image" Target="../media/image209.png"/><Relationship Id="rId44" Type="http://schemas.openxmlformats.org/officeDocument/2006/relationships/customXml" Target="../ink/ink168.xml"/><Relationship Id="rId60" Type="http://schemas.openxmlformats.org/officeDocument/2006/relationships/customXml" Target="../ink/ink176.xml"/><Relationship Id="rId65" Type="http://schemas.openxmlformats.org/officeDocument/2006/relationships/image" Target="../media/image182.png"/><Relationship Id="rId81" Type="http://schemas.openxmlformats.org/officeDocument/2006/relationships/image" Target="../media/image190.png"/><Relationship Id="rId86" Type="http://schemas.openxmlformats.org/officeDocument/2006/relationships/customXml" Target="../ink/ink189.xml"/><Relationship Id="rId130" Type="http://schemas.openxmlformats.org/officeDocument/2006/relationships/customXml" Target="../ink/ink211.xml"/><Relationship Id="rId135" Type="http://schemas.openxmlformats.org/officeDocument/2006/relationships/image" Target="../media/image217.png"/><Relationship Id="rId151" Type="http://schemas.openxmlformats.org/officeDocument/2006/relationships/image" Target="../media/image225.png"/><Relationship Id="rId156" Type="http://schemas.openxmlformats.org/officeDocument/2006/relationships/customXml" Target="../ink/ink224.xml"/><Relationship Id="rId13" Type="http://schemas.openxmlformats.org/officeDocument/2006/relationships/image" Target="../media/image156.png"/><Relationship Id="rId18" Type="http://schemas.openxmlformats.org/officeDocument/2006/relationships/customXml" Target="../ink/ink155.xml"/><Relationship Id="rId39" Type="http://schemas.openxmlformats.org/officeDocument/2006/relationships/image" Target="../media/image169.png"/><Relationship Id="rId109" Type="http://schemas.openxmlformats.org/officeDocument/2006/relationships/image" Target="../media/image204.png"/><Relationship Id="rId34" Type="http://schemas.openxmlformats.org/officeDocument/2006/relationships/customXml" Target="../ink/ink163.xml"/><Relationship Id="rId50" Type="http://schemas.openxmlformats.org/officeDocument/2006/relationships/customXml" Target="../ink/ink171.xml"/><Relationship Id="rId55" Type="http://schemas.openxmlformats.org/officeDocument/2006/relationships/image" Target="../media/image177.png"/><Relationship Id="rId76" Type="http://schemas.openxmlformats.org/officeDocument/2006/relationships/customXml" Target="../ink/ink184.xml"/><Relationship Id="rId97" Type="http://schemas.openxmlformats.org/officeDocument/2006/relationships/image" Target="../media/image198.png"/><Relationship Id="rId104" Type="http://schemas.openxmlformats.org/officeDocument/2006/relationships/customXml" Target="../ink/ink198.xml"/><Relationship Id="rId120" Type="http://schemas.openxmlformats.org/officeDocument/2006/relationships/customXml" Target="../ink/ink206.xml"/><Relationship Id="rId125" Type="http://schemas.openxmlformats.org/officeDocument/2006/relationships/image" Target="../media/image212.png"/><Relationship Id="rId141" Type="http://schemas.openxmlformats.org/officeDocument/2006/relationships/image" Target="../media/image220.png"/><Relationship Id="rId146" Type="http://schemas.openxmlformats.org/officeDocument/2006/relationships/customXml" Target="../ink/ink219.xml"/><Relationship Id="rId7" Type="http://schemas.openxmlformats.org/officeDocument/2006/relationships/image" Target="../media/image153.png"/><Relationship Id="rId71" Type="http://schemas.openxmlformats.org/officeDocument/2006/relationships/image" Target="../media/image185.png"/><Relationship Id="rId92" Type="http://schemas.openxmlformats.org/officeDocument/2006/relationships/customXml" Target="../ink/ink192.xml"/><Relationship Id="rId2" Type="http://schemas.openxmlformats.org/officeDocument/2006/relationships/customXml" Target="../ink/ink147.xml"/><Relationship Id="rId29" Type="http://schemas.openxmlformats.org/officeDocument/2006/relationships/image" Target="../media/image164.png"/><Relationship Id="rId24" Type="http://schemas.openxmlformats.org/officeDocument/2006/relationships/customXml" Target="../ink/ink158.xml"/><Relationship Id="rId40" Type="http://schemas.openxmlformats.org/officeDocument/2006/relationships/customXml" Target="../ink/ink166.xml"/><Relationship Id="rId45" Type="http://schemas.openxmlformats.org/officeDocument/2006/relationships/image" Target="../media/image172.png"/><Relationship Id="rId66" Type="http://schemas.openxmlformats.org/officeDocument/2006/relationships/customXml" Target="../ink/ink179.xml"/><Relationship Id="rId87" Type="http://schemas.openxmlformats.org/officeDocument/2006/relationships/image" Target="../media/image193.png"/><Relationship Id="rId110" Type="http://schemas.openxmlformats.org/officeDocument/2006/relationships/customXml" Target="../ink/ink201.xml"/><Relationship Id="rId115" Type="http://schemas.openxmlformats.org/officeDocument/2006/relationships/image" Target="../media/image207.png"/><Relationship Id="rId131" Type="http://schemas.openxmlformats.org/officeDocument/2006/relationships/image" Target="../media/image215.png"/><Relationship Id="rId136" Type="http://schemas.openxmlformats.org/officeDocument/2006/relationships/customXml" Target="../ink/ink214.xml"/><Relationship Id="rId157" Type="http://schemas.openxmlformats.org/officeDocument/2006/relationships/image" Target="../media/image228.png"/><Relationship Id="rId61" Type="http://schemas.openxmlformats.org/officeDocument/2006/relationships/image" Target="../media/image180.png"/><Relationship Id="rId82" Type="http://schemas.openxmlformats.org/officeDocument/2006/relationships/customXml" Target="../ink/ink187.xml"/><Relationship Id="rId152" Type="http://schemas.openxmlformats.org/officeDocument/2006/relationships/customXml" Target="../ink/ink222.xml"/><Relationship Id="rId19" Type="http://schemas.openxmlformats.org/officeDocument/2006/relationships/image" Target="../media/image159.png"/><Relationship Id="rId14" Type="http://schemas.openxmlformats.org/officeDocument/2006/relationships/customXml" Target="../ink/ink153.xml"/><Relationship Id="rId30" Type="http://schemas.openxmlformats.org/officeDocument/2006/relationships/customXml" Target="../ink/ink161.xml"/><Relationship Id="rId35" Type="http://schemas.openxmlformats.org/officeDocument/2006/relationships/image" Target="../media/image167.png"/><Relationship Id="rId56" Type="http://schemas.openxmlformats.org/officeDocument/2006/relationships/customXml" Target="../ink/ink174.xml"/><Relationship Id="rId77" Type="http://schemas.openxmlformats.org/officeDocument/2006/relationships/image" Target="../media/image188.png"/><Relationship Id="rId100" Type="http://schemas.openxmlformats.org/officeDocument/2006/relationships/customXml" Target="../ink/ink196.xml"/><Relationship Id="rId105" Type="http://schemas.openxmlformats.org/officeDocument/2006/relationships/image" Target="../media/image202.png"/><Relationship Id="rId126" Type="http://schemas.openxmlformats.org/officeDocument/2006/relationships/customXml" Target="../ink/ink209.xml"/><Relationship Id="rId147" Type="http://schemas.openxmlformats.org/officeDocument/2006/relationships/image" Target="../media/image223.png"/><Relationship Id="rId8" Type="http://schemas.openxmlformats.org/officeDocument/2006/relationships/customXml" Target="../ink/ink150.xml"/><Relationship Id="rId51" Type="http://schemas.openxmlformats.org/officeDocument/2006/relationships/image" Target="../media/image175.png"/><Relationship Id="rId72" Type="http://schemas.openxmlformats.org/officeDocument/2006/relationships/customXml" Target="../ink/ink182.xml"/><Relationship Id="rId93" Type="http://schemas.openxmlformats.org/officeDocument/2006/relationships/image" Target="../media/image196.png"/><Relationship Id="rId98" Type="http://schemas.openxmlformats.org/officeDocument/2006/relationships/customXml" Target="../ink/ink195.xml"/><Relationship Id="rId121" Type="http://schemas.openxmlformats.org/officeDocument/2006/relationships/image" Target="../media/image210.png"/><Relationship Id="rId142" Type="http://schemas.openxmlformats.org/officeDocument/2006/relationships/customXml" Target="../ink/ink217.xml"/><Relationship Id="rId3" Type="http://schemas.openxmlformats.org/officeDocument/2006/relationships/image" Target="../media/image151.png"/><Relationship Id="rId25" Type="http://schemas.openxmlformats.org/officeDocument/2006/relationships/image" Target="../media/image162.png"/><Relationship Id="rId46" Type="http://schemas.openxmlformats.org/officeDocument/2006/relationships/customXml" Target="../ink/ink169.xml"/><Relationship Id="rId67" Type="http://schemas.openxmlformats.org/officeDocument/2006/relationships/image" Target="../media/image183.png"/><Relationship Id="rId116" Type="http://schemas.openxmlformats.org/officeDocument/2006/relationships/customXml" Target="../ink/ink204.xml"/><Relationship Id="rId137" Type="http://schemas.openxmlformats.org/officeDocument/2006/relationships/image" Target="../media/image218.png"/><Relationship Id="rId158" Type="http://schemas.openxmlformats.org/officeDocument/2006/relationships/customXml" Target="../ink/ink225.xml"/><Relationship Id="rId20" Type="http://schemas.openxmlformats.org/officeDocument/2006/relationships/customXml" Target="../ink/ink156.xml"/><Relationship Id="rId41" Type="http://schemas.openxmlformats.org/officeDocument/2006/relationships/image" Target="../media/image170.png"/><Relationship Id="rId62" Type="http://schemas.openxmlformats.org/officeDocument/2006/relationships/customXml" Target="../ink/ink177.xml"/><Relationship Id="rId83" Type="http://schemas.openxmlformats.org/officeDocument/2006/relationships/image" Target="../media/image191.png"/><Relationship Id="rId88" Type="http://schemas.openxmlformats.org/officeDocument/2006/relationships/customXml" Target="../ink/ink190.xml"/><Relationship Id="rId111" Type="http://schemas.openxmlformats.org/officeDocument/2006/relationships/image" Target="../media/image205.png"/><Relationship Id="rId132" Type="http://schemas.openxmlformats.org/officeDocument/2006/relationships/customXml" Target="../ink/ink212.xml"/><Relationship Id="rId153" Type="http://schemas.openxmlformats.org/officeDocument/2006/relationships/image" Target="../media/image226.png"/><Relationship Id="rId15" Type="http://schemas.openxmlformats.org/officeDocument/2006/relationships/image" Target="../media/image157.png"/><Relationship Id="rId36" Type="http://schemas.openxmlformats.org/officeDocument/2006/relationships/customXml" Target="../ink/ink164.xml"/><Relationship Id="rId57" Type="http://schemas.openxmlformats.org/officeDocument/2006/relationships/image" Target="../media/image178.png"/><Relationship Id="rId106" Type="http://schemas.openxmlformats.org/officeDocument/2006/relationships/customXml" Target="../ink/ink199.xml"/><Relationship Id="rId127" Type="http://schemas.openxmlformats.org/officeDocument/2006/relationships/image" Target="../media/image213.png"/><Relationship Id="rId10" Type="http://schemas.openxmlformats.org/officeDocument/2006/relationships/customXml" Target="../ink/ink151.xml"/><Relationship Id="rId31" Type="http://schemas.openxmlformats.org/officeDocument/2006/relationships/image" Target="../media/image165.png"/><Relationship Id="rId52" Type="http://schemas.openxmlformats.org/officeDocument/2006/relationships/customXml" Target="../ink/ink172.xml"/><Relationship Id="rId73" Type="http://schemas.openxmlformats.org/officeDocument/2006/relationships/image" Target="../media/image186.png"/><Relationship Id="rId78" Type="http://schemas.openxmlformats.org/officeDocument/2006/relationships/customXml" Target="../ink/ink185.xml"/><Relationship Id="rId94" Type="http://schemas.openxmlformats.org/officeDocument/2006/relationships/customXml" Target="../ink/ink193.xml"/><Relationship Id="rId99" Type="http://schemas.openxmlformats.org/officeDocument/2006/relationships/image" Target="../media/image199.png"/><Relationship Id="rId101" Type="http://schemas.openxmlformats.org/officeDocument/2006/relationships/image" Target="../media/image200.png"/><Relationship Id="rId122" Type="http://schemas.openxmlformats.org/officeDocument/2006/relationships/customXml" Target="../ink/ink207.xml"/><Relationship Id="rId143" Type="http://schemas.openxmlformats.org/officeDocument/2006/relationships/image" Target="../media/image221.png"/><Relationship Id="rId148" Type="http://schemas.openxmlformats.org/officeDocument/2006/relationships/customXml" Target="../ink/ink220.xml"/><Relationship Id="rId4" Type="http://schemas.openxmlformats.org/officeDocument/2006/relationships/customXml" Target="../ink/ink148.xml"/><Relationship Id="rId9" Type="http://schemas.openxmlformats.org/officeDocument/2006/relationships/image" Target="../media/image154.png"/><Relationship Id="rId26" Type="http://schemas.openxmlformats.org/officeDocument/2006/relationships/customXml" Target="../ink/ink159.xml"/><Relationship Id="rId47" Type="http://schemas.openxmlformats.org/officeDocument/2006/relationships/image" Target="../media/image173.png"/><Relationship Id="rId68" Type="http://schemas.openxmlformats.org/officeDocument/2006/relationships/customXml" Target="../ink/ink180.xml"/><Relationship Id="rId89" Type="http://schemas.openxmlformats.org/officeDocument/2006/relationships/image" Target="../media/image194.png"/><Relationship Id="rId112" Type="http://schemas.openxmlformats.org/officeDocument/2006/relationships/customXml" Target="../ink/ink202.xml"/><Relationship Id="rId133" Type="http://schemas.openxmlformats.org/officeDocument/2006/relationships/image" Target="../media/image216.png"/><Relationship Id="rId154" Type="http://schemas.openxmlformats.org/officeDocument/2006/relationships/customXml" Target="../ink/ink223.xml"/><Relationship Id="rId16" Type="http://schemas.openxmlformats.org/officeDocument/2006/relationships/customXml" Target="../ink/ink154.xml"/><Relationship Id="rId37" Type="http://schemas.openxmlformats.org/officeDocument/2006/relationships/image" Target="../media/image168.png"/><Relationship Id="rId58" Type="http://schemas.openxmlformats.org/officeDocument/2006/relationships/customXml" Target="../ink/ink175.xml"/><Relationship Id="rId79" Type="http://schemas.openxmlformats.org/officeDocument/2006/relationships/image" Target="../media/image189.png"/><Relationship Id="rId102" Type="http://schemas.openxmlformats.org/officeDocument/2006/relationships/customXml" Target="../ink/ink197.xml"/><Relationship Id="rId123" Type="http://schemas.openxmlformats.org/officeDocument/2006/relationships/image" Target="../media/image211.png"/><Relationship Id="rId144" Type="http://schemas.openxmlformats.org/officeDocument/2006/relationships/customXml" Target="../ink/ink218.xml"/><Relationship Id="rId90" Type="http://schemas.openxmlformats.org/officeDocument/2006/relationships/customXml" Target="../ink/ink191.xml"/><Relationship Id="rId27" Type="http://schemas.openxmlformats.org/officeDocument/2006/relationships/image" Target="../media/image163.png"/><Relationship Id="rId48" Type="http://schemas.openxmlformats.org/officeDocument/2006/relationships/customXml" Target="../ink/ink170.xml"/><Relationship Id="rId69" Type="http://schemas.openxmlformats.org/officeDocument/2006/relationships/image" Target="../media/image184.png"/><Relationship Id="rId113" Type="http://schemas.openxmlformats.org/officeDocument/2006/relationships/image" Target="../media/image206.png"/><Relationship Id="rId134" Type="http://schemas.openxmlformats.org/officeDocument/2006/relationships/customXml" Target="../ink/ink213.xml"/><Relationship Id="rId80" Type="http://schemas.openxmlformats.org/officeDocument/2006/relationships/customXml" Target="../ink/ink186.xml"/><Relationship Id="rId155" Type="http://schemas.openxmlformats.org/officeDocument/2006/relationships/image" Target="../media/image227.png"/></Relationships>
</file>

<file path=ppt/slides/_rels/slide14.xml.rels><?xml version="1.0" encoding="UTF-8" standalone="yes"?>
<Relationships xmlns="http://schemas.openxmlformats.org/package/2006/relationships"><Relationship Id="rId8" Type="http://schemas.openxmlformats.org/officeDocument/2006/relationships/image" Target="../media/image1611.png"/><Relationship Id="rId3" Type="http://schemas.openxmlformats.org/officeDocument/2006/relationships/customXml" Target="../ink/ink227.xml"/><Relationship Id="rId7" Type="http://schemas.openxmlformats.org/officeDocument/2006/relationships/customXml" Target="../ink/ink229.xml"/><Relationship Id="rId2" Type="http://schemas.openxmlformats.org/officeDocument/2006/relationships/image" Target="../media/image231.png"/><Relationship Id="rId1" Type="http://schemas.openxmlformats.org/officeDocument/2006/relationships/slideLayout" Target="../slideLayouts/slideLayout2.xml"/><Relationship Id="rId6" Type="http://schemas.openxmlformats.org/officeDocument/2006/relationships/image" Target="../media/image1710.png"/><Relationship Id="rId5" Type="http://schemas.openxmlformats.org/officeDocument/2006/relationships/customXml" Target="../ink/ink228.xml"/><Relationship Id="rId4" Type="http://schemas.openxmlformats.org/officeDocument/2006/relationships/image" Target="../media/image1610.png"/></Relationships>
</file>

<file path=ppt/slides/_rels/slide15.xml.rels><?xml version="1.0" encoding="UTF-8" standalone="yes"?>
<Relationships xmlns="http://schemas.openxmlformats.org/package/2006/relationships"><Relationship Id="rId671" Type="http://schemas.openxmlformats.org/officeDocument/2006/relationships/customXml" Target="../ink/ink346.xml"/><Relationship Id="rId727" Type="http://schemas.openxmlformats.org/officeDocument/2006/relationships/customXml" Target="../ink/ink374.xml"/><Relationship Id="rId324" Type="http://schemas.openxmlformats.org/officeDocument/2006/relationships/image" Target="../media/image740.png"/><Relationship Id="rId531" Type="http://schemas.openxmlformats.org/officeDocument/2006/relationships/image" Target="../media/image268.png"/><Relationship Id="rId573" Type="http://schemas.openxmlformats.org/officeDocument/2006/relationships/image" Target="../media/image289.png"/><Relationship Id="rId629" Type="http://schemas.openxmlformats.org/officeDocument/2006/relationships/customXml" Target="../ink/ink325.xml"/><Relationship Id="rId475" Type="http://schemas.openxmlformats.org/officeDocument/2006/relationships/image" Target="../media/image240.png"/><Relationship Id="rId640" Type="http://schemas.openxmlformats.org/officeDocument/2006/relationships/image" Target="../media/image322.png"/><Relationship Id="rId682" Type="http://schemas.openxmlformats.org/officeDocument/2006/relationships/image" Target="../media/image344.png"/><Relationship Id="rId738" Type="http://schemas.openxmlformats.org/officeDocument/2006/relationships/image" Target="../media/image373.png"/><Relationship Id="rId377" Type="http://schemas.openxmlformats.org/officeDocument/2006/relationships/image" Target="../media/image345.png"/><Relationship Id="rId500" Type="http://schemas.openxmlformats.org/officeDocument/2006/relationships/customXml" Target="../ink/ink260.xml"/><Relationship Id="rId542" Type="http://schemas.openxmlformats.org/officeDocument/2006/relationships/customXml" Target="../ink/ink281.xml"/><Relationship Id="rId584" Type="http://schemas.openxmlformats.org/officeDocument/2006/relationships/customXml" Target="../ink/ink302.xml"/><Relationship Id="rId5" Type="http://schemas.openxmlformats.org/officeDocument/2006/relationships/image" Target="../media/image1810.png"/><Relationship Id="rId486" Type="http://schemas.openxmlformats.org/officeDocument/2006/relationships/customXml" Target="../ink/ink253.xml"/><Relationship Id="rId651" Type="http://schemas.openxmlformats.org/officeDocument/2006/relationships/customXml" Target="../ink/ink336.xml"/><Relationship Id="rId693" Type="http://schemas.openxmlformats.org/officeDocument/2006/relationships/customXml" Target="../ink/ink357.xml"/><Relationship Id="rId707" Type="http://schemas.openxmlformats.org/officeDocument/2006/relationships/customXml" Target="../ink/ink364.xml"/><Relationship Id="rId749" Type="http://schemas.openxmlformats.org/officeDocument/2006/relationships/customXml" Target="../ink/ink385.xml"/><Relationship Id="rId511" Type="http://schemas.openxmlformats.org/officeDocument/2006/relationships/image" Target="../media/image258.png"/><Relationship Id="rId553" Type="http://schemas.openxmlformats.org/officeDocument/2006/relationships/image" Target="../media/image279.png"/><Relationship Id="rId609" Type="http://schemas.openxmlformats.org/officeDocument/2006/relationships/image" Target="../media/image307.png"/><Relationship Id="rId595" Type="http://schemas.openxmlformats.org/officeDocument/2006/relationships/image" Target="../media/image300.png"/><Relationship Id="rId455" Type="http://schemas.openxmlformats.org/officeDocument/2006/relationships/customXml" Target="../ink/ink237.xml"/><Relationship Id="rId497" Type="http://schemas.openxmlformats.org/officeDocument/2006/relationships/image" Target="../media/image251.png"/><Relationship Id="rId620" Type="http://schemas.openxmlformats.org/officeDocument/2006/relationships/image" Target="../media/image312.png"/><Relationship Id="rId662" Type="http://schemas.openxmlformats.org/officeDocument/2006/relationships/image" Target="../media/image334.png"/><Relationship Id="rId718" Type="http://schemas.openxmlformats.org/officeDocument/2006/relationships/image" Target="../media/image363.png"/><Relationship Id="rId522" Type="http://schemas.openxmlformats.org/officeDocument/2006/relationships/customXml" Target="../ink/ink271.xml"/><Relationship Id="rId564" Type="http://schemas.openxmlformats.org/officeDocument/2006/relationships/customXml" Target="../ink/ink292.xml"/><Relationship Id="rId466" Type="http://schemas.openxmlformats.org/officeDocument/2006/relationships/customXml" Target="../ink/ink243.xml"/><Relationship Id="rId631" Type="http://schemas.openxmlformats.org/officeDocument/2006/relationships/customXml" Target="../ink/ink326.xml"/><Relationship Id="rId673" Type="http://schemas.openxmlformats.org/officeDocument/2006/relationships/customXml" Target="../ink/ink347.xml"/><Relationship Id="rId729" Type="http://schemas.openxmlformats.org/officeDocument/2006/relationships/customXml" Target="../ink/ink375.xml"/><Relationship Id="rId533" Type="http://schemas.openxmlformats.org/officeDocument/2006/relationships/image" Target="../media/image269.png"/><Relationship Id="rId575" Type="http://schemas.openxmlformats.org/officeDocument/2006/relationships/image" Target="../media/image290.png"/><Relationship Id="rId740" Type="http://schemas.openxmlformats.org/officeDocument/2006/relationships/image" Target="../media/image374.png"/><Relationship Id="rId477" Type="http://schemas.openxmlformats.org/officeDocument/2006/relationships/image" Target="../media/image241.png"/><Relationship Id="rId600" Type="http://schemas.openxmlformats.org/officeDocument/2006/relationships/customXml" Target="../ink/ink310.xml"/><Relationship Id="rId642" Type="http://schemas.openxmlformats.org/officeDocument/2006/relationships/image" Target="../media/image324.png"/><Relationship Id="rId684" Type="http://schemas.openxmlformats.org/officeDocument/2006/relationships/image" Target="../media/image346.png"/><Relationship Id="rId337" Type="http://schemas.openxmlformats.org/officeDocument/2006/relationships/customXml" Target="../ink/ink235.xml"/><Relationship Id="rId502" Type="http://schemas.openxmlformats.org/officeDocument/2006/relationships/customXml" Target="../ink/ink261.xml"/><Relationship Id="rId523" Type="http://schemas.openxmlformats.org/officeDocument/2006/relationships/image" Target="../media/image264.png"/><Relationship Id="rId719" Type="http://schemas.openxmlformats.org/officeDocument/2006/relationships/customXml" Target="../ink/ink370.xml"/><Relationship Id="rId544" Type="http://schemas.openxmlformats.org/officeDocument/2006/relationships/customXml" Target="../ink/ink282.xml"/><Relationship Id="rId565" Type="http://schemas.openxmlformats.org/officeDocument/2006/relationships/image" Target="../media/image285.png"/><Relationship Id="rId586" Type="http://schemas.openxmlformats.org/officeDocument/2006/relationships/customXml" Target="../ink/ink303.xml"/><Relationship Id="rId730" Type="http://schemas.openxmlformats.org/officeDocument/2006/relationships/image" Target="../media/image369.png"/><Relationship Id="rId751" Type="http://schemas.openxmlformats.org/officeDocument/2006/relationships/customXml" Target="../ink/ink386.xml"/><Relationship Id="rId7" Type="http://schemas.openxmlformats.org/officeDocument/2006/relationships/image" Target="../media/image1910.png"/><Relationship Id="rId467" Type="http://schemas.openxmlformats.org/officeDocument/2006/relationships/image" Target="../media/image236.png"/><Relationship Id="rId611" Type="http://schemas.openxmlformats.org/officeDocument/2006/relationships/customXml" Target="../ink/ink316.xml"/><Relationship Id="rId632" Type="http://schemas.openxmlformats.org/officeDocument/2006/relationships/image" Target="../media/image318.png"/><Relationship Id="rId653" Type="http://schemas.openxmlformats.org/officeDocument/2006/relationships/customXml" Target="../ink/ink337.xml"/><Relationship Id="rId488" Type="http://schemas.openxmlformats.org/officeDocument/2006/relationships/customXml" Target="../ink/ink254.xml"/><Relationship Id="rId674" Type="http://schemas.openxmlformats.org/officeDocument/2006/relationships/image" Target="../media/image340.png"/><Relationship Id="rId695" Type="http://schemas.openxmlformats.org/officeDocument/2006/relationships/customXml" Target="../ink/ink358.xml"/><Relationship Id="rId709" Type="http://schemas.openxmlformats.org/officeDocument/2006/relationships/customXml" Target="../ink/ink365.xml"/><Relationship Id="rId513" Type="http://schemas.openxmlformats.org/officeDocument/2006/relationships/image" Target="../media/image259.png"/><Relationship Id="rId534" Type="http://schemas.openxmlformats.org/officeDocument/2006/relationships/customXml" Target="../ink/ink277.xml"/><Relationship Id="rId555" Type="http://schemas.openxmlformats.org/officeDocument/2006/relationships/image" Target="../media/image280.png"/><Relationship Id="rId576" Type="http://schemas.openxmlformats.org/officeDocument/2006/relationships/customXml" Target="../ink/ink298.xml"/><Relationship Id="rId597" Type="http://schemas.openxmlformats.org/officeDocument/2006/relationships/image" Target="../media/image301.png"/><Relationship Id="rId720" Type="http://schemas.openxmlformats.org/officeDocument/2006/relationships/image" Target="../media/image364.png"/><Relationship Id="rId741" Type="http://schemas.openxmlformats.org/officeDocument/2006/relationships/customXml" Target="../ink/ink381.xml"/><Relationship Id="rId457" Type="http://schemas.openxmlformats.org/officeDocument/2006/relationships/customXml" Target="../ink/ink238.xml"/><Relationship Id="rId601" Type="http://schemas.openxmlformats.org/officeDocument/2006/relationships/image" Target="../media/image303.png"/><Relationship Id="rId622" Type="http://schemas.openxmlformats.org/officeDocument/2006/relationships/image" Target="../media/image313.png"/><Relationship Id="rId643" Type="http://schemas.openxmlformats.org/officeDocument/2006/relationships/customXml" Target="../ink/ink332.xml"/><Relationship Id="rId478" Type="http://schemas.openxmlformats.org/officeDocument/2006/relationships/customXml" Target="../ink/ink249.xml"/><Relationship Id="rId499" Type="http://schemas.openxmlformats.org/officeDocument/2006/relationships/image" Target="../media/image252.png"/><Relationship Id="rId664" Type="http://schemas.openxmlformats.org/officeDocument/2006/relationships/image" Target="../media/image335.png"/><Relationship Id="rId685" Type="http://schemas.openxmlformats.org/officeDocument/2006/relationships/customXml" Target="../ink/ink353.xml"/><Relationship Id="rId503" Type="http://schemas.openxmlformats.org/officeDocument/2006/relationships/image" Target="../media/image254.png"/><Relationship Id="rId524" Type="http://schemas.openxmlformats.org/officeDocument/2006/relationships/customXml" Target="../ink/ink272.xml"/><Relationship Id="rId545" Type="http://schemas.openxmlformats.org/officeDocument/2006/relationships/image" Target="../media/image275.png"/><Relationship Id="rId566" Type="http://schemas.openxmlformats.org/officeDocument/2006/relationships/customXml" Target="../ink/ink293.xml"/><Relationship Id="rId587" Type="http://schemas.openxmlformats.org/officeDocument/2006/relationships/image" Target="../media/image296.png"/><Relationship Id="rId710" Type="http://schemas.openxmlformats.org/officeDocument/2006/relationships/image" Target="../media/image359.png"/><Relationship Id="rId731" Type="http://schemas.openxmlformats.org/officeDocument/2006/relationships/customXml" Target="../ink/ink376.xml"/><Relationship Id="rId752" Type="http://schemas.openxmlformats.org/officeDocument/2006/relationships/image" Target="../media/image380.png"/><Relationship Id="rId8" Type="http://schemas.openxmlformats.org/officeDocument/2006/relationships/customXml" Target="../ink/ink233.xml"/><Relationship Id="rId612" Type="http://schemas.openxmlformats.org/officeDocument/2006/relationships/image" Target="../media/image308.png"/><Relationship Id="rId633" Type="http://schemas.openxmlformats.org/officeDocument/2006/relationships/customXml" Target="../ink/ink327.xml"/><Relationship Id="rId468" Type="http://schemas.openxmlformats.org/officeDocument/2006/relationships/customXml" Target="../ink/ink244.xml"/><Relationship Id="rId489" Type="http://schemas.openxmlformats.org/officeDocument/2006/relationships/image" Target="../media/image247.png"/><Relationship Id="rId654" Type="http://schemas.openxmlformats.org/officeDocument/2006/relationships/image" Target="../media/image330.png"/><Relationship Id="rId675" Type="http://schemas.openxmlformats.org/officeDocument/2006/relationships/customXml" Target="../ink/ink348.xml"/><Relationship Id="rId696" Type="http://schemas.openxmlformats.org/officeDocument/2006/relationships/image" Target="../media/image352.png"/><Relationship Id="rId514" Type="http://schemas.openxmlformats.org/officeDocument/2006/relationships/customXml" Target="../ink/ink267.xml"/><Relationship Id="rId535" Type="http://schemas.openxmlformats.org/officeDocument/2006/relationships/image" Target="../media/image270.png"/><Relationship Id="rId556" Type="http://schemas.openxmlformats.org/officeDocument/2006/relationships/customXml" Target="../ink/ink288.xml"/><Relationship Id="rId577" Type="http://schemas.openxmlformats.org/officeDocument/2006/relationships/image" Target="../media/image291.png"/><Relationship Id="rId700" Type="http://schemas.openxmlformats.org/officeDocument/2006/relationships/image" Target="../media/image354.png"/><Relationship Id="rId721" Type="http://schemas.openxmlformats.org/officeDocument/2006/relationships/customXml" Target="../ink/ink371.xml"/><Relationship Id="rId742" Type="http://schemas.openxmlformats.org/officeDocument/2006/relationships/image" Target="../media/image375.png"/><Relationship Id="rId598" Type="http://schemas.openxmlformats.org/officeDocument/2006/relationships/customXml" Target="../ink/ink309.xml"/><Relationship Id="rId602" Type="http://schemas.openxmlformats.org/officeDocument/2006/relationships/customXml" Target="../ink/ink311.xml"/><Relationship Id="rId458" Type="http://schemas.openxmlformats.org/officeDocument/2006/relationships/customXml" Target="../ink/ink239.xml"/><Relationship Id="rId479" Type="http://schemas.openxmlformats.org/officeDocument/2006/relationships/image" Target="../media/image242.png"/><Relationship Id="rId623" Type="http://schemas.openxmlformats.org/officeDocument/2006/relationships/customXml" Target="../ink/ink322.xml"/><Relationship Id="rId644" Type="http://schemas.openxmlformats.org/officeDocument/2006/relationships/image" Target="../media/image325.png"/><Relationship Id="rId665" Type="http://schemas.openxmlformats.org/officeDocument/2006/relationships/customXml" Target="../ink/ink343.xml"/><Relationship Id="rId686" Type="http://schemas.openxmlformats.org/officeDocument/2006/relationships/image" Target="../media/image347.png"/><Relationship Id="rId490" Type="http://schemas.openxmlformats.org/officeDocument/2006/relationships/customXml" Target="../ink/ink255.xml"/><Relationship Id="rId504" Type="http://schemas.openxmlformats.org/officeDocument/2006/relationships/customXml" Target="../ink/ink262.xml"/><Relationship Id="rId525" Type="http://schemas.openxmlformats.org/officeDocument/2006/relationships/image" Target="../media/image265.png"/><Relationship Id="rId546" Type="http://schemas.openxmlformats.org/officeDocument/2006/relationships/customXml" Target="../ink/ink283.xml"/><Relationship Id="rId567" Type="http://schemas.openxmlformats.org/officeDocument/2006/relationships/image" Target="../media/image286.png"/><Relationship Id="rId711" Type="http://schemas.openxmlformats.org/officeDocument/2006/relationships/customXml" Target="../ink/ink366.xml"/><Relationship Id="rId732" Type="http://schemas.openxmlformats.org/officeDocument/2006/relationships/image" Target="../media/image370.png"/><Relationship Id="rId753" Type="http://schemas.openxmlformats.org/officeDocument/2006/relationships/customXml" Target="../ink/ink387.xml"/><Relationship Id="rId588" Type="http://schemas.openxmlformats.org/officeDocument/2006/relationships/customXml" Target="../ink/ink304.xml"/><Relationship Id="rId469" Type="http://schemas.openxmlformats.org/officeDocument/2006/relationships/image" Target="../media/image237.png"/><Relationship Id="rId613" Type="http://schemas.openxmlformats.org/officeDocument/2006/relationships/customXml" Target="../ink/ink317.xml"/><Relationship Id="rId634" Type="http://schemas.openxmlformats.org/officeDocument/2006/relationships/image" Target="../media/image319.png"/><Relationship Id="rId655" Type="http://schemas.openxmlformats.org/officeDocument/2006/relationships/customXml" Target="../ink/ink338.xml"/><Relationship Id="rId676" Type="http://schemas.openxmlformats.org/officeDocument/2006/relationships/image" Target="../media/image341.png"/><Relationship Id="rId697" Type="http://schemas.openxmlformats.org/officeDocument/2006/relationships/customXml" Target="../ink/ink359.xml"/><Relationship Id="rId480" Type="http://schemas.openxmlformats.org/officeDocument/2006/relationships/customXml" Target="../ink/ink250.xml"/><Relationship Id="rId515" Type="http://schemas.openxmlformats.org/officeDocument/2006/relationships/image" Target="../media/image260.png"/><Relationship Id="rId536" Type="http://schemas.openxmlformats.org/officeDocument/2006/relationships/customXml" Target="../ink/ink278.xml"/><Relationship Id="rId701" Type="http://schemas.openxmlformats.org/officeDocument/2006/relationships/customXml" Target="../ink/ink361.xml"/><Relationship Id="rId722" Type="http://schemas.openxmlformats.org/officeDocument/2006/relationships/image" Target="../media/image365.png"/><Relationship Id="rId557" Type="http://schemas.openxmlformats.org/officeDocument/2006/relationships/image" Target="../media/image281.png"/><Relationship Id="rId578" Type="http://schemas.openxmlformats.org/officeDocument/2006/relationships/customXml" Target="../ink/ink299.xml"/><Relationship Id="rId599" Type="http://schemas.openxmlformats.org/officeDocument/2006/relationships/image" Target="../media/image302.png"/><Relationship Id="rId743" Type="http://schemas.openxmlformats.org/officeDocument/2006/relationships/customXml" Target="../ink/ink382.xml"/><Relationship Id="rId459" Type="http://schemas.openxmlformats.org/officeDocument/2006/relationships/image" Target="../media/image232.png"/><Relationship Id="rId603" Type="http://schemas.openxmlformats.org/officeDocument/2006/relationships/image" Target="../media/image304.png"/><Relationship Id="rId624" Type="http://schemas.openxmlformats.org/officeDocument/2006/relationships/image" Target="../media/image314.png"/><Relationship Id="rId645" Type="http://schemas.openxmlformats.org/officeDocument/2006/relationships/customXml" Target="../ink/ink333.xml"/><Relationship Id="rId666" Type="http://schemas.openxmlformats.org/officeDocument/2006/relationships/image" Target="../media/image336.png"/><Relationship Id="rId687" Type="http://schemas.openxmlformats.org/officeDocument/2006/relationships/customXml" Target="../ink/ink354.xml"/><Relationship Id="rId470" Type="http://schemas.openxmlformats.org/officeDocument/2006/relationships/customXml" Target="../ink/ink245.xml"/><Relationship Id="rId491" Type="http://schemas.openxmlformats.org/officeDocument/2006/relationships/image" Target="../media/image248.png"/><Relationship Id="rId505" Type="http://schemas.openxmlformats.org/officeDocument/2006/relationships/image" Target="../media/image255.png"/><Relationship Id="rId526" Type="http://schemas.openxmlformats.org/officeDocument/2006/relationships/customXml" Target="../ink/ink273.xml"/><Relationship Id="rId712" Type="http://schemas.openxmlformats.org/officeDocument/2006/relationships/image" Target="../media/image360.png"/><Relationship Id="rId547" Type="http://schemas.openxmlformats.org/officeDocument/2006/relationships/image" Target="../media/image276.png"/><Relationship Id="rId568" Type="http://schemas.openxmlformats.org/officeDocument/2006/relationships/customXml" Target="../ink/ink294.xml"/><Relationship Id="rId589" Type="http://schemas.openxmlformats.org/officeDocument/2006/relationships/image" Target="../media/image297.png"/><Relationship Id="rId733" Type="http://schemas.openxmlformats.org/officeDocument/2006/relationships/customXml" Target="../ink/ink377.xml"/><Relationship Id="rId754" Type="http://schemas.openxmlformats.org/officeDocument/2006/relationships/image" Target="../media/image381.png"/><Relationship Id="rId614" Type="http://schemas.openxmlformats.org/officeDocument/2006/relationships/image" Target="../media/image309.png"/><Relationship Id="rId635" Type="http://schemas.openxmlformats.org/officeDocument/2006/relationships/customXml" Target="../ink/ink328.xml"/><Relationship Id="rId656" Type="http://schemas.openxmlformats.org/officeDocument/2006/relationships/image" Target="../media/image331.png"/><Relationship Id="rId677" Type="http://schemas.openxmlformats.org/officeDocument/2006/relationships/customXml" Target="../ink/ink349.xml"/><Relationship Id="rId460" Type="http://schemas.openxmlformats.org/officeDocument/2006/relationships/customXml" Target="../ink/ink240.xml"/><Relationship Id="rId481" Type="http://schemas.openxmlformats.org/officeDocument/2006/relationships/image" Target="../media/image243.png"/><Relationship Id="rId516" Type="http://schemas.openxmlformats.org/officeDocument/2006/relationships/customXml" Target="../ink/ink268.xml"/><Relationship Id="rId698" Type="http://schemas.openxmlformats.org/officeDocument/2006/relationships/image" Target="../media/image353.png"/><Relationship Id="rId702" Type="http://schemas.openxmlformats.org/officeDocument/2006/relationships/image" Target="../media/image355.png"/><Relationship Id="rId537" Type="http://schemas.openxmlformats.org/officeDocument/2006/relationships/image" Target="../media/image271.png"/><Relationship Id="rId558" Type="http://schemas.openxmlformats.org/officeDocument/2006/relationships/customXml" Target="../ink/ink289.xml"/><Relationship Id="rId579" Type="http://schemas.openxmlformats.org/officeDocument/2006/relationships/image" Target="../media/image292.png"/><Relationship Id="rId723" Type="http://schemas.openxmlformats.org/officeDocument/2006/relationships/customXml" Target="../ink/ink372.xml"/><Relationship Id="rId744" Type="http://schemas.openxmlformats.org/officeDocument/2006/relationships/image" Target="../media/image376.png"/><Relationship Id="rId590" Type="http://schemas.openxmlformats.org/officeDocument/2006/relationships/customXml" Target="../ink/ink305.xml"/><Relationship Id="rId604" Type="http://schemas.openxmlformats.org/officeDocument/2006/relationships/customXml" Target="../ink/ink312.xml"/><Relationship Id="rId625" Type="http://schemas.openxmlformats.org/officeDocument/2006/relationships/customXml" Target="../ink/ink323.xml"/><Relationship Id="rId646" Type="http://schemas.openxmlformats.org/officeDocument/2006/relationships/image" Target="../media/image326.png"/><Relationship Id="rId471" Type="http://schemas.openxmlformats.org/officeDocument/2006/relationships/image" Target="../media/image238.png"/><Relationship Id="rId506" Type="http://schemas.openxmlformats.org/officeDocument/2006/relationships/customXml" Target="../ink/ink263.xml"/><Relationship Id="rId667" Type="http://schemas.openxmlformats.org/officeDocument/2006/relationships/customXml" Target="../ink/ink344.xml"/><Relationship Id="rId688" Type="http://schemas.openxmlformats.org/officeDocument/2006/relationships/image" Target="../media/image348.png"/><Relationship Id="rId492" Type="http://schemas.openxmlformats.org/officeDocument/2006/relationships/customXml" Target="../ink/ink256.xml"/><Relationship Id="rId527" Type="http://schemas.openxmlformats.org/officeDocument/2006/relationships/image" Target="../media/image266.png"/><Relationship Id="rId548" Type="http://schemas.openxmlformats.org/officeDocument/2006/relationships/customXml" Target="../ink/ink284.xml"/><Relationship Id="rId569" Type="http://schemas.openxmlformats.org/officeDocument/2006/relationships/image" Target="../media/image287.png"/><Relationship Id="rId713" Type="http://schemas.openxmlformats.org/officeDocument/2006/relationships/customXml" Target="../ink/ink367.xml"/><Relationship Id="rId734" Type="http://schemas.openxmlformats.org/officeDocument/2006/relationships/image" Target="../media/image371.png"/><Relationship Id="rId755" Type="http://schemas.openxmlformats.org/officeDocument/2006/relationships/customXml" Target="../ink/ink388.xml"/><Relationship Id="rId580" Type="http://schemas.openxmlformats.org/officeDocument/2006/relationships/customXml" Target="../ink/ink300.xml"/><Relationship Id="rId615" Type="http://schemas.openxmlformats.org/officeDocument/2006/relationships/customXml" Target="../ink/ink318.xml"/><Relationship Id="rId636" Type="http://schemas.openxmlformats.org/officeDocument/2006/relationships/image" Target="../media/image320.png"/><Relationship Id="rId1" Type="http://schemas.openxmlformats.org/officeDocument/2006/relationships/slideLayout" Target="../slideLayouts/slideLayout2.xml"/><Relationship Id="rId657" Type="http://schemas.openxmlformats.org/officeDocument/2006/relationships/customXml" Target="../ink/ink339.xml"/><Relationship Id="rId678" Type="http://schemas.openxmlformats.org/officeDocument/2006/relationships/image" Target="../media/image342.png"/><Relationship Id="rId699" Type="http://schemas.openxmlformats.org/officeDocument/2006/relationships/customXml" Target="../ink/ink360.xml"/><Relationship Id="rId461" Type="http://schemas.openxmlformats.org/officeDocument/2006/relationships/image" Target="../media/image233.png"/><Relationship Id="rId482" Type="http://schemas.openxmlformats.org/officeDocument/2006/relationships/customXml" Target="../ink/ink251.xml"/><Relationship Id="rId517" Type="http://schemas.openxmlformats.org/officeDocument/2006/relationships/image" Target="../media/image261.png"/><Relationship Id="rId538" Type="http://schemas.openxmlformats.org/officeDocument/2006/relationships/customXml" Target="../ink/ink279.xml"/><Relationship Id="rId559" Type="http://schemas.openxmlformats.org/officeDocument/2006/relationships/image" Target="../media/image282.png"/><Relationship Id="rId703" Type="http://schemas.openxmlformats.org/officeDocument/2006/relationships/customXml" Target="../ink/ink362.xml"/><Relationship Id="rId724" Type="http://schemas.openxmlformats.org/officeDocument/2006/relationships/image" Target="../media/image366.png"/><Relationship Id="rId745" Type="http://schemas.openxmlformats.org/officeDocument/2006/relationships/customXml" Target="../ink/ink383.xml"/><Relationship Id="rId570" Type="http://schemas.openxmlformats.org/officeDocument/2006/relationships/customXml" Target="../ink/ink295.xml"/><Relationship Id="rId591" Type="http://schemas.openxmlformats.org/officeDocument/2006/relationships/image" Target="../media/image298.png"/><Relationship Id="rId605" Type="http://schemas.openxmlformats.org/officeDocument/2006/relationships/image" Target="../media/image305.png"/><Relationship Id="rId626" Type="http://schemas.openxmlformats.org/officeDocument/2006/relationships/image" Target="../media/image315.png"/><Relationship Id="rId647" Type="http://schemas.openxmlformats.org/officeDocument/2006/relationships/customXml" Target="../ink/ink334.xml"/><Relationship Id="rId668" Type="http://schemas.openxmlformats.org/officeDocument/2006/relationships/image" Target="../media/image337.png"/><Relationship Id="rId689" Type="http://schemas.openxmlformats.org/officeDocument/2006/relationships/customXml" Target="../ink/ink355.xml"/><Relationship Id="rId472" Type="http://schemas.openxmlformats.org/officeDocument/2006/relationships/customXml" Target="../ink/ink246.xml"/><Relationship Id="rId493" Type="http://schemas.openxmlformats.org/officeDocument/2006/relationships/image" Target="../media/image249.png"/><Relationship Id="rId507" Type="http://schemas.openxmlformats.org/officeDocument/2006/relationships/image" Target="../media/image256.png"/><Relationship Id="rId528" Type="http://schemas.openxmlformats.org/officeDocument/2006/relationships/customXml" Target="../ink/ink274.xml"/><Relationship Id="rId549" Type="http://schemas.openxmlformats.org/officeDocument/2006/relationships/image" Target="../media/image277.png"/><Relationship Id="rId714" Type="http://schemas.openxmlformats.org/officeDocument/2006/relationships/image" Target="../media/image361.png"/><Relationship Id="rId735" Type="http://schemas.openxmlformats.org/officeDocument/2006/relationships/customXml" Target="../ink/ink378.xml"/><Relationship Id="rId756" Type="http://schemas.openxmlformats.org/officeDocument/2006/relationships/image" Target="../media/image382.png"/><Relationship Id="rId560" Type="http://schemas.openxmlformats.org/officeDocument/2006/relationships/customXml" Target="../ink/ink290.xml"/><Relationship Id="rId581" Type="http://schemas.openxmlformats.org/officeDocument/2006/relationships/image" Target="../media/image293.png"/><Relationship Id="rId616" Type="http://schemas.openxmlformats.org/officeDocument/2006/relationships/image" Target="../media/image310.png"/><Relationship Id="rId637" Type="http://schemas.openxmlformats.org/officeDocument/2006/relationships/customXml" Target="../ink/ink329.xml"/><Relationship Id="rId658" Type="http://schemas.openxmlformats.org/officeDocument/2006/relationships/image" Target="../media/image332.png"/><Relationship Id="rId679" Type="http://schemas.openxmlformats.org/officeDocument/2006/relationships/customXml" Target="../ink/ink350.xml"/><Relationship Id="rId2" Type="http://schemas.openxmlformats.org/officeDocument/2006/relationships/customXml" Target="../ink/ink230.xml"/><Relationship Id="rId462" Type="http://schemas.openxmlformats.org/officeDocument/2006/relationships/customXml" Target="../ink/ink241.xml"/><Relationship Id="rId483" Type="http://schemas.openxmlformats.org/officeDocument/2006/relationships/image" Target="../media/image244.png"/><Relationship Id="rId518" Type="http://schemas.openxmlformats.org/officeDocument/2006/relationships/customXml" Target="../ink/ink269.xml"/><Relationship Id="rId539" Type="http://schemas.openxmlformats.org/officeDocument/2006/relationships/image" Target="../media/image272.png"/><Relationship Id="rId690" Type="http://schemas.openxmlformats.org/officeDocument/2006/relationships/image" Target="../media/image349.png"/><Relationship Id="rId704" Type="http://schemas.openxmlformats.org/officeDocument/2006/relationships/image" Target="../media/image356.png"/><Relationship Id="rId725" Type="http://schemas.openxmlformats.org/officeDocument/2006/relationships/customXml" Target="../ink/ink373.xml"/><Relationship Id="rId746" Type="http://schemas.openxmlformats.org/officeDocument/2006/relationships/image" Target="../media/image377.png"/><Relationship Id="rId550" Type="http://schemas.openxmlformats.org/officeDocument/2006/relationships/customXml" Target="../ink/ink285.xml"/><Relationship Id="rId571" Type="http://schemas.openxmlformats.org/officeDocument/2006/relationships/image" Target="../media/image288.png"/><Relationship Id="rId592" Type="http://schemas.openxmlformats.org/officeDocument/2006/relationships/customXml" Target="../ink/ink306.xml"/><Relationship Id="rId606" Type="http://schemas.openxmlformats.org/officeDocument/2006/relationships/customXml" Target="../ink/ink313.xml"/><Relationship Id="rId627" Type="http://schemas.openxmlformats.org/officeDocument/2006/relationships/customXml" Target="../ink/ink324.xml"/><Relationship Id="rId648" Type="http://schemas.openxmlformats.org/officeDocument/2006/relationships/image" Target="../media/image327.png"/><Relationship Id="rId669" Type="http://schemas.openxmlformats.org/officeDocument/2006/relationships/customXml" Target="../ink/ink345.xml"/><Relationship Id="rId473" Type="http://schemas.openxmlformats.org/officeDocument/2006/relationships/image" Target="../media/image239.png"/><Relationship Id="rId494" Type="http://schemas.openxmlformats.org/officeDocument/2006/relationships/customXml" Target="../ink/ink257.xml"/><Relationship Id="rId508" Type="http://schemas.openxmlformats.org/officeDocument/2006/relationships/customXml" Target="../ink/ink264.xml"/><Relationship Id="rId529" Type="http://schemas.openxmlformats.org/officeDocument/2006/relationships/image" Target="../media/image267.png"/><Relationship Id="rId680" Type="http://schemas.openxmlformats.org/officeDocument/2006/relationships/image" Target="../media/image343.png"/><Relationship Id="rId715" Type="http://schemas.openxmlformats.org/officeDocument/2006/relationships/customXml" Target="../ink/ink368.xml"/><Relationship Id="rId736" Type="http://schemas.openxmlformats.org/officeDocument/2006/relationships/image" Target="../media/image372.png"/><Relationship Id="rId540" Type="http://schemas.openxmlformats.org/officeDocument/2006/relationships/customXml" Target="../ink/ink280.xml"/><Relationship Id="rId561" Type="http://schemas.openxmlformats.org/officeDocument/2006/relationships/image" Target="../media/image283.png"/><Relationship Id="rId582" Type="http://schemas.openxmlformats.org/officeDocument/2006/relationships/customXml" Target="../ink/ink301.xml"/><Relationship Id="rId617" Type="http://schemas.openxmlformats.org/officeDocument/2006/relationships/customXml" Target="../ink/ink319.xml"/><Relationship Id="rId638" Type="http://schemas.openxmlformats.org/officeDocument/2006/relationships/image" Target="../media/image321.png"/><Relationship Id="rId659" Type="http://schemas.openxmlformats.org/officeDocument/2006/relationships/customXml" Target="../ink/ink340.xml"/><Relationship Id="rId3" Type="http://schemas.openxmlformats.org/officeDocument/2006/relationships/image" Target="../media/image1711.png"/><Relationship Id="rId463" Type="http://schemas.openxmlformats.org/officeDocument/2006/relationships/image" Target="../media/image234.png"/><Relationship Id="rId484" Type="http://schemas.openxmlformats.org/officeDocument/2006/relationships/customXml" Target="../ink/ink252.xml"/><Relationship Id="rId519" Type="http://schemas.openxmlformats.org/officeDocument/2006/relationships/image" Target="../media/image262.png"/><Relationship Id="rId670" Type="http://schemas.openxmlformats.org/officeDocument/2006/relationships/image" Target="../media/image338.png"/><Relationship Id="rId705" Type="http://schemas.openxmlformats.org/officeDocument/2006/relationships/customXml" Target="../ink/ink363.xml"/><Relationship Id="rId530" Type="http://schemas.openxmlformats.org/officeDocument/2006/relationships/customXml" Target="../ink/ink275.xml"/><Relationship Id="rId691" Type="http://schemas.openxmlformats.org/officeDocument/2006/relationships/customXml" Target="../ink/ink356.xml"/><Relationship Id="rId726" Type="http://schemas.openxmlformats.org/officeDocument/2006/relationships/image" Target="../media/image367.png"/><Relationship Id="rId747" Type="http://schemas.openxmlformats.org/officeDocument/2006/relationships/customXml" Target="../ink/ink384.xml"/><Relationship Id="rId551" Type="http://schemas.openxmlformats.org/officeDocument/2006/relationships/image" Target="../media/image278.png"/><Relationship Id="rId572" Type="http://schemas.openxmlformats.org/officeDocument/2006/relationships/customXml" Target="../ink/ink296.xml"/><Relationship Id="rId593" Type="http://schemas.openxmlformats.org/officeDocument/2006/relationships/image" Target="../media/image299.png"/><Relationship Id="rId607" Type="http://schemas.openxmlformats.org/officeDocument/2006/relationships/image" Target="../media/image306.png"/><Relationship Id="rId628" Type="http://schemas.openxmlformats.org/officeDocument/2006/relationships/image" Target="../media/image316.png"/><Relationship Id="rId649" Type="http://schemas.openxmlformats.org/officeDocument/2006/relationships/customXml" Target="../ink/ink335.xml"/><Relationship Id="rId474" Type="http://schemas.openxmlformats.org/officeDocument/2006/relationships/customXml" Target="../ink/ink247.xml"/><Relationship Id="rId509" Type="http://schemas.openxmlformats.org/officeDocument/2006/relationships/image" Target="../media/image257.png"/><Relationship Id="rId660" Type="http://schemas.openxmlformats.org/officeDocument/2006/relationships/image" Target="../media/image333.png"/><Relationship Id="rId495" Type="http://schemas.openxmlformats.org/officeDocument/2006/relationships/image" Target="../media/image250.png"/><Relationship Id="rId681" Type="http://schemas.openxmlformats.org/officeDocument/2006/relationships/customXml" Target="../ink/ink351.xml"/><Relationship Id="rId716" Type="http://schemas.openxmlformats.org/officeDocument/2006/relationships/image" Target="../media/image362.png"/><Relationship Id="rId737" Type="http://schemas.openxmlformats.org/officeDocument/2006/relationships/customXml" Target="../ink/ink379.xml"/><Relationship Id="rId520" Type="http://schemas.openxmlformats.org/officeDocument/2006/relationships/customXml" Target="../ink/ink270.xml"/><Relationship Id="rId541" Type="http://schemas.openxmlformats.org/officeDocument/2006/relationships/image" Target="../media/image273.png"/><Relationship Id="rId562" Type="http://schemas.openxmlformats.org/officeDocument/2006/relationships/customXml" Target="../ink/ink291.xml"/><Relationship Id="rId583" Type="http://schemas.openxmlformats.org/officeDocument/2006/relationships/image" Target="../media/image294.png"/><Relationship Id="rId618" Type="http://schemas.openxmlformats.org/officeDocument/2006/relationships/image" Target="../media/image311.png"/><Relationship Id="rId639" Type="http://schemas.openxmlformats.org/officeDocument/2006/relationships/customXml" Target="../ink/ink330.xml"/><Relationship Id="rId4" Type="http://schemas.openxmlformats.org/officeDocument/2006/relationships/customXml" Target="../ink/ink231.xml"/><Relationship Id="rId464" Type="http://schemas.openxmlformats.org/officeDocument/2006/relationships/customXml" Target="../ink/ink242.xml"/><Relationship Id="rId650" Type="http://schemas.openxmlformats.org/officeDocument/2006/relationships/image" Target="../media/image328.png"/><Relationship Id="rId485" Type="http://schemas.openxmlformats.org/officeDocument/2006/relationships/image" Target="../media/image245.png"/><Relationship Id="rId692" Type="http://schemas.openxmlformats.org/officeDocument/2006/relationships/image" Target="../media/image350.png"/><Relationship Id="rId706" Type="http://schemas.openxmlformats.org/officeDocument/2006/relationships/image" Target="../media/image357.png"/><Relationship Id="rId748" Type="http://schemas.openxmlformats.org/officeDocument/2006/relationships/image" Target="../media/image378.png"/><Relationship Id="rId510" Type="http://schemas.openxmlformats.org/officeDocument/2006/relationships/customXml" Target="../ink/ink265.xml"/><Relationship Id="rId552" Type="http://schemas.openxmlformats.org/officeDocument/2006/relationships/customXml" Target="../ink/ink286.xml"/><Relationship Id="rId594" Type="http://schemas.openxmlformats.org/officeDocument/2006/relationships/customXml" Target="../ink/ink307.xml"/><Relationship Id="rId608" Type="http://schemas.openxmlformats.org/officeDocument/2006/relationships/customXml" Target="../ink/ink314.xml"/><Relationship Id="rId454" Type="http://schemas.openxmlformats.org/officeDocument/2006/relationships/image" Target="../media/image383.png"/><Relationship Id="rId496" Type="http://schemas.openxmlformats.org/officeDocument/2006/relationships/customXml" Target="../ink/ink258.xml"/><Relationship Id="rId661" Type="http://schemas.openxmlformats.org/officeDocument/2006/relationships/customXml" Target="../ink/ink341.xml"/><Relationship Id="rId717" Type="http://schemas.openxmlformats.org/officeDocument/2006/relationships/customXml" Target="../ink/ink369.xml"/><Relationship Id="rId521" Type="http://schemas.openxmlformats.org/officeDocument/2006/relationships/image" Target="../media/image263.png"/><Relationship Id="rId563" Type="http://schemas.openxmlformats.org/officeDocument/2006/relationships/image" Target="../media/image284.png"/><Relationship Id="rId619" Type="http://schemas.openxmlformats.org/officeDocument/2006/relationships/customXml" Target="../ink/ink320.xml"/><Relationship Id="rId465" Type="http://schemas.openxmlformats.org/officeDocument/2006/relationships/image" Target="../media/image235.png"/><Relationship Id="rId630" Type="http://schemas.openxmlformats.org/officeDocument/2006/relationships/image" Target="../media/image317.png"/><Relationship Id="rId672" Type="http://schemas.openxmlformats.org/officeDocument/2006/relationships/image" Target="../media/image339.png"/><Relationship Id="rId728" Type="http://schemas.openxmlformats.org/officeDocument/2006/relationships/image" Target="../media/image368.png"/><Relationship Id="rId325" Type="http://schemas.openxmlformats.org/officeDocument/2006/relationships/customXml" Target="../ink/ink234.xml"/><Relationship Id="rId532" Type="http://schemas.openxmlformats.org/officeDocument/2006/relationships/customXml" Target="../ink/ink276.xml"/><Relationship Id="rId574" Type="http://schemas.openxmlformats.org/officeDocument/2006/relationships/customXml" Target="../ink/ink297.xml"/><Relationship Id="rId476" Type="http://schemas.openxmlformats.org/officeDocument/2006/relationships/customXml" Target="../ink/ink248.xml"/><Relationship Id="rId641" Type="http://schemas.openxmlformats.org/officeDocument/2006/relationships/customXml" Target="../ink/ink331.xml"/><Relationship Id="rId683" Type="http://schemas.openxmlformats.org/officeDocument/2006/relationships/customXml" Target="../ink/ink352.xml"/><Relationship Id="rId739" Type="http://schemas.openxmlformats.org/officeDocument/2006/relationships/customXml" Target="../ink/ink380.xml"/><Relationship Id="rId336" Type="http://schemas.openxmlformats.org/officeDocument/2006/relationships/image" Target="../media/image323.png"/><Relationship Id="rId501" Type="http://schemas.openxmlformats.org/officeDocument/2006/relationships/image" Target="../media/image253.png"/><Relationship Id="rId543" Type="http://schemas.openxmlformats.org/officeDocument/2006/relationships/image" Target="../media/image274.png"/><Relationship Id="rId378" Type="http://schemas.openxmlformats.org/officeDocument/2006/relationships/customXml" Target="../ink/ink236.xml"/><Relationship Id="rId585" Type="http://schemas.openxmlformats.org/officeDocument/2006/relationships/image" Target="../media/image295.png"/><Relationship Id="rId750" Type="http://schemas.openxmlformats.org/officeDocument/2006/relationships/image" Target="../media/image379.png"/><Relationship Id="rId6" Type="http://schemas.openxmlformats.org/officeDocument/2006/relationships/customXml" Target="../ink/ink232.xml"/><Relationship Id="rId487" Type="http://schemas.openxmlformats.org/officeDocument/2006/relationships/image" Target="../media/image246.png"/><Relationship Id="rId610" Type="http://schemas.openxmlformats.org/officeDocument/2006/relationships/customXml" Target="../ink/ink315.xml"/><Relationship Id="rId652" Type="http://schemas.openxmlformats.org/officeDocument/2006/relationships/image" Target="../media/image329.png"/><Relationship Id="rId694" Type="http://schemas.openxmlformats.org/officeDocument/2006/relationships/image" Target="../media/image351.png"/><Relationship Id="rId708" Type="http://schemas.openxmlformats.org/officeDocument/2006/relationships/image" Target="../media/image358.png"/><Relationship Id="rId512" Type="http://schemas.openxmlformats.org/officeDocument/2006/relationships/customXml" Target="../ink/ink266.xml"/><Relationship Id="rId554" Type="http://schemas.openxmlformats.org/officeDocument/2006/relationships/customXml" Target="../ink/ink287.xml"/><Relationship Id="rId596" Type="http://schemas.openxmlformats.org/officeDocument/2006/relationships/customXml" Target="../ink/ink308.xml"/><Relationship Id="rId456" Type="http://schemas.openxmlformats.org/officeDocument/2006/relationships/image" Target="../media/image384.png"/><Relationship Id="rId498" Type="http://schemas.openxmlformats.org/officeDocument/2006/relationships/customXml" Target="../ink/ink259.xml"/><Relationship Id="rId621" Type="http://schemas.openxmlformats.org/officeDocument/2006/relationships/customXml" Target="../ink/ink321.xml"/><Relationship Id="rId663" Type="http://schemas.openxmlformats.org/officeDocument/2006/relationships/customXml" Target="../ink/ink342.xml"/></Relationships>
</file>

<file path=ppt/slides/_rels/slide16.xml.rels><?xml version="1.0" encoding="UTF-8" standalone="yes"?>
<Relationships xmlns="http://schemas.openxmlformats.org/package/2006/relationships"><Relationship Id="rId117" Type="http://schemas.openxmlformats.org/officeDocument/2006/relationships/image" Target="../media/image437.png"/><Relationship Id="rId21" Type="http://schemas.openxmlformats.org/officeDocument/2006/relationships/image" Target="../media/image390.png"/><Relationship Id="rId42" Type="http://schemas.openxmlformats.org/officeDocument/2006/relationships/customXml" Target="../ink/ink409.xml"/><Relationship Id="rId63" Type="http://schemas.openxmlformats.org/officeDocument/2006/relationships/image" Target="../media/image411.png"/><Relationship Id="rId84" Type="http://schemas.openxmlformats.org/officeDocument/2006/relationships/customXml" Target="../ink/ink430.xml"/><Relationship Id="rId138" Type="http://schemas.openxmlformats.org/officeDocument/2006/relationships/customXml" Target="../ink/ink457.xml"/><Relationship Id="rId159" Type="http://schemas.openxmlformats.org/officeDocument/2006/relationships/image" Target="../media/image458.png"/><Relationship Id="rId107" Type="http://schemas.openxmlformats.org/officeDocument/2006/relationships/image" Target="../media/image432.png"/><Relationship Id="rId11" Type="http://schemas.openxmlformats.org/officeDocument/2006/relationships/image" Target="../media/image385.png"/><Relationship Id="rId32" Type="http://schemas.openxmlformats.org/officeDocument/2006/relationships/customXml" Target="../ink/ink404.xml"/><Relationship Id="rId53" Type="http://schemas.openxmlformats.org/officeDocument/2006/relationships/image" Target="../media/image406.png"/><Relationship Id="rId74" Type="http://schemas.openxmlformats.org/officeDocument/2006/relationships/customXml" Target="../ink/ink425.xml"/><Relationship Id="rId128" Type="http://schemas.openxmlformats.org/officeDocument/2006/relationships/customXml" Target="../ink/ink452.xml"/><Relationship Id="rId149" Type="http://schemas.openxmlformats.org/officeDocument/2006/relationships/image" Target="../media/image453.png"/><Relationship Id="rId5" Type="http://schemas.openxmlformats.org/officeDocument/2006/relationships/image" Target="../media/image1711.png"/><Relationship Id="rId95" Type="http://schemas.openxmlformats.org/officeDocument/2006/relationships/image" Target="../media/image426.png"/><Relationship Id="rId22" Type="http://schemas.openxmlformats.org/officeDocument/2006/relationships/customXml" Target="../ink/ink399.xml"/><Relationship Id="rId43" Type="http://schemas.openxmlformats.org/officeDocument/2006/relationships/image" Target="../media/image401.png"/><Relationship Id="rId64" Type="http://schemas.openxmlformats.org/officeDocument/2006/relationships/customXml" Target="../ink/ink420.xml"/><Relationship Id="rId118" Type="http://schemas.openxmlformats.org/officeDocument/2006/relationships/customXml" Target="../ink/ink447.xml"/><Relationship Id="rId139" Type="http://schemas.openxmlformats.org/officeDocument/2006/relationships/image" Target="../media/image448.png"/><Relationship Id="rId80" Type="http://schemas.openxmlformats.org/officeDocument/2006/relationships/customXml" Target="../ink/ink428.xml"/><Relationship Id="rId85" Type="http://schemas.openxmlformats.org/officeDocument/2006/relationships/image" Target="../media/image272.png"/><Relationship Id="rId150" Type="http://schemas.openxmlformats.org/officeDocument/2006/relationships/customXml" Target="../ink/ink463.xml"/><Relationship Id="rId155" Type="http://schemas.openxmlformats.org/officeDocument/2006/relationships/image" Target="../media/image456.png"/><Relationship Id="rId12" Type="http://schemas.openxmlformats.org/officeDocument/2006/relationships/customXml" Target="../ink/ink394.xml"/><Relationship Id="rId17" Type="http://schemas.openxmlformats.org/officeDocument/2006/relationships/image" Target="../media/image388.png"/><Relationship Id="rId33" Type="http://schemas.openxmlformats.org/officeDocument/2006/relationships/image" Target="../media/image396.png"/><Relationship Id="rId38" Type="http://schemas.openxmlformats.org/officeDocument/2006/relationships/customXml" Target="../ink/ink407.xml"/><Relationship Id="rId59" Type="http://schemas.openxmlformats.org/officeDocument/2006/relationships/image" Target="../media/image409.png"/><Relationship Id="rId103" Type="http://schemas.openxmlformats.org/officeDocument/2006/relationships/image" Target="../media/image430.png"/><Relationship Id="rId108" Type="http://schemas.openxmlformats.org/officeDocument/2006/relationships/customXml" Target="../ink/ink442.xml"/><Relationship Id="rId124" Type="http://schemas.openxmlformats.org/officeDocument/2006/relationships/customXml" Target="../ink/ink450.xml"/><Relationship Id="rId129" Type="http://schemas.openxmlformats.org/officeDocument/2006/relationships/image" Target="../media/image443.png"/><Relationship Id="rId54" Type="http://schemas.openxmlformats.org/officeDocument/2006/relationships/customXml" Target="../ink/ink415.xml"/><Relationship Id="rId70" Type="http://schemas.openxmlformats.org/officeDocument/2006/relationships/customXml" Target="../ink/ink423.xml"/><Relationship Id="rId75" Type="http://schemas.openxmlformats.org/officeDocument/2006/relationships/image" Target="../media/image417.png"/><Relationship Id="rId91" Type="http://schemas.openxmlformats.org/officeDocument/2006/relationships/image" Target="../media/image424.png"/><Relationship Id="rId96" Type="http://schemas.openxmlformats.org/officeDocument/2006/relationships/customXml" Target="../ink/ink436.xml"/><Relationship Id="rId140" Type="http://schemas.openxmlformats.org/officeDocument/2006/relationships/customXml" Target="../ink/ink458.xml"/><Relationship Id="rId145" Type="http://schemas.openxmlformats.org/officeDocument/2006/relationships/image" Target="../media/image451.png"/><Relationship Id="rId1" Type="http://schemas.openxmlformats.org/officeDocument/2006/relationships/slideLayout" Target="../slideLayouts/slideLayout2.xml"/><Relationship Id="rId6" Type="http://schemas.openxmlformats.org/officeDocument/2006/relationships/customXml" Target="../ink/ink391.xml"/><Relationship Id="rId23" Type="http://schemas.openxmlformats.org/officeDocument/2006/relationships/image" Target="../media/image391.png"/><Relationship Id="rId28" Type="http://schemas.openxmlformats.org/officeDocument/2006/relationships/customXml" Target="../ink/ink402.xml"/><Relationship Id="rId49" Type="http://schemas.openxmlformats.org/officeDocument/2006/relationships/image" Target="../media/image404.png"/><Relationship Id="rId114" Type="http://schemas.openxmlformats.org/officeDocument/2006/relationships/customXml" Target="../ink/ink445.xml"/><Relationship Id="rId119" Type="http://schemas.openxmlformats.org/officeDocument/2006/relationships/image" Target="../media/image438.png"/><Relationship Id="rId44" Type="http://schemas.openxmlformats.org/officeDocument/2006/relationships/customXml" Target="../ink/ink410.xml"/><Relationship Id="rId60" Type="http://schemas.openxmlformats.org/officeDocument/2006/relationships/customXml" Target="../ink/ink418.xml"/><Relationship Id="rId65" Type="http://schemas.openxmlformats.org/officeDocument/2006/relationships/image" Target="../media/image412.png"/><Relationship Id="rId81" Type="http://schemas.openxmlformats.org/officeDocument/2006/relationships/image" Target="../media/image420.png"/><Relationship Id="rId86" Type="http://schemas.openxmlformats.org/officeDocument/2006/relationships/customXml" Target="../ink/ink431.xml"/><Relationship Id="rId130" Type="http://schemas.openxmlformats.org/officeDocument/2006/relationships/customXml" Target="../ink/ink453.xml"/><Relationship Id="rId135" Type="http://schemas.openxmlformats.org/officeDocument/2006/relationships/image" Target="../media/image446.png"/><Relationship Id="rId151" Type="http://schemas.openxmlformats.org/officeDocument/2006/relationships/image" Target="../media/image454.png"/><Relationship Id="rId156" Type="http://schemas.openxmlformats.org/officeDocument/2006/relationships/customXml" Target="../ink/ink466.xml"/><Relationship Id="rId13" Type="http://schemas.openxmlformats.org/officeDocument/2006/relationships/image" Target="../media/image386.png"/><Relationship Id="rId18" Type="http://schemas.openxmlformats.org/officeDocument/2006/relationships/customXml" Target="../ink/ink397.xml"/><Relationship Id="rId39" Type="http://schemas.openxmlformats.org/officeDocument/2006/relationships/image" Target="../media/image399.png"/><Relationship Id="rId109" Type="http://schemas.openxmlformats.org/officeDocument/2006/relationships/image" Target="../media/image433.png"/><Relationship Id="rId34" Type="http://schemas.openxmlformats.org/officeDocument/2006/relationships/customXml" Target="../ink/ink405.xml"/><Relationship Id="rId50" Type="http://schemas.openxmlformats.org/officeDocument/2006/relationships/customXml" Target="../ink/ink413.xml"/><Relationship Id="rId55" Type="http://schemas.openxmlformats.org/officeDocument/2006/relationships/image" Target="../media/image407.png"/><Relationship Id="rId76" Type="http://schemas.openxmlformats.org/officeDocument/2006/relationships/customXml" Target="../ink/ink426.xml"/><Relationship Id="rId97" Type="http://schemas.openxmlformats.org/officeDocument/2006/relationships/image" Target="../media/image427.png"/><Relationship Id="rId104" Type="http://schemas.openxmlformats.org/officeDocument/2006/relationships/customXml" Target="../ink/ink440.xml"/><Relationship Id="rId120" Type="http://schemas.openxmlformats.org/officeDocument/2006/relationships/customXml" Target="../ink/ink448.xml"/><Relationship Id="rId125" Type="http://schemas.openxmlformats.org/officeDocument/2006/relationships/image" Target="../media/image441.png"/><Relationship Id="rId141" Type="http://schemas.openxmlformats.org/officeDocument/2006/relationships/image" Target="../media/image449.png"/><Relationship Id="rId146" Type="http://schemas.openxmlformats.org/officeDocument/2006/relationships/customXml" Target="../ink/ink461.xml"/><Relationship Id="rId7" Type="http://schemas.openxmlformats.org/officeDocument/2006/relationships/image" Target="../media/image2110.png"/><Relationship Id="rId71" Type="http://schemas.openxmlformats.org/officeDocument/2006/relationships/image" Target="../media/image415.png"/><Relationship Id="rId92" Type="http://schemas.openxmlformats.org/officeDocument/2006/relationships/customXml" Target="../ink/ink434.xml"/><Relationship Id="rId2" Type="http://schemas.openxmlformats.org/officeDocument/2006/relationships/customXml" Target="../ink/ink389.xml"/><Relationship Id="rId29" Type="http://schemas.openxmlformats.org/officeDocument/2006/relationships/image" Target="../media/image394.png"/><Relationship Id="rId24" Type="http://schemas.openxmlformats.org/officeDocument/2006/relationships/customXml" Target="../ink/ink400.xml"/><Relationship Id="rId40" Type="http://schemas.openxmlformats.org/officeDocument/2006/relationships/customXml" Target="../ink/ink408.xml"/><Relationship Id="rId45" Type="http://schemas.openxmlformats.org/officeDocument/2006/relationships/image" Target="../media/image402.png"/><Relationship Id="rId66" Type="http://schemas.openxmlformats.org/officeDocument/2006/relationships/customXml" Target="../ink/ink421.xml"/><Relationship Id="rId87" Type="http://schemas.openxmlformats.org/officeDocument/2006/relationships/image" Target="../media/image422.png"/><Relationship Id="rId110" Type="http://schemas.openxmlformats.org/officeDocument/2006/relationships/customXml" Target="../ink/ink443.xml"/><Relationship Id="rId115" Type="http://schemas.openxmlformats.org/officeDocument/2006/relationships/image" Target="../media/image436.png"/><Relationship Id="rId131" Type="http://schemas.openxmlformats.org/officeDocument/2006/relationships/image" Target="../media/image444.png"/><Relationship Id="rId136" Type="http://schemas.openxmlformats.org/officeDocument/2006/relationships/customXml" Target="../ink/ink456.xml"/><Relationship Id="rId157" Type="http://schemas.openxmlformats.org/officeDocument/2006/relationships/image" Target="../media/image457.png"/><Relationship Id="rId61" Type="http://schemas.openxmlformats.org/officeDocument/2006/relationships/image" Target="../media/image410.png"/><Relationship Id="rId82" Type="http://schemas.openxmlformats.org/officeDocument/2006/relationships/customXml" Target="../ink/ink429.xml"/><Relationship Id="rId152" Type="http://schemas.openxmlformats.org/officeDocument/2006/relationships/customXml" Target="../ink/ink464.xml"/><Relationship Id="rId19" Type="http://schemas.openxmlformats.org/officeDocument/2006/relationships/image" Target="../media/image389.png"/><Relationship Id="rId14" Type="http://schemas.openxmlformats.org/officeDocument/2006/relationships/customXml" Target="../ink/ink395.xml"/><Relationship Id="rId30" Type="http://schemas.openxmlformats.org/officeDocument/2006/relationships/customXml" Target="../ink/ink403.xml"/><Relationship Id="rId35" Type="http://schemas.openxmlformats.org/officeDocument/2006/relationships/image" Target="../media/image397.png"/><Relationship Id="rId56" Type="http://schemas.openxmlformats.org/officeDocument/2006/relationships/customXml" Target="../ink/ink416.xml"/><Relationship Id="rId77" Type="http://schemas.openxmlformats.org/officeDocument/2006/relationships/image" Target="../media/image418.png"/><Relationship Id="rId100" Type="http://schemas.openxmlformats.org/officeDocument/2006/relationships/customXml" Target="../ink/ink438.xml"/><Relationship Id="rId105" Type="http://schemas.openxmlformats.org/officeDocument/2006/relationships/image" Target="../media/image431.png"/><Relationship Id="rId126" Type="http://schemas.openxmlformats.org/officeDocument/2006/relationships/customXml" Target="../ink/ink451.xml"/><Relationship Id="rId147" Type="http://schemas.openxmlformats.org/officeDocument/2006/relationships/image" Target="../media/image452.png"/><Relationship Id="rId8" Type="http://schemas.openxmlformats.org/officeDocument/2006/relationships/customXml" Target="../ink/ink392.xml"/><Relationship Id="rId51" Type="http://schemas.openxmlformats.org/officeDocument/2006/relationships/image" Target="../media/image405.png"/><Relationship Id="rId72" Type="http://schemas.openxmlformats.org/officeDocument/2006/relationships/customXml" Target="../ink/ink424.xml"/><Relationship Id="rId93" Type="http://schemas.openxmlformats.org/officeDocument/2006/relationships/image" Target="../media/image425.png"/><Relationship Id="rId98" Type="http://schemas.openxmlformats.org/officeDocument/2006/relationships/customXml" Target="../ink/ink437.xml"/><Relationship Id="rId121" Type="http://schemas.openxmlformats.org/officeDocument/2006/relationships/image" Target="../media/image439.png"/><Relationship Id="rId142" Type="http://schemas.openxmlformats.org/officeDocument/2006/relationships/customXml" Target="../ink/ink459.xml"/><Relationship Id="rId3" Type="http://schemas.openxmlformats.org/officeDocument/2006/relationships/image" Target="../media/image2010.png"/><Relationship Id="rId25" Type="http://schemas.openxmlformats.org/officeDocument/2006/relationships/image" Target="../media/image392.png"/><Relationship Id="rId46" Type="http://schemas.openxmlformats.org/officeDocument/2006/relationships/customXml" Target="../ink/ink411.xml"/><Relationship Id="rId67" Type="http://schemas.openxmlformats.org/officeDocument/2006/relationships/image" Target="../media/image413.png"/><Relationship Id="rId116" Type="http://schemas.openxmlformats.org/officeDocument/2006/relationships/customXml" Target="../ink/ink446.xml"/><Relationship Id="rId137" Type="http://schemas.openxmlformats.org/officeDocument/2006/relationships/image" Target="../media/image447.png"/><Relationship Id="rId158" Type="http://schemas.openxmlformats.org/officeDocument/2006/relationships/customXml" Target="../ink/ink467.xml"/><Relationship Id="rId20" Type="http://schemas.openxmlformats.org/officeDocument/2006/relationships/customXml" Target="../ink/ink398.xml"/><Relationship Id="rId41" Type="http://schemas.openxmlformats.org/officeDocument/2006/relationships/image" Target="../media/image400.png"/><Relationship Id="rId62" Type="http://schemas.openxmlformats.org/officeDocument/2006/relationships/customXml" Target="../ink/ink419.xml"/><Relationship Id="rId83" Type="http://schemas.openxmlformats.org/officeDocument/2006/relationships/image" Target="../media/image421.png"/><Relationship Id="rId88" Type="http://schemas.openxmlformats.org/officeDocument/2006/relationships/customXml" Target="../ink/ink432.xml"/><Relationship Id="rId111" Type="http://schemas.openxmlformats.org/officeDocument/2006/relationships/image" Target="../media/image434.png"/><Relationship Id="rId132" Type="http://schemas.openxmlformats.org/officeDocument/2006/relationships/customXml" Target="../ink/ink454.xml"/><Relationship Id="rId153" Type="http://schemas.openxmlformats.org/officeDocument/2006/relationships/image" Target="../media/image455.png"/><Relationship Id="rId15" Type="http://schemas.openxmlformats.org/officeDocument/2006/relationships/image" Target="../media/image387.png"/><Relationship Id="rId36" Type="http://schemas.openxmlformats.org/officeDocument/2006/relationships/customXml" Target="../ink/ink406.xml"/><Relationship Id="rId57" Type="http://schemas.openxmlformats.org/officeDocument/2006/relationships/image" Target="../media/image408.png"/><Relationship Id="rId106" Type="http://schemas.openxmlformats.org/officeDocument/2006/relationships/customXml" Target="../ink/ink441.xml"/><Relationship Id="rId127" Type="http://schemas.openxmlformats.org/officeDocument/2006/relationships/image" Target="../media/image442.png"/><Relationship Id="rId10" Type="http://schemas.openxmlformats.org/officeDocument/2006/relationships/customXml" Target="../ink/ink393.xml"/><Relationship Id="rId31" Type="http://schemas.openxmlformats.org/officeDocument/2006/relationships/image" Target="../media/image395.png"/><Relationship Id="rId52" Type="http://schemas.openxmlformats.org/officeDocument/2006/relationships/customXml" Target="../ink/ink414.xml"/><Relationship Id="rId73" Type="http://schemas.openxmlformats.org/officeDocument/2006/relationships/image" Target="../media/image416.png"/><Relationship Id="rId78" Type="http://schemas.openxmlformats.org/officeDocument/2006/relationships/customXml" Target="../ink/ink427.xml"/><Relationship Id="rId94" Type="http://schemas.openxmlformats.org/officeDocument/2006/relationships/customXml" Target="../ink/ink435.xml"/><Relationship Id="rId99" Type="http://schemas.openxmlformats.org/officeDocument/2006/relationships/image" Target="../media/image428.png"/><Relationship Id="rId101" Type="http://schemas.openxmlformats.org/officeDocument/2006/relationships/image" Target="../media/image429.png"/><Relationship Id="rId122" Type="http://schemas.openxmlformats.org/officeDocument/2006/relationships/customXml" Target="../ink/ink449.xml"/><Relationship Id="rId143" Type="http://schemas.openxmlformats.org/officeDocument/2006/relationships/image" Target="../media/image450.png"/><Relationship Id="rId148" Type="http://schemas.openxmlformats.org/officeDocument/2006/relationships/customXml" Target="../ink/ink462.xml"/><Relationship Id="rId4" Type="http://schemas.openxmlformats.org/officeDocument/2006/relationships/customXml" Target="../ink/ink390.xml"/><Relationship Id="rId9" Type="http://schemas.openxmlformats.org/officeDocument/2006/relationships/image" Target="../media/image2210.png"/><Relationship Id="rId26" Type="http://schemas.openxmlformats.org/officeDocument/2006/relationships/customXml" Target="../ink/ink401.xml"/><Relationship Id="rId47" Type="http://schemas.openxmlformats.org/officeDocument/2006/relationships/image" Target="../media/image403.png"/><Relationship Id="rId68" Type="http://schemas.openxmlformats.org/officeDocument/2006/relationships/customXml" Target="../ink/ink422.xml"/><Relationship Id="rId89" Type="http://schemas.openxmlformats.org/officeDocument/2006/relationships/image" Target="../media/image423.png"/><Relationship Id="rId112" Type="http://schemas.openxmlformats.org/officeDocument/2006/relationships/customXml" Target="../ink/ink444.xml"/><Relationship Id="rId133" Type="http://schemas.openxmlformats.org/officeDocument/2006/relationships/image" Target="../media/image445.png"/><Relationship Id="rId154" Type="http://schemas.openxmlformats.org/officeDocument/2006/relationships/customXml" Target="../ink/ink465.xml"/><Relationship Id="rId16" Type="http://schemas.openxmlformats.org/officeDocument/2006/relationships/customXml" Target="../ink/ink396.xml"/><Relationship Id="rId37" Type="http://schemas.openxmlformats.org/officeDocument/2006/relationships/image" Target="../media/image398.png"/><Relationship Id="rId58" Type="http://schemas.openxmlformats.org/officeDocument/2006/relationships/customXml" Target="../ink/ink417.xml"/><Relationship Id="rId79" Type="http://schemas.openxmlformats.org/officeDocument/2006/relationships/image" Target="../media/image419.png"/><Relationship Id="rId102" Type="http://schemas.openxmlformats.org/officeDocument/2006/relationships/customXml" Target="../ink/ink439.xml"/><Relationship Id="rId123" Type="http://schemas.openxmlformats.org/officeDocument/2006/relationships/image" Target="../media/image440.png"/><Relationship Id="rId144" Type="http://schemas.openxmlformats.org/officeDocument/2006/relationships/customXml" Target="../ink/ink460.xml"/><Relationship Id="rId90" Type="http://schemas.openxmlformats.org/officeDocument/2006/relationships/customXml" Target="../ink/ink433.xml"/><Relationship Id="rId27" Type="http://schemas.openxmlformats.org/officeDocument/2006/relationships/image" Target="../media/image393.png"/><Relationship Id="rId48" Type="http://schemas.openxmlformats.org/officeDocument/2006/relationships/customXml" Target="../ink/ink412.xml"/><Relationship Id="rId69" Type="http://schemas.openxmlformats.org/officeDocument/2006/relationships/image" Target="../media/image414.png"/><Relationship Id="rId113" Type="http://schemas.openxmlformats.org/officeDocument/2006/relationships/image" Target="../media/image435.png"/><Relationship Id="rId134" Type="http://schemas.openxmlformats.org/officeDocument/2006/relationships/customXml" Target="../ink/ink455.xml"/></Relationships>
</file>

<file path=ppt/slides/_rels/slide17.xml.rels><?xml version="1.0" encoding="UTF-8" standalone="yes"?>
<Relationships xmlns="http://schemas.openxmlformats.org/package/2006/relationships"><Relationship Id="rId117" Type="http://schemas.openxmlformats.org/officeDocument/2006/relationships/customXml" Target="../ink/ink490.xml"/><Relationship Id="rId84" Type="http://schemas.openxmlformats.org/officeDocument/2006/relationships/image" Target="../media/image2410.png"/><Relationship Id="rId89" Type="http://schemas.openxmlformats.org/officeDocument/2006/relationships/customXml" Target="../ink/ink476.xml"/><Relationship Id="rId112" Type="http://schemas.openxmlformats.org/officeDocument/2006/relationships/image" Target="../media/image472.png"/><Relationship Id="rId133" Type="http://schemas.openxmlformats.org/officeDocument/2006/relationships/customXml" Target="../ink/ink498.xml"/><Relationship Id="rId138" Type="http://schemas.openxmlformats.org/officeDocument/2006/relationships/image" Target="../media/image485.png"/><Relationship Id="rId154" Type="http://schemas.openxmlformats.org/officeDocument/2006/relationships/image" Target="../media/image493.png"/><Relationship Id="rId159" Type="http://schemas.openxmlformats.org/officeDocument/2006/relationships/customXml" Target="../ink/ink511.xml"/><Relationship Id="rId175" Type="http://schemas.openxmlformats.org/officeDocument/2006/relationships/customXml" Target="../ink/ink519.xml"/><Relationship Id="rId170" Type="http://schemas.openxmlformats.org/officeDocument/2006/relationships/image" Target="../media/image501.png"/><Relationship Id="rId107" Type="http://schemas.openxmlformats.org/officeDocument/2006/relationships/customXml" Target="../ink/ink485.xml"/><Relationship Id="rId79" Type="http://schemas.openxmlformats.org/officeDocument/2006/relationships/customXml" Target="../ink/ink472.xml"/><Relationship Id="rId102" Type="http://schemas.openxmlformats.org/officeDocument/2006/relationships/image" Target="../media/image467.png"/><Relationship Id="rId123" Type="http://schemas.openxmlformats.org/officeDocument/2006/relationships/customXml" Target="../ink/ink493.xml"/><Relationship Id="rId128" Type="http://schemas.openxmlformats.org/officeDocument/2006/relationships/image" Target="../media/image480.png"/><Relationship Id="rId144" Type="http://schemas.openxmlformats.org/officeDocument/2006/relationships/image" Target="../media/image488.png"/><Relationship Id="rId149" Type="http://schemas.openxmlformats.org/officeDocument/2006/relationships/customXml" Target="../ink/ink506.xml"/><Relationship Id="rId5" Type="http://schemas.openxmlformats.org/officeDocument/2006/relationships/customXml" Target="../ink/ink470.xml"/><Relationship Id="rId90" Type="http://schemas.openxmlformats.org/officeDocument/2006/relationships/image" Target="../media/image461.png"/><Relationship Id="rId95" Type="http://schemas.openxmlformats.org/officeDocument/2006/relationships/customXml" Target="../ink/ink479.xml"/><Relationship Id="rId160" Type="http://schemas.openxmlformats.org/officeDocument/2006/relationships/image" Target="../media/image496.png"/><Relationship Id="rId165" Type="http://schemas.openxmlformats.org/officeDocument/2006/relationships/customXml" Target="../ink/ink514.xml"/><Relationship Id="rId181" Type="http://schemas.openxmlformats.org/officeDocument/2006/relationships/customXml" Target="../ink/ink522.xml"/><Relationship Id="rId186" Type="http://schemas.openxmlformats.org/officeDocument/2006/relationships/image" Target="../media/image509.png"/><Relationship Id="rId113" Type="http://schemas.openxmlformats.org/officeDocument/2006/relationships/customXml" Target="../ink/ink488.xml"/><Relationship Id="rId118" Type="http://schemas.openxmlformats.org/officeDocument/2006/relationships/image" Target="../media/image475.png"/><Relationship Id="rId134" Type="http://schemas.openxmlformats.org/officeDocument/2006/relationships/image" Target="../media/image483.png"/><Relationship Id="rId139" Type="http://schemas.openxmlformats.org/officeDocument/2006/relationships/customXml" Target="../ink/ink501.xml"/><Relationship Id="rId85" Type="http://schemas.openxmlformats.org/officeDocument/2006/relationships/customXml" Target="../ink/ink474.xml"/><Relationship Id="rId150" Type="http://schemas.openxmlformats.org/officeDocument/2006/relationships/image" Target="../media/image491.png"/><Relationship Id="rId155" Type="http://schemas.openxmlformats.org/officeDocument/2006/relationships/customXml" Target="../ink/ink509.xml"/><Relationship Id="rId171" Type="http://schemas.openxmlformats.org/officeDocument/2006/relationships/customXml" Target="../ink/ink517.xml"/><Relationship Id="rId176" Type="http://schemas.openxmlformats.org/officeDocument/2006/relationships/image" Target="../media/image504.png"/><Relationship Id="rId103" Type="http://schemas.openxmlformats.org/officeDocument/2006/relationships/customXml" Target="../ink/ink483.xml"/><Relationship Id="rId108" Type="http://schemas.openxmlformats.org/officeDocument/2006/relationships/image" Target="../media/image470.png"/><Relationship Id="rId124" Type="http://schemas.openxmlformats.org/officeDocument/2006/relationships/image" Target="../media/image478.png"/><Relationship Id="rId129" Type="http://schemas.openxmlformats.org/officeDocument/2006/relationships/customXml" Target="../ink/ink496.xml"/><Relationship Id="rId91" Type="http://schemas.openxmlformats.org/officeDocument/2006/relationships/customXml" Target="../ink/ink477.xml"/><Relationship Id="rId96" Type="http://schemas.openxmlformats.org/officeDocument/2006/relationships/image" Target="../media/image464.png"/><Relationship Id="rId140" Type="http://schemas.openxmlformats.org/officeDocument/2006/relationships/image" Target="../media/image486.png"/><Relationship Id="rId145" Type="http://schemas.openxmlformats.org/officeDocument/2006/relationships/customXml" Target="../ink/ink504.xml"/><Relationship Id="rId161" Type="http://schemas.openxmlformats.org/officeDocument/2006/relationships/customXml" Target="../ink/ink512.xml"/><Relationship Id="rId166" Type="http://schemas.openxmlformats.org/officeDocument/2006/relationships/image" Target="../media/image499.png"/><Relationship Id="rId182" Type="http://schemas.openxmlformats.org/officeDocument/2006/relationships/image" Target="../media/image507.png"/><Relationship Id="rId187" Type="http://schemas.openxmlformats.org/officeDocument/2006/relationships/customXml" Target="../ink/ink525.xml"/><Relationship Id="rId1" Type="http://schemas.openxmlformats.org/officeDocument/2006/relationships/slideLayout" Target="../slideLayouts/slideLayout2.xml"/><Relationship Id="rId6" Type="http://schemas.openxmlformats.org/officeDocument/2006/relationships/image" Target="../media/image2310.png"/><Relationship Id="rId114" Type="http://schemas.openxmlformats.org/officeDocument/2006/relationships/image" Target="../media/image473.png"/><Relationship Id="rId119" Type="http://schemas.openxmlformats.org/officeDocument/2006/relationships/customXml" Target="../ink/ink491.xml"/><Relationship Id="rId78" Type="http://schemas.openxmlformats.org/officeDocument/2006/relationships/image" Target="../media/image759.png"/><Relationship Id="rId86" Type="http://schemas.openxmlformats.org/officeDocument/2006/relationships/image" Target="../media/image459.png"/><Relationship Id="rId94" Type="http://schemas.openxmlformats.org/officeDocument/2006/relationships/image" Target="../media/image463.png"/><Relationship Id="rId99" Type="http://schemas.openxmlformats.org/officeDocument/2006/relationships/customXml" Target="../ink/ink481.xml"/><Relationship Id="rId101" Type="http://schemas.openxmlformats.org/officeDocument/2006/relationships/customXml" Target="../ink/ink482.xml"/><Relationship Id="rId122" Type="http://schemas.openxmlformats.org/officeDocument/2006/relationships/image" Target="../media/image477.png"/><Relationship Id="rId130" Type="http://schemas.openxmlformats.org/officeDocument/2006/relationships/image" Target="../media/image481.png"/><Relationship Id="rId135" Type="http://schemas.openxmlformats.org/officeDocument/2006/relationships/customXml" Target="../ink/ink499.xml"/><Relationship Id="rId143" Type="http://schemas.openxmlformats.org/officeDocument/2006/relationships/customXml" Target="../ink/ink503.xml"/><Relationship Id="rId148" Type="http://schemas.openxmlformats.org/officeDocument/2006/relationships/image" Target="../media/image490.png"/><Relationship Id="rId151" Type="http://schemas.openxmlformats.org/officeDocument/2006/relationships/customXml" Target="../ink/ink507.xml"/><Relationship Id="rId156" Type="http://schemas.openxmlformats.org/officeDocument/2006/relationships/image" Target="../media/image494.png"/><Relationship Id="rId164" Type="http://schemas.openxmlformats.org/officeDocument/2006/relationships/image" Target="../media/image498.png"/><Relationship Id="rId169" Type="http://schemas.openxmlformats.org/officeDocument/2006/relationships/customXml" Target="../ink/ink516.xml"/><Relationship Id="rId177" Type="http://schemas.openxmlformats.org/officeDocument/2006/relationships/customXml" Target="../ink/ink520.xml"/><Relationship Id="rId185" Type="http://schemas.openxmlformats.org/officeDocument/2006/relationships/customXml" Target="../ink/ink524.xml"/><Relationship Id="rId4" Type="http://schemas.openxmlformats.org/officeDocument/2006/relationships/customXml" Target="../ink/ink469.xml"/><Relationship Id="rId172" Type="http://schemas.openxmlformats.org/officeDocument/2006/relationships/image" Target="../media/image502.png"/><Relationship Id="rId180" Type="http://schemas.openxmlformats.org/officeDocument/2006/relationships/image" Target="../media/image506.png"/><Relationship Id="rId109" Type="http://schemas.openxmlformats.org/officeDocument/2006/relationships/customXml" Target="../ink/ink486.xml"/><Relationship Id="rId97" Type="http://schemas.openxmlformats.org/officeDocument/2006/relationships/customXml" Target="../ink/ink480.xml"/><Relationship Id="rId104" Type="http://schemas.openxmlformats.org/officeDocument/2006/relationships/image" Target="../media/image468.png"/><Relationship Id="rId120" Type="http://schemas.openxmlformats.org/officeDocument/2006/relationships/image" Target="../media/image476.png"/><Relationship Id="rId125" Type="http://schemas.openxmlformats.org/officeDocument/2006/relationships/customXml" Target="../ink/ink494.xml"/><Relationship Id="rId141" Type="http://schemas.openxmlformats.org/officeDocument/2006/relationships/customXml" Target="../ink/ink502.xml"/><Relationship Id="rId146" Type="http://schemas.openxmlformats.org/officeDocument/2006/relationships/image" Target="../media/image489.png"/><Relationship Id="rId167" Type="http://schemas.openxmlformats.org/officeDocument/2006/relationships/customXml" Target="../ink/ink515.xml"/><Relationship Id="rId188" Type="http://schemas.openxmlformats.org/officeDocument/2006/relationships/image" Target="../media/image510.png"/><Relationship Id="rId7" Type="http://schemas.openxmlformats.org/officeDocument/2006/relationships/customXml" Target="../ink/ink471.xml"/><Relationship Id="rId92" Type="http://schemas.openxmlformats.org/officeDocument/2006/relationships/image" Target="../media/image462.png"/><Relationship Id="rId162" Type="http://schemas.openxmlformats.org/officeDocument/2006/relationships/image" Target="../media/image497.png"/><Relationship Id="rId183" Type="http://schemas.openxmlformats.org/officeDocument/2006/relationships/customXml" Target="../ink/ink523.xml"/><Relationship Id="rId2" Type="http://schemas.openxmlformats.org/officeDocument/2006/relationships/customXml" Target="../ink/ink468.xml"/><Relationship Id="rId87" Type="http://schemas.openxmlformats.org/officeDocument/2006/relationships/customXml" Target="../ink/ink475.xml"/><Relationship Id="rId110" Type="http://schemas.openxmlformats.org/officeDocument/2006/relationships/image" Target="../media/image471.png"/><Relationship Id="rId115" Type="http://schemas.openxmlformats.org/officeDocument/2006/relationships/customXml" Target="../ink/ink489.xml"/><Relationship Id="rId131" Type="http://schemas.openxmlformats.org/officeDocument/2006/relationships/customXml" Target="../ink/ink497.xml"/><Relationship Id="rId136" Type="http://schemas.openxmlformats.org/officeDocument/2006/relationships/image" Target="../media/image484.png"/><Relationship Id="rId157" Type="http://schemas.openxmlformats.org/officeDocument/2006/relationships/customXml" Target="../ink/ink510.xml"/><Relationship Id="rId178" Type="http://schemas.openxmlformats.org/officeDocument/2006/relationships/image" Target="../media/image505.png"/><Relationship Id="rId82" Type="http://schemas.openxmlformats.org/officeDocument/2006/relationships/image" Target="../media/image761.png"/><Relationship Id="rId152" Type="http://schemas.openxmlformats.org/officeDocument/2006/relationships/image" Target="../media/image492.png"/><Relationship Id="rId173" Type="http://schemas.openxmlformats.org/officeDocument/2006/relationships/customXml" Target="../ink/ink518.xml"/><Relationship Id="rId100" Type="http://schemas.openxmlformats.org/officeDocument/2006/relationships/image" Target="../media/image466.png"/><Relationship Id="rId105" Type="http://schemas.openxmlformats.org/officeDocument/2006/relationships/customXml" Target="../ink/ink484.xml"/><Relationship Id="rId126" Type="http://schemas.openxmlformats.org/officeDocument/2006/relationships/image" Target="../media/image479.png"/><Relationship Id="rId147" Type="http://schemas.openxmlformats.org/officeDocument/2006/relationships/customXml" Target="../ink/ink505.xml"/><Relationship Id="rId168" Type="http://schemas.openxmlformats.org/officeDocument/2006/relationships/image" Target="../media/image500.png"/><Relationship Id="rId93" Type="http://schemas.openxmlformats.org/officeDocument/2006/relationships/customXml" Target="../ink/ink478.xml"/><Relationship Id="rId98" Type="http://schemas.openxmlformats.org/officeDocument/2006/relationships/image" Target="../media/image465.png"/><Relationship Id="rId121" Type="http://schemas.openxmlformats.org/officeDocument/2006/relationships/customXml" Target="../ink/ink492.xml"/><Relationship Id="rId142" Type="http://schemas.openxmlformats.org/officeDocument/2006/relationships/image" Target="../media/image487.png"/><Relationship Id="rId163" Type="http://schemas.openxmlformats.org/officeDocument/2006/relationships/customXml" Target="../ink/ink513.xml"/><Relationship Id="rId184" Type="http://schemas.openxmlformats.org/officeDocument/2006/relationships/image" Target="../media/image508.png"/><Relationship Id="rId189" Type="http://schemas.openxmlformats.org/officeDocument/2006/relationships/customXml" Target="../ink/ink526.xml"/><Relationship Id="rId3" Type="http://schemas.openxmlformats.org/officeDocument/2006/relationships/image" Target="../media/image1711.png"/><Relationship Id="rId116" Type="http://schemas.openxmlformats.org/officeDocument/2006/relationships/image" Target="../media/image474.png"/><Relationship Id="rId137" Type="http://schemas.openxmlformats.org/officeDocument/2006/relationships/customXml" Target="../ink/ink500.xml"/><Relationship Id="rId158" Type="http://schemas.openxmlformats.org/officeDocument/2006/relationships/image" Target="../media/image495.png"/><Relationship Id="rId83" Type="http://schemas.openxmlformats.org/officeDocument/2006/relationships/customXml" Target="../ink/ink473.xml"/><Relationship Id="rId88" Type="http://schemas.openxmlformats.org/officeDocument/2006/relationships/image" Target="../media/image460.png"/><Relationship Id="rId111" Type="http://schemas.openxmlformats.org/officeDocument/2006/relationships/customXml" Target="../ink/ink487.xml"/><Relationship Id="rId132" Type="http://schemas.openxmlformats.org/officeDocument/2006/relationships/image" Target="../media/image482.png"/><Relationship Id="rId153" Type="http://schemas.openxmlformats.org/officeDocument/2006/relationships/customXml" Target="../ink/ink508.xml"/><Relationship Id="rId174" Type="http://schemas.openxmlformats.org/officeDocument/2006/relationships/image" Target="../media/image503.png"/><Relationship Id="rId179" Type="http://schemas.openxmlformats.org/officeDocument/2006/relationships/customXml" Target="../ink/ink521.xml"/><Relationship Id="rId190" Type="http://schemas.openxmlformats.org/officeDocument/2006/relationships/image" Target="../media/image511.png"/><Relationship Id="rId106" Type="http://schemas.openxmlformats.org/officeDocument/2006/relationships/image" Target="../media/image469.png"/><Relationship Id="rId127" Type="http://schemas.openxmlformats.org/officeDocument/2006/relationships/customXml" Target="../ink/ink495.xml"/></Relationships>
</file>

<file path=ppt/slides/_rels/slide18.xml.rels><?xml version="1.0" encoding="UTF-8" standalone="yes"?>
<Relationships xmlns="http://schemas.openxmlformats.org/package/2006/relationships"><Relationship Id="rId231" Type="http://schemas.openxmlformats.org/officeDocument/2006/relationships/customXml" Target="../ink/ink539.xml"/><Relationship Id="rId252" Type="http://schemas.openxmlformats.org/officeDocument/2006/relationships/image" Target="../media/image526.png"/><Relationship Id="rId273" Type="http://schemas.openxmlformats.org/officeDocument/2006/relationships/customXml" Target="../ink/ink560.xml"/><Relationship Id="rId294" Type="http://schemas.openxmlformats.org/officeDocument/2006/relationships/image" Target="../media/image547.png"/><Relationship Id="rId299" Type="http://schemas.openxmlformats.org/officeDocument/2006/relationships/customXml" Target="../ink/ink573.xml"/><Relationship Id="rId303" Type="http://schemas.openxmlformats.org/officeDocument/2006/relationships/customXml" Target="../ink/ink575.xml"/><Relationship Id="rId226" Type="http://schemas.openxmlformats.org/officeDocument/2006/relationships/image" Target="../media/image513.png"/><Relationship Id="rId247" Type="http://schemas.openxmlformats.org/officeDocument/2006/relationships/customXml" Target="../ink/ink547.xml"/><Relationship Id="rId221" Type="http://schemas.openxmlformats.org/officeDocument/2006/relationships/customXml" Target="../ink/ink534.xml"/><Relationship Id="rId242" Type="http://schemas.openxmlformats.org/officeDocument/2006/relationships/image" Target="../media/image521.png"/><Relationship Id="rId263" Type="http://schemas.openxmlformats.org/officeDocument/2006/relationships/customXml" Target="../ink/ink555.xml"/><Relationship Id="rId268" Type="http://schemas.openxmlformats.org/officeDocument/2006/relationships/image" Target="../media/image534.png"/><Relationship Id="rId284" Type="http://schemas.openxmlformats.org/officeDocument/2006/relationships/image" Target="../media/image542.png"/><Relationship Id="rId289" Type="http://schemas.openxmlformats.org/officeDocument/2006/relationships/customXml" Target="../ink/ink568.xml"/><Relationship Id="rId5" Type="http://schemas.openxmlformats.org/officeDocument/2006/relationships/image" Target="../media/image2510.png"/><Relationship Id="rId237" Type="http://schemas.openxmlformats.org/officeDocument/2006/relationships/customXml" Target="../ink/ink542.xml"/><Relationship Id="rId232" Type="http://schemas.openxmlformats.org/officeDocument/2006/relationships/image" Target="../media/image516.png"/><Relationship Id="rId253" Type="http://schemas.openxmlformats.org/officeDocument/2006/relationships/customXml" Target="../ink/ink550.xml"/><Relationship Id="rId258" Type="http://schemas.openxmlformats.org/officeDocument/2006/relationships/image" Target="../media/image529.png"/><Relationship Id="rId274" Type="http://schemas.openxmlformats.org/officeDocument/2006/relationships/image" Target="../media/image537.png"/><Relationship Id="rId279" Type="http://schemas.openxmlformats.org/officeDocument/2006/relationships/customXml" Target="../ink/ink563.xml"/><Relationship Id="rId295" Type="http://schemas.openxmlformats.org/officeDocument/2006/relationships/customXml" Target="../ink/ink571.xml"/><Relationship Id="rId290" Type="http://schemas.openxmlformats.org/officeDocument/2006/relationships/image" Target="../media/image545.png"/><Relationship Id="rId304" Type="http://schemas.openxmlformats.org/officeDocument/2006/relationships/image" Target="../media/image552.png"/><Relationship Id="rId227" Type="http://schemas.openxmlformats.org/officeDocument/2006/relationships/customXml" Target="../ink/ink537.xml"/><Relationship Id="rId3" Type="http://schemas.openxmlformats.org/officeDocument/2006/relationships/image" Target="../media/image1711.png"/><Relationship Id="rId222" Type="http://schemas.openxmlformats.org/officeDocument/2006/relationships/image" Target="../media/image2811.png"/><Relationship Id="rId230" Type="http://schemas.openxmlformats.org/officeDocument/2006/relationships/image" Target="../media/image515.png"/><Relationship Id="rId235" Type="http://schemas.openxmlformats.org/officeDocument/2006/relationships/customXml" Target="../ink/ink541.xml"/><Relationship Id="rId243" Type="http://schemas.openxmlformats.org/officeDocument/2006/relationships/customXml" Target="../ink/ink545.xml"/><Relationship Id="rId248" Type="http://schemas.openxmlformats.org/officeDocument/2006/relationships/image" Target="../media/image524.png"/><Relationship Id="rId251" Type="http://schemas.openxmlformats.org/officeDocument/2006/relationships/customXml" Target="../ink/ink549.xml"/><Relationship Id="rId256" Type="http://schemas.openxmlformats.org/officeDocument/2006/relationships/image" Target="../media/image528.png"/><Relationship Id="rId264" Type="http://schemas.openxmlformats.org/officeDocument/2006/relationships/image" Target="../media/image532.png"/><Relationship Id="rId269" Type="http://schemas.openxmlformats.org/officeDocument/2006/relationships/customXml" Target="../ink/ink558.xml"/><Relationship Id="rId277" Type="http://schemas.openxmlformats.org/officeDocument/2006/relationships/customXml" Target="../ink/ink562.xml"/><Relationship Id="rId285" Type="http://schemas.openxmlformats.org/officeDocument/2006/relationships/customXml" Target="../ink/ink566.xml"/><Relationship Id="rId298" Type="http://schemas.openxmlformats.org/officeDocument/2006/relationships/image" Target="../media/image549.png"/><Relationship Id="rId272" Type="http://schemas.openxmlformats.org/officeDocument/2006/relationships/image" Target="../media/image536.png"/><Relationship Id="rId280" Type="http://schemas.openxmlformats.org/officeDocument/2006/relationships/image" Target="../media/image540.png"/><Relationship Id="rId293" Type="http://schemas.openxmlformats.org/officeDocument/2006/relationships/customXml" Target="../ink/ink570.xml"/><Relationship Id="rId302" Type="http://schemas.openxmlformats.org/officeDocument/2006/relationships/image" Target="../media/image551.png"/><Relationship Id="rId217" Type="http://schemas.openxmlformats.org/officeDocument/2006/relationships/image" Target="../media/image2810.png"/><Relationship Id="rId1" Type="http://schemas.openxmlformats.org/officeDocument/2006/relationships/slideLayout" Target="../slideLayouts/slideLayout2.xml"/><Relationship Id="rId6" Type="http://schemas.openxmlformats.org/officeDocument/2006/relationships/customXml" Target="../ink/ink529.xml"/><Relationship Id="rId220" Type="http://schemas.openxmlformats.org/officeDocument/2006/relationships/image" Target="../media/image2710.png"/><Relationship Id="rId225" Type="http://schemas.openxmlformats.org/officeDocument/2006/relationships/customXml" Target="../ink/ink536.xml"/><Relationship Id="rId233" Type="http://schemas.openxmlformats.org/officeDocument/2006/relationships/customXml" Target="../ink/ink540.xml"/><Relationship Id="rId238" Type="http://schemas.openxmlformats.org/officeDocument/2006/relationships/image" Target="../media/image519.png"/><Relationship Id="rId241" Type="http://schemas.openxmlformats.org/officeDocument/2006/relationships/customXml" Target="../ink/ink544.xml"/><Relationship Id="rId246" Type="http://schemas.openxmlformats.org/officeDocument/2006/relationships/image" Target="../media/image523.png"/><Relationship Id="rId254" Type="http://schemas.openxmlformats.org/officeDocument/2006/relationships/image" Target="../media/image527.png"/><Relationship Id="rId259" Type="http://schemas.openxmlformats.org/officeDocument/2006/relationships/customXml" Target="../ink/ink553.xml"/><Relationship Id="rId267" Type="http://schemas.openxmlformats.org/officeDocument/2006/relationships/customXml" Target="../ink/ink557.xml"/><Relationship Id="rId288" Type="http://schemas.openxmlformats.org/officeDocument/2006/relationships/image" Target="../media/image544.png"/><Relationship Id="rId262" Type="http://schemas.openxmlformats.org/officeDocument/2006/relationships/image" Target="../media/image531.png"/><Relationship Id="rId270" Type="http://schemas.openxmlformats.org/officeDocument/2006/relationships/image" Target="../media/image535.png"/><Relationship Id="rId275" Type="http://schemas.openxmlformats.org/officeDocument/2006/relationships/customXml" Target="../ink/ink561.xml"/><Relationship Id="rId283" Type="http://schemas.openxmlformats.org/officeDocument/2006/relationships/customXml" Target="../ink/ink565.xml"/><Relationship Id="rId291" Type="http://schemas.openxmlformats.org/officeDocument/2006/relationships/customXml" Target="../ink/ink569.xml"/><Relationship Id="rId296" Type="http://schemas.openxmlformats.org/officeDocument/2006/relationships/image" Target="../media/image548.png"/><Relationship Id="rId300" Type="http://schemas.openxmlformats.org/officeDocument/2006/relationships/image" Target="../media/image550.png"/><Relationship Id="rId4" Type="http://schemas.openxmlformats.org/officeDocument/2006/relationships/customXml" Target="../ink/ink528.xml"/><Relationship Id="rId9" Type="http://schemas.openxmlformats.org/officeDocument/2006/relationships/customXml" Target="../ink/ink531.xml"/><Relationship Id="rId223" Type="http://schemas.openxmlformats.org/officeDocument/2006/relationships/customXml" Target="../ink/ink535.xml"/><Relationship Id="rId228" Type="http://schemas.openxmlformats.org/officeDocument/2006/relationships/image" Target="../media/image514.png"/><Relationship Id="rId236" Type="http://schemas.openxmlformats.org/officeDocument/2006/relationships/image" Target="../media/image518.png"/><Relationship Id="rId244" Type="http://schemas.openxmlformats.org/officeDocument/2006/relationships/image" Target="../media/image522.png"/><Relationship Id="rId249" Type="http://schemas.openxmlformats.org/officeDocument/2006/relationships/customXml" Target="../ink/ink548.xml"/><Relationship Id="rId257" Type="http://schemas.openxmlformats.org/officeDocument/2006/relationships/customXml" Target="../ink/ink552.xml"/><Relationship Id="rId278" Type="http://schemas.openxmlformats.org/officeDocument/2006/relationships/image" Target="../media/image539.png"/><Relationship Id="rId260" Type="http://schemas.openxmlformats.org/officeDocument/2006/relationships/image" Target="../media/image530.png"/><Relationship Id="rId265" Type="http://schemas.openxmlformats.org/officeDocument/2006/relationships/customXml" Target="../ink/ink556.xml"/><Relationship Id="rId281" Type="http://schemas.openxmlformats.org/officeDocument/2006/relationships/customXml" Target="../ink/ink564.xml"/><Relationship Id="rId286" Type="http://schemas.openxmlformats.org/officeDocument/2006/relationships/image" Target="../media/image543.png"/><Relationship Id="rId7" Type="http://schemas.openxmlformats.org/officeDocument/2006/relationships/customXml" Target="../ink/ink530.xml"/><Relationship Id="rId218" Type="http://schemas.openxmlformats.org/officeDocument/2006/relationships/customXml" Target="../ink/ink532.xml"/><Relationship Id="rId234" Type="http://schemas.openxmlformats.org/officeDocument/2006/relationships/image" Target="../media/image517.png"/><Relationship Id="rId239" Type="http://schemas.openxmlformats.org/officeDocument/2006/relationships/customXml" Target="../ink/ink543.xml"/><Relationship Id="rId2" Type="http://schemas.openxmlformats.org/officeDocument/2006/relationships/customXml" Target="../ink/ink527.xml"/><Relationship Id="rId250" Type="http://schemas.openxmlformats.org/officeDocument/2006/relationships/image" Target="../media/image525.png"/><Relationship Id="rId255" Type="http://schemas.openxmlformats.org/officeDocument/2006/relationships/customXml" Target="../ink/ink551.xml"/><Relationship Id="rId271" Type="http://schemas.openxmlformats.org/officeDocument/2006/relationships/customXml" Target="../ink/ink559.xml"/><Relationship Id="rId276" Type="http://schemas.openxmlformats.org/officeDocument/2006/relationships/image" Target="../media/image538.png"/><Relationship Id="rId292" Type="http://schemas.openxmlformats.org/officeDocument/2006/relationships/image" Target="../media/image546.png"/><Relationship Id="rId297" Type="http://schemas.openxmlformats.org/officeDocument/2006/relationships/customXml" Target="../ink/ink572.xml"/><Relationship Id="rId301" Type="http://schemas.openxmlformats.org/officeDocument/2006/relationships/customXml" Target="../ink/ink574.xml"/><Relationship Id="rId229" Type="http://schemas.openxmlformats.org/officeDocument/2006/relationships/customXml" Target="../ink/ink538.xml"/><Relationship Id="rId224" Type="http://schemas.openxmlformats.org/officeDocument/2006/relationships/image" Target="../media/image512.png"/><Relationship Id="rId240" Type="http://schemas.openxmlformats.org/officeDocument/2006/relationships/image" Target="../media/image520.png"/><Relationship Id="rId245" Type="http://schemas.openxmlformats.org/officeDocument/2006/relationships/customXml" Target="../ink/ink546.xml"/><Relationship Id="rId261" Type="http://schemas.openxmlformats.org/officeDocument/2006/relationships/customXml" Target="../ink/ink554.xml"/><Relationship Id="rId266" Type="http://schemas.openxmlformats.org/officeDocument/2006/relationships/image" Target="../media/image533.png"/><Relationship Id="rId287" Type="http://schemas.openxmlformats.org/officeDocument/2006/relationships/customXml" Target="../ink/ink567.xml"/><Relationship Id="rId282" Type="http://schemas.openxmlformats.org/officeDocument/2006/relationships/image" Target="../media/image541.png"/><Relationship Id="rId8" Type="http://schemas.openxmlformats.org/officeDocument/2006/relationships/image" Target="../media/image2610.png"/><Relationship Id="rId219" Type="http://schemas.openxmlformats.org/officeDocument/2006/relationships/customXml" Target="../ink/ink5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AA2E7-2D1D-4BAF-831A-18A50CC4E795}"/>
              </a:ext>
            </a:extLst>
          </p:cNvPr>
          <p:cNvSpPr>
            <a:spLocks noGrp="1"/>
          </p:cNvSpPr>
          <p:nvPr>
            <p:ph type="ctrTitle"/>
          </p:nvPr>
        </p:nvSpPr>
        <p:spPr>
          <a:xfrm>
            <a:off x="761999" y="2713122"/>
            <a:ext cx="7912443" cy="3751846"/>
          </a:xfrm>
        </p:spPr>
        <p:txBody>
          <a:bodyPr>
            <a:normAutofit/>
          </a:bodyPr>
          <a:lstStyle/>
          <a:p>
            <a:r>
              <a:rPr lang="es-MX" dirty="0">
                <a:solidFill>
                  <a:schemeClr val="bg1"/>
                </a:solidFill>
              </a:rPr>
              <a:t>Aproximación de la Distribución Binomial a la Normal</a:t>
            </a:r>
            <a:endParaRPr lang="es-CR" dirty="0"/>
          </a:p>
        </p:txBody>
      </p:sp>
      <p:sp>
        <p:nvSpPr>
          <p:cNvPr id="3" name="Subtítulo 2">
            <a:extLst>
              <a:ext uri="{FF2B5EF4-FFF2-40B4-BE49-F238E27FC236}">
                <a16:creationId xmlns:a16="http://schemas.microsoft.com/office/drawing/2014/main" id="{B6CA5D67-2C31-4B52-9191-94ADCF7A5FC9}"/>
              </a:ext>
            </a:extLst>
          </p:cNvPr>
          <p:cNvSpPr>
            <a:spLocks noGrp="1"/>
          </p:cNvSpPr>
          <p:nvPr>
            <p:ph type="subTitle" idx="1"/>
          </p:nvPr>
        </p:nvSpPr>
        <p:spPr>
          <a:xfrm>
            <a:off x="970548" y="7033459"/>
            <a:ext cx="7912443" cy="1080837"/>
          </a:xfrm>
        </p:spPr>
        <p:txBody>
          <a:bodyPr/>
          <a:lstStyle/>
          <a:p>
            <a:r>
              <a:rPr lang="es-MX" sz="3600" b="0" dirty="0">
                <a:solidFill>
                  <a:schemeClr val="bg1"/>
                </a:solidFill>
              </a:rPr>
              <a:t>IC- 2022</a:t>
            </a:r>
            <a:endParaRPr lang="es-CR" dirty="0"/>
          </a:p>
        </p:txBody>
      </p:sp>
    </p:spTree>
    <p:extLst>
      <p:ext uri="{BB962C8B-B14F-4D97-AF65-F5344CB8AC3E}">
        <p14:creationId xmlns:p14="http://schemas.microsoft.com/office/powerpoint/2010/main" val="141853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524" y="1920242"/>
            <a:ext cx="16459200" cy="5910348"/>
          </a:xfrm>
        </p:spPr>
        <p:txBody>
          <a:bodyPr>
            <a:normAutofit/>
          </a:bodyPr>
          <a:lstStyle/>
          <a:p>
            <a:pPr marL="0" indent="0" algn="just">
              <a:buNone/>
            </a:pPr>
            <a:r>
              <a:rPr lang="es-ES" sz="4400" dirty="0"/>
              <a:t>Los valores de la probabilidad para valores fijos de la variable continua son cero (ya que sería el área de un punto), y  necesitamos definir un intervalo. Para evitar este problema en la aproximación de los valores fijos estos se corrigen (corrección de continuidad o de Yates) sustituyéndolos por un intervalo centrado en el punto y de valor unidad. En el siguiente esquema se muestran todas las situaciones posibles:</a:t>
            </a:r>
          </a:p>
        </p:txBody>
      </p:sp>
      <mc:AlternateContent xmlns:mc="http://schemas.openxmlformats.org/markup-compatibility/2006" xmlns:p14="http://schemas.microsoft.com/office/powerpoint/2010/main">
        <mc:Choice Requires="p14">
          <p:contentPart p14:bwMode="auto" r:id="rId2">
            <p14:nvContentPartPr>
              <p14:cNvPr id="44" name="Ink 43">
                <a:extLst>
                  <a:ext uri="{FF2B5EF4-FFF2-40B4-BE49-F238E27FC236}">
                    <a16:creationId xmlns:a16="http://schemas.microsoft.com/office/drawing/2014/main" id="{C472AD4F-6094-453E-97EF-AAB4CFE52E0E}"/>
                  </a:ext>
                </a:extLst>
              </p14:cNvPr>
              <p14:cNvContentPartPr/>
              <p14:nvPr/>
            </p14:nvContentPartPr>
            <p14:xfrm>
              <a:off x="3048594" y="9147747"/>
              <a:ext cx="44820" cy="57240"/>
            </p14:xfrm>
          </p:contentPart>
        </mc:Choice>
        <mc:Fallback xmlns="">
          <p:pic>
            <p:nvPicPr>
              <p:cNvPr id="44" name="Ink 43">
                <a:extLst>
                  <a:ext uri="{FF2B5EF4-FFF2-40B4-BE49-F238E27FC236}">
                    <a16:creationId xmlns:a16="http://schemas.microsoft.com/office/drawing/2014/main" id="{C472AD4F-6094-453E-97EF-AAB4CFE52E0E}"/>
                  </a:ext>
                </a:extLst>
              </p:cNvPr>
              <p:cNvPicPr/>
              <p:nvPr/>
            </p:nvPicPr>
            <p:blipFill>
              <a:blip r:embed="rId3"/>
              <a:stretch>
                <a:fillRect/>
              </a:stretch>
            </p:blipFill>
            <p:spPr>
              <a:xfrm>
                <a:off x="3039484" y="9138747"/>
                <a:ext cx="62675" cy="74880"/>
              </a:xfrm>
              <a:prstGeom prst="rect">
                <a:avLst/>
              </a:prstGeom>
            </p:spPr>
          </p:pic>
        </mc:Fallback>
      </mc:AlternateContent>
    </p:spTree>
    <p:extLst>
      <p:ext uri="{BB962C8B-B14F-4D97-AF65-F5344CB8AC3E}">
        <p14:creationId xmlns:p14="http://schemas.microsoft.com/office/powerpoint/2010/main" val="50294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78446" y="748146"/>
            <a:ext cx="16409523" cy="8304414"/>
          </a:xfrm>
          <a:prstGeom prst="rect">
            <a:avLst/>
          </a:prstGeom>
        </p:spPr>
      </p:pic>
      <p:grpSp>
        <p:nvGrpSpPr>
          <p:cNvPr id="71" name="Group 70">
            <a:extLst>
              <a:ext uri="{FF2B5EF4-FFF2-40B4-BE49-F238E27FC236}">
                <a16:creationId xmlns:a16="http://schemas.microsoft.com/office/drawing/2014/main" id="{401E7750-2E29-4F46-8089-230962DA2509}"/>
              </a:ext>
            </a:extLst>
          </p:cNvPr>
          <p:cNvGrpSpPr/>
          <p:nvPr/>
        </p:nvGrpSpPr>
        <p:grpSpPr>
          <a:xfrm>
            <a:off x="3431456" y="5428259"/>
            <a:ext cx="629640" cy="48600"/>
            <a:chOff x="2287637" y="3618839"/>
            <a:chExt cx="419760" cy="32400"/>
          </a:xfrm>
        </p:grpSpPr>
        <mc:AlternateContent xmlns:mc="http://schemas.openxmlformats.org/markup-compatibility/2006" xmlns:p14="http://schemas.microsoft.com/office/powerpoint/2010/main">
          <mc:Choice Requires="p14">
            <p:contentPart p14:bwMode="auto" r:id="rId3">
              <p14:nvContentPartPr>
                <p14:cNvPr id="67" name="Ink 66">
                  <a:extLst>
                    <a:ext uri="{FF2B5EF4-FFF2-40B4-BE49-F238E27FC236}">
                      <a16:creationId xmlns:a16="http://schemas.microsoft.com/office/drawing/2014/main" id="{BF385B41-D321-4AFB-93DE-3FA7CB7095BF}"/>
                    </a:ext>
                  </a:extLst>
                </p14:cNvPr>
                <p14:cNvContentPartPr/>
                <p14:nvPr/>
              </p14:nvContentPartPr>
              <p14:xfrm>
                <a:off x="2287637" y="3618839"/>
                <a:ext cx="77400" cy="13680"/>
              </p14:xfrm>
            </p:contentPart>
          </mc:Choice>
          <mc:Fallback xmlns="">
            <p:pic>
              <p:nvPicPr>
                <p:cNvPr id="67" name="Ink 66">
                  <a:extLst>
                    <a:ext uri="{FF2B5EF4-FFF2-40B4-BE49-F238E27FC236}">
                      <a16:creationId xmlns:a16="http://schemas.microsoft.com/office/drawing/2014/main" id="{BF385B41-D321-4AFB-93DE-3FA7CB7095BF}"/>
                    </a:ext>
                  </a:extLst>
                </p:cNvPr>
                <p:cNvPicPr/>
                <p:nvPr/>
              </p:nvPicPr>
              <p:blipFill>
                <a:blip r:embed="rId4"/>
                <a:stretch>
                  <a:fillRect/>
                </a:stretch>
              </p:blipFill>
              <p:spPr>
                <a:xfrm>
                  <a:off x="2269637" y="3600839"/>
                  <a:ext cx="1130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8" name="Ink 67">
                  <a:extLst>
                    <a:ext uri="{FF2B5EF4-FFF2-40B4-BE49-F238E27FC236}">
                      <a16:creationId xmlns:a16="http://schemas.microsoft.com/office/drawing/2014/main" id="{DA62E5D4-B49F-4A6E-88D7-19C4CFD774BF}"/>
                    </a:ext>
                  </a:extLst>
                </p14:cNvPr>
                <p14:cNvContentPartPr/>
                <p14:nvPr/>
              </p14:nvContentPartPr>
              <p14:xfrm>
                <a:off x="2507597" y="3632519"/>
                <a:ext cx="13680" cy="11160"/>
              </p14:xfrm>
            </p:contentPart>
          </mc:Choice>
          <mc:Fallback xmlns="">
            <p:pic>
              <p:nvPicPr>
                <p:cNvPr id="68" name="Ink 67">
                  <a:extLst>
                    <a:ext uri="{FF2B5EF4-FFF2-40B4-BE49-F238E27FC236}">
                      <a16:creationId xmlns:a16="http://schemas.microsoft.com/office/drawing/2014/main" id="{DA62E5D4-B49F-4A6E-88D7-19C4CFD774BF}"/>
                    </a:ext>
                  </a:extLst>
                </p:cNvPr>
                <p:cNvPicPr/>
                <p:nvPr/>
              </p:nvPicPr>
              <p:blipFill>
                <a:blip r:embed="rId6"/>
                <a:stretch>
                  <a:fillRect/>
                </a:stretch>
              </p:blipFill>
              <p:spPr>
                <a:xfrm>
                  <a:off x="2489957" y="3614879"/>
                  <a:ext cx="493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0" name="Ink 69">
                  <a:extLst>
                    <a:ext uri="{FF2B5EF4-FFF2-40B4-BE49-F238E27FC236}">
                      <a16:creationId xmlns:a16="http://schemas.microsoft.com/office/drawing/2014/main" id="{D778D314-38B5-47C4-B352-C457FA8D92C0}"/>
                    </a:ext>
                  </a:extLst>
                </p14:cNvPr>
                <p14:cNvContentPartPr/>
                <p14:nvPr/>
              </p14:nvContentPartPr>
              <p14:xfrm>
                <a:off x="2689037" y="3635759"/>
                <a:ext cx="18360" cy="15480"/>
              </p14:xfrm>
            </p:contentPart>
          </mc:Choice>
          <mc:Fallback xmlns="">
            <p:pic>
              <p:nvPicPr>
                <p:cNvPr id="70" name="Ink 69">
                  <a:extLst>
                    <a:ext uri="{FF2B5EF4-FFF2-40B4-BE49-F238E27FC236}">
                      <a16:creationId xmlns:a16="http://schemas.microsoft.com/office/drawing/2014/main" id="{D778D314-38B5-47C4-B352-C457FA8D92C0}"/>
                    </a:ext>
                  </a:extLst>
                </p:cNvPr>
                <p:cNvPicPr/>
                <p:nvPr/>
              </p:nvPicPr>
              <p:blipFill>
                <a:blip r:embed="rId8"/>
                <a:stretch>
                  <a:fillRect/>
                </a:stretch>
              </p:blipFill>
              <p:spPr>
                <a:xfrm>
                  <a:off x="2671037" y="3618119"/>
                  <a:ext cx="54000" cy="51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21" name="Ink 120">
                <a:extLst>
                  <a:ext uri="{FF2B5EF4-FFF2-40B4-BE49-F238E27FC236}">
                    <a16:creationId xmlns:a16="http://schemas.microsoft.com/office/drawing/2014/main" id="{F5D224F0-F8D1-467D-A49F-CE976B6F0ABB}"/>
                  </a:ext>
                </a:extLst>
              </p14:cNvPr>
              <p14:cNvContentPartPr/>
              <p14:nvPr/>
            </p14:nvContentPartPr>
            <p14:xfrm>
              <a:off x="4481216" y="7217819"/>
              <a:ext cx="27000" cy="29700"/>
            </p14:xfrm>
          </p:contentPart>
        </mc:Choice>
        <mc:Fallback xmlns="">
          <p:pic>
            <p:nvPicPr>
              <p:cNvPr id="121" name="Ink 120">
                <a:extLst>
                  <a:ext uri="{FF2B5EF4-FFF2-40B4-BE49-F238E27FC236}">
                    <a16:creationId xmlns:a16="http://schemas.microsoft.com/office/drawing/2014/main" id="{F5D224F0-F8D1-467D-A49F-CE976B6F0ABB}"/>
                  </a:ext>
                </a:extLst>
              </p:cNvPr>
              <p:cNvPicPr/>
              <p:nvPr/>
            </p:nvPicPr>
            <p:blipFill>
              <a:blip r:embed="rId10"/>
              <a:stretch>
                <a:fillRect/>
              </a:stretch>
            </p:blipFill>
            <p:spPr>
              <a:xfrm>
                <a:off x="4463216" y="7199486"/>
                <a:ext cx="62640" cy="6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1" name="Ink 130">
                <a:extLst>
                  <a:ext uri="{FF2B5EF4-FFF2-40B4-BE49-F238E27FC236}">
                    <a16:creationId xmlns:a16="http://schemas.microsoft.com/office/drawing/2014/main" id="{00BBBF54-8B20-44A9-BB11-F3F07DEEE6DA}"/>
                  </a:ext>
                </a:extLst>
              </p14:cNvPr>
              <p14:cNvContentPartPr/>
              <p14:nvPr/>
            </p14:nvContentPartPr>
            <p14:xfrm>
              <a:off x="9897416" y="6946199"/>
              <a:ext cx="125280" cy="141480"/>
            </p14:xfrm>
          </p:contentPart>
        </mc:Choice>
        <mc:Fallback xmlns="">
          <p:pic>
            <p:nvPicPr>
              <p:cNvPr id="131" name="Ink 130">
                <a:extLst>
                  <a:ext uri="{FF2B5EF4-FFF2-40B4-BE49-F238E27FC236}">
                    <a16:creationId xmlns:a16="http://schemas.microsoft.com/office/drawing/2014/main" id="{00BBBF54-8B20-44A9-BB11-F3F07DEEE6DA}"/>
                  </a:ext>
                </a:extLst>
              </p:cNvPr>
              <p:cNvPicPr/>
              <p:nvPr/>
            </p:nvPicPr>
            <p:blipFill>
              <a:blip r:embed="rId12"/>
              <a:stretch>
                <a:fillRect/>
              </a:stretch>
            </p:blipFill>
            <p:spPr>
              <a:xfrm>
                <a:off x="9879416" y="6928199"/>
                <a:ext cx="160920" cy="177120"/>
              </a:xfrm>
              <a:prstGeom prst="rect">
                <a:avLst/>
              </a:prstGeom>
            </p:spPr>
          </p:pic>
        </mc:Fallback>
      </mc:AlternateContent>
    </p:spTree>
    <p:extLst>
      <p:ext uri="{BB962C8B-B14F-4D97-AF65-F5344CB8AC3E}">
        <p14:creationId xmlns:p14="http://schemas.microsoft.com/office/powerpoint/2010/main" val="247943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644B4A9-E46E-4DC2-B2D7-1F4C728FDF1C}"/>
                  </a:ext>
                </a:extLst>
              </p14:cNvPr>
              <p14:cNvContentPartPr/>
              <p14:nvPr/>
            </p14:nvContentPartPr>
            <p14:xfrm>
              <a:off x="7295720" y="2678486"/>
              <a:ext cx="466560" cy="296640"/>
            </p14:xfrm>
          </p:contentPart>
        </mc:Choice>
        <mc:Fallback>
          <p:pic>
            <p:nvPicPr>
              <p:cNvPr id="6" name="Ink 5">
                <a:extLst>
                  <a:ext uri="{FF2B5EF4-FFF2-40B4-BE49-F238E27FC236}">
                    <a16:creationId xmlns:a16="http://schemas.microsoft.com/office/drawing/2014/main" id="{5644B4A9-E46E-4DC2-B2D7-1F4C728FDF1C}"/>
                  </a:ext>
                </a:extLst>
              </p:cNvPr>
              <p:cNvPicPr/>
              <p:nvPr/>
            </p:nvPicPr>
            <p:blipFill>
              <a:blip r:embed="rId3"/>
              <a:stretch>
                <a:fillRect/>
              </a:stretch>
            </p:blipFill>
            <p:spPr>
              <a:xfrm>
                <a:off x="7287080" y="2669486"/>
                <a:ext cx="484200" cy="314280"/>
              </a:xfrm>
              <a:prstGeom prst="rect">
                <a:avLst/>
              </a:prstGeom>
            </p:spPr>
          </p:pic>
        </mc:Fallback>
      </mc:AlternateContent>
      <p:grpSp>
        <p:nvGrpSpPr>
          <p:cNvPr id="8" name="Group 7">
            <a:extLst>
              <a:ext uri="{FF2B5EF4-FFF2-40B4-BE49-F238E27FC236}">
                <a16:creationId xmlns:a16="http://schemas.microsoft.com/office/drawing/2014/main" id="{2B0917F9-F686-47B4-A94D-2101D44F71B8}"/>
              </a:ext>
            </a:extLst>
          </p:cNvPr>
          <p:cNvGrpSpPr/>
          <p:nvPr/>
        </p:nvGrpSpPr>
        <p:grpSpPr>
          <a:xfrm>
            <a:off x="4242200" y="2293286"/>
            <a:ext cx="8217000" cy="247320"/>
            <a:chOff x="4242200" y="2293286"/>
            <a:chExt cx="8217000" cy="2473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3E55AD1-1737-4337-BFA3-C9EC11F9AAC0}"/>
                    </a:ext>
                  </a:extLst>
                </p14:cNvPr>
                <p14:cNvContentPartPr/>
                <p14:nvPr/>
              </p14:nvContentPartPr>
              <p14:xfrm>
                <a:off x="4242200" y="2410286"/>
                <a:ext cx="8217000" cy="66600"/>
              </p14:xfrm>
            </p:contentPart>
          </mc:Choice>
          <mc:Fallback>
            <p:pic>
              <p:nvPicPr>
                <p:cNvPr id="4" name="Ink 3">
                  <a:extLst>
                    <a:ext uri="{FF2B5EF4-FFF2-40B4-BE49-F238E27FC236}">
                      <a16:creationId xmlns:a16="http://schemas.microsoft.com/office/drawing/2014/main" id="{B3E55AD1-1737-4337-BFA3-C9EC11F9AAC0}"/>
                    </a:ext>
                  </a:extLst>
                </p:cNvPr>
                <p:cNvPicPr/>
                <p:nvPr/>
              </p:nvPicPr>
              <p:blipFill>
                <a:blip r:embed="rId5"/>
                <a:stretch>
                  <a:fillRect/>
                </a:stretch>
              </p:blipFill>
              <p:spPr>
                <a:xfrm>
                  <a:off x="4233200" y="2401646"/>
                  <a:ext cx="82346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66F7A70-8CE1-4EB1-9433-AF016F31B9CF}"/>
                    </a:ext>
                  </a:extLst>
                </p14:cNvPr>
                <p14:cNvContentPartPr/>
                <p14:nvPr/>
              </p14:nvContentPartPr>
              <p14:xfrm>
                <a:off x="7603520" y="2344406"/>
                <a:ext cx="147960" cy="196200"/>
              </p14:xfrm>
            </p:contentPart>
          </mc:Choice>
          <mc:Fallback>
            <p:pic>
              <p:nvPicPr>
                <p:cNvPr id="5" name="Ink 4">
                  <a:extLst>
                    <a:ext uri="{FF2B5EF4-FFF2-40B4-BE49-F238E27FC236}">
                      <a16:creationId xmlns:a16="http://schemas.microsoft.com/office/drawing/2014/main" id="{666F7A70-8CE1-4EB1-9433-AF016F31B9CF}"/>
                    </a:ext>
                  </a:extLst>
                </p:cNvPr>
                <p:cNvPicPr/>
                <p:nvPr/>
              </p:nvPicPr>
              <p:blipFill>
                <a:blip r:embed="rId7"/>
                <a:stretch>
                  <a:fillRect/>
                </a:stretch>
              </p:blipFill>
              <p:spPr>
                <a:xfrm>
                  <a:off x="7594520" y="2335766"/>
                  <a:ext cx="1656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62CE673-2AA4-4438-BF7B-452C9114EFC4}"/>
                    </a:ext>
                  </a:extLst>
                </p14:cNvPr>
                <p14:cNvContentPartPr/>
                <p14:nvPr/>
              </p14:nvContentPartPr>
              <p14:xfrm>
                <a:off x="7534760" y="2293286"/>
                <a:ext cx="146880" cy="162000"/>
              </p14:xfrm>
            </p:contentPart>
          </mc:Choice>
          <mc:Fallback>
            <p:pic>
              <p:nvPicPr>
                <p:cNvPr id="7" name="Ink 6">
                  <a:extLst>
                    <a:ext uri="{FF2B5EF4-FFF2-40B4-BE49-F238E27FC236}">
                      <a16:creationId xmlns:a16="http://schemas.microsoft.com/office/drawing/2014/main" id="{C62CE673-2AA4-4438-BF7B-452C9114EFC4}"/>
                    </a:ext>
                  </a:extLst>
                </p:cNvPr>
                <p:cNvPicPr/>
                <p:nvPr/>
              </p:nvPicPr>
              <p:blipFill>
                <a:blip r:embed="rId9"/>
                <a:stretch>
                  <a:fillRect/>
                </a:stretch>
              </p:blipFill>
              <p:spPr>
                <a:xfrm>
                  <a:off x="7525760" y="2284286"/>
                  <a:ext cx="164520" cy="179640"/>
                </a:xfrm>
                <a:prstGeom prst="rect">
                  <a:avLst/>
                </a:prstGeom>
              </p:spPr>
            </p:pic>
          </mc:Fallback>
        </mc:AlternateContent>
      </p:grpSp>
      <p:grpSp>
        <p:nvGrpSpPr>
          <p:cNvPr id="12" name="Group 11">
            <a:extLst>
              <a:ext uri="{FF2B5EF4-FFF2-40B4-BE49-F238E27FC236}">
                <a16:creationId xmlns:a16="http://schemas.microsoft.com/office/drawing/2014/main" id="{665E9D5E-9792-4C6F-87F4-A9A61C1F788B}"/>
              </a:ext>
            </a:extLst>
          </p:cNvPr>
          <p:cNvGrpSpPr/>
          <p:nvPr/>
        </p:nvGrpSpPr>
        <p:grpSpPr>
          <a:xfrm>
            <a:off x="1345640" y="3572726"/>
            <a:ext cx="480960" cy="514080"/>
            <a:chOff x="1345640" y="3572726"/>
            <a:chExt cx="480960" cy="51408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9023D11-116A-4FFB-AC5D-BA700A94123F}"/>
                    </a:ext>
                  </a:extLst>
                </p14:cNvPr>
                <p14:cNvContentPartPr/>
                <p14:nvPr/>
              </p14:nvContentPartPr>
              <p14:xfrm>
                <a:off x="1533200" y="3578486"/>
                <a:ext cx="62280" cy="508320"/>
              </p14:xfrm>
            </p:contentPart>
          </mc:Choice>
          <mc:Fallback>
            <p:pic>
              <p:nvPicPr>
                <p:cNvPr id="9" name="Ink 8">
                  <a:extLst>
                    <a:ext uri="{FF2B5EF4-FFF2-40B4-BE49-F238E27FC236}">
                      <a16:creationId xmlns:a16="http://schemas.microsoft.com/office/drawing/2014/main" id="{39023D11-116A-4FFB-AC5D-BA700A94123F}"/>
                    </a:ext>
                  </a:extLst>
                </p:cNvPr>
                <p:cNvPicPr/>
                <p:nvPr/>
              </p:nvPicPr>
              <p:blipFill>
                <a:blip r:embed="rId11"/>
                <a:stretch>
                  <a:fillRect/>
                </a:stretch>
              </p:blipFill>
              <p:spPr>
                <a:xfrm>
                  <a:off x="1524200" y="3569846"/>
                  <a:ext cx="7992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A807EBCC-80CE-49EF-AC3B-492F065CBED0}"/>
                    </a:ext>
                  </a:extLst>
                </p14:cNvPr>
                <p14:cNvContentPartPr/>
                <p14:nvPr/>
              </p14:nvContentPartPr>
              <p14:xfrm>
                <a:off x="1345640" y="3572726"/>
                <a:ext cx="480960" cy="315360"/>
              </p14:xfrm>
            </p:contentPart>
          </mc:Choice>
          <mc:Fallback>
            <p:pic>
              <p:nvPicPr>
                <p:cNvPr id="10" name="Ink 9">
                  <a:extLst>
                    <a:ext uri="{FF2B5EF4-FFF2-40B4-BE49-F238E27FC236}">
                      <a16:creationId xmlns:a16="http://schemas.microsoft.com/office/drawing/2014/main" id="{A807EBCC-80CE-49EF-AC3B-492F065CBED0}"/>
                    </a:ext>
                  </a:extLst>
                </p:cNvPr>
                <p:cNvPicPr/>
                <p:nvPr/>
              </p:nvPicPr>
              <p:blipFill>
                <a:blip r:embed="rId13"/>
                <a:stretch>
                  <a:fillRect/>
                </a:stretch>
              </p:blipFill>
              <p:spPr>
                <a:xfrm>
                  <a:off x="1336640" y="3564086"/>
                  <a:ext cx="498600" cy="333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D80968C7-DAF6-4CCD-9F12-7195AC22AC81}"/>
                  </a:ext>
                </a:extLst>
              </p14:cNvPr>
              <p14:cNvContentPartPr/>
              <p14:nvPr/>
            </p14:nvContentPartPr>
            <p14:xfrm>
              <a:off x="2195960" y="3527726"/>
              <a:ext cx="253800" cy="559080"/>
            </p14:xfrm>
          </p:contentPart>
        </mc:Choice>
        <mc:Fallback>
          <p:pic>
            <p:nvPicPr>
              <p:cNvPr id="11" name="Ink 10">
                <a:extLst>
                  <a:ext uri="{FF2B5EF4-FFF2-40B4-BE49-F238E27FC236}">
                    <a16:creationId xmlns:a16="http://schemas.microsoft.com/office/drawing/2014/main" id="{D80968C7-DAF6-4CCD-9F12-7195AC22AC81}"/>
                  </a:ext>
                </a:extLst>
              </p:cNvPr>
              <p:cNvPicPr/>
              <p:nvPr/>
            </p:nvPicPr>
            <p:blipFill>
              <a:blip r:embed="rId15"/>
              <a:stretch>
                <a:fillRect/>
              </a:stretch>
            </p:blipFill>
            <p:spPr>
              <a:xfrm>
                <a:off x="2187320" y="3518726"/>
                <a:ext cx="271440" cy="576720"/>
              </a:xfrm>
              <a:prstGeom prst="rect">
                <a:avLst/>
              </a:prstGeom>
            </p:spPr>
          </p:pic>
        </mc:Fallback>
      </mc:AlternateContent>
      <p:grpSp>
        <p:nvGrpSpPr>
          <p:cNvPr id="15" name="Group 14">
            <a:extLst>
              <a:ext uri="{FF2B5EF4-FFF2-40B4-BE49-F238E27FC236}">
                <a16:creationId xmlns:a16="http://schemas.microsoft.com/office/drawing/2014/main" id="{CFF11A91-1097-43E6-9BAB-4677A67BAD01}"/>
              </a:ext>
            </a:extLst>
          </p:cNvPr>
          <p:cNvGrpSpPr/>
          <p:nvPr/>
        </p:nvGrpSpPr>
        <p:grpSpPr>
          <a:xfrm>
            <a:off x="2958440" y="3667766"/>
            <a:ext cx="257400" cy="414720"/>
            <a:chOff x="2958440" y="3667766"/>
            <a:chExt cx="257400" cy="41472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50DB5932-5FAA-44ED-B2FD-0CC534F1186A}"/>
                    </a:ext>
                  </a:extLst>
                </p14:cNvPr>
                <p14:cNvContentPartPr/>
                <p14:nvPr/>
              </p14:nvContentPartPr>
              <p14:xfrm>
                <a:off x="2958440" y="3667766"/>
                <a:ext cx="257400" cy="333360"/>
              </p14:xfrm>
            </p:contentPart>
          </mc:Choice>
          <mc:Fallback>
            <p:pic>
              <p:nvPicPr>
                <p:cNvPr id="13" name="Ink 12">
                  <a:extLst>
                    <a:ext uri="{FF2B5EF4-FFF2-40B4-BE49-F238E27FC236}">
                      <a16:creationId xmlns:a16="http://schemas.microsoft.com/office/drawing/2014/main" id="{50DB5932-5FAA-44ED-B2FD-0CC534F1186A}"/>
                    </a:ext>
                  </a:extLst>
                </p:cNvPr>
                <p:cNvPicPr/>
                <p:nvPr/>
              </p:nvPicPr>
              <p:blipFill>
                <a:blip r:embed="rId17"/>
                <a:stretch>
                  <a:fillRect/>
                </a:stretch>
              </p:blipFill>
              <p:spPr>
                <a:xfrm>
                  <a:off x="2949800" y="3658766"/>
                  <a:ext cx="2750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ABAE66BC-4496-4854-9BB7-84C1F14757E7}"/>
                    </a:ext>
                  </a:extLst>
                </p14:cNvPr>
                <p14:cNvContentPartPr/>
                <p14:nvPr/>
              </p14:nvContentPartPr>
              <p14:xfrm>
                <a:off x="2969600" y="3678206"/>
                <a:ext cx="194760" cy="404280"/>
              </p14:xfrm>
            </p:contentPart>
          </mc:Choice>
          <mc:Fallback>
            <p:pic>
              <p:nvPicPr>
                <p:cNvPr id="14" name="Ink 13">
                  <a:extLst>
                    <a:ext uri="{FF2B5EF4-FFF2-40B4-BE49-F238E27FC236}">
                      <a16:creationId xmlns:a16="http://schemas.microsoft.com/office/drawing/2014/main" id="{ABAE66BC-4496-4854-9BB7-84C1F14757E7}"/>
                    </a:ext>
                  </a:extLst>
                </p:cNvPr>
                <p:cNvPicPr/>
                <p:nvPr/>
              </p:nvPicPr>
              <p:blipFill>
                <a:blip r:embed="rId19"/>
                <a:stretch>
                  <a:fillRect/>
                </a:stretch>
              </p:blipFill>
              <p:spPr>
                <a:xfrm>
                  <a:off x="2960960" y="3669566"/>
                  <a:ext cx="212400" cy="421920"/>
                </a:xfrm>
                <a:prstGeom prst="rect">
                  <a:avLst/>
                </a:prstGeom>
              </p:spPr>
            </p:pic>
          </mc:Fallback>
        </mc:AlternateContent>
      </p:grpSp>
      <p:grpSp>
        <p:nvGrpSpPr>
          <p:cNvPr id="21" name="Group 20">
            <a:extLst>
              <a:ext uri="{FF2B5EF4-FFF2-40B4-BE49-F238E27FC236}">
                <a16:creationId xmlns:a16="http://schemas.microsoft.com/office/drawing/2014/main" id="{4934FE30-11AB-4D44-BB12-62054639A7C1}"/>
              </a:ext>
            </a:extLst>
          </p:cNvPr>
          <p:cNvGrpSpPr/>
          <p:nvPr/>
        </p:nvGrpSpPr>
        <p:grpSpPr>
          <a:xfrm>
            <a:off x="3589520" y="3479486"/>
            <a:ext cx="1526040" cy="729720"/>
            <a:chOff x="3589520" y="3479486"/>
            <a:chExt cx="1526040" cy="729720"/>
          </a:xfrm>
        </p:grpSpPr>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CB8864C4-AD1B-4DE3-9F2A-9C8D3D413721}"/>
                    </a:ext>
                  </a:extLst>
                </p14:cNvPr>
                <p14:cNvContentPartPr/>
                <p14:nvPr/>
              </p14:nvContentPartPr>
              <p14:xfrm>
                <a:off x="3589520" y="3751646"/>
                <a:ext cx="378360" cy="33480"/>
              </p14:xfrm>
            </p:contentPart>
          </mc:Choice>
          <mc:Fallback>
            <p:pic>
              <p:nvPicPr>
                <p:cNvPr id="17" name="Ink 16">
                  <a:extLst>
                    <a:ext uri="{FF2B5EF4-FFF2-40B4-BE49-F238E27FC236}">
                      <a16:creationId xmlns:a16="http://schemas.microsoft.com/office/drawing/2014/main" id="{CB8864C4-AD1B-4DE3-9F2A-9C8D3D413721}"/>
                    </a:ext>
                  </a:extLst>
                </p:cNvPr>
                <p:cNvPicPr/>
                <p:nvPr/>
              </p:nvPicPr>
              <p:blipFill>
                <a:blip r:embed="rId21"/>
                <a:stretch>
                  <a:fillRect/>
                </a:stretch>
              </p:blipFill>
              <p:spPr>
                <a:xfrm>
                  <a:off x="3580520" y="3743006"/>
                  <a:ext cx="3960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1720E028-E392-4CEB-BF1C-1F0E49D7D565}"/>
                    </a:ext>
                  </a:extLst>
                </p14:cNvPr>
                <p14:cNvContentPartPr/>
                <p14:nvPr/>
              </p14:nvContentPartPr>
              <p14:xfrm>
                <a:off x="3633440" y="3898526"/>
                <a:ext cx="495360" cy="23400"/>
              </p14:xfrm>
            </p:contentPart>
          </mc:Choice>
          <mc:Fallback>
            <p:pic>
              <p:nvPicPr>
                <p:cNvPr id="18" name="Ink 17">
                  <a:extLst>
                    <a:ext uri="{FF2B5EF4-FFF2-40B4-BE49-F238E27FC236}">
                      <a16:creationId xmlns:a16="http://schemas.microsoft.com/office/drawing/2014/main" id="{1720E028-E392-4CEB-BF1C-1F0E49D7D565}"/>
                    </a:ext>
                  </a:extLst>
                </p:cNvPr>
                <p:cNvPicPr/>
                <p:nvPr/>
              </p:nvPicPr>
              <p:blipFill>
                <a:blip r:embed="rId23"/>
                <a:stretch>
                  <a:fillRect/>
                </a:stretch>
              </p:blipFill>
              <p:spPr>
                <a:xfrm>
                  <a:off x="3624440" y="3889886"/>
                  <a:ext cx="5130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D8321853-8C56-4CED-A251-AE5DF56E0410}"/>
                    </a:ext>
                  </a:extLst>
                </p14:cNvPr>
                <p14:cNvContentPartPr/>
                <p14:nvPr/>
              </p14:nvContentPartPr>
              <p14:xfrm>
                <a:off x="4315280" y="3670286"/>
                <a:ext cx="506520" cy="258480"/>
              </p14:xfrm>
            </p:contentPart>
          </mc:Choice>
          <mc:Fallback>
            <p:pic>
              <p:nvPicPr>
                <p:cNvPr id="19" name="Ink 18">
                  <a:extLst>
                    <a:ext uri="{FF2B5EF4-FFF2-40B4-BE49-F238E27FC236}">
                      <a16:creationId xmlns:a16="http://schemas.microsoft.com/office/drawing/2014/main" id="{D8321853-8C56-4CED-A251-AE5DF56E0410}"/>
                    </a:ext>
                  </a:extLst>
                </p:cNvPr>
                <p:cNvPicPr/>
                <p:nvPr/>
              </p:nvPicPr>
              <p:blipFill>
                <a:blip r:embed="rId25"/>
                <a:stretch>
                  <a:fillRect/>
                </a:stretch>
              </p:blipFill>
              <p:spPr>
                <a:xfrm>
                  <a:off x="4306640" y="3661646"/>
                  <a:ext cx="5241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868D9D96-5E33-46B0-A61C-5B3946D7E41F}"/>
                    </a:ext>
                  </a:extLst>
                </p14:cNvPr>
                <p14:cNvContentPartPr/>
                <p14:nvPr/>
              </p14:nvContentPartPr>
              <p14:xfrm>
                <a:off x="4498880" y="3479486"/>
                <a:ext cx="616680" cy="729720"/>
              </p14:xfrm>
            </p:contentPart>
          </mc:Choice>
          <mc:Fallback>
            <p:pic>
              <p:nvPicPr>
                <p:cNvPr id="20" name="Ink 19">
                  <a:extLst>
                    <a:ext uri="{FF2B5EF4-FFF2-40B4-BE49-F238E27FC236}">
                      <a16:creationId xmlns:a16="http://schemas.microsoft.com/office/drawing/2014/main" id="{868D9D96-5E33-46B0-A61C-5B3946D7E41F}"/>
                    </a:ext>
                  </a:extLst>
                </p:cNvPr>
                <p:cNvPicPr/>
                <p:nvPr/>
              </p:nvPicPr>
              <p:blipFill>
                <a:blip r:embed="rId27"/>
                <a:stretch>
                  <a:fillRect/>
                </a:stretch>
              </p:blipFill>
              <p:spPr>
                <a:xfrm>
                  <a:off x="4489880" y="3470846"/>
                  <a:ext cx="634320" cy="747360"/>
                </a:xfrm>
                <a:prstGeom prst="rect">
                  <a:avLst/>
                </a:prstGeom>
              </p:spPr>
            </p:pic>
          </mc:Fallback>
        </mc:AlternateContent>
      </p:grpSp>
      <p:grpSp>
        <p:nvGrpSpPr>
          <p:cNvPr id="35" name="Group 34">
            <a:extLst>
              <a:ext uri="{FF2B5EF4-FFF2-40B4-BE49-F238E27FC236}">
                <a16:creationId xmlns:a16="http://schemas.microsoft.com/office/drawing/2014/main" id="{236FA06C-2DF3-4A5D-A659-9ABFED87891B}"/>
              </a:ext>
            </a:extLst>
          </p:cNvPr>
          <p:cNvGrpSpPr/>
          <p:nvPr/>
        </p:nvGrpSpPr>
        <p:grpSpPr>
          <a:xfrm>
            <a:off x="5558360" y="3819326"/>
            <a:ext cx="433080" cy="195120"/>
            <a:chOff x="5558360" y="3819326"/>
            <a:chExt cx="433080" cy="195120"/>
          </a:xfrm>
        </p:grpSpPr>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CB35CE43-2215-40E2-A3A5-8E0EEC901470}"/>
                    </a:ext>
                  </a:extLst>
                </p14:cNvPr>
                <p14:cNvContentPartPr/>
                <p14:nvPr/>
              </p14:nvContentPartPr>
              <p14:xfrm>
                <a:off x="5595080" y="3819326"/>
                <a:ext cx="396360" cy="33480"/>
              </p14:xfrm>
            </p:contentPart>
          </mc:Choice>
          <mc:Fallback>
            <p:pic>
              <p:nvPicPr>
                <p:cNvPr id="22" name="Ink 21">
                  <a:extLst>
                    <a:ext uri="{FF2B5EF4-FFF2-40B4-BE49-F238E27FC236}">
                      <a16:creationId xmlns:a16="http://schemas.microsoft.com/office/drawing/2014/main" id="{CB35CE43-2215-40E2-A3A5-8E0EEC901470}"/>
                    </a:ext>
                  </a:extLst>
                </p:cNvPr>
                <p:cNvPicPr/>
                <p:nvPr/>
              </p:nvPicPr>
              <p:blipFill>
                <a:blip r:embed="rId29"/>
                <a:stretch>
                  <a:fillRect/>
                </a:stretch>
              </p:blipFill>
              <p:spPr>
                <a:xfrm>
                  <a:off x="5586080" y="3810686"/>
                  <a:ext cx="4140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ECF0C34A-944C-4B7D-B211-CADB731FE4F9}"/>
                    </a:ext>
                  </a:extLst>
                </p14:cNvPr>
                <p14:cNvContentPartPr/>
                <p14:nvPr/>
              </p14:nvContentPartPr>
              <p14:xfrm>
                <a:off x="5558360" y="3996086"/>
                <a:ext cx="425520" cy="18360"/>
              </p14:xfrm>
            </p:contentPart>
          </mc:Choice>
          <mc:Fallback>
            <p:pic>
              <p:nvPicPr>
                <p:cNvPr id="23" name="Ink 22">
                  <a:extLst>
                    <a:ext uri="{FF2B5EF4-FFF2-40B4-BE49-F238E27FC236}">
                      <a16:creationId xmlns:a16="http://schemas.microsoft.com/office/drawing/2014/main" id="{ECF0C34A-944C-4B7D-B211-CADB731FE4F9}"/>
                    </a:ext>
                  </a:extLst>
                </p:cNvPr>
                <p:cNvPicPr/>
                <p:nvPr/>
              </p:nvPicPr>
              <p:blipFill>
                <a:blip r:embed="rId31"/>
                <a:stretch>
                  <a:fillRect/>
                </a:stretch>
              </p:blipFill>
              <p:spPr>
                <a:xfrm>
                  <a:off x="5549360" y="3987086"/>
                  <a:ext cx="443160" cy="36000"/>
                </a:xfrm>
                <a:prstGeom prst="rect">
                  <a:avLst/>
                </a:prstGeom>
              </p:spPr>
            </p:pic>
          </mc:Fallback>
        </mc:AlternateContent>
      </p:grpSp>
      <p:grpSp>
        <p:nvGrpSpPr>
          <p:cNvPr id="34" name="Group 33">
            <a:extLst>
              <a:ext uri="{FF2B5EF4-FFF2-40B4-BE49-F238E27FC236}">
                <a16:creationId xmlns:a16="http://schemas.microsoft.com/office/drawing/2014/main" id="{399FD263-2A01-4BBC-BA7C-FBC59ED4CBDC}"/>
              </a:ext>
            </a:extLst>
          </p:cNvPr>
          <p:cNvGrpSpPr/>
          <p:nvPr/>
        </p:nvGrpSpPr>
        <p:grpSpPr>
          <a:xfrm>
            <a:off x="6614240" y="3577766"/>
            <a:ext cx="462240" cy="479520"/>
            <a:chOff x="6614240" y="3577766"/>
            <a:chExt cx="462240" cy="479520"/>
          </a:xfrm>
        </p:grpSpPr>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39245D5D-7BEB-4DFF-95B5-F5836F0B9AE5}"/>
                    </a:ext>
                  </a:extLst>
                </p14:cNvPr>
                <p14:cNvContentPartPr/>
                <p14:nvPr/>
              </p14:nvContentPartPr>
              <p14:xfrm>
                <a:off x="6761120" y="3618086"/>
                <a:ext cx="45000" cy="439200"/>
              </p14:xfrm>
            </p:contentPart>
          </mc:Choice>
          <mc:Fallback>
            <p:pic>
              <p:nvPicPr>
                <p:cNvPr id="24" name="Ink 23">
                  <a:extLst>
                    <a:ext uri="{FF2B5EF4-FFF2-40B4-BE49-F238E27FC236}">
                      <a16:creationId xmlns:a16="http://schemas.microsoft.com/office/drawing/2014/main" id="{39245D5D-7BEB-4DFF-95B5-F5836F0B9AE5}"/>
                    </a:ext>
                  </a:extLst>
                </p:cNvPr>
                <p:cNvPicPr/>
                <p:nvPr/>
              </p:nvPicPr>
              <p:blipFill>
                <a:blip r:embed="rId33"/>
                <a:stretch>
                  <a:fillRect/>
                </a:stretch>
              </p:blipFill>
              <p:spPr>
                <a:xfrm>
                  <a:off x="6752120" y="3609446"/>
                  <a:ext cx="6264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81898C28-CC51-4C5D-BFA5-74DADE9DC559}"/>
                    </a:ext>
                  </a:extLst>
                </p14:cNvPr>
                <p14:cNvContentPartPr/>
                <p14:nvPr/>
              </p14:nvContentPartPr>
              <p14:xfrm>
                <a:off x="6614240" y="3577766"/>
                <a:ext cx="462240" cy="266760"/>
              </p14:xfrm>
            </p:contentPart>
          </mc:Choice>
          <mc:Fallback>
            <p:pic>
              <p:nvPicPr>
                <p:cNvPr id="25" name="Ink 24">
                  <a:extLst>
                    <a:ext uri="{FF2B5EF4-FFF2-40B4-BE49-F238E27FC236}">
                      <a16:creationId xmlns:a16="http://schemas.microsoft.com/office/drawing/2014/main" id="{81898C28-CC51-4C5D-BFA5-74DADE9DC559}"/>
                    </a:ext>
                  </a:extLst>
                </p:cNvPr>
                <p:cNvPicPr/>
                <p:nvPr/>
              </p:nvPicPr>
              <p:blipFill>
                <a:blip r:embed="rId35"/>
                <a:stretch>
                  <a:fillRect/>
                </a:stretch>
              </p:blipFill>
              <p:spPr>
                <a:xfrm>
                  <a:off x="6605600" y="3568766"/>
                  <a:ext cx="479880" cy="284400"/>
                </a:xfrm>
                <a:prstGeom prst="rect">
                  <a:avLst/>
                </a:prstGeom>
              </p:spPr>
            </p:pic>
          </mc:Fallback>
        </mc:AlternateContent>
      </p:grpSp>
      <p:grpSp>
        <p:nvGrpSpPr>
          <p:cNvPr id="41" name="Group 40">
            <a:extLst>
              <a:ext uri="{FF2B5EF4-FFF2-40B4-BE49-F238E27FC236}">
                <a16:creationId xmlns:a16="http://schemas.microsoft.com/office/drawing/2014/main" id="{28EB6949-A60C-4107-947E-7B2487492BF4}"/>
              </a:ext>
            </a:extLst>
          </p:cNvPr>
          <p:cNvGrpSpPr/>
          <p:nvPr/>
        </p:nvGrpSpPr>
        <p:grpSpPr>
          <a:xfrm>
            <a:off x="7446200" y="3502526"/>
            <a:ext cx="2970720" cy="594000"/>
            <a:chOff x="7446200" y="3502526"/>
            <a:chExt cx="2970720" cy="594000"/>
          </a:xfrm>
        </p:grpSpPr>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300892D1-3317-490F-9196-0F34F1549FC5}"/>
                    </a:ext>
                  </a:extLst>
                </p14:cNvPr>
                <p14:cNvContentPartPr/>
                <p14:nvPr/>
              </p14:nvContentPartPr>
              <p14:xfrm>
                <a:off x="7446200" y="3502526"/>
                <a:ext cx="92520" cy="593280"/>
              </p14:xfrm>
            </p:contentPart>
          </mc:Choice>
          <mc:Fallback>
            <p:pic>
              <p:nvPicPr>
                <p:cNvPr id="26" name="Ink 25">
                  <a:extLst>
                    <a:ext uri="{FF2B5EF4-FFF2-40B4-BE49-F238E27FC236}">
                      <a16:creationId xmlns:a16="http://schemas.microsoft.com/office/drawing/2014/main" id="{300892D1-3317-490F-9196-0F34F1549FC5}"/>
                    </a:ext>
                  </a:extLst>
                </p:cNvPr>
                <p:cNvPicPr/>
                <p:nvPr/>
              </p:nvPicPr>
              <p:blipFill>
                <a:blip r:embed="rId37"/>
                <a:stretch>
                  <a:fillRect/>
                </a:stretch>
              </p:blipFill>
              <p:spPr>
                <a:xfrm>
                  <a:off x="7437200" y="3493886"/>
                  <a:ext cx="110160" cy="610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904E05AE-6A91-4936-8CC1-07B77FE64291}"/>
                    </a:ext>
                  </a:extLst>
                </p14:cNvPr>
                <p14:cNvContentPartPr/>
                <p14:nvPr/>
              </p14:nvContentPartPr>
              <p14:xfrm>
                <a:off x="7765520" y="3698726"/>
                <a:ext cx="469800" cy="365760"/>
              </p14:xfrm>
            </p:contentPart>
          </mc:Choice>
          <mc:Fallback>
            <p:pic>
              <p:nvPicPr>
                <p:cNvPr id="27" name="Ink 26">
                  <a:extLst>
                    <a:ext uri="{FF2B5EF4-FFF2-40B4-BE49-F238E27FC236}">
                      <a16:creationId xmlns:a16="http://schemas.microsoft.com/office/drawing/2014/main" id="{904E05AE-6A91-4936-8CC1-07B77FE64291}"/>
                    </a:ext>
                  </a:extLst>
                </p:cNvPr>
                <p:cNvPicPr/>
                <p:nvPr/>
              </p:nvPicPr>
              <p:blipFill>
                <a:blip r:embed="rId39"/>
                <a:stretch>
                  <a:fillRect/>
                </a:stretch>
              </p:blipFill>
              <p:spPr>
                <a:xfrm>
                  <a:off x="7756520" y="3689726"/>
                  <a:ext cx="48744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1CD70BA7-4399-4855-84FB-68F6AB04B65C}"/>
                    </a:ext>
                  </a:extLst>
                </p14:cNvPr>
                <p14:cNvContentPartPr/>
                <p14:nvPr/>
              </p14:nvContentPartPr>
              <p14:xfrm>
                <a:off x="8411000" y="3873686"/>
                <a:ext cx="249840" cy="16920"/>
              </p14:xfrm>
            </p:contentPart>
          </mc:Choice>
          <mc:Fallback>
            <p:pic>
              <p:nvPicPr>
                <p:cNvPr id="28" name="Ink 27">
                  <a:extLst>
                    <a:ext uri="{FF2B5EF4-FFF2-40B4-BE49-F238E27FC236}">
                      <a16:creationId xmlns:a16="http://schemas.microsoft.com/office/drawing/2014/main" id="{1CD70BA7-4399-4855-84FB-68F6AB04B65C}"/>
                    </a:ext>
                  </a:extLst>
                </p:cNvPr>
                <p:cNvPicPr/>
                <p:nvPr/>
              </p:nvPicPr>
              <p:blipFill>
                <a:blip r:embed="rId41"/>
                <a:stretch>
                  <a:fillRect/>
                </a:stretch>
              </p:blipFill>
              <p:spPr>
                <a:xfrm>
                  <a:off x="8402000" y="3865046"/>
                  <a:ext cx="2674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3405F3F4-E3CE-4DFA-88BF-25900A16DB4D}"/>
                    </a:ext>
                  </a:extLst>
                </p14:cNvPr>
                <p14:cNvContentPartPr/>
                <p14:nvPr/>
              </p14:nvContentPartPr>
              <p14:xfrm>
                <a:off x="8810600" y="3677126"/>
                <a:ext cx="341640" cy="315720"/>
              </p14:xfrm>
            </p:contentPart>
          </mc:Choice>
          <mc:Fallback>
            <p:pic>
              <p:nvPicPr>
                <p:cNvPr id="29" name="Ink 28">
                  <a:extLst>
                    <a:ext uri="{FF2B5EF4-FFF2-40B4-BE49-F238E27FC236}">
                      <a16:creationId xmlns:a16="http://schemas.microsoft.com/office/drawing/2014/main" id="{3405F3F4-E3CE-4DFA-88BF-25900A16DB4D}"/>
                    </a:ext>
                  </a:extLst>
                </p:cNvPr>
                <p:cNvPicPr/>
                <p:nvPr/>
              </p:nvPicPr>
              <p:blipFill>
                <a:blip r:embed="rId43"/>
                <a:stretch>
                  <a:fillRect/>
                </a:stretch>
              </p:blipFill>
              <p:spPr>
                <a:xfrm>
                  <a:off x="8801600" y="3668486"/>
                  <a:ext cx="35928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595584BF-7A19-43F3-9ABC-ECF5137A0E1B}"/>
                    </a:ext>
                  </a:extLst>
                </p14:cNvPr>
                <p14:cNvContentPartPr/>
                <p14:nvPr/>
              </p14:nvContentPartPr>
              <p14:xfrm>
                <a:off x="9320360" y="3900326"/>
                <a:ext cx="360" cy="196200"/>
              </p14:xfrm>
            </p:contentPart>
          </mc:Choice>
          <mc:Fallback>
            <p:pic>
              <p:nvPicPr>
                <p:cNvPr id="30" name="Ink 29">
                  <a:extLst>
                    <a:ext uri="{FF2B5EF4-FFF2-40B4-BE49-F238E27FC236}">
                      <a16:creationId xmlns:a16="http://schemas.microsoft.com/office/drawing/2014/main" id="{595584BF-7A19-43F3-9ABC-ECF5137A0E1B}"/>
                    </a:ext>
                  </a:extLst>
                </p:cNvPr>
                <p:cNvPicPr/>
                <p:nvPr/>
              </p:nvPicPr>
              <p:blipFill>
                <a:blip r:embed="rId45"/>
                <a:stretch>
                  <a:fillRect/>
                </a:stretch>
              </p:blipFill>
              <p:spPr>
                <a:xfrm>
                  <a:off x="9311360" y="3891326"/>
                  <a:ext cx="180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C40DDF28-41BB-4A4D-9673-A9E61CCB2E6C}"/>
                    </a:ext>
                  </a:extLst>
                </p14:cNvPr>
                <p14:cNvContentPartPr/>
                <p14:nvPr/>
              </p14:nvContentPartPr>
              <p14:xfrm>
                <a:off x="9502880" y="3677486"/>
                <a:ext cx="258480" cy="343440"/>
              </p14:xfrm>
            </p:contentPart>
          </mc:Choice>
          <mc:Fallback>
            <p:pic>
              <p:nvPicPr>
                <p:cNvPr id="31" name="Ink 30">
                  <a:extLst>
                    <a:ext uri="{FF2B5EF4-FFF2-40B4-BE49-F238E27FC236}">
                      <a16:creationId xmlns:a16="http://schemas.microsoft.com/office/drawing/2014/main" id="{C40DDF28-41BB-4A4D-9673-A9E61CCB2E6C}"/>
                    </a:ext>
                  </a:extLst>
                </p:cNvPr>
                <p:cNvPicPr/>
                <p:nvPr/>
              </p:nvPicPr>
              <p:blipFill>
                <a:blip r:embed="rId47"/>
                <a:stretch>
                  <a:fillRect/>
                </a:stretch>
              </p:blipFill>
              <p:spPr>
                <a:xfrm>
                  <a:off x="9493880" y="3668846"/>
                  <a:ext cx="2761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50CD7B26-B33A-45CE-B606-5F053EC4E0A1}"/>
                    </a:ext>
                  </a:extLst>
                </p14:cNvPr>
                <p14:cNvContentPartPr/>
                <p14:nvPr/>
              </p14:nvContentPartPr>
              <p14:xfrm>
                <a:off x="9823280" y="3631766"/>
                <a:ext cx="25560" cy="5040"/>
              </p14:xfrm>
            </p:contentPart>
          </mc:Choice>
          <mc:Fallback>
            <p:pic>
              <p:nvPicPr>
                <p:cNvPr id="32" name="Ink 31">
                  <a:extLst>
                    <a:ext uri="{FF2B5EF4-FFF2-40B4-BE49-F238E27FC236}">
                      <a16:creationId xmlns:a16="http://schemas.microsoft.com/office/drawing/2014/main" id="{50CD7B26-B33A-45CE-B606-5F053EC4E0A1}"/>
                    </a:ext>
                  </a:extLst>
                </p:cNvPr>
                <p:cNvPicPr/>
                <p:nvPr/>
              </p:nvPicPr>
              <p:blipFill>
                <a:blip r:embed="rId49"/>
                <a:stretch>
                  <a:fillRect/>
                </a:stretch>
              </p:blipFill>
              <p:spPr>
                <a:xfrm>
                  <a:off x="9814280" y="3623126"/>
                  <a:ext cx="4320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Ink 35">
                  <a:extLst>
                    <a:ext uri="{FF2B5EF4-FFF2-40B4-BE49-F238E27FC236}">
                      <a16:creationId xmlns:a16="http://schemas.microsoft.com/office/drawing/2014/main" id="{F3BF50D2-D46B-4EBD-B2FB-114ED15B97FC}"/>
                    </a:ext>
                  </a:extLst>
                </p14:cNvPr>
                <p14:cNvContentPartPr/>
                <p14:nvPr/>
              </p14:nvContentPartPr>
              <p14:xfrm>
                <a:off x="10049000" y="3667766"/>
                <a:ext cx="367920" cy="289080"/>
              </p14:xfrm>
            </p:contentPart>
          </mc:Choice>
          <mc:Fallback>
            <p:pic>
              <p:nvPicPr>
                <p:cNvPr id="36" name="Ink 35">
                  <a:extLst>
                    <a:ext uri="{FF2B5EF4-FFF2-40B4-BE49-F238E27FC236}">
                      <a16:creationId xmlns:a16="http://schemas.microsoft.com/office/drawing/2014/main" id="{F3BF50D2-D46B-4EBD-B2FB-114ED15B97FC}"/>
                    </a:ext>
                  </a:extLst>
                </p:cNvPr>
                <p:cNvPicPr/>
                <p:nvPr/>
              </p:nvPicPr>
              <p:blipFill>
                <a:blip r:embed="rId51"/>
                <a:stretch>
                  <a:fillRect/>
                </a:stretch>
              </p:blipFill>
              <p:spPr>
                <a:xfrm>
                  <a:off x="10040360" y="3658766"/>
                  <a:ext cx="3855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7" name="Ink 36">
                  <a:extLst>
                    <a:ext uri="{FF2B5EF4-FFF2-40B4-BE49-F238E27FC236}">
                      <a16:creationId xmlns:a16="http://schemas.microsoft.com/office/drawing/2014/main" id="{3600520E-AA98-4419-9DBB-948849FCEF01}"/>
                    </a:ext>
                  </a:extLst>
                </p14:cNvPr>
                <p14:cNvContentPartPr/>
                <p14:nvPr/>
              </p14:nvContentPartPr>
              <p14:xfrm>
                <a:off x="10038920" y="4032086"/>
                <a:ext cx="370800" cy="7200"/>
              </p14:xfrm>
            </p:contentPart>
          </mc:Choice>
          <mc:Fallback>
            <p:pic>
              <p:nvPicPr>
                <p:cNvPr id="37" name="Ink 36">
                  <a:extLst>
                    <a:ext uri="{FF2B5EF4-FFF2-40B4-BE49-F238E27FC236}">
                      <a16:creationId xmlns:a16="http://schemas.microsoft.com/office/drawing/2014/main" id="{3600520E-AA98-4419-9DBB-948849FCEF01}"/>
                    </a:ext>
                  </a:extLst>
                </p:cNvPr>
                <p:cNvPicPr/>
                <p:nvPr/>
              </p:nvPicPr>
              <p:blipFill>
                <a:blip r:embed="rId53"/>
                <a:stretch>
                  <a:fillRect/>
                </a:stretch>
              </p:blipFill>
              <p:spPr>
                <a:xfrm>
                  <a:off x="10029920" y="4023086"/>
                  <a:ext cx="388440" cy="24840"/>
                </a:xfrm>
                <a:prstGeom prst="rect">
                  <a:avLst/>
                </a:prstGeom>
              </p:spPr>
            </p:pic>
          </mc:Fallback>
        </mc:AlternateContent>
      </p:grpSp>
      <p:grpSp>
        <p:nvGrpSpPr>
          <p:cNvPr id="46" name="Group 45">
            <a:extLst>
              <a:ext uri="{FF2B5EF4-FFF2-40B4-BE49-F238E27FC236}">
                <a16:creationId xmlns:a16="http://schemas.microsoft.com/office/drawing/2014/main" id="{39D4E4F1-6278-4513-934E-0FCF3FDC753E}"/>
              </a:ext>
            </a:extLst>
          </p:cNvPr>
          <p:cNvGrpSpPr/>
          <p:nvPr/>
        </p:nvGrpSpPr>
        <p:grpSpPr>
          <a:xfrm>
            <a:off x="10882040" y="3674246"/>
            <a:ext cx="1037880" cy="407880"/>
            <a:chOff x="10882040" y="3674246"/>
            <a:chExt cx="1037880" cy="407880"/>
          </a:xfrm>
        </p:grpSpPr>
        <mc:AlternateContent xmlns:mc="http://schemas.openxmlformats.org/markup-compatibility/2006">
          <mc:Choice xmlns:p14="http://schemas.microsoft.com/office/powerpoint/2010/main" Requires="p14">
            <p:contentPart p14:bwMode="auto" r:id="rId54">
              <p14:nvContentPartPr>
                <p14:cNvPr id="38" name="Ink 37">
                  <a:extLst>
                    <a:ext uri="{FF2B5EF4-FFF2-40B4-BE49-F238E27FC236}">
                      <a16:creationId xmlns:a16="http://schemas.microsoft.com/office/drawing/2014/main" id="{17941D79-AB49-44C4-AC19-F3AF8A7E0CF0}"/>
                    </a:ext>
                  </a:extLst>
                </p14:cNvPr>
                <p14:cNvContentPartPr/>
                <p14:nvPr/>
              </p14:nvContentPartPr>
              <p14:xfrm>
                <a:off x="10882040" y="3789806"/>
                <a:ext cx="334080" cy="217080"/>
              </p14:xfrm>
            </p:contentPart>
          </mc:Choice>
          <mc:Fallback>
            <p:pic>
              <p:nvPicPr>
                <p:cNvPr id="38" name="Ink 37">
                  <a:extLst>
                    <a:ext uri="{FF2B5EF4-FFF2-40B4-BE49-F238E27FC236}">
                      <a16:creationId xmlns:a16="http://schemas.microsoft.com/office/drawing/2014/main" id="{17941D79-AB49-44C4-AC19-F3AF8A7E0CF0}"/>
                    </a:ext>
                  </a:extLst>
                </p:cNvPr>
                <p:cNvPicPr/>
                <p:nvPr/>
              </p:nvPicPr>
              <p:blipFill>
                <a:blip r:embed="rId55"/>
                <a:stretch>
                  <a:fillRect/>
                </a:stretch>
              </p:blipFill>
              <p:spPr>
                <a:xfrm>
                  <a:off x="10873400" y="3780806"/>
                  <a:ext cx="3517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Ink 38">
                  <a:extLst>
                    <a:ext uri="{FF2B5EF4-FFF2-40B4-BE49-F238E27FC236}">
                      <a16:creationId xmlns:a16="http://schemas.microsoft.com/office/drawing/2014/main" id="{CC3EEB36-D5EE-405F-8595-9C02AB5F2112}"/>
                    </a:ext>
                  </a:extLst>
                </p14:cNvPr>
                <p14:cNvContentPartPr/>
                <p14:nvPr/>
              </p14:nvContentPartPr>
              <p14:xfrm>
                <a:off x="11006600" y="3674246"/>
                <a:ext cx="275400" cy="407880"/>
              </p14:xfrm>
            </p:contentPart>
          </mc:Choice>
          <mc:Fallback>
            <p:pic>
              <p:nvPicPr>
                <p:cNvPr id="39" name="Ink 38">
                  <a:extLst>
                    <a:ext uri="{FF2B5EF4-FFF2-40B4-BE49-F238E27FC236}">
                      <a16:creationId xmlns:a16="http://schemas.microsoft.com/office/drawing/2014/main" id="{CC3EEB36-D5EE-405F-8595-9C02AB5F2112}"/>
                    </a:ext>
                  </a:extLst>
                </p:cNvPr>
                <p:cNvPicPr/>
                <p:nvPr/>
              </p:nvPicPr>
              <p:blipFill>
                <a:blip r:embed="rId57"/>
                <a:stretch>
                  <a:fillRect/>
                </a:stretch>
              </p:blipFill>
              <p:spPr>
                <a:xfrm>
                  <a:off x="10997960" y="3665246"/>
                  <a:ext cx="29304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2" name="Ink 41">
                  <a:extLst>
                    <a:ext uri="{FF2B5EF4-FFF2-40B4-BE49-F238E27FC236}">
                      <a16:creationId xmlns:a16="http://schemas.microsoft.com/office/drawing/2014/main" id="{E350269B-1CBF-4710-A4B4-183F43CD6F52}"/>
                    </a:ext>
                  </a:extLst>
                </p14:cNvPr>
                <p14:cNvContentPartPr/>
                <p14:nvPr/>
              </p14:nvContentPartPr>
              <p14:xfrm>
                <a:off x="11501240" y="3699086"/>
                <a:ext cx="418680" cy="272520"/>
              </p14:xfrm>
            </p:contentPart>
          </mc:Choice>
          <mc:Fallback>
            <p:pic>
              <p:nvPicPr>
                <p:cNvPr id="42" name="Ink 41">
                  <a:extLst>
                    <a:ext uri="{FF2B5EF4-FFF2-40B4-BE49-F238E27FC236}">
                      <a16:creationId xmlns:a16="http://schemas.microsoft.com/office/drawing/2014/main" id="{E350269B-1CBF-4710-A4B4-183F43CD6F52}"/>
                    </a:ext>
                  </a:extLst>
                </p:cNvPr>
                <p:cNvPicPr/>
                <p:nvPr/>
              </p:nvPicPr>
              <p:blipFill>
                <a:blip r:embed="rId59"/>
                <a:stretch>
                  <a:fillRect/>
                </a:stretch>
              </p:blipFill>
              <p:spPr>
                <a:xfrm>
                  <a:off x="11492600" y="3690086"/>
                  <a:ext cx="4363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Ink 42">
                  <a:extLst>
                    <a:ext uri="{FF2B5EF4-FFF2-40B4-BE49-F238E27FC236}">
                      <a16:creationId xmlns:a16="http://schemas.microsoft.com/office/drawing/2014/main" id="{BEE64841-000F-40D9-8AC2-433CD5472919}"/>
                    </a:ext>
                  </a:extLst>
                </p14:cNvPr>
                <p14:cNvContentPartPr/>
                <p14:nvPr/>
              </p14:nvContentPartPr>
              <p14:xfrm>
                <a:off x="11575040" y="4022366"/>
                <a:ext cx="300960" cy="46440"/>
              </p14:xfrm>
            </p:contentPart>
          </mc:Choice>
          <mc:Fallback>
            <p:pic>
              <p:nvPicPr>
                <p:cNvPr id="43" name="Ink 42">
                  <a:extLst>
                    <a:ext uri="{FF2B5EF4-FFF2-40B4-BE49-F238E27FC236}">
                      <a16:creationId xmlns:a16="http://schemas.microsoft.com/office/drawing/2014/main" id="{BEE64841-000F-40D9-8AC2-433CD5472919}"/>
                    </a:ext>
                  </a:extLst>
                </p:cNvPr>
                <p:cNvPicPr/>
                <p:nvPr/>
              </p:nvPicPr>
              <p:blipFill>
                <a:blip r:embed="rId61"/>
                <a:stretch>
                  <a:fillRect/>
                </a:stretch>
              </p:blipFill>
              <p:spPr>
                <a:xfrm>
                  <a:off x="11566400" y="4013366"/>
                  <a:ext cx="318600" cy="64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45" name="Ink 44">
                <a:extLst>
                  <a:ext uri="{FF2B5EF4-FFF2-40B4-BE49-F238E27FC236}">
                    <a16:creationId xmlns:a16="http://schemas.microsoft.com/office/drawing/2014/main" id="{1BE1B9EE-6A6D-487F-89E8-EF9107514F63}"/>
                  </a:ext>
                </a:extLst>
              </p14:cNvPr>
              <p14:cNvContentPartPr/>
              <p14:nvPr/>
            </p14:nvContentPartPr>
            <p14:xfrm>
              <a:off x="11237720" y="3365726"/>
              <a:ext cx="136080" cy="150480"/>
            </p14:xfrm>
          </p:contentPart>
        </mc:Choice>
        <mc:Fallback>
          <p:pic>
            <p:nvPicPr>
              <p:cNvPr id="45" name="Ink 44">
                <a:extLst>
                  <a:ext uri="{FF2B5EF4-FFF2-40B4-BE49-F238E27FC236}">
                    <a16:creationId xmlns:a16="http://schemas.microsoft.com/office/drawing/2014/main" id="{1BE1B9EE-6A6D-487F-89E8-EF9107514F63}"/>
                  </a:ext>
                </a:extLst>
              </p:cNvPr>
              <p:cNvPicPr/>
              <p:nvPr/>
            </p:nvPicPr>
            <p:blipFill>
              <a:blip r:embed="rId63"/>
              <a:stretch>
                <a:fillRect/>
              </a:stretch>
            </p:blipFill>
            <p:spPr>
              <a:xfrm>
                <a:off x="11229080" y="3356726"/>
                <a:ext cx="153720" cy="168120"/>
              </a:xfrm>
              <a:prstGeom prst="rect">
                <a:avLst/>
              </a:prstGeom>
            </p:spPr>
          </p:pic>
        </mc:Fallback>
      </mc:AlternateContent>
      <p:grpSp>
        <p:nvGrpSpPr>
          <p:cNvPr id="52" name="Group 51">
            <a:extLst>
              <a:ext uri="{FF2B5EF4-FFF2-40B4-BE49-F238E27FC236}">
                <a16:creationId xmlns:a16="http://schemas.microsoft.com/office/drawing/2014/main" id="{5CAA14B5-2C46-46A7-A7D3-5AAF39082DD2}"/>
              </a:ext>
            </a:extLst>
          </p:cNvPr>
          <p:cNvGrpSpPr/>
          <p:nvPr/>
        </p:nvGrpSpPr>
        <p:grpSpPr>
          <a:xfrm>
            <a:off x="12274520" y="3735806"/>
            <a:ext cx="2036160" cy="392400"/>
            <a:chOff x="12274520" y="3735806"/>
            <a:chExt cx="2036160" cy="392400"/>
          </a:xfrm>
        </p:grpSpPr>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46F16432-9F55-47BF-B568-FE69AED68788}"/>
                    </a:ext>
                  </a:extLst>
                </p14:cNvPr>
                <p14:cNvContentPartPr/>
                <p14:nvPr/>
              </p14:nvContentPartPr>
              <p14:xfrm>
                <a:off x="12274520" y="3800246"/>
                <a:ext cx="371520" cy="213120"/>
              </p14:xfrm>
            </p:contentPart>
          </mc:Choice>
          <mc:Fallback>
            <p:pic>
              <p:nvPicPr>
                <p:cNvPr id="44" name="Ink 43">
                  <a:extLst>
                    <a:ext uri="{FF2B5EF4-FFF2-40B4-BE49-F238E27FC236}">
                      <a16:creationId xmlns:a16="http://schemas.microsoft.com/office/drawing/2014/main" id="{46F16432-9F55-47BF-B568-FE69AED68788}"/>
                    </a:ext>
                  </a:extLst>
                </p:cNvPr>
                <p:cNvPicPr/>
                <p:nvPr/>
              </p:nvPicPr>
              <p:blipFill>
                <a:blip r:embed="rId65"/>
                <a:stretch>
                  <a:fillRect/>
                </a:stretch>
              </p:blipFill>
              <p:spPr>
                <a:xfrm>
                  <a:off x="12265880" y="3791606"/>
                  <a:ext cx="3891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BEA1373F-3CC2-4963-960F-10042ABD1FDB}"/>
                    </a:ext>
                  </a:extLst>
                </p14:cNvPr>
                <p14:cNvContentPartPr/>
                <p14:nvPr/>
              </p14:nvContentPartPr>
              <p14:xfrm>
                <a:off x="12964640" y="3738686"/>
                <a:ext cx="59040" cy="331920"/>
              </p14:xfrm>
            </p:contentPart>
          </mc:Choice>
          <mc:Fallback>
            <p:pic>
              <p:nvPicPr>
                <p:cNvPr id="47" name="Ink 46">
                  <a:extLst>
                    <a:ext uri="{FF2B5EF4-FFF2-40B4-BE49-F238E27FC236}">
                      <a16:creationId xmlns:a16="http://schemas.microsoft.com/office/drawing/2014/main" id="{BEA1373F-3CC2-4963-960F-10042ABD1FDB}"/>
                    </a:ext>
                  </a:extLst>
                </p:cNvPr>
                <p:cNvPicPr/>
                <p:nvPr/>
              </p:nvPicPr>
              <p:blipFill>
                <a:blip r:embed="rId67"/>
                <a:stretch>
                  <a:fillRect/>
                </a:stretch>
              </p:blipFill>
              <p:spPr>
                <a:xfrm>
                  <a:off x="12955640" y="3730046"/>
                  <a:ext cx="7668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3E73921C-3662-453C-A3D7-1F299D159840}"/>
                    </a:ext>
                  </a:extLst>
                </p14:cNvPr>
                <p14:cNvContentPartPr/>
                <p14:nvPr/>
              </p14:nvContentPartPr>
              <p14:xfrm>
                <a:off x="12803360" y="3949646"/>
                <a:ext cx="421920" cy="11880"/>
              </p14:xfrm>
            </p:contentPart>
          </mc:Choice>
          <mc:Fallback>
            <p:pic>
              <p:nvPicPr>
                <p:cNvPr id="48" name="Ink 47">
                  <a:extLst>
                    <a:ext uri="{FF2B5EF4-FFF2-40B4-BE49-F238E27FC236}">
                      <a16:creationId xmlns:a16="http://schemas.microsoft.com/office/drawing/2014/main" id="{3E73921C-3662-453C-A3D7-1F299D159840}"/>
                    </a:ext>
                  </a:extLst>
                </p:cNvPr>
                <p:cNvPicPr/>
                <p:nvPr/>
              </p:nvPicPr>
              <p:blipFill>
                <a:blip r:embed="rId69"/>
                <a:stretch>
                  <a:fillRect/>
                </a:stretch>
              </p:blipFill>
              <p:spPr>
                <a:xfrm>
                  <a:off x="12794720" y="3941006"/>
                  <a:ext cx="4395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96E79D0E-3547-42AC-B065-A3B90C21FE92}"/>
                    </a:ext>
                  </a:extLst>
                </p14:cNvPr>
                <p14:cNvContentPartPr/>
                <p14:nvPr/>
              </p14:nvContentPartPr>
              <p14:xfrm>
                <a:off x="13393760" y="3769646"/>
                <a:ext cx="238680" cy="286200"/>
              </p14:xfrm>
            </p:contentPart>
          </mc:Choice>
          <mc:Fallback>
            <p:pic>
              <p:nvPicPr>
                <p:cNvPr id="49" name="Ink 48">
                  <a:extLst>
                    <a:ext uri="{FF2B5EF4-FFF2-40B4-BE49-F238E27FC236}">
                      <a16:creationId xmlns:a16="http://schemas.microsoft.com/office/drawing/2014/main" id="{96E79D0E-3547-42AC-B065-A3B90C21FE92}"/>
                    </a:ext>
                  </a:extLst>
                </p:cNvPr>
                <p:cNvPicPr/>
                <p:nvPr/>
              </p:nvPicPr>
              <p:blipFill>
                <a:blip r:embed="rId71"/>
                <a:stretch>
                  <a:fillRect/>
                </a:stretch>
              </p:blipFill>
              <p:spPr>
                <a:xfrm>
                  <a:off x="13384760" y="3761006"/>
                  <a:ext cx="25632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6445064C-3374-42A1-8A0E-FA037BBCDA92}"/>
                    </a:ext>
                  </a:extLst>
                </p14:cNvPr>
                <p14:cNvContentPartPr/>
                <p14:nvPr/>
              </p14:nvContentPartPr>
              <p14:xfrm>
                <a:off x="13716320" y="3994286"/>
                <a:ext cx="15120" cy="133920"/>
              </p14:xfrm>
            </p:contentPart>
          </mc:Choice>
          <mc:Fallback>
            <p:pic>
              <p:nvPicPr>
                <p:cNvPr id="50" name="Ink 49">
                  <a:extLst>
                    <a:ext uri="{FF2B5EF4-FFF2-40B4-BE49-F238E27FC236}">
                      <a16:creationId xmlns:a16="http://schemas.microsoft.com/office/drawing/2014/main" id="{6445064C-3374-42A1-8A0E-FA037BBCDA92}"/>
                    </a:ext>
                  </a:extLst>
                </p:cNvPr>
                <p:cNvPicPr/>
                <p:nvPr/>
              </p:nvPicPr>
              <p:blipFill>
                <a:blip r:embed="rId73"/>
                <a:stretch>
                  <a:fillRect/>
                </a:stretch>
              </p:blipFill>
              <p:spPr>
                <a:xfrm>
                  <a:off x="13707680" y="3985646"/>
                  <a:ext cx="327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AC1DD06E-A868-4F51-BBE8-E017AB092195}"/>
                    </a:ext>
                  </a:extLst>
                </p14:cNvPr>
                <p14:cNvContentPartPr/>
                <p14:nvPr/>
              </p14:nvContentPartPr>
              <p14:xfrm>
                <a:off x="13840880" y="3735806"/>
                <a:ext cx="469800" cy="318240"/>
              </p14:xfrm>
            </p:contentPart>
          </mc:Choice>
          <mc:Fallback>
            <p:pic>
              <p:nvPicPr>
                <p:cNvPr id="51" name="Ink 50">
                  <a:extLst>
                    <a:ext uri="{FF2B5EF4-FFF2-40B4-BE49-F238E27FC236}">
                      <a16:creationId xmlns:a16="http://schemas.microsoft.com/office/drawing/2014/main" id="{AC1DD06E-A868-4F51-BBE8-E017AB092195}"/>
                    </a:ext>
                  </a:extLst>
                </p:cNvPr>
                <p:cNvPicPr/>
                <p:nvPr/>
              </p:nvPicPr>
              <p:blipFill>
                <a:blip r:embed="rId75"/>
                <a:stretch>
                  <a:fillRect/>
                </a:stretch>
              </p:blipFill>
              <p:spPr>
                <a:xfrm>
                  <a:off x="13832240" y="3726806"/>
                  <a:ext cx="487440" cy="335880"/>
                </a:xfrm>
                <a:prstGeom prst="rect">
                  <a:avLst/>
                </a:prstGeom>
              </p:spPr>
            </p:pic>
          </mc:Fallback>
        </mc:AlternateContent>
      </p:grpSp>
      <p:grpSp>
        <p:nvGrpSpPr>
          <p:cNvPr id="75" name="Group 74">
            <a:extLst>
              <a:ext uri="{FF2B5EF4-FFF2-40B4-BE49-F238E27FC236}">
                <a16:creationId xmlns:a16="http://schemas.microsoft.com/office/drawing/2014/main" id="{9056C896-5C38-4B16-B747-C5B0D9517D26}"/>
              </a:ext>
            </a:extLst>
          </p:cNvPr>
          <p:cNvGrpSpPr/>
          <p:nvPr/>
        </p:nvGrpSpPr>
        <p:grpSpPr>
          <a:xfrm>
            <a:off x="5873720" y="806846"/>
            <a:ext cx="3737880" cy="2201040"/>
            <a:chOff x="5873720" y="806846"/>
            <a:chExt cx="3737880" cy="2201040"/>
          </a:xfrm>
        </p:grpSpPr>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97136DDD-B7AC-4905-86C2-D1A8F60CFF47}"/>
                    </a:ext>
                  </a:extLst>
                </p14:cNvPr>
                <p14:cNvContentPartPr/>
                <p14:nvPr/>
              </p14:nvContentPartPr>
              <p14:xfrm>
                <a:off x="6415880" y="2220566"/>
                <a:ext cx="220680" cy="351720"/>
              </p14:xfrm>
            </p:contentPart>
          </mc:Choice>
          <mc:Fallback>
            <p:pic>
              <p:nvPicPr>
                <p:cNvPr id="53" name="Ink 52">
                  <a:extLst>
                    <a:ext uri="{FF2B5EF4-FFF2-40B4-BE49-F238E27FC236}">
                      <a16:creationId xmlns:a16="http://schemas.microsoft.com/office/drawing/2014/main" id="{97136DDD-B7AC-4905-86C2-D1A8F60CFF47}"/>
                    </a:ext>
                  </a:extLst>
                </p:cNvPr>
                <p:cNvPicPr/>
                <p:nvPr/>
              </p:nvPicPr>
              <p:blipFill>
                <a:blip r:embed="rId77"/>
                <a:stretch>
                  <a:fillRect/>
                </a:stretch>
              </p:blipFill>
              <p:spPr>
                <a:xfrm>
                  <a:off x="6407240" y="2211926"/>
                  <a:ext cx="23832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39EB674D-95DB-4B8E-9676-92F9E42C8C63}"/>
                    </a:ext>
                  </a:extLst>
                </p14:cNvPr>
                <p14:cNvContentPartPr/>
                <p14:nvPr/>
              </p14:nvContentPartPr>
              <p14:xfrm>
                <a:off x="8799440" y="2255486"/>
                <a:ext cx="92160" cy="360000"/>
              </p14:xfrm>
            </p:contentPart>
          </mc:Choice>
          <mc:Fallback>
            <p:pic>
              <p:nvPicPr>
                <p:cNvPr id="54" name="Ink 53">
                  <a:extLst>
                    <a:ext uri="{FF2B5EF4-FFF2-40B4-BE49-F238E27FC236}">
                      <a16:creationId xmlns:a16="http://schemas.microsoft.com/office/drawing/2014/main" id="{39EB674D-95DB-4B8E-9676-92F9E42C8C63}"/>
                    </a:ext>
                  </a:extLst>
                </p:cNvPr>
                <p:cNvPicPr/>
                <p:nvPr/>
              </p:nvPicPr>
              <p:blipFill>
                <a:blip r:embed="rId79"/>
                <a:stretch>
                  <a:fillRect/>
                </a:stretch>
              </p:blipFill>
              <p:spPr>
                <a:xfrm>
                  <a:off x="8790800" y="2246486"/>
                  <a:ext cx="10980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29AAD7F3-09FF-4FFA-9166-D93D13238B45}"/>
                    </a:ext>
                  </a:extLst>
                </p14:cNvPr>
                <p14:cNvContentPartPr/>
                <p14:nvPr/>
              </p14:nvContentPartPr>
              <p14:xfrm>
                <a:off x="5873720" y="2689286"/>
                <a:ext cx="334080" cy="231480"/>
              </p14:xfrm>
            </p:contentPart>
          </mc:Choice>
          <mc:Fallback>
            <p:pic>
              <p:nvPicPr>
                <p:cNvPr id="55" name="Ink 54">
                  <a:extLst>
                    <a:ext uri="{FF2B5EF4-FFF2-40B4-BE49-F238E27FC236}">
                      <a16:creationId xmlns:a16="http://schemas.microsoft.com/office/drawing/2014/main" id="{29AAD7F3-09FF-4FFA-9166-D93D13238B45}"/>
                    </a:ext>
                  </a:extLst>
                </p:cNvPr>
                <p:cNvPicPr/>
                <p:nvPr/>
              </p:nvPicPr>
              <p:blipFill>
                <a:blip r:embed="rId81"/>
                <a:stretch>
                  <a:fillRect/>
                </a:stretch>
              </p:blipFill>
              <p:spPr>
                <a:xfrm>
                  <a:off x="5864720" y="2680286"/>
                  <a:ext cx="35172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E6661CE7-EF86-4772-BB15-3F9775525AF9}"/>
                    </a:ext>
                  </a:extLst>
                </p14:cNvPr>
                <p14:cNvContentPartPr/>
                <p14:nvPr/>
              </p14:nvContentPartPr>
              <p14:xfrm>
                <a:off x="6291680" y="2808086"/>
                <a:ext cx="153720" cy="5400"/>
              </p14:xfrm>
            </p:contentPart>
          </mc:Choice>
          <mc:Fallback>
            <p:pic>
              <p:nvPicPr>
                <p:cNvPr id="56" name="Ink 55">
                  <a:extLst>
                    <a:ext uri="{FF2B5EF4-FFF2-40B4-BE49-F238E27FC236}">
                      <a16:creationId xmlns:a16="http://schemas.microsoft.com/office/drawing/2014/main" id="{E6661CE7-EF86-4772-BB15-3F9775525AF9}"/>
                    </a:ext>
                  </a:extLst>
                </p:cNvPr>
                <p:cNvPicPr/>
                <p:nvPr/>
              </p:nvPicPr>
              <p:blipFill>
                <a:blip r:embed="rId83"/>
                <a:stretch>
                  <a:fillRect/>
                </a:stretch>
              </p:blipFill>
              <p:spPr>
                <a:xfrm>
                  <a:off x="6282680" y="2799086"/>
                  <a:ext cx="1713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2D7461D5-C27C-41B6-9413-8EA475B3F654}"/>
                    </a:ext>
                  </a:extLst>
                </p14:cNvPr>
                <p14:cNvContentPartPr/>
                <p14:nvPr/>
              </p14:nvContentPartPr>
              <p14:xfrm>
                <a:off x="6291680" y="2808086"/>
                <a:ext cx="360" cy="360"/>
              </p14:xfrm>
            </p:contentPart>
          </mc:Choice>
          <mc:Fallback>
            <p:pic>
              <p:nvPicPr>
                <p:cNvPr id="57" name="Ink 56">
                  <a:extLst>
                    <a:ext uri="{FF2B5EF4-FFF2-40B4-BE49-F238E27FC236}">
                      <a16:creationId xmlns:a16="http://schemas.microsoft.com/office/drawing/2014/main" id="{2D7461D5-C27C-41B6-9413-8EA475B3F654}"/>
                    </a:ext>
                  </a:extLst>
                </p:cNvPr>
                <p:cNvPicPr/>
                <p:nvPr/>
              </p:nvPicPr>
              <p:blipFill>
                <a:blip r:embed="rId85"/>
                <a:stretch>
                  <a:fillRect/>
                </a:stretch>
              </p:blipFill>
              <p:spPr>
                <a:xfrm>
                  <a:off x="6282680" y="279908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2F637B1A-185A-41B9-89FE-7E430F9E6E87}"/>
                    </a:ext>
                  </a:extLst>
                </p14:cNvPr>
                <p14:cNvContentPartPr/>
                <p14:nvPr/>
              </p14:nvContentPartPr>
              <p14:xfrm>
                <a:off x="6291680" y="2700086"/>
                <a:ext cx="392760" cy="271800"/>
              </p14:xfrm>
            </p:contentPart>
          </mc:Choice>
          <mc:Fallback>
            <p:pic>
              <p:nvPicPr>
                <p:cNvPr id="58" name="Ink 57">
                  <a:extLst>
                    <a:ext uri="{FF2B5EF4-FFF2-40B4-BE49-F238E27FC236}">
                      <a16:creationId xmlns:a16="http://schemas.microsoft.com/office/drawing/2014/main" id="{2F637B1A-185A-41B9-89FE-7E430F9E6E87}"/>
                    </a:ext>
                  </a:extLst>
                </p:cNvPr>
                <p:cNvPicPr/>
                <p:nvPr/>
              </p:nvPicPr>
              <p:blipFill>
                <a:blip r:embed="rId87"/>
                <a:stretch>
                  <a:fillRect/>
                </a:stretch>
              </p:blipFill>
              <p:spPr>
                <a:xfrm>
                  <a:off x="6282680" y="2691086"/>
                  <a:ext cx="4104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D422D6F6-ABA5-4E6A-A4F5-8954021DB08F}"/>
                    </a:ext>
                  </a:extLst>
                </p14:cNvPr>
                <p14:cNvContentPartPr/>
                <p14:nvPr/>
              </p14:nvContentPartPr>
              <p14:xfrm>
                <a:off x="6771560" y="2674526"/>
                <a:ext cx="154800" cy="201600"/>
              </p14:xfrm>
            </p:contentPart>
          </mc:Choice>
          <mc:Fallback>
            <p:pic>
              <p:nvPicPr>
                <p:cNvPr id="59" name="Ink 58">
                  <a:extLst>
                    <a:ext uri="{FF2B5EF4-FFF2-40B4-BE49-F238E27FC236}">
                      <a16:creationId xmlns:a16="http://schemas.microsoft.com/office/drawing/2014/main" id="{D422D6F6-ABA5-4E6A-A4F5-8954021DB08F}"/>
                    </a:ext>
                  </a:extLst>
                </p:cNvPr>
                <p:cNvPicPr/>
                <p:nvPr/>
              </p:nvPicPr>
              <p:blipFill>
                <a:blip r:embed="rId89"/>
                <a:stretch>
                  <a:fillRect/>
                </a:stretch>
              </p:blipFill>
              <p:spPr>
                <a:xfrm>
                  <a:off x="6762920" y="2665526"/>
                  <a:ext cx="1724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A40CB86F-EB34-4763-B953-3212A04BAEAF}"/>
                    </a:ext>
                  </a:extLst>
                </p14:cNvPr>
                <p14:cNvContentPartPr/>
                <p14:nvPr/>
              </p14:nvContentPartPr>
              <p14:xfrm>
                <a:off x="8451320" y="2754806"/>
                <a:ext cx="312120" cy="160920"/>
              </p14:xfrm>
            </p:contentPart>
          </mc:Choice>
          <mc:Fallback>
            <p:pic>
              <p:nvPicPr>
                <p:cNvPr id="60" name="Ink 59">
                  <a:extLst>
                    <a:ext uri="{FF2B5EF4-FFF2-40B4-BE49-F238E27FC236}">
                      <a16:creationId xmlns:a16="http://schemas.microsoft.com/office/drawing/2014/main" id="{A40CB86F-EB34-4763-B953-3212A04BAEAF}"/>
                    </a:ext>
                  </a:extLst>
                </p:cNvPr>
                <p:cNvPicPr/>
                <p:nvPr/>
              </p:nvPicPr>
              <p:blipFill>
                <a:blip r:embed="rId91"/>
                <a:stretch>
                  <a:fillRect/>
                </a:stretch>
              </p:blipFill>
              <p:spPr>
                <a:xfrm>
                  <a:off x="8442320" y="2745806"/>
                  <a:ext cx="3297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5AA5F575-7265-4E07-94D4-FE251D75F498}"/>
                    </a:ext>
                  </a:extLst>
                </p14:cNvPr>
                <p14:cNvContentPartPr/>
                <p14:nvPr/>
              </p14:nvContentPartPr>
              <p14:xfrm>
                <a:off x="8920400" y="2704046"/>
                <a:ext cx="88560" cy="198000"/>
              </p14:xfrm>
            </p:contentPart>
          </mc:Choice>
          <mc:Fallback>
            <p:pic>
              <p:nvPicPr>
                <p:cNvPr id="61" name="Ink 60">
                  <a:extLst>
                    <a:ext uri="{FF2B5EF4-FFF2-40B4-BE49-F238E27FC236}">
                      <a16:creationId xmlns:a16="http://schemas.microsoft.com/office/drawing/2014/main" id="{5AA5F575-7265-4E07-94D4-FE251D75F498}"/>
                    </a:ext>
                  </a:extLst>
                </p:cNvPr>
                <p:cNvPicPr/>
                <p:nvPr/>
              </p:nvPicPr>
              <p:blipFill>
                <a:blip r:embed="rId93"/>
                <a:stretch>
                  <a:fillRect/>
                </a:stretch>
              </p:blipFill>
              <p:spPr>
                <a:xfrm>
                  <a:off x="8911760" y="2695406"/>
                  <a:ext cx="1062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7B689EAB-D3BE-417E-BA63-7DB00A74D785}"/>
                    </a:ext>
                  </a:extLst>
                </p14:cNvPr>
                <p14:cNvContentPartPr/>
                <p14:nvPr/>
              </p14:nvContentPartPr>
              <p14:xfrm>
                <a:off x="8858120" y="2794766"/>
                <a:ext cx="249840" cy="360"/>
              </p14:xfrm>
            </p:contentPart>
          </mc:Choice>
          <mc:Fallback>
            <p:pic>
              <p:nvPicPr>
                <p:cNvPr id="62" name="Ink 61">
                  <a:extLst>
                    <a:ext uri="{FF2B5EF4-FFF2-40B4-BE49-F238E27FC236}">
                      <a16:creationId xmlns:a16="http://schemas.microsoft.com/office/drawing/2014/main" id="{7B689EAB-D3BE-417E-BA63-7DB00A74D785}"/>
                    </a:ext>
                  </a:extLst>
                </p:cNvPr>
                <p:cNvPicPr/>
                <p:nvPr/>
              </p:nvPicPr>
              <p:blipFill>
                <a:blip r:embed="rId95"/>
                <a:stretch>
                  <a:fillRect/>
                </a:stretch>
              </p:blipFill>
              <p:spPr>
                <a:xfrm>
                  <a:off x="8849480" y="2786126"/>
                  <a:ext cx="267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6772C5C4-B914-4A75-868C-8814884F53C4}"/>
                    </a:ext>
                  </a:extLst>
                </p14:cNvPr>
                <p14:cNvContentPartPr/>
                <p14:nvPr/>
              </p14:nvContentPartPr>
              <p14:xfrm>
                <a:off x="9085640" y="2701886"/>
                <a:ext cx="250200" cy="208800"/>
              </p14:xfrm>
            </p:contentPart>
          </mc:Choice>
          <mc:Fallback>
            <p:pic>
              <p:nvPicPr>
                <p:cNvPr id="63" name="Ink 62">
                  <a:extLst>
                    <a:ext uri="{FF2B5EF4-FFF2-40B4-BE49-F238E27FC236}">
                      <a16:creationId xmlns:a16="http://schemas.microsoft.com/office/drawing/2014/main" id="{6772C5C4-B914-4A75-868C-8814884F53C4}"/>
                    </a:ext>
                  </a:extLst>
                </p:cNvPr>
                <p:cNvPicPr/>
                <p:nvPr/>
              </p:nvPicPr>
              <p:blipFill>
                <a:blip r:embed="rId97"/>
                <a:stretch>
                  <a:fillRect/>
                </a:stretch>
              </p:blipFill>
              <p:spPr>
                <a:xfrm>
                  <a:off x="9076640" y="2692886"/>
                  <a:ext cx="2678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7BB623BB-92D9-4F7F-9392-854557DFE557}"/>
                    </a:ext>
                  </a:extLst>
                </p14:cNvPr>
                <p14:cNvContentPartPr/>
                <p14:nvPr/>
              </p14:nvContentPartPr>
              <p14:xfrm>
                <a:off x="9353120" y="2897006"/>
                <a:ext cx="25920" cy="110880"/>
              </p14:xfrm>
            </p:contentPart>
          </mc:Choice>
          <mc:Fallback>
            <p:pic>
              <p:nvPicPr>
                <p:cNvPr id="64" name="Ink 63">
                  <a:extLst>
                    <a:ext uri="{FF2B5EF4-FFF2-40B4-BE49-F238E27FC236}">
                      <a16:creationId xmlns:a16="http://schemas.microsoft.com/office/drawing/2014/main" id="{7BB623BB-92D9-4F7F-9392-854557DFE557}"/>
                    </a:ext>
                  </a:extLst>
                </p:cNvPr>
                <p:cNvPicPr/>
                <p:nvPr/>
              </p:nvPicPr>
              <p:blipFill>
                <a:blip r:embed="rId99"/>
                <a:stretch>
                  <a:fillRect/>
                </a:stretch>
              </p:blipFill>
              <p:spPr>
                <a:xfrm>
                  <a:off x="9344480" y="2888366"/>
                  <a:ext cx="435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5" name="Ink 64">
                  <a:extLst>
                    <a:ext uri="{FF2B5EF4-FFF2-40B4-BE49-F238E27FC236}">
                      <a16:creationId xmlns:a16="http://schemas.microsoft.com/office/drawing/2014/main" id="{CB2B9080-56FB-410E-A643-CDAEB5572EF3}"/>
                    </a:ext>
                  </a:extLst>
                </p14:cNvPr>
                <p14:cNvContentPartPr/>
                <p14:nvPr/>
              </p14:nvContentPartPr>
              <p14:xfrm>
                <a:off x="9463280" y="2745446"/>
                <a:ext cx="148320" cy="221760"/>
              </p14:xfrm>
            </p:contentPart>
          </mc:Choice>
          <mc:Fallback>
            <p:pic>
              <p:nvPicPr>
                <p:cNvPr id="65" name="Ink 64">
                  <a:extLst>
                    <a:ext uri="{FF2B5EF4-FFF2-40B4-BE49-F238E27FC236}">
                      <a16:creationId xmlns:a16="http://schemas.microsoft.com/office/drawing/2014/main" id="{CB2B9080-56FB-410E-A643-CDAEB5572EF3}"/>
                    </a:ext>
                  </a:extLst>
                </p:cNvPr>
                <p:cNvPicPr/>
                <p:nvPr/>
              </p:nvPicPr>
              <p:blipFill>
                <a:blip r:embed="rId101"/>
                <a:stretch>
                  <a:fillRect/>
                </a:stretch>
              </p:blipFill>
              <p:spPr>
                <a:xfrm>
                  <a:off x="9454280" y="2736446"/>
                  <a:ext cx="1659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9" name="Ink 68">
                  <a:extLst>
                    <a:ext uri="{FF2B5EF4-FFF2-40B4-BE49-F238E27FC236}">
                      <a16:creationId xmlns:a16="http://schemas.microsoft.com/office/drawing/2014/main" id="{0F8A9E64-14A8-46EE-9EE1-C6E539C73E52}"/>
                    </a:ext>
                  </a:extLst>
                </p14:cNvPr>
                <p14:cNvContentPartPr/>
                <p14:nvPr/>
              </p14:nvContentPartPr>
              <p14:xfrm>
                <a:off x="8674880" y="1897286"/>
                <a:ext cx="7560" cy="74520"/>
              </p14:xfrm>
            </p:contentPart>
          </mc:Choice>
          <mc:Fallback>
            <p:pic>
              <p:nvPicPr>
                <p:cNvPr id="69" name="Ink 68">
                  <a:extLst>
                    <a:ext uri="{FF2B5EF4-FFF2-40B4-BE49-F238E27FC236}">
                      <a16:creationId xmlns:a16="http://schemas.microsoft.com/office/drawing/2014/main" id="{0F8A9E64-14A8-46EE-9EE1-C6E539C73E52}"/>
                    </a:ext>
                  </a:extLst>
                </p:cNvPr>
                <p:cNvPicPr/>
                <p:nvPr/>
              </p:nvPicPr>
              <p:blipFill>
                <a:blip r:embed="rId103"/>
                <a:stretch>
                  <a:fillRect/>
                </a:stretch>
              </p:blipFill>
              <p:spPr>
                <a:xfrm>
                  <a:off x="8666240" y="1888646"/>
                  <a:ext cx="252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0" name="Ink 69">
                  <a:extLst>
                    <a:ext uri="{FF2B5EF4-FFF2-40B4-BE49-F238E27FC236}">
                      <a16:creationId xmlns:a16="http://schemas.microsoft.com/office/drawing/2014/main" id="{35589E78-22A5-442F-9F2E-6884FD0086E1}"/>
                    </a:ext>
                  </a:extLst>
                </p14:cNvPr>
                <p14:cNvContentPartPr/>
                <p14:nvPr/>
              </p14:nvContentPartPr>
              <p14:xfrm>
                <a:off x="8641760" y="1443686"/>
                <a:ext cx="360" cy="360"/>
              </p14:xfrm>
            </p:contentPart>
          </mc:Choice>
          <mc:Fallback>
            <p:pic>
              <p:nvPicPr>
                <p:cNvPr id="70" name="Ink 69">
                  <a:extLst>
                    <a:ext uri="{FF2B5EF4-FFF2-40B4-BE49-F238E27FC236}">
                      <a16:creationId xmlns:a16="http://schemas.microsoft.com/office/drawing/2014/main" id="{35589E78-22A5-442F-9F2E-6884FD0086E1}"/>
                    </a:ext>
                  </a:extLst>
                </p:cNvPr>
                <p:cNvPicPr/>
                <p:nvPr/>
              </p:nvPicPr>
              <p:blipFill>
                <a:blip r:embed="rId85"/>
                <a:stretch>
                  <a:fillRect/>
                </a:stretch>
              </p:blipFill>
              <p:spPr>
                <a:xfrm>
                  <a:off x="8633120" y="143468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2" name="Ink 71">
                  <a:extLst>
                    <a:ext uri="{FF2B5EF4-FFF2-40B4-BE49-F238E27FC236}">
                      <a16:creationId xmlns:a16="http://schemas.microsoft.com/office/drawing/2014/main" id="{91450D07-B0A9-491C-A62B-98F1E4D85781}"/>
                    </a:ext>
                  </a:extLst>
                </p14:cNvPr>
                <p14:cNvContentPartPr/>
                <p14:nvPr/>
              </p14:nvContentPartPr>
              <p14:xfrm>
                <a:off x="6504440" y="1499846"/>
                <a:ext cx="26640" cy="740520"/>
              </p14:xfrm>
            </p:contentPart>
          </mc:Choice>
          <mc:Fallback>
            <p:pic>
              <p:nvPicPr>
                <p:cNvPr id="72" name="Ink 71">
                  <a:extLst>
                    <a:ext uri="{FF2B5EF4-FFF2-40B4-BE49-F238E27FC236}">
                      <a16:creationId xmlns:a16="http://schemas.microsoft.com/office/drawing/2014/main" id="{91450D07-B0A9-491C-A62B-98F1E4D85781}"/>
                    </a:ext>
                  </a:extLst>
                </p:cNvPr>
                <p:cNvPicPr/>
                <p:nvPr/>
              </p:nvPicPr>
              <p:blipFill>
                <a:blip r:embed="rId106"/>
                <a:stretch>
                  <a:fillRect/>
                </a:stretch>
              </p:blipFill>
              <p:spPr>
                <a:xfrm>
                  <a:off x="6495440" y="1491206"/>
                  <a:ext cx="44280" cy="7581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3" name="Ink 72">
                  <a:extLst>
                    <a:ext uri="{FF2B5EF4-FFF2-40B4-BE49-F238E27FC236}">
                      <a16:creationId xmlns:a16="http://schemas.microsoft.com/office/drawing/2014/main" id="{616AED30-DF05-47BA-821C-4031FACC9248}"/>
                    </a:ext>
                  </a:extLst>
                </p14:cNvPr>
                <p14:cNvContentPartPr/>
                <p14:nvPr/>
              </p14:nvContentPartPr>
              <p14:xfrm>
                <a:off x="8678480" y="1171526"/>
                <a:ext cx="194760" cy="1165320"/>
              </p14:xfrm>
            </p:contentPart>
          </mc:Choice>
          <mc:Fallback>
            <p:pic>
              <p:nvPicPr>
                <p:cNvPr id="73" name="Ink 72">
                  <a:extLst>
                    <a:ext uri="{FF2B5EF4-FFF2-40B4-BE49-F238E27FC236}">
                      <a16:creationId xmlns:a16="http://schemas.microsoft.com/office/drawing/2014/main" id="{616AED30-DF05-47BA-821C-4031FACC9248}"/>
                    </a:ext>
                  </a:extLst>
                </p:cNvPr>
                <p:cNvPicPr/>
                <p:nvPr/>
              </p:nvPicPr>
              <p:blipFill>
                <a:blip r:embed="rId108"/>
                <a:stretch>
                  <a:fillRect/>
                </a:stretch>
              </p:blipFill>
              <p:spPr>
                <a:xfrm>
                  <a:off x="8669840" y="1162526"/>
                  <a:ext cx="212400" cy="11829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4" name="Ink 73">
                  <a:extLst>
                    <a:ext uri="{FF2B5EF4-FFF2-40B4-BE49-F238E27FC236}">
                      <a16:creationId xmlns:a16="http://schemas.microsoft.com/office/drawing/2014/main" id="{211DEC54-7E6C-4947-B9FD-DFF42438F69F}"/>
                    </a:ext>
                  </a:extLst>
                </p14:cNvPr>
                <p14:cNvContentPartPr/>
                <p14:nvPr/>
              </p14:nvContentPartPr>
              <p14:xfrm>
                <a:off x="6775520" y="806846"/>
                <a:ext cx="1698840" cy="1175040"/>
              </p14:xfrm>
            </p:contentPart>
          </mc:Choice>
          <mc:Fallback>
            <p:pic>
              <p:nvPicPr>
                <p:cNvPr id="74" name="Ink 73">
                  <a:extLst>
                    <a:ext uri="{FF2B5EF4-FFF2-40B4-BE49-F238E27FC236}">
                      <a16:creationId xmlns:a16="http://schemas.microsoft.com/office/drawing/2014/main" id="{211DEC54-7E6C-4947-B9FD-DFF42438F69F}"/>
                    </a:ext>
                  </a:extLst>
                </p:cNvPr>
                <p:cNvPicPr/>
                <p:nvPr/>
              </p:nvPicPr>
              <p:blipFill>
                <a:blip r:embed="rId110"/>
                <a:stretch>
                  <a:fillRect/>
                </a:stretch>
              </p:blipFill>
              <p:spPr>
                <a:xfrm>
                  <a:off x="6766880" y="797846"/>
                  <a:ext cx="1716480" cy="1192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1">
            <p14:nvContentPartPr>
              <p14:cNvPr id="76" name="Ink 75">
                <a:extLst>
                  <a:ext uri="{FF2B5EF4-FFF2-40B4-BE49-F238E27FC236}">
                    <a16:creationId xmlns:a16="http://schemas.microsoft.com/office/drawing/2014/main" id="{5BDABDFF-F61A-4B5E-B3A8-FE884D560E4D}"/>
                  </a:ext>
                </a:extLst>
              </p14:cNvPr>
              <p14:cNvContentPartPr/>
              <p14:nvPr/>
            </p14:nvContentPartPr>
            <p14:xfrm>
              <a:off x="7725200" y="2223806"/>
              <a:ext cx="1118880" cy="407160"/>
            </p14:xfrm>
          </p:contentPart>
        </mc:Choice>
        <mc:Fallback>
          <p:pic>
            <p:nvPicPr>
              <p:cNvPr id="76" name="Ink 75">
                <a:extLst>
                  <a:ext uri="{FF2B5EF4-FFF2-40B4-BE49-F238E27FC236}">
                    <a16:creationId xmlns:a16="http://schemas.microsoft.com/office/drawing/2014/main" id="{5BDABDFF-F61A-4B5E-B3A8-FE884D560E4D}"/>
                  </a:ext>
                </a:extLst>
              </p:cNvPr>
              <p:cNvPicPr/>
              <p:nvPr/>
            </p:nvPicPr>
            <p:blipFill>
              <a:blip r:embed="rId112"/>
              <a:stretch>
                <a:fillRect/>
              </a:stretch>
            </p:blipFill>
            <p:spPr>
              <a:xfrm>
                <a:off x="7707200" y="2187806"/>
                <a:ext cx="115452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7" name="Ink 76">
                <a:extLst>
                  <a:ext uri="{FF2B5EF4-FFF2-40B4-BE49-F238E27FC236}">
                    <a16:creationId xmlns:a16="http://schemas.microsoft.com/office/drawing/2014/main" id="{96AD8C7C-BF12-4B1F-9465-41988C19F0E2}"/>
                  </a:ext>
                </a:extLst>
              </p14:cNvPr>
              <p14:cNvContentPartPr/>
              <p14:nvPr/>
            </p14:nvContentPartPr>
            <p14:xfrm>
              <a:off x="6134000" y="2257286"/>
              <a:ext cx="1261800" cy="406440"/>
            </p14:xfrm>
          </p:contentPart>
        </mc:Choice>
        <mc:Fallback>
          <p:pic>
            <p:nvPicPr>
              <p:cNvPr id="77" name="Ink 76">
                <a:extLst>
                  <a:ext uri="{FF2B5EF4-FFF2-40B4-BE49-F238E27FC236}">
                    <a16:creationId xmlns:a16="http://schemas.microsoft.com/office/drawing/2014/main" id="{96AD8C7C-BF12-4B1F-9465-41988C19F0E2}"/>
                  </a:ext>
                </a:extLst>
              </p:cNvPr>
              <p:cNvPicPr/>
              <p:nvPr/>
            </p:nvPicPr>
            <p:blipFill>
              <a:blip r:embed="rId114"/>
              <a:stretch>
                <a:fillRect/>
              </a:stretch>
            </p:blipFill>
            <p:spPr>
              <a:xfrm>
                <a:off x="6116000" y="2221286"/>
                <a:ext cx="129744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8" name="Ink 77">
                <a:extLst>
                  <a:ext uri="{FF2B5EF4-FFF2-40B4-BE49-F238E27FC236}">
                    <a16:creationId xmlns:a16="http://schemas.microsoft.com/office/drawing/2014/main" id="{D1F0B58E-BC26-425C-86A4-AB3C69489C5D}"/>
                  </a:ext>
                </a:extLst>
              </p14:cNvPr>
              <p14:cNvContentPartPr/>
              <p14:nvPr/>
            </p14:nvContentPartPr>
            <p14:xfrm>
              <a:off x="8183480" y="1747166"/>
              <a:ext cx="2226240" cy="729720"/>
            </p14:xfrm>
          </p:contentPart>
        </mc:Choice>
        <mc:Fallback>
          <p:pic>
            <p:nvPicPr>
              <p:cNvPr id="78" name="Ink 77">
                <a:extLst>
                  <a:ext uri="{FF2B5EF4-FFF2-40B4-BE49-F238E27FC236}">
                    <a16:creationId xmlns:a16="http://schemas.microsoft.com/office/drawing/2014/main" id="{D1F0B58E-BC26-425C-86A4-AB3C69489C5D}"/>
                  </a:ext>
                </a:extLst>
              </p:cNvPr>
              <p:cNvPicPr/>
              <p:nvPr/>
            </p:nvPicPr>
            <p:blipFill>
              <a:blip r:embed="rId116"/>
              <a:stretch>
                <a:fillRect/>
              </a:stretch>
            </p:blipFill>
            <p:spPr>
              <a:xfrm>
                <a:off x="8165840" y="1711166"/>
                <a:ext cx="2261880" cy="8013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9" name="Ink 78">
                <a:extLst>
                  <a:ext uri="{FF2B5EF4-FFF2-40B4-BE49-F238E27FC236}">
                    <a16:creationId xmlns:a16="http://schemas.microsoft.com/office/drawing/2014/main" id="{8EEA959A-4438-4AF0-8F47-5A1A1113E876}"/>
                  </a:ext>
                </a:extLst>
              </p14:cNvPr>
              <p14:cNvContentPartPr/>
              <p14:nvPr/>
            </p14:nvContentPartPr>
            <p14:xfrm>
              <a:off x="7926800" y="2603606"/>
              <a:ext cx="51840" cy="148320"/>
            </p14:xfrm>
          </p:contentPart>
        </mc:Choice>
        <mc:Fallback>
          <p:pic>
            <p:nvPicPr>
              <p:cNvPr id="79" name="Ink 78">
                <a:extLst>
                  <a:ext uri="{FF2B5EF4-FFF2-40B4-BE49-F238E27FC236}">
                    <a16:creationId xmlns:a16="http://schemas.microsoft.com/office/drawing/2014/main" id="{8EEA959A-4438-4AF0-8F47-5A1A1113E876}"/>
                  </a:ext>
                </a:extLst>
              </p:cNvPr>
              <p:cNvPicPr/>
              <p:nvPr/>
            </p:nvPicPr>
            <p:blipFill>
              <a:blip r:embed="rId118"/>
              <a:stretch>
                <a:fillRect/>
              </a:stretch>
            </p:blipFill>
            <p:spPr>
              <a:xfrm>
                <a:off x="7909160" y="2567606"/>
                <a:ext cx="874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0" name="Ink 79">
                <a:extLst>
                  <a:ext uri="{FF2B5EF4-FFF2-40B4-BE49-F238E27FC236}">
                    <a16:creationId xmlns:a16="http://schemas.microsoft.com/office/drawing/2014/main" id="{01BF2284-B7FB-47B6-8CC7-6DBE3BE1CCD8}"/>
                  </a:ext>
                </a:extLst>
              </p14:cNvPr>
              <p14:cNvContentPartPr/>
              <p14:nvPr/>
            </p14:nvContentPartPr>
            <p14:xfrm>
              <a:off x="8132360" y="2567246"/>
              <a:ext cx="68400" cy="162000"/>
            </p14:xfrm>
          </p:contentPart>
        </mc:Choice>
        <mc:Fallback>
          <p:pic>
            <p:nvPicPr>
              <p:cNvPr id="80" name="Ink 79">
                <a:extLst>
                  <a:ext uri="{FF2B5EF4-FFF2-40B4-BE49-F238E27FC236}">
                    <a16:creationId xmlns:a16="http://schemas.microsoft.com/office/drawing/2014/main" id="{01BF2284-B7FB-47B6-8CC7-6DBE3BE1CCD8}"/>
                  </a:ext>
                </a:extLst>
              </p:cNvPr>
              <p:cNvPicPr/>
              <p:nvPr/>
            </p:nvPicPr>
            <p:blipFill>
              <a:blip r:embed="rId120"/>
              <a:stretch>
                <a:fillRect/>
              </a:stretch>
            </p:blipFill>
            <p:spPr>
              <a:xfrm>
                <a:off x="8114360" y="2531246"/>
                <a:ext cx="1040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1" name="Ink 80">
                <a:extLst>
                  <a:ext uri="{FF2B5EF4-FFF2-40B4-BE49-F238E27FC236}">
                    <a16:creationId xmlns:a16="http://schemas.microsoft.com/office/drawing/2014/main" id="{F4269B9D-8CF4-4E6F-BA46-4364E2E42FE4}"/>
                  </a:ext>
                </a:extLst>
              </p14:cNvPr>
              <p14:cNvContentPartPr/>
              <p14:nvPr/>
            </p14:nvContentPartPr>
            <p14:xfrm>
              <a:off x="8312000" y="2583806"/>
              <a:ext cx="92160" cy="104400"/>
            </p14:xfrm>
          </p:contentPart>
        </mc:Choice>
        <mc:Fallback>
          <p:pic>
            <p:nvPicPr>
              <p:cNvPr id="81" name="Ink 80">
                <a:extLst>
                  <a:ext uri="{FF2B5EF4-FFF2-40B4-BE49-F238E27FC236}">
                    <a16:creationId xmlns:a16="http://schemas.microsoft.com/office/drawing/2014/main" id="{F4269B9D-8CF4-4E6F-BA46-4364E2E42FE4}"/>
                  </a:ext>
                </a:extLst>
              </p:cNvPr>
              <p:cNvPicPr/>
              <p:nvPr/>
            </p:nvPicPr>
            <p:blipFill>
              <a:blip r:embed="rId122"/>
              <a:stretch>
                <a:fillRect/>
              </a:stretch>
            </p:blipFill>
            <p:spPr>
              <a:xfrm>
                <a:off x="8294000" y="2547806"/>
                <a:ext cx="1278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2" name="Ink 81">
                <a:extLst>
                  <a:ext uri="{FF2B5EF4-FFF2-40B4-BE49-F238E27FC236}">
                    <a16:creationId xmlns:a16="http://schemas.microsoft.com/office/drawing/2014/main" id="{3AAFE4E0-04DF-4AF5-BA58-E3F55055D130}"/>
                  </a:ext>
                </a:extLst>
              </p14:cNvPr>
              <p14:cNvContentPartPr/>
              <p14:nvPr/>
            </p14:nvContentPartPr>
            <p14:xfrm>
              <a:off x="8312000" y="2583806"/>
              <a:ext cx="267840" cy="150480"/>
            </p14:xfrm>
          </p:contentPart>
        </mc:Choice>
        <mc:Fallback>
          <p:pic>
            <p:nvPicPr>
              <p:cNvPr id="82" name="Ink 81">
                <a:extLst>
                  <a:ext uri="{FF2B5EF4-FFF2-40B4-BE49-F238E27FC236}">
                    <a16:creationId xmlns:a16="http://schemas.microsoft.com/office/drawing/2014/main" id="{3AAFE4E0-04DF-4AF5-BA58-E3F55055D130}"/>
                  </a:ext>
                </a:extLst>
              </p:cNvPr>
              <p:cNvPicPr/>
              <p:nvPr/>
            </p:nvPicPr>
            <p:blipFill>
              <a:blip r:embed="rId124"/>
              <a:stretch>
                <a:fillRect/>
              </a:stretch>
            </p:blipFill>
            <p:spPr>
              <a:xfrm>
                <a:off x="8294000" y="2547806"/>
                <a:ext cx="3034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3" name="Ink 82">
                <a:extLst>
                  <a:ext uri="{FF2B5EF4-FFF2-40B4-BE49-F238E27FC236}">
                    <a16:creationId xmlns:a16="http://schemas.microsoft.com/office/drawing/2014/main" id="{825FFADD-3C11-4D92-A7F6-7897F09EB5D8}"/>
                  </a:ext>
                </a:extLst>
              </p14:cNvPr>
              <p14:cNvContentPartPr/>
              <p14:nvPr/>
            </p14:nvContentPartPr>
            <p14:xfrm>
              <a:off x="11142320" y="1546646"/>
              <a:ext cx="722880" cy="456480"/>
            </p14:xfrm>
          </p:contentPart>
        </mc:Choice>
        <mc:Fallback>
          <p:pic>
            <p:nvPicPr>
              <p:cNvPr id="83" name="Ink 82">
                <a:extLst>
                  <a:ext uri="{FF2B5EF4-FFF2-40B4-BE49-F238E27FC236}">
                    <a16:creationId xmlns:a16="http://schemas.microsoft.com/office/drawing/2014/main" id="{825FFADD-3C11-4D92-A7F6-7897F09EB5D8}"/>
                  </a:ext>
                </a:extLst>
              </p:cNvPr>
              <p:cNvPicPr/>
              <p:nvPr/>
            </p:nvPicPr>
            <p:blipFill>
              <a:blip r:embed="rId126"/>
              <a:stretch>
                <a:fillRect/>
              </a:stretch>
            </p:blipFill>
            <p:spPr>
              <a:xfrm>
                <a:off x="11124680" y="1510646"/>
                <a:ext cx="758520" cy="5281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4" name="Ink 83">
                <a:extLst>
                  <a:ext uri="{FF2B5EF4-FFF2-40B4-BE49-F238E27FC236}">
                    <a16:creationId xmlns:a16="http://schemas.microsoft.com/office/drawing/2014/main" id="{0F8130C1-9764-4858-A065-7D80B92821B7}"/>
                  </a:ext>
                </a:extLst>
              </p14:cNvPr>
              <p14:cNvContentPartPr/>
              <p14:nvPr/>
            </p14:nvContentPartPr>
            <p14:xfrm>
              <a:off x="6892880" y="2041286"/>
              <a:ext cx="1144800" cy="1127520"/>
            </p14:xfrm>
          </p:contentPart>
        </mc:Choice>
        <mc:Fallback>
          <p:pic>
            <p:nvPicPr>
              <p:cNvPr id="84" name="Ink 83">
                <a:extLst>
                  <a:ext uri="{FF2B5EF4-FFF2-40B4-BE49-F238E27FC236}">
                    <a16:creationId xmlns:a16="http://schemas.microsoft.com/office/drawing/2014/main" id="{0F8130C1-9764-4858-A065-7D80B92821B7}"/>
                  </a:ext>
                </a:extLst>
              </p:cNvPr>
              <p:cNvPicPr/>
              <p:nvPr/>
            </p:nvPicPr>
            <p:blipFill>
              <a:blip r:embed="rId128"/>
              <a:stretch>
                <a:fillRect/>
              </a:stretch>
            </p:blipFill>
            <p:spPr>
              <a:xfrm>
                <a:off x="6875240" y="2005286"/>
                <a:ext cx="1180440" cy="11991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6" name="Ink 85">
                <a:extLst>
                  <a:ext uri="{FF2B5EF4-FFF2-40B4-BE49-F238E27FC236}">
                    <a16:creationId xmlns:a16="http://schemas.microsoft.com/office/drawing/2014/main" id="{7FBEC1E8-02DF-4ABF-85C9-25B9593D1FCF}"/>
                  </a:ext>
                </a:extLst>
              </p14:cNvPr>
              <p14:cNvContentPartPr/>
              <p14:nvPr/>
            </p14:nvContentPartPr>
            <p14:xfrm>
              <a:off x="13499960" y="2726366"/>
              <a:ext cx="565200" cy="291240"/>
            </p14:xfrm>
          </p:contentPart>
        </mc:Choice>
        <mc:Fallback>
          <p:pic>
            <p:nvPicPr>
              <p:cNvPr id="86" name="Ink 85">
                <a:extLst>
                  <a:ext uri="{FF2B5EF4-FFF2-40B4-BE49-F238E27FC236}">
                    <a16:creationId xmlns:a16="http://schemas.microsoft.com/office/drawing/2014/main" id="{7FBEC1E8-02DF-4ABF-85C9-25B9593D1FCF}"/>
                  </a:ext>
                </a:extLst>
              </p:cNvPr>
              <p:cNvPicPr/>
              <p:nvPr/>
            </p:nvPicPr>
            <p:blipFill>
              <a:blip r:embed="rId130"/>
              <a:stretch>
                <a:fillRect/>
              </a:stretch>
            </p:blipFill>
            <p:spPr>
              <a:xfrm>
                <a:off x="13490960" y="2717726"/>
                <a:ext cx="582840" cy="308880"/>
              </a:xfrm>
              <a:prstGeom prst="rect">
                <a:avLst/>
              </a:prstGeom>
            </p:spPr>
          </p:pic>
        </mc:Fallback>
      </mc:AlternateContent>
      <p:grpSp>
        <p:nvGrpSpPr>
          <p:cNvPr id="98" name="Group 97">
            <a:extLst>
              <a:ext uri="{FF2B5EF4-FFF2-40B4-BE49-F238E27FC236}">
                <a16:creationId xmlns:a16="http://schemas.microsoft.com/office/drawing/2014/main" id="{8B450DEB-F99A-42FD-AC34-E0E768002D77}"/>
              </a:ext>
            </a:extLst>
          </p:cNvPr>
          <p:cNvGrpSpPr/>
          <p:nvPr/>
        </p:nvGrpSpPr>
        <p:grpSpPr>
          <a:xfrm>
            <a:off x="13808120" y="440006"/>
            <a:ext cx="4100040" cy="2035800"/>
            <a:chOff x="13808120" y="440006"/>
            <a:chExt cx="4100040" cy="2035800"/>
          </a:xfrm>
        </p:grpSpPr>
        <mc:AlternateContent xmlns:mc="http://schemas.openxmlformats.org/markup-compatibility/2006">
          <mc:Choice xmlns:p14="http://schemas.microsoft.com/office/powerpoint/2010/main" Requires="p14">
            <p:contentPart p14:bwMode="auto" r:id="rId131">
              <p14:nvContentPartPr>
                <p14:cNvPr id="85" name="Ink 84">
                  <a:extLst>
                    <a:ext uri="{FF2B5EF4-FFF2-40B4-BE49-F238E27FC236}">
                      <a16:creationId xmlns:a16="http://schemas.microsoft.com/office/drawing/2014/main" id="{3ED0B690-1711-4775-B5DD-194EE3DE38CF}"/>
                    </a:ext>
                  </a:extLst>
                </p14:cNvPr>
                <p14:cNvContentPartPr/>
                <p14:nvPr/>
              </p14:nvContentPartPr>
              <p14:xfrm>
                <a:off x="13808120" y="773006"/>
                <a:ext cx="491760" cy="1702800"/>
              </p14:xfrm>
            </p:contentPart>
          </mc:Choice>
          <mc:Fallback>
            <p:pic>
              <p:nvPicPr>
                <p:cNvPr id="85" name="Ink 84">
                  <a:extLst>
                    <a:ext uri="{FF2B5EF4-FFF2-40B4-BE49-F238E27FC236}">
                      <a16:creationId xmlns:a16="http://schemas.microsoft.com/office/drawing/2014/main" id="{3ED0B690-1711-4775-B5DD-194EE3DE38CF}"/>
                    </a:ext>
                  </a:extLst>
                </p:cNvPr>
                <p:cNvPicPr/>
                <p:nvPr/>
              </p:nvPicPr>
              <p:blipFill>
                <a:blip r:embed="rId132"/>
                <a:stretch>
                  <a:fillRect/>
                </a:stretch>
              </p:blipFill>
              <p:spPr>
                <a:xfrm>
                  <a:off x="13799120" y="764366"/>
                  <a:ext cx="509400" cy="17204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7" name="Ink 86">
                  <a:extLst>
                    <a:ext uri="{FF2B5EF4-FFF2-40B4-BE49-F238E27FC236}">
                      <a16:creationId xmlns:a16="http://schemas.microsoft.com/office/drawing/2014/main" id="{03F0D5BA-8998-4FD1-ACCA-8B3E089A60D4}"/>
                    </a:ext>
                  </a:extLst>
                </p14:cNvPr>
                <p14:cNvContentPartPr/>
                <p14:nvPr/>
              </p14:nvContentPartPr>
              <p14:xfrm>
                <a:off x="14236520" y="440006"/>
                <a:ext cx="528840" cy="210600"/>
              </p14:xfrm>
            </p:contentPart>
          </mc:Choice>
          <mc:Fallback>
            <p:pic>
              <p:nvPicPr>
                <p:cNvPr id="87" name="Ink 86">
                  <a:extLst>
                    <a:ext uri="{FF2B5EF4-FFF2-40B4-BE49-F238E27FC236}">
                      <a16:creationId xmlns:a16="http://schemas.microsoft.com/office/drawing/2014/main" id="{03F0D5BA-8998-4FD1-ACCA-8B3E089A60D4}"/>
                    </a:ext>
                  </a:extLst>
                </p:cNvPr>
                <p:cNvPicPr/>
                <p:nvPr/>
              </p:nvPicPr>
              <p:blipFill>
                <a:blip r:embed="rId134"/>
                <a:stretch>
                  <a:fillRect/>
                </a:stretch>
              </p:blipFill>
              <p:spPr>
                <a:xfrm>
                  <a:off x="14227880" y="431366"/>
                  <a:ext cx="5464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9" name="Ink 88">
                  <a:extLst>
                    <a:ext uri="{FF2B5EF4-FFF2-40B4-BE49-F238E27FC236}">
                      <a16:creationId xmlns:a16="http://schemas.microsoft.com/office/drawing/2014/main" id="{86991D9F-7DD4-4554-8E2B-11167589908F}"/>
                    </a:ext>
                  </a:extLst>
                </p14:cNvPr>
                <p14:cNvContentPartPr/>
                <p14:nvPr/>
              </p14:nvContentPartPr>
              <p14:xfrm>
                <a:off x="14431280" y="1355846"/>
                <a:ext cx="154440" cy="644040"/>
              </p14:xfrm>
            </p:contentPart>
          </mc:Choice>
          <mc:Fallback>
            <p:pic>
              <p:nvPicPr>
                <p:cNvPr id="89" name="Ink 88">
                  <a:extLst>
                    <a:ext uri="{FF2B5EF4-FFF2-40B4-BE49-F238E27FC236}">
                      <a16:creationId xmlns:a16="http://schemas.microsoft.com/office/drawing/2014/main" id="{86991D9F-7DD4-4554-8E2B-11167589908F}"/>
                    </a:ext>
                  </a:extLst>
                </p:cNvPr>
                <p:cNvPicPr/>
                <p:nvPr/>
              </p:nvPicPr>
              <p:blipFill>
                <a:blip r:embed="rId136"/>
                <a:stretch>
                  <a:fillRect/>
                </a:stretch>
              </p:blipFill>
              <p:spPr>
                <a:xfrm>
                  <a:off x="14422640" y="1347206"/>
                  <a:ext cx="172080" cy="6616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0" name="Ink 89">
                  <a:extLst>
                    <a:ext uri="{FF2B5EF4-FFF2-40B4-BE49-F238E27FC236}">
                      <a16:creationId xmlns:a16="http://schemas.microsoft.com/office/drawing/2014/main" id="{FE41B26C-D31F-4EC1-A515-D35EE1EB82AD}"/>
                    </a:ext>
                  </a:extLst>
                </p14:cNvPr>
                <p14:cNvContentPartPr/>
                <p14:nvPr/>
              </p14:nvContentPartPr>
              <p14:xfrm>
                <a:off x="14303120" y="1719086"/>
                <a:ext cx="392760" cy="38160"/>
              </p14:xfrm>
            </p:contentPart>
          </mc:Choice>
          <mc:Fallback>
            <p:pic>
              <p:nvPicPr>
                <p:cNvPr id="90" name="Ink 89">
                  <a:extLst>
                    <a:ext uri="{FF2B5EF4-FFF2-40B4-BE49-F238E27FC236}">
                      <a16:creationId xmlns:a16="http://schemas.microsoft.com/office/drawing/2014/main" id="{FE41B26C-D31F-4EC1-A515-D35EE1EB82AD}"/>
                    </a:ext>
                  </a:extLst>
                </p:cNvPr>
                <p:cNvPicPr/>
                <p:nvPr/>
              </p:nvPicPr>
              <p:blipFill>
                <a:blip r:embed="rId138"/>
                <a:stretch>
                  <a:fillRect/>
                </a:stretch>
              </p:blipFill>
              <p:spPr>
                <a:xfrm>
                  <a:off x="14294120" y="1710446"/>
                  <a:ext cx="4104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1" name="Ink 90">
                  <a:extLst>
                    <a:ext uri="{FF2B5EF4-FFF2-40B4-BE49-F238E27FC236}">
                      <a16:creationId xmlns:a16="http://schemas.microsoft.com/office/drawing/2014/main" id="{F5540F3A-088A-47FB-B20F-B42EE7594A45}"/>
                    </a:ext>
                  </a:extLst>
                </p14:cNvPr>
                <p14:cNvContentPartPr/>
                <p14:nvPr/>
              </p14:nvContentPartPr>
              <p14:xfrm>
                <a:off x="14794160" y="1443686"/>
                <a:ext cx="564840" cy="353520"/>
              </p14:xfrm>
            </p:contentPart>
          </mc:Choice>
          <mc:Fallback>
            <p:pic>
              <p:nvPicPr>
                <p:cNvPr id="91" name="Ink 90">
                  <a:extLst>
                    <a:ext uri="{FF2B5EF4-FFF2-40B4-BE49-F238E27FC236}">
                      <a16:creationId xmlns:a16="http://schemas.microsoft.com/office/drawing/2014/main" id="{F5540F3A-088A-47FB-B20F-B42EE7594A45}"/>
                    </a:ext>
                  </a:extLst>
                </p:cNvPr>
                <p:cNvPicPr/>
                <p:nvPr/>
              </p:nvPicPr>
              <p:blipFill>
                <a:blip r:embed="rId140"/>
                <a:stretch>
                  <a:fillRect/>
                </a:stretch>
              </p:blipFill>
              <p:spPr>
                <a:xfrm>
                  <a:off x="14785520" y="1434686"/>
                  <a:ext cx="58248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2" name="Ink 91">
                  <a:extLst>
                    <a:ext uri="{FF2B5EF4-FFF2-40B4-BE49-F238E27FC236}">
                      <a16:creationId xmlns:a16="http://schemas.microsoft.com/office/drawing/2014/main" id="{6FE7E29C-02AD-47C5-B988-B75CE56F25A5}"/>
                    </a:ext>
                  </a:extLst>
                </p14:cNvPr>
                <p14:cNvContentPartPr/>
                <p14:nvPr/>
              </p14:nvContentPartPr>
              <p14:xfrm>
                <a:off x="15076760" y="1285286"/>
                <a:ext cx="685800" cy="751320"/>
              </p14:xfrm>
            </p:contentPart>
          </mc:Choice>
          <mc:Fallback>
            <p:pic>
              <p:nvPicPr>
                <p:cNvPr id="92" name="Ink 91">
                  <a:extLst>
                    <a:ext uri="{FF2B5EF4-FFF2-40B4-BE49-F238E27FC236}">
                      <a16:creationId xmlns:a16="http://schemas.microsoft.com/office/drawing/2014/main" id="{6FE7E29C-02AD-47C5-B988-B75CE56F25A5}"/>
                    </a:ext>
                  </a:extLst>
                </p:cNvPr>
                <p:cNvPicPr/>
                <p:nvPr/>
              </p:nvPicPr>
              <p:blipFill>
                <a:blip r:embed="rId142"/>
                <a:stretch>
                  <a:fillRect/>
                </a:stretch>
              </p:blipFill>
              <p:spPr>
                <a:xfrm>
                  <a:off x="15067760" y="1276286"/>
                  <a:ext cx="703440" cy="7689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3" name="Ink 92">
                  <a:extLst>
                    <a:ext uri="{FF2B5EF4-FFF2-40B4-BE49-F238E27FC236}">
                      <a16:creationId xmlns:a16="http://schemas.microsoft.com/office/drawing/2014/main" id="{0B8BC69E-6937-4EF2-97A4-F512111FDABD}"/>
                    </a:ext>
                  </a:extLst>
                </p14:cNvPr>
                <p14:cNvContentPartPr/>
                <p14:nvPr/>
              </p14:nvContentPartPr>
              <p14:xfrm>
                <a:off x="15927800" y="1476806"/>
                <a:ext cx="586440" cy="481680"/>
              </p14:xfrm>
            </p:contentPart>
          </mc:Choice>
          <mc:Fallback>
            <p:pic>
              <p:nvPicPr>
                <p:cNvPr id="93" name="Ink 92">
                  <a:extLst>
                    <a:ext uri="{FF2B5EF4-FFF2-40B4-BE49-F238E27FC236}">
                      <a16:creationId xmlns:a16="http://schemas.microsoft.com/office/drawing/2014/main" id="{0B8BC69E-6937-4EF2-97A4-F512111FDABD}"/>
                    </a:ext>
                  </a:extLst>
                </p:cNvPr>
                <p:cNvPicPr/>
                <p:nvPr/>
              </p:nvPicPr>
              <p:blipFill>
                <a:blip r:embed="rId144"/>
                <a:stretch>
                  <a:fillRect/>
                </a:stretch>
              </p:blipFill>
              <p:spPr>
                <a:xfrm>
                  <a:off x="15918800" y="1468166"/>
                  <a:ext cx="60408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4" name="Ink 93">
                  <a:extLst>
                    <a:ext uri="{FF2B5EF4-FFF2-40B4-BE49-F238E27FC236}">
                      <a16:creationId xmlns:a16="http://schemas.microsoft.com/office/drawing/2014/main" id="{4D191AE0-26B0-4388-9F31-F10D4840E0F0}"/>
                    </a:ext>
                  </a:extLst>
                </p14:cNvPr>
                <p14:cNvContentPartPr/>
                <p14:nvPr/>
              </p14:nvContentPartPr>
              <p14:xfrm>
                <a:off x="16510280" y="1610366"/>
                <a:ext cx="334080" cy="305640"/>
              </p14:xfrm>
            </p:contentPart>
          </mc:Choice>
          <mc:Fallback>
            <p:pic>
              <p:nvPicPr>
                <p:cNvPr id="94" name="Ink 93">
                  <a:extLst>
                    <a:ext uri="{FF2B5EF4-FFF2-40B4-BE49-F238E27FC236}">
                      <a16:creationId xmlns:a16="http://schemas.microsoft.com/office/drawing/2014/main" id="{4D191AE0-26B0-4388-9F31-F10D4840E0F0}"/>
                    </a:ext>
                  </a:extLst>
                </p:cNvPr>
                <p:cNvPicPr/>
                <p:nvPr/>
              </p:nvPicPr>
              <p:blipFill>
                <a:blip r:embed="rId146"/>
                <a:stretch>
                  <a:fillRect/>
                </a:stretch>
              </p:blipFill>
              <p:spPr>
                <a:xfrm>
                  <a:off x="16501280" y="1601366"/>
                  <a:ext cx="3517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5" name="Ink 94">
                  <a:extLst>
                    <a:ext uri="{FF2B5EF4-FFF2-40B4-BE49-F238E27FC236}">
                      <a16:creationId xmlns:a16="http://schemas.microsoft.com/office/drawing/2014/main" id="{C019A923-727F-40DF-BE31-3AAB926C9BB0}"/>
                    </a:ext>
                  </a:extLst>
                </p14:cNvPr>
                <p14:cNvContentPartPr/>
                <p14:nvPr/>
              </p14:nvContentPartPr>
              <p14:xfrm>
                <a:off x="16484720" y="1565726"/>
                <a:ext cx="785160" cy="407880"/>
              </p14:xfrm>
            </p:contentPart>
          </mc:Choice>
          <mc:Fallback>
            <p:pic>
              <p:nvPicPr>
                <p:cNvPr id="95" name="Ink 94">
                  <a:extLst>
                    <a:ext uri="{FF2B5EF4-FFF2-40B4-BE49-F238E27FC236}">
                      <a16:creationId xmlns:a16="http://schemas.microsoft.com/office/drawing/2014/main" id="{C019A923-727F-40DF-BE31-3AAB926C9BB0}"/>
                    </a:ext>
                  </a:extLst>
                </p:cNvPr>
                <p:cNvPicPr/>
                <p:nvPr/>
              </p:nvPicPr>
              <p:blipFill>
                <a:blip r:embed="rId148"/>
                <a:stretch>
                  <a:fillRect/>
                </a:stretch>
              </p:blipFill>
              <p:spPr>
                <a:xfrm>
                  <a:off x="16475720" y="1556726"/>
                  <a:ext cx="80280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6" name="Ink 95">
                  <a:extLst>
                    <a:ext uri="{FF2B5EF4-FFF2-40B4-BE49-F238E27FC236}">
                      <a16:creationId xmlns:a16="http://schemas.microsoft.com/office/drawing/2014/main" id="{184BF8FB-86FD-4A43-B5F4-8CE122E66DDE}"/>
                    </a:ext>
                  </a:extLst>
                </p14:cNvPr>
                <p14:cNvContentPartPr/>
                <p14:nvPr/>
              </p14:nvContentPartPr>
              <p14:xfrm>
                <a:off x="16858400" y="1862726"/>
                <a:ext cx="370800" cy="8640"/>
              </p14:xfrm>
            </p:contentPart>
          </mc:Choice>
          <mc:Fallback>
            <p:pic>
              <p:nvPicPr>
                <p:cNvPr id="96" name="Ink 95">
                  <a:extLst>
                    <a:ext uri="{FF2B5EF4-FFF2-40B4-BE49-F238E27FC236}">
                      <a16:creationId xmlns:a16="http://schemas.microsoft.com/office/drawing/2014/main" id="{184BF8FB-86FD-4A43-B5F4-8CE122E66DDE}"/>
                    </a:ext>
                  </a:extLst>
                </p:cNvPr>
                <p:cNvPicPr/>
                <p:nvPr/>
              </p:nvPicPr>
              <p:blipFill>
                <a:blip r:embed="rId150"/>
                <a:stretch>
                  <a:fillRect/>
                </a:stretch>
              </p:blipFill>
              <p:spPr>
                <a:xfrm>
                  <a:off x="16849760" y="1853726"/>
                  <a:ext cx="3884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7" name="Ink 96">
                  <a:extLst>
                    <a:ext uri="{FF2B5EF4-FFF2-40B4-BE49-F238E27FC236}">
                      <a16:creationId xmlns:a16="http://schemas.microsoft.com/office/drawing/2014/main" id="{25485828-F011-45C2-B4A8-C944A5A8B692}"/>
                    </a:ext>
                  </a:extLst>
                </p14:cNvPr>
                <p14:cNvContentPartPr/>
                <p14:nvPr/>
              </p14:nvContentPartPr>
              <p14:xfrm>
                <a:off x="17470760" y="1565726"/>
                <a:ext cx="437400" cy="378000"/>
              </p14:xfrm>
            </p:contentPart>
          </mc:Choice>
          <mc:Fallback>
            <p:pic>
              <p:nvPicPr>
                <p:cNvPr id="97" name="Ink 96">
                  <a:extLst>
                    <a:ext uri="{FF2B5EF4-FFF2-40B4-BE49-F238E27FC236}">
                      <a16:creationId xmlns:a16="http://schemas.microsoft.com/office/drawing/2014/main" id="{25485828-F011-45C2-B4A8-C944A5A8B692}"/>
                    </a:ext>
                  </a:extLst>
                </p:cNvPr>
                <p:cNvPicPr/>
                <p:nvPr/>
              </p:nvPicPr>
              <p:blipFill>
                <a:blip r:embed="rId152"/>
                <a:stretch>
                  <a:fillRect/>
                </a:stretch>
              </p:blipFill>
              <p:spPr>
                <a:xfrm>
                  <a:off x="17462120" y="1557086"/>
                  <a:ext cx="455040" cy="395640"/>
                </a:xfrm>
                <a:prstGeom prst="rect">
                  <a:avLst/>
                </a:prstGeom>
              </p:spPr>
            </p:pic>
          </mc:Fallback>
        </mc:AlternateContent>
      </p:grpSp>
      <p:grpSp>
        <p:nvGrpSpPr>
          <p:cNvPr id="112" name="Group 111">
            <a:extLst>
              <a:ext uri="{FF2B5EF4-FFF2-40B4-BE49-F238E27FC236}">
                <a16:creationId xmlns:a16="http://schemas.microsoft.com/office/drawing/2014/main" id="{2EDD2442-0029-4761-AA81-52B039901CC8}"/>
              </a:ext>
            </a:extLst>
          </p:cNvPr>
          <p:cNvGrpSpPr/>
          <p:nvPr/>
        </p:nvGrpSpPr>
        <p:grpSpPr>
          <a:xfrm>
            <a:off x="1014800" y="5045126"/>
            <a:ext cx="3451680" cy="678600"/>
            <a:chOff x="1014800" y="5045126"/>
            <a:chExt cx="3451680" cy="678600"/>
          </a:xfrm>
        </p:grpSpPr>
        <mc:AlternateContent xmlns:mc="http://schemas.openxmlformats.org/markup-compatibility/2006">
          <mc:Choice xmlns:p14="http://schemas.microsoft.com/office/powerpoint/2010/main" Requires="p14">
            <p:contentPart p14:bwMode="auto" r:id="rId153">
              <p14:nvContentPartPr>
                <p14:cNvPr id="99" name="Ink 98">
                  <a:extLst>
                    <a:ext uri="{FF2B5EF4-FFF2-40B4-BE49-F238E27FC236}">
                      <a16:creationId xmlns:a16="http://schemas.microsoft.com/office/drawing/2014/main" id="{164EA798-E046-487E-9211-76FD7BDE0448}"/>
                    </a:ext>
                  </a:extLst>
                </p14:cNvPr>
                <p14:cNvContentPartPr/>
                <p14:nvPr/>
              </p14:nvContentPartPr>
              <p14:xfrm>
                <a:off x="1312520" y="5182286"/>
                <a:ext cx="47880" cy="541440"/>
              </p14:xfrm>
            </p:contentPart>
          </mc:Choice>
          <mc:Fallback>
            <p:pic>
              <p:nvPicPr>
                <p:cNvPr id="99" name="Ink 98">
                  <a:extLst>
                    <a:ext uri="{FF2B5EF4-FFF2-40B4-BE49-F238E27FC236}">
                      <a16:creationId xmlns:a16="http://schemas.microsoft.com/office/drawing/2014/main" id="{164EA798-E046-487E-9211-76FD7BDE0448}"/>
                    </a:ext>
                  </a:extLst>
                </p:cNvPr>
                <p:cNvPicPr/>
                <p:nvPr/>
              </p:nvPicPr>
              <p:blipFill>
                <a:blip r:embed="rId154"/>
                <a:stretch>
                  <a:fillRect/>
                </a:stretch>
              </p:blipFill>
              <p:spPr>
                <a:xfrm>
                  <a:off x="1303520" y="5173286"/>
                  <a:ext cx="6552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0" name="Ink 99">
                  <a:extLst>
                    <a:ext uri="{FF2B5EF4-FFF2-40B4-BE49-F238E27FC236}">
                      <a16:creationId xmlns:a16="http://schemas.microsoft.com/office/drawing/2014/main" id="{5D5510DE-E2F1-422A-A598-008FADA7BD0E}"/>
                    </a:ext>
                  </a:extLst>
                </p14:cNvPr>
                <p14:cNvContentPartPr/>
                <p14:nvPr/>
              </p14:nvContentPartPr>
              <p14:xfrm>
                <a:off x="1143680" y="5101286"/>
                <a:ext cx="88200" cy="31680"/>
              </p14:xfrm>
            </p:contentPart>
          </mc:Choice>
          <mc:Fallback>
            <p:pic>
              <p:nvPicPr>
                <p:cNvPr id="100" name="Ink 99">
                  <a:extLst>
                    <a:ext uri="{FF2B5EF4-FFF2-40B4-BE49-F238E27FC236}">
                      <a16:creationId xmlns:a16="http://schemas.microsoft.com/office/drawing/2014/main" id="{5D5510DE-E2F1-422A-A598-008FADA7BD0E}"/>
                    </a:ext>
                  </a:extLst>
                </p:cNvPr>
                <p:cNvPicPr/>
                <p:nvPr/>
              </p:nvPicPr>
              <p:blipFill>
                <a:blip r:embed="rId156"/>
                <a:stretch>
                  <a:fillRect/>
                </a:stretch>
              </p:blipFill>
              <p:spPr>
                <a:xfrm>
                  <a:off x="1135040" y="5092646"/>
                  <a:ext cx="1058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2" name="Ink 101">
                  <a:extLst>
                    <a:ext uri="{FF2B5EF4-FFF2-40B4-BE49-F238E27FC236}">
                      <a16:creationId xmlns:a16="http://schemas.microsoft.com/office/drawing/2014/main" id="{2B53D0E2-7A84-4D72-B553-224076BF49EA}"/>
                    </a:ext>
                  </a:extLst>
                </p14:cNvPr>
                <p14:cNvContentPartPr/>
                <p14:nvPr/>
              </p14:nvContentPartPr>
              <p14:xfrm>
                <a:off x="1014800" y="5114246"/>
                <a:ext cx="562320" cy="304200"/>
              </p14:xfrm>
            </p:contentPart>
          </mc:Choice>
          <mc:Fallback>
            <p:pic>
              <p:nvPicPr>
                <p:cNvPr id="102" name="Ink 101">
                  <a:extLst>
                    <a:ext uri="{FF2B5EF4-FFF2-40B4-BE49-F238E27FC236}">
                      <a16:creationId xmlns:a16="http://schemas.microsoft.com/office/drawing/2014/main" id="{2B53D0E2-7A84-4D72-B553-224076BF49EA}"/>
                    </a:ext>
                  </a:extLst>
                </p:cNvPr>
                <p:cNvPicPr/>
                <p:nvPr/>
              </p:nvPicPr>
              <p:blipFill>
                <a:blip r:embed="rId158"/>
                <a:stretch>
                  <a:fillRect/>
                </a:stretch>
              </p:blipFill>
              <p:spPr>
                <a:xfrm>
                  <a:off x="1005800" y="5105606"/>
                  <a:ext cx="5799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3" name="Ink 102">
                  <a:extLst>
                    <a:ext uri="{FF2B5EF4-FFF2-40B4-BE49-F238E27FC236}">
                      <a16:creationId xmlns:a16="http://schemas.microsoft.com/office/drawing/2014/main" id="{1561587B-1BAC-4BFE-B716-7B91DB3CC490}"/>
                    </a:ext>
                  </a:extLst>
                </p14:cNvPr>
                <p14:cNvContentPartPr/>
                <p14:nvPr/>
              </p14:nvContentPartPr>
              <p14:xfrm>
                <a:off x="1854680" y="5080046"/>
                <a:ext cx="220680" cy="598680"/>
              </p14:xfrm>
            </p:contentPart>
          </mc:Choice>
          <mc:Fallback>
            <p:pic>
              <p:nvPicPr>
                <p:cNvPr id="103" name="Ink 102">
                  <a:extLst>
                    <a:ext uri="{FF2B5EF4-FFF2-40B4-BE49-F238E27FC236}">
                      <a16:creationId xmlns:a16="http://schemas.microsoft.com/office/drawing/2014/main" id="{1561587B-1BAC-4BFE-B716-7B91DB3CC490}"/>
                    </a:ext>
                  </a:extLst>
                </p:cNvPr>
                <p:cNvPicPr/>
                <p:nvPr/>
              </p:nvPicPr>
              <p:blipFill>
                <a:blip r:embed="rId160"/>
                <a:stretch>
                  <a:fillRect/>
                </a:stretch>
              </p:blipFill>
              <p:spPr>
                <a:xfrm>
                  <a:off x="1845680" y="5071046"/>
                  <a:ext cx="23832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4" name="Ink 103">
                  <a:extLst>
                    <a:ext uri="{FF2B5EF4-FFF2-40B4-BE49-F238E27FC236}">
                      <a16:creationId xmlns:a16="http://schemas.microsoft.com/office/drawing/2014/main" id="{55093426-471C-4D99-99E2-056D2CC30018}"/>
                    </a:ext>
                  </a:extLst>
                </p14:cNvPr>
                <p14:cNvContentPartPr/>
                <p14:nvPr/>
              </p14:nvContentPartPr>
              <p14:xfrm>
                <a:off x="2119280" y="5330606"/>
                <a:ext cx="488160" cy="224640"/>
              </p14:xfrm>
            </p:contentPart>
          </mc:Choice>
          <mc:Fallback>
            <p:pic>
              <p:nvPicPr>
                <p:cNvPr id="104" name="Ink 103">
                  <a:extLst>
                    <a:ext uri="{FF2B5EF4-FFF2-40B4-BE49-F238E27FC236}">
                      <a16:creationId xmlns:a16="http://schemas.microsoft.com/office/drawing/2014/main" id="{55093426-471C-4D99-99E2-056D2CC30018}"/>
                    </a:ext>
                  </a:extLst>
                </p:cNvPr>
                <p:cNvPicPr/>
                <p:nvPr/>
              </p:nvPicPr>
              <p:blipFill>
                <a:blip r:embed="rId162"/>
                <a:stretch>
                  <a:fillRect/>
                </a:stretch>
              </p:blipFill>
              <p:spPr>
                <a:xfrm>
                  <a:off x="2110280" y="5321966"/>
                  <a:ext cx="5058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5" name="Ink 104">
                  <a:extLst>
                    <a:ext uri="{FF2B5EF4-FFF2-40B4-BE49-F238E27FC236}">
                      <a16:creationId xmlns:a16="http://schemas.microsoft.com/office/drawing/2014/main" id="{00A38288-F4D1-4911-9503-E7EB7BD52C2E}"/>
                    </a:ext>
                  </a:extLst>
                </p14:cNvPr>
                <p14:cNvContentPartPr/>
                <p14:nvPr/>
              </p14:nvContentPartPr>
              <p14:xfrm>
                <a:off x="2312240" y="5216846"/>
                <a:ext cx="173880" cy="442440"/>
              </p14:xfrm>
            </p:contentPart>
          </mc:Choice>
          <mc:Fallback>
            <p:pic>
              <p:nvPicPr>
                <p:cNvPr id="105" name="Ink 104">
                  <a:extLst>
                    <a:ext uri="{FF2B5EF4-FFF2-40B4-BE49-F238E27FC236}">
                      <a16:creationId xmlns:a16="http://schemas.microsoft.com/office/drawing/2014/main" id="{00A38288-F4D1-4911-9503-E7EB7BD52C2E}"/>
                    </a:ext>
                  </a:extLst>
                </p:cNvPr>
                <p:cNvPicPr/>
                <p:nvPr/>
              </p:nvPicPr>
              <p:blipFill>
                <a:blip r:embed="rId164"/>
                <a:stretch>
                  <a:fillRect/>
                </a:stretch>
              </p:blipFill>
              <p:spPr>
                <a:xfrm>
                  <a:off x="2303600" y="5207846"/>
                  <a:ext cx="191520" cy="4600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6" name="Ink 105">
                  <a:extLst>
                    <a:ext uri="{FF2B5EF4-FFF2-40B4-BE49-F238E27FC236}">
                      <a16:creationId xmlns:a16="http://schemas.microsoft.com/office/drawing/2014/main" id="{59A526A5-E874-469D-BCC1-2CE846398CB1}"/>
                    </a:ext>
                  </a:extLst>
                </p14:cNvPr>
                <p14:cNvContentPartPr/>
                <p14:nvPr/>
              </p14:nvContentPartPr>
              <p14:xfrm>
                <a:off x="2867000" y="5216846"/>
                <a:ext cx="473400" cy="351720"/>
              </p14:xfrm>
            </p:contentPart>
          </mc:Choice>
          <mc:Fallback>
            <p:pic>
              <p:nvPicPr>
                <p:cNvPr id="106" name="Ink 105">
                  <a:extLst>
                    <a:ext uri="{FF2B5EF4-FFF2-40B4-BE49-F238E27FC236}">
                      <a16:creationId xmlns:a16="http://schemas.microsoft.com/office/drawing/2014/main" id="{59A526A5-E874-469D-BCC1-2CE846398CB1}"/>
                    </a:ext>
                  </a:extLst>
                </p:cNvPr>
                <p:cNvPicPr/>
                <p:nvPr/>
              </p:nvPicPr>
              <p:blipFill>
                <a:blip r:embed="rId166"/>
                <a:stretch>
                  <a:fillRect/>
                </a:stretch>
              </p:blipFill>
              <p:spPr>
                <a:xfrm>
                  <a:off x="2858360" y="5208206"/>
                  <a:ext cx="49104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7" name="Ink 106">
                  <a:extLst>
                    <a:ext uri="{FF2B5EF4-FFF2-40B4-BE49-F238E27FC236}">
                      <a16:creationId xmlns:a16="http://schemas.microsoft.com/office/drawing/2014/main" id="{3F19A230-C20A-41DD-87AB-CAA1F4AB88E4}"/>
                    </a:ext>
                  </a:extLst>
                </p14:cNvPr>
                <p14:cNvContentPartPr/>
                <p14:nvPr/>
              </p14:nvContentPartPr>
              <p14:xfrm>
                <a:off x="3504920" y="5264726"/>
                <a:ext cx="565560" cy="298800"/>
              </p14:xfrm>
            </p:contentPart>
          </mc:Choice>
          <mc:Fallback>
            <p:pic>
              <p:nvPicPr>
                <p:cNvPr id="107" name="Ink 106">
                  <a:extLst>
                    <a:ext uri="{FF2B5EF4-FFF2-40B4-BE49-F238E27FC236}">
                      <a16:creationId xmlns:a16="http://schemas.microsoft.com/office/drawing/2014/main" id="{3F19A230-C20A-41DD-87AB-CAA1F4AB88E4}"/>
                    </a:ext>
                  </a:extLst>
                </p:cNvPr>
                <p:cNvPicPr/>
                <p:nvPr/>
              </p:nvPicPr>
              <p:blipFill>
                <a:blip r:embed="rId168"/>
                <a:stretch>
                  <a:fillRect/>
                </a:stretch>
              </p:blipFill>
              <p:spPr>
                <a:xfrm>
                  <a:off x="3495920" y="5255726"/>
                  <a:ext cx="58320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8" name="Ink 107">
                  <a:extLst>
                    <a:ext uri="{FF2B5EF4-FFF2-40B4-BE49-F238E27FC236}">
                      <a16:creationId xmlns:a16="http://schemas.microsoft.com/office/drawing/2014/main" id="{40D2A7CE-35C9-4556-8815-7D20B9982300}"/>
                    </a:ext>
                  </a:extLst>
                </p14:cNvPr>
                <p14:cNvContentPartPr/>
                <p14:nvPr/>
              </p14:nvContentPartPr>
              <p14:xfrm>
                <a:off x="3864560" y="5045126"/>
                <a:ext cx="601920" cy="639000"/>
              </p14:xfrm>
            </p:contentPart>
          </mc:Choice>
          <mc:Fallback>
            <p:pic>
              <p:nvPicPr>
                <p:cNvPr id="108" name="Ink 107">
                  <a:extLst>
                    <a:ext uri="{FF2B5EF4-FFF2-40B4-BE49-F238E27FC236}">
                      <a16:creationId xmlns:a16="http://schemas.microsoft.com/office/drawing/2014/main" id="{40D2A7CE-35C9-4556-8815-7D20B9982300}"/>
                    </a:ext>
                  </a:extLst>
                </p:cNvPr>
                <p:cNvPicPr/>
                <p:nvPr/>
              </p:nvPicPr>
              <p:blipFill>
                <a:blip r:embed="rId170"/>
                <a:stretch>
                  <a:fillRect/>
                </a:stretch>
              </p:blipFill>
              <p:spPr>
                <a:xfrm>
                  <a:off x="3855560" y="5036486"/>
                  <a:ext cx="619560" cy="656640"/>
                </a:xfrm>
                <a:prstGeom prst="rect">
                  <a:avLst/>
                </a:prstGeom>
              </p:spPr>
            </p:pic>
          </mc:Fallback>
        </mc:AlternateContent>
      </p:grpSp>
      <p:grpSp>
        <p:nvGrpSpPr>
          <p:cNvPr id="111" name="Group 110">
            <a:extLst>
              <a:ext uri="{FF2B5EF4-FFF2-40B4-BE49-F238E27FC236}">
                <a16:creationId xmlns:a16="http://schemas.microsoft.com/office/drawing/2014/main" id="{0DF2948A-00A0-4706-A3CA-592FB45ED90F}"/>
              </a:ext>
            </a:extLst>
          </p:cNvPr>
          <p:cNvGrpSpPr/>
          <p:nvPr/>
        </p:nvGrpSpPr>
        <p:grpSpPr>
          <a:xfrm>
            <a:off x="4821440" y="5494046"/>
            <a:ext cx="411120" cy="156960"/>
            <a:chOff x="4821440" y="5494046"/>
            <a:chExt cx="411120" cy="156960"/>
          </a:xfrm>
        </p:grpSpPr>
        <mc:AlternateContent xmlns:mc="http://schemas.openxmlformats.org/markup-compatibility/2006">
          <mc:Choice xmlns:p14="http://schemas.microsoft.com/office/powerpoint/2010/main" Requires="p14">
            <p:contentPart p14:bwMode="auto" r:id="rId171">
              <p14:nvContentPartPr>
                <p14:cNvPr id="109" name="Ink 108">
                  <a:extLst>
                    <a:ext uri="{FF2B5EF4-FFF2-40B4-BE49-F238E27FC236}">
                      <a16:creationId xmlns:a16="http://schemas.microsoft.com/office/drawing/2014/main" id="{9CC3A1FE-19E9-482F-B394-B6C524061008}"/>
                    </a:ext>
                  </a:extLst>
                </p14:cNvPr>
                <p14:cNvContentPartPr/>
                <p14:nvPr/>
              </p14:nvContentPartPr>
              <p14:xfrm>
                <a:off x="4821440" y="5494046"/>
                <a:ext cx="326160" cy="5400"/>
              </p14:xfrm>
            </p:contentPart>
          </mc:Choice>
          <mc:Fallback>
            <p:pic>
              <p:nvPicPr>
                <p:cNvPr id="109" name="Ink 108">
                  <a:extLst>
                    <a:ext uri="{FF2B5EF4-FFF2-40B4-BE49-F238E27FC236}">
                      <a16:creationId xmlns:a16="http://schemas.microsoft.com/office/drawing/2014/main" id="{9CC3A1FE-19E9-482F-B394-B6C524061008}"/>
                    </a:ext>
                  </a:extLst>
                </p:cNvPr>
                <p:cNvPicPr/>
                <p:nvPr/>
              </p:nvPicPr>
              <p:blipFill>
                <a:blip r:embed="rId172"/>
                <a:stretch>
                  <a:fillRect/>
                </a:stretch>
              </p:blipFill>
              <p:spPr>
                <a:xfrm>
                  <a:off x="4812440" y="5485046"/>
                  <a:ext cx="3438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0" name="Ink 109">
                  <a:extLst>
                    <a:ext uri="{FF2B5EF4-FFF2-40B4-BE49-F238E27FC236}">
                      <a16:creationId xmlns:a16="http://schemas.microsoft.com/office/drawing/2014/main" id="{DD4D291E-E7B9-411E-855D-34D59A39895D}"/>
                    </a:ext>
                  </a:extLst>
                </p14:cNvPr>
                <p14:cNvContentPartPr/>
                <p14:nvPr/>
              </p14:nvContentPartPr>
              <p14:xfrm>
                <a:off x="4858160" y="5639126"/>
                <a:ext cx="374400" cy="11880"/>
              </p14:xfrm>
            </p:contentPart>
          </mc:Choice>
          <mc:Fallback>
            <p:pic>
              <p:nvPicPr>
                <p:cNvPr id="110" name="Ink 109">
                  <a:extLst>
                    <a:ext uri="{FF2B5EF4-FFF2-40B4-BE49-F238E27FC236}">
                      <a16:creationId xmlns:a16="http://schemas.microsoft.com/office/drawing/2014/main" id="{DD4D291E-E7B9-411E-855D-34D59A39895D}"/>
                    </a:ext>
                  </a:extLst>
                </p:cNvPr>
                <p:cNvPicPr/>
                <p:nvPr/>
              </p:nvPicPr>
              <p:blipFill>
                <a:blip r:embed="rId174"/>
                <a:stretch>
                  <a:fillRect/>
                </a:stretch>
              </p:blipFill>
              <p:spPr>
                <a:xfrm>
                  <a:off x="4849160" y="5630486"/>
                  <a:ext cx="392040" cy="2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5">
            <p14:nvContentPartPr>
              <p14:cNvPr id="117" name="Ink 116">
                <a:extLst>
                  <a:ext uri="{FF2B5EF4-FFF2-40B4-BE49-F238E27FC236}">
                    <a16:creationId xmlns:a16="http://schemas.microsoft.com/office/drawing/2014/main" id="{E8D084C8-77BD-4A8B-A7A8-898C8D535CF8}"/>
                  </a:ext>
                </a:extLst>
              </p14:cNvPr>
              <p14:cNvContentPartPr/>
              <p14:nvPr/>
            </p14:nvContentPartPr>
            <p14:xfrm>
              <a:off x="9111200" y="4967726"/>
              <a:ext cx="2017080" cy="879840"/>
            </p14:xfrm>
          </p:contentPart>
        </mc:Choice>
        <mc:Fallback>
          <p:pic>
            <p:nvPicPr>
              <p:cNvPr id="117" name="Ink 116">
                <a:extLst>
                  <a:ext uri="{FF2B5EF4-FFF2-40B4-BE49-F238E27FC236}">
                    <a16:creationId xmlns:a16="http://schemas.microsoft.com/office/drawing/2014/main" id="{E8D084C8-77BD-4A8B-A7A8-898C8D535CF8}"/>
                  </a:ext>
                </a:extLst>
              </p:cNvPr>
              <p:cNvPicPr/>
              <p:nvPr/>
            </p:nvPicPr>
            <p:blipFill>
              <a:blip r:embed="rId176"/>
              <a:stretch>
                <a:fillRect/>
              </a:stretch>
            </p:blipFill>
            <p:spPr>
              <a:xfrm>
                <a:off x="9102200" y="4958726"/>
                <a:ext cx="2034720" cy="8974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9" name="Ink 118">
                <a:extLst>
                  <a:ext uri="{FF2B5EF4-FFF2-40B4-BE49-F238E27FC236}">
                    <a16:creationId xmlns:a16="http://schemas.microsoft.com/office/drawing/2014/main" id="{1250EF63-0455-44E0-9D93-B0804B6DCAB6}"/>
                  </a:ext>
                </a:extLst>
              </p14:cNvPr>
              <p14:cNvContentPartPr/>
              <p14:nvPr/>
            </p14:nvContentPartPr>
            <p14:xfrm>
              <a:off x="1997960" y="5872766"/>
              <a:ext cx="1896120" cy="142920"/>
            </p14:xfrm>
          </p:contentPart>
        </mc:Choice>
        <mc:Fallback>
          <p:pic>
            <p:nvPicPr>
              <p:cNvPr id="119" name="Ink 118">
                <a:extLst>
                  <a:ext uri="{FF2B5EF4-FFF2-40B4-BE49-F238E27FC236}">
                    <a16:creationId xmlns:a16="http://schemas.microsoft.com/office/drawing/2014/main" id="{1250EF63-0455-44E0-9D93-B0804B6DCAB6}"/>
                  </a:ext>
                </a:extLst>
              </p:cNvPr>
              <p:cNvPicPr/>
              <p:nvPr/>
            </p:nvPicPr>
            <p:blipFill>
              <a:blip r:embed="rId178"/>
              <a:stretch>
                <a:fillRect/>
              </a:stretch>
            </p:blipFill>
            <p:spPr>
              <a:xfrm>
                <a:off x="1989320" y="5864126"/>
                <a:ext cx="1913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27" name="Ink 126">
                <a:extLst>
                  <a:ext uri="{FF2B5EF4-FFF2-40B4-BE49-F238E27FC236}">
                    <a16:creationId xmlns:a16="http://schemas.microsoft.com/office/drawing/2014/main" id="{09907164-CA75-44CC-9654-14D5737B6FB0}"/>
                  </a:ext>
                </a:extLst>
              </p14:cNvPr>
              <p14:cNvContentPartPr/>
              <p14:nvPr/>
            </p14:nvContentPartPr>
            <p14:xfrm>
              <a:off x="5645480" y="5475686"/>
              <a:ext cx="4283640" cy="411480"/>
            </p14:xfrm>
          </p:contentPart>
        </mc:Choice>
        <mc:Fallback>
          <p:pic>
            <p:nvPicPr>
              <p:cNvPr id="127" name="Ink 126">
                <a:extLst>
                  <a:ext uri="{FF2B5EF4-FFF2-40B4-BE49-F238E27FC236}">
                    <a16:creationId xmlns:a16="http://schemas.microsoft.com/office/drawing/2014/main" id="{09907164-CA75-44CC-9654-14D5737B6FB0}"/>
                  </a:ext>
                </a:extLst>
              </p:cNvPr>
              <p:cNvPicPr/>
              <p:nvPr/>
            </p:nvPicPr>
            <p:blipFill>
              <a:blip r:embed="rId180"/>
              <a:stretch>
                <a:fillRect/>
              </a:stretch>
            </p:blipFill>
            <p:spPr>
              <a:xfrm>
                <a:off x="5627840" y="5439686"/>
                <a:ext cx="431928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28" name="Ink 127">
                <a:extLst>
                  <a:ext uri="{FF2B5EF4-FFF2-40B4-BE49-F238E27FC236}">
                    <a16:creationId xmlns:a16="http://schemas.microsoft.com/office/drawing/2014/main" id="{40F417AE-4C5F-410A-B00D-CAB0A47CCC33}"/>
                  </a:ext>
                </a:extLst>
              </p14:cNvPr>
              <p14:cNvContentPartPr/>
              <p14:nvPr/>
            </p14:nvContentPartPr>
            <p14:xfrm>
              <a:off x="10465880" y="5764766"/>
              <a:ext cx="761040" cy="858240"/>
            </p14:xfrm>
          </p:contentPart>
        </mc:Choice>
        <mc:Fallback>
          <p:pic>
            <p:nvPicPr>
              <p:cNvPr id="128" name="Ink 127">
                <a:extLst>
                  <a:ext uri="{FF2B5EF4-FFF2-40B4-BE49-F238E27FC236}">
                    <a16:creationId xmlns:a16="http://schemas.microsoft.com/office/drawing/2014/main" id="{40F417AE-4C5F-410A-B00D-CAB0A47CCC33}"/>
                  </a:ext>
                </a:extLst>
              </p:cNvPr>
              <p:cNvPicPr/>
              <p:nvPr/>
            </p:nvPicPr>
            <p:blipFill>
              <a:blip r:embed="rId182"/>
              <a:stretch>
                <a:fillRect/>
              </a:stretch>
            </p:blipFill>
            <p:spPr>
              <a:xfrm>
                <a:off x="10448240" y="5728766"/>
                <a:ext cx="796680" cy="9298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29" name="Ink 128">
                <a:extLst>
                  <a:ext uri="{FF2B5EF4-FFF2-40B4-BE49-F238E27FC236}">
                    <a16:creationId xmlns:a16="http://schemas.microsoft.com/office/drawing/2014/main" id="{CA21CE27-472A-4B6F-9619-7FF540CED835}"/>
                  </a:ext>
                </a:extLst>
              </p14:cNvPr>
              <p14:cNvContentPartPr/>
              <p14:nvPr/>
            </p14:nvContentPartPr>
            <p14:xfrm>
              <a:off x="10618880" y="5644166"/>
              <a:ext cx="670320" cy="1005480"/>
            </p14:xfrm>
          </p:contentPart>
        </mc:Choice>
        <mc:Fallback>
          <p:pic>
            <p:nvPicPr>
              <p:cNvPr id="129" name="Ink 128">
                <a:extLst>
                  <a:ext uri="{FF2B5EF4-FFF2-40B4-BE49-F238E27FC236}">
                    <a16:creationId xmlns:a16="http://schemas.microsoft.com/office/drawing/2014/main" id="{CA21CE27-472A-4B6F-9619-7FF540CED835}"/>
                  </a:ext>
                </a:extLst>
              </p:cNvPr>
              <p:cNvPicPr/>
              <p:nvPr/>
            </p:nvPicPr>
            <p:blipFill>
              <a:blip r:embed="rId184"/>
              <a:stretch>
                <a:fillRect/>
              </a:stretch>
            </p:blipFill>
            <p:spPr>
              <a:xfrm>
                <a:off x="10601240" y="5608166"/>
                <a:ext cx="705960" cy="10771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30" name="Ink 129">
                <a:extLst>
                  <a:ext uri="{FF2B5EF4-FFF2-40B4-BE49-F238E27FC236}">
                    <a16:creationId xmlns:a16="http://schemas.microsoft.com/office/drawing/2014/main" id="{E9C9BE2D-9BD5-4CF9-9866-CFD26B31EA53}"/>
                  </a:ext>
                </a:extLst>
              </p14:cNvPr>
              <p14:cNvContentPartPr/>
              <p14:nvPr/>
            </p14:nvContentPartPr>
            <p14:xfrm>
              <a:off x="9969080" y="5267966"/>
              <a:ext cx="1140840" cy="808920"/>
            </p14:xfrm>
          </p:contentPart>
        </mc:Choice>
        <mc:Fallback>
          <p:pic>
            <p:nvPicPr>
              <p:cNvPr id="130" name="Ink 129">
                <a:extLst>
                  <a:ext uri="{FF2B5EF4-FFF2-40B4-BE49-F238E27FC236}">
                    <a16:creationId xmlns:a16="http://schemas.microsoft.com/office/drawing/2014/main" id="{E9C9BE2D-9BD5-4CF9-9866-CFD26B31EA53}"/>
                  </a:ext>
                </a:extLst>
              </p:cNvPr>
              <p:cNvPicPr/>
              <p:nvPr/>
            </p:nvPicPr>
            <p:blipFill>
              <a:blip r:embed="rId186"/>
              <a:stretch>
                <a:fillRect/>
              </a:stretch>
            </p:blipFill>
            <p:spPr>
              <a:xfrm>
                <a:off x="9951440" y="5231966"/>
                <a:ext cx="1176480" cy="8805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1" name="Ink 130">
                <a:extLst>
                  <a:ext uri="{FF2B5EF4-FFF2-40B4-BE49-F238E27FC236}">
                    <a16:creationId xmlns:a16="http://schemas.microsoft.com/office/drawing/2014/main" id="{528F9B45-EACF-4CE6-91B9-3C2795502F6C}"/>
                  </a:ext>
                </a:extLst>
              </p14:cNvPr>
              <p14:cNvContentPartPr/>
              <p14:nvPr/>
            </p14:nvContentPartPr>
            <p14:xfrm>
              <a:off x="10566680" y="5036846"/>
              <a:ext cx="1599120" cy="450720"/>
            </p14:xfrm>
          </p:contentPart>
        </mc:Choice>
        <mc:Fallback>
          <p:pic>
            <p:nvPicPr>
              <p:cNvPr id="131" name="Ink 130">
                <a:extLst>
                  <a:ext uri="{FF2B5EF4-FFF2-40B4-BE49-F238E27FC236}">
                    <a16:creationId xmlns:a16="http://schemas.microsoft.com/office/drawing/2014/main" id="{528F9B45-EACF-4CE6-91B9-3C2795502F6C}"/>
                  </a:ext>
                </a:extLst>
              </p:cNvPr>
              <p:cNvPicPr/>
              <p:nvPr/>
            </p:nvPicPr>
            <p:blipFill>
              <a:blip r:embed="rId188"/>
              <a:stretch>
                <a:fillRect/>
              </a:stretch>
            </p:blipFill>
            <p:spPr>
              <a:xfrm>
                <a:off x="10549040" y="5001206"/>
                <a:ext cx="163476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2" name="Ink 131">
                <a:extLst>
                  <a:ext uri="{FF2B5EF4-FFF2-40B4-BE49-F238E27FC236}">
                    <a16:creationId xmlns:a16="http://schemas.microsoft.com/office/drawing/2014/main" id="{C99C8E6C-DCE4-4209-B95D-816995A6361A}"/>
                  </a:ext>
                </a:extLst>
              </p14:cNvPr>
              <p14:cNvContentPartPr/>
              <p14:nvPr/>
            </p14:nvContentPartPr>
            <p14:xfrm>
              <a:off x="12579800" y="4632926"/>
              <a:ext cx="943200" cy="568440"/>
            </p14:xfrm>
          </p:contentPart>
        </mc:Choice>
        <mc:Fallback>
          <p:pic>
            <p:nvPicPr>
              <p:cNvPr id="132" name="Ink 131">
                <a:extLst>
                  <a:ext uri="{FF2B5EF4-FFF2-40B4-BE49-F238E27FC236}">
                    <a16:creationId xmlns:a16="http://schemas.microsoft.com/office/drawing/2014/main" id="{C99C8E6C-DCE4-4209-B95D-816995A6361A}"/>
                  </a:ext>
                </a:extLst>
              </p:cNvPr>
              <p:cNvPicPr/>
              <p:nvPr/>
            </p:nvPicPr>
            <p:blipFill>
              <a:blip r:embed="rId190"/>
              <a:stretch>
                <a:fillRect/>
              </a:stretch>
            </p:blipFill>
            <p:spPr>
              <a:xfrm>
                <a:off x="12561800" y="4596926"/>
                <a:ext cx="978840" cy="640080"/>
              </a:xfrm>
              <a:prstGeom prst="rect">
                <a:avLst/>
              </a:prstGeom>
            </p:spPr>
          </p:pic>
        </mc:Fallback>
      </mc:AlternateContent>
      <p:grpSp>
        <p:nvGrpSpPr>
          <p:cNvPr id="141" name="Group 140">
            <a:extLst>
              <a:ext uri="{FF2B5EF4-FFF2-40B4-BE49-F238E27FC236}">
                <a16:creationId xmlns:a16="http://schemas.microsoft.com/office/drawing/2014/main" id="{33200FD1-1B4E-4249-BD46-2D313D29AC90}"/>
              </a:ext>
            </a:extLst>
          </p:cNvPr>
          <p:cNvGrpSpPr/>
          <p:nvPr/>
        </p:nvGrpSpPr>
        <p:grpSpPr>
          <a:xfrm>
            <a:off x="649040" y="6645686"/>
            <a:ext cx="2999520" cy="1064520"/>
            <a:chOff x="649040" y="6645686"/>
            <a:chExt cx="2999520" cy="1064520"/>
          </a:xfrm>
        </p:grpSpPr>
        <mc:AlternateContent xmlns:mc="http://schemas.openxmlformats.org/markup-compatibility/2006">
          <mc:Choice xmlns:p14="http://schemas.microsoft.com/office/powerpoint/2010/main" Requires="p14">
            <p:contentPart p14:bwMode="auto" r:id="rId191">
              <p14:nvContentPartPr>
                <p14:cNvPr id="133" name="Ink 132">
                  <a:extLst>
                    <a:ext uri="{FF2B5EF4-FFF2-40B4-BE49-F238E27FC236}">
                      <a16:creationId xmlns:a16="http://schemas.microsoft.com/office/drawing/2014/main" id="{DACC1651-1964-467F-AB21-536625AD16BF}"/>
                    </a:ext>
                  </a:extLst>
                </p14:cNvPr>
                <p14:cNvContentPartPr/>
                <p14:nvPr/>
              </p14:nvContentPartPr>
              <p14:xfrm>
                <a:off x="839480" y="6937646"/>
                <a:ext cx="165240" cy="583920"/>
              </p14:xfrm>
            </p:contentPart>
          </mc:Choice>
          <mc:Fallback>
            <p:pic>
              <p:nvPicPr>
                <p:cNvPr id="133" name="Ink 132">
                  <a:extLst>
                    <a:ext uri="{FF2B5EF4-FFF2-40B4-BE49-F238E27FC236}">
                      <a16:creationId xmlns:a16="http://schemas.microsoft.com/office/drawing/2014/main" id="{DACC1651-1964-467F-AB21-536625AD16BF}"/>
                    </a:ext>
                  </a:extLst>
                </p:cNvPr>
                <p:cNvPicPr/>
                <p:nvPr/>
              </p:nvPicPr>
              <p:blipFill>
                <a:blip r:embed="rId192"/>
                <a:stretch>
                  <a:fillRect/>
                </a:stretch>
              </p:blipFill>
              <p:spPr>
                <a:xfrm>
                  <a:off x="830840" y="6929006"/>
                  <a:ext cx="182880" cy="6015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4" name="Ink 133">
                  <a:extLst>
                    <a:ext uri="{FF2B5EF4-FFF2-40B4-BE49-F238E27FC236}">
                      <a16:creationId xmlns:a16="http://schemas.microsoft.com/office/drawing/2014/main" id="{B02A17F6-D4C5-4D45-B397-E3F9A3E216F2}"/>
                    </a:ext>
                  </a:extLst>
                </p14:cNvPr>
                <p14:cNvContentPartPr/>
                <p14:nvPr/>
              </p14:nvContentPartPr>
              <p14:xfrm>
                <a:off x="649040" y="6878606"/>
                <a:ext cx="654120" cy="422640"/>
              </p14:xfrm>
            </p:contentPart>
          </mc:Choice>
          <mc:Fallback>
            <p:pic>
              <p:nvPicPr>
                <p:cNvPr id="134" name="Ink 133">
                  <a:extLst>
                    <a:ext uri="{FF2B5EF4-FFF2-40B4-BE49-F238E27FC236}">
                      <a16:creationId xmlns:a16="http://schemas.microsoft.com/office/drawing/2014/main" id="{B02A17F6-D4C5-4D45-B397-E3F9A3E216F2}"/>
                    </a:ext>
                  </a:extLst>
                </p:cNvPr>
                <p:cNvPicPr/>
                <p:nvPr/>
              </p:nvPicPr>
              <p:blipFill>
                <a:blip r:embed="rId194"/>
                <a:stretch>
                  <a:fillRect/>
                </a:stretch>
              </p:blipFill>
              <p:spPr>
                <a:xfrm>
                  <a:off x="640040" y="6869606"/>
                  <a:ext cx="67176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5" name="Ink 134">
                  <a:extLst>
                    <a:ext uri="{FF2B5EF4-FFF2-40B4-BE49-F238E27FC236}">
                      <a16:creationId xmlns:a16="http://schemas.microsoft.com/office/drawing/2014/main" id="{4C115988-C133-40EB-80E8-B3975A728C34}"/>
                    </a:ext>
                  </a:extLst>
                </p14:cNvPr>
                <p14:cNvContentPartPr/>
                <p14:nvPr/>
              </p14:nvContentPartPr>
              <p14:xfrm>
                <a:off x="1576400" y="6860246"/>
                <a:ext cx="279360" cy="849960"/>
              </p14:xfrm>
            </p:contentPart>
          </mc:Choice>
          <mc:Fallback>
            <p:pic>
              <p:nvPicPr>
                <p:cNvPr id="135" name="Ink 134">
                  <a:extLst>
                    <a:ext uri="{FF2B5EF4-FFF2-40B4-BE49-F238E27FC236}">
                      <a16:creationId xmlns:a16="http://schemas.microsoft.com/office/drawing/2014/main" id="{4C115988-C133-40EB-80E8-B3975A728C34}"/>
                    </a:ext>
                  </a:extLst>
                </p:cNvPr>
                <p:cNvPicPr/>
                <p:nvPr/>
              </p:nvPicPr>
              <p:blipFill>
                <a:blip r:embed="rId196"/>
                <a:stretch>
                  <a:fillRect/>
                </a:stretch>
              </p:blipFill>
              <p:spPr>
                <a:xfrm>
                  <a:off x="1567400" y="6851246"/>
                  <a:ext cx="297000" cy="8676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6" name="Ink 135">
                  <a:extLst>
                    <a:ext uri="{FF2B5EF4-FFF2-40B4-BE49-F238E27FC236}">
                      <a16:creationId xmlns:a16="http://schemas.microsoft.com/office/drawing/2014/main" id="{606FC324-0FBF-48DE-9E9E-4D27549948A4}"/>
                    </a:ext>
                  </a:extLst>
                </p14:cNvPr>
                <p14:cNvContentPartPr/>
                <p14:nvPr/>
              </p14:nvContentPartPr>
              <p14:xfrm>
                <a:off x="2126480" y="7091006"/>
                <a:ext cx="538560" cy="455400"/>
              </p14:xfrm>
            </p:contentPart>
          </mc:Choice>
          <mc:Fallback>
            <p:pic>
              <p:nvPicPr>
                <p:cNvPr id="136" name="Ink 135">
                  <a:extLst>
                    <a:ext uri="{FF2B5EF4-FFF2-40B4-BE49-F238E27FC236}">
                      <a16:creationId xmlns:a16="http://schemas.microsoft.com/office/drawing/2014/main" id="{606FC324-0FBF-48DE-9E9E-4D27549948A4}"/>
                    </a:ext>
                  </a:extLst>
                </p:cNvPr>
                <p:cNvPicPr/>
                <p:nvPr/>
              </p:nvPicPr>
              <p:blipFill>
                <a:blip r:embed="rId198"/>
                <a:stretch>
                  <a:fillRect/>
                </a:stretch>
              </p:blipFill>
              <p:spPr>
                <a:xfrm>
                  <a:off x="2117480" y="7082366"/>
                  <a:ext cx="55620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7" name="Ink 136">
                  <a:extLst>
                    <a:ext uri="{FF2B5EF4-FFF2-40B4-BE49-F238E27FC236}">
                      <a16:creationId xmlns:a16="http://schemas.microsoft.com/office/drawing/2014/main" id="{8423F98A-454B-4846-A579-3846757B85EA}"/>
                    </a:ext>
                  </a:extLst>
                </p14:cNvPr>
                <p14:cNvContentPartPr/>
                <p14:nvPr/>
              </p14:nvContentPartPr>
              <p14:xfrm>
                <a:off x="2214320" y="7058246"/>
                <a:ext cx="271800" cy="568080"/>
              </p14:xfrm>
            </p:contentPart>
          </mc:Choice>
          <mc:Fallback>
            <p:pic>
              <p:nvPicPr>
                <p:cNvPr id="137" name="Ink 136">
                  <a:extLst>
                    <a:ext uri="{FF2B5EF4-FFF2-40B4-BE49-F238E27FC236}">
                      <a16:creationId xmlns:a16="http://schemas.microsoft.com/office/drawing/2014/main" id="{8423F98A-454B-4846-A579-3846757B85EA}"/>
                    </a:ext>
                  </a:extLst>
                </p:cNvPr>
                <p:cNvPicPr/>
                <p:nvPr/>
              </p:nvPicPr>
              <p:blipFill>
                <a:blip r:embed="rId200"/>
                <a:stretch>
                  <a:fillRect/>
                </a:stretch>
              </p:blipFill>
              <p:spPr>
                <a:xfrm>
                  <a:off x="2205680" y="7049246"/>
                  <a:ext cx="289440" cy="5857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8" name="Ink 137">
                  <a:extLst>
                    <a:ext uri="{FF2B5EF4-FFF2-40B4-BE49-F238E27FC236}">
                      <a16:creationId xmlns:a16="http://schemas.microsoft.com/office/drawing/2014/main" id="{E3A63165-11EC-40F1-9ACC-91E89B3B6A99}"/>
                    </a:ext>
                  </a:extLst>
                </p14:cNvPr>
                <p14:cNvContentPartPr/>
                <p14:nvPr/>
              </p14:nvContentPartPr>
              <p14:xfrm>
                <a:off x="2276960" y="6645686"/>
                <a:ext cx="187200" cy="244440"/>
              </p14:xfrm>
            </p:contentPart>
          </mc:Choice>
          <mc:Fallback>
            <p:pic>
              <p:nvPicPr>
                <p:cNvPr id="138" name="Ink 137">
                  <a:extLst>
                    <a:ext uri="{FF2B5EF4-FFF2-40B4-BE49-F238E27FC236}">
                      <a16:creationId xmlns:a16="http://schemas.microsoft.com/office/drawing/2014/main" id="{E3A63165-11EC-40F1-9ACC-91E89B3B6A99}"/>
                    </a:ext>
                  </a:extLst>
                </p:cNvPr>
                <p:cNvPicPr/>
                <p:nvPr/>
              </p:nvPicPr>
              <p:blipFill>
                <a:blip r:embed="rId202"/>
                <a:stretch>
                  <a:fillRect/>
                </a:stretch>
              </p:blipFill>
              <p:spPr>
                <a:xfrm>
                  <a:off x="2267960" y="6636686"/>
                  <a:ext cx="2048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40" name="Ink 139">
                  <a:extLst>
                    <a:ext uri="{FF2B5EF4-FFF2-40B4-BE49-F238E27FC236}">
                      <a16:creationId xmlns:a16="http://schemas.microsoft.com/office/drawing/2014/main" id="{7A456402-D09C-4D25-B3CF-7E1FC16E3625}"/>
                    </a:ext>
                  </a:extLst>
                </p14:cNvPr>
                <p14:cNvContentPartPr/>
                <p14:nvPr/>
              </p14:nvContentPartPr>
              <p14:xfrm>
                <a:off x="3009200" y="6901286"/>
                <a:ext cx="639360" cy="511920"/>
              </p14:xfrm>
            </p:contentPart>
          </mc:Choice>
          <mc:Fallback>
            <p:pic>
              <p:nvPicPr>
                <p:cNvPr id="140" name="Ink 139">
                  <a:extLst>
                    <a:ext uri="{FF2B5EF4-FFF2-40B4-BE49-F238E27FC236}">
                      <a16:creationId xmlns:a16="http://schemas.microsoft.com/office/drawing/2014/main" id="{7A456402-D09C-4D25-B3CF-7E1FC16E3625}"/>
                    </a:ext>
                  </a:extLst>
                </p:cNvPr>
                <p:cNvPicPr/>
                <p:nvPr/>
              </p:nvPicPr>
              <p:blipFill>
                <a:blip r:embed="rId204"/>
                <a:stretch>
                  <a:fillRect/>
                </a:stretch>
              </p:blipFill>
              <p:spPr>
                <a:xfrm>
                  <a:off x="3000200" y="6892646"/>
                  <a:ext cx="657000" cy="529560"/>
                </a:xfrm>
                <a:prstGeom prst="rect">
                  <a:avLst/>
                </a:prstGeom>
              </p:spPr>
            </p:pic>
          </mc:Fallback>
        </mc:AlternateContent>
      </p:grpSp>
      <p:grpSp>
        <p:nvGrpSpPr>
          <p:cNvPr id="149" name="Group 148">
            <a:extLst>
              <a:ext uri="{FF2B5EF4-FFF2-40B4-BE49-F238E27FC236}">
                <a16:creationId xmlns:a16="http://schemas.microsoft.com/office/drawing/2014/main" id="{825F2868-F34A-4D4D-9C62-7EA38185F710}"/>
              </a:ext>
            </a:extLst>
          </p:cNvPr>
          <p:cNvGrpSpPr/>
          <p:nvPr/>
        </p:nvGrpSpPr>
        <p:grpSpPr>
          <a:xfrm>
            <a:off x="3281360" y="6714086"/>
            <a:ext cx="2633040" cy="1004400"/>
            <a:chOff x="3281360" y="6714086"/>
            <a:chExt cx="2633040" cy="1004400"/>
          </a:xfrm>
        </p:grpSpPr>
        <mc:AlternateContent xmlns:mc="http://schemas.openxmlformats.org/markup-compatibility/2006">
          <mc:Choice xmlns:p14="http://schemas.microsoft.com/office/powerpoint/2010/main" Requires="p14">
            <p:contentPart p14:bwMode="auto" r:id="rId205">
              <p14:nvContentPartPr>
                <p14:cNvPr id="142" name="Ink 141">
                  <a:extLst>
                    <a:ext uri="{FF2B5EF4-FFF2-40B4-BE49-F238E27FC236}">
                      <a16:creationId xmlns:a16="http://schemas.microsoft.com/office/drawing/2014/main" id="{529EC5E3-AA58-489B-A9A5-687416C8CE20}"/>
                    </a:ext>
                  </a:extLst>
                </p14:cNvPr>
                <p14:cNvContentPartPr/>
                <p14:nvPr/>
              </p14:nvContentPartPr>
              <p14:xfrm>
                <a:off x="3281360" y="7388006"/>
                <a:ext cx="498960" cy="46800"/>
              </p14:xfrm>
            </p:contentPart>
          </mc:Choice>
          <mc:Fallback>
            <p:pic>
              <p:nvPicPr>
                <p:cNvPr id="142" name="Ink 141">
                  <a:extLst>
                    <a:ext uri="{FF2B5EF4-FFF2-40B4-BE49-F238E27FC236}">
                      <a16:creationId xmlns:a16="http://schemas.microsoft.com/office/drawing/2014/main" id="{529EC5E3-AA58-489B-A9A5-687416C8CE20}"/>
                    </a:ext>
                  </a:extLst>
                </p:cNvPr>
                <p:cNvPicPr/>
                <p:nvPr/>
              </p:nvPicPr>
              <p:blipFill>
                <a:blip r:embed="rId206"/>
                <a:stretch>
                  <a:fillRect/>
                </a:stretch>
              </p:blipFill>
              <p:spPr>
                <a:xfrm>
                  <a:off x="3272720" y="7379366"/>
                  <a:ext cx="5166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3" name="Ink 142">
                  <a:extLst>
                    <a:ext uri="{FF2B5EF4-FFF2-40B4-BE49-F238E27FC236}">
                      <a16:creationId xmlns:a16="http://schemas.microsoft.com/office/drawing/2014/main" id="{957506DF-D7ED-4B28-BEAB-0871798EE98C}"/>
                    </a:ext>
                  </a:extLst>
                </p14:cNvPr>
                <p14:cNvContentPartPr/>
                <p14:nvPr/>
              </p14:nvContentPartPr>
              <p14:xfrm>
                <a:off x="4311680" y="6988406"/>
                <a:ext cx="506880" cy="456480"/>
              </p14:xfrm>
            </p:contentPart>
          </mc:Choice>
          <mc:Fallback>
            <p:pic>
              <p:nvPicPr>
                <p:cNvPr id="143" name="Ink 142">
                  <a:extLst>
                    <a:ext uri="{FF2B5EF4-FFF2-40B4-BE49-F238E27FC236}">
                      <a16:creationId xmlns:a16="http://schemas.microsoft.com/office/drawing/2014/main" id="{957506DF-D7ED-4B28-BEAB-0871798EE98C}"/>
                    </a:ext>
                  </a:extLst>
                </p:cNvPr>
                <p:cNvPicPr/>
                <p:nvPr/>
              </p:nvPicPr>
              <p:blipFill>
                <a:blip r:embed="rId208"/>
                <a:stretch>
                  <a:fillRect/>
                </a:stretch>
              </p:blipFill>
              <p:spPr>
                <a:xfrm>
                  <a:off x="4302680" y="6979406"/>
                  <a:ext cx="52452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4" name="Ink 143">
                  <a:extLst>
                    <a:ext uri="{FF2B5EF4-FFF2-40B4-BE49-F238E27FC236}">
                      <a16:creationId xmlns:a16="http://schemas.microsoft.com/office/drawing/2014/main" id="{D2C10AB1-ACBC-4D40-80B0-FB315DBA653B}"/>
                    </a:ext>
                  </a:extLst>
                </p14:cNvPr>
                <p14:cNvContentPartPr/>
                <p14:nvPr/>
              </p14:nvContentPartPr>
              <p14:xfrm>
                <a:off x="4920440" y="7345166"/>
                <a:ext cx="77400" cy="302400"/>
              </p14:xfrm>
            </p:contentPart>
          </mc:Choice>
          <mc:Fallback>
            <p:pic>
              <p:nvPicPr>
                <p:cNvPr id="144" name="Ink 143">
                  <a:extLst>
                    <a:ext uri="{FF2B5EF4-FFF2-40B4-BE49-F238E27FC236}">
                      <a16:creationId xmlns:a16="http://schemas.microsoft.com/office/drawing/2014/main" id="{D2C10AB1-ACBC-4D40-80B0-FB315DBA653B}"/>
                    </a:ext>
                  </a:extLst>
                </p:cNvPr>
                <p:cNvPicPr/>
                <p:nvPr/>
              </p:nvPicPr>
              <p:blipFill>
                <a:blip r:embed="rId210"/>
                <a:stretch>
                  <a:fillRect/>
                </a:stretch>
              </p:blipFill>
              <p:spPr>
                <a:xfrm>
                  <a:off x="4911440" y="7336526"/>
                  <a:ext cx="9504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5" name="Ink 144">
                  <a:extLst>
                    <a:ext uri="{FF2B5EF4-FFF2-40B4-BE49-F238E27FC236}">
                      <a16:creationId xmlns:a16="http://schemas.microsoft.com/office/drawing/2014/main" id="{74CD3198-D14E-4198-A490-B24664187024}"/>
                    </a:ext>
                  </a:extLst>
                </p14:cNvPr>
                <p14:cNvContentPartPr/>
                <p14:nvPr/>
              </p14:nvContentPartPr>
              <p14:xfrm>
                <a:off x="4956800" y="7033406"/>
                <a:ext cx="342000" cy="464400"/>
              </p14:xfrm>
            </p:contentPart>
          </mc:Choice>
          <mc:Fallback>
            <p:pic>
              <p:nvPicPr>
                <p:cNvPr id="145" name="Ink 144">
                  <a:extLst>
                    <a:ext uri="{FF2B5EF4-FFF2-40B4-BE49-F238E27FC236}">
                      <a16:creationId xmlns:a16="http://schemas.microsoft.com/office/drawing/2014/main" id="{74CD3198-D14E-4198-A490-B24664187024}"/>
                    </a:ext>
                  </a:extLst>
                </p:cNvPr>
                <p:cNvPicPr/>
                <p:nvPr/>
              </p:nvPicPr>
              <p:blipFill>
                <a:blip r:embed="rId212"/>
                <a:stretch>
                  <a:fillRect/>
                </a:stretch>
              </p:blipFill>
              <p:spPr>
                <a:xfrm>
                  <a:off x="4947800" y="7024406"/>
                  <a:ext cx="359640"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6" name="Ink 145">
                  <a:extLst>
                    <a:ext uri="{FF2B5EF4-FFF2-40B4-BE49-F238E27FC236}">
                      <a16:creationId xmlns:a16="http://schemas.microsoft.com/office/drawing/2014/main" id="{C8C19F07-5492-4D92-844D-1EB4663E89C7}"/>
                    </a:ext>
                  </a:extLst>
                </p14:cNvPr>
                <p14:cNvContentPartPr/>
                <p14:nvPr/>
              </p14:nvContentPartPr>
              <p14:xfrm>
                <a:off x="3633080" y="6998486"/>
                <a:ext cx="227880" cy="212400"/>
              </p14:xfrm>
            </p:contentPart>
          </mc:Choice>
          <mc:Fallback>
            <p:pic>
              <p:nvPicPr>
                <p:cNvPr id="146" name="Ink 145">
                  <a:extLst>
                    <a:ext uri="{FF2B5EF4-FFF2-40B4-BE49-F238E27FC236}">
                      <a16:creationId xmlns:a16="http://schemas.microsoft.com/office/drawing/2014/main" id="{C8C19F07-5492-4D92-844D-1EB4663E89C7}"/>
                    </a:ext>
                  </a:extLst>
                </p:cNvPr>
                <p:cNvPicPr/>
                <p:nvPr/>
              </p:nvPicPr>
              <p:blipFill>
                <a:blip r:embed="rId214"/>
                <a:stretch>
                  <a:fillRect/>
                </a:stretch>
              </p:blipFill>
              <p:spPr>
                <a:xfrm>
                  <a:off x="3624440" y="6989846"/>
                  <a:ext cx="245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47" name="Ink 146">
                  <a:extLst>
                    <a:ext uri="{FF2B5EF4-FFF2-40B4-BE49-F238E27FC236}">
                      <a16:creationId xmlns:a16="http://schemas.microsoft.com/office/drawing/2014/main" id="{B3981415-7306-4B8A-B34D-223B86866BA1}"/>
                    </a:ext>
                  </a:extLst>
                </p14:cNvPr>
                <p14:cNvContentPartPr/>
                <p14:nvPr/>
              </p14:nvContentPartPr>
              <p14:xfrm>
                <a:off x="3908480" y="7056446"/>
                <a:ext cx="235080" cy="21960"/>
              </p14:xfrm>
            </p:contentPart>
          </mc:Choice>
          <mc:Fallback>
            <p:pic>
              <p:nvPicPr>
                <p:cNvPr id="147" name="Ink 146">
                  <a:extLst>
                    <a:ext uri="{FF2B5EF4-FFF2-40B4-BE49-F238E27FC236}">
                      <a16:creationId xmlns:a16="http://schemas.microsoft.com/office/drawing/2014/main" id="{B3981415-7306-4B8A-B34D-223B86866BA1}"/>
                    </a:ext>
                  </a:extLst>
                </p:cNvPr>
                <p:cNvPicPr/>
                <p:nvPr/>
              </p:nvPicPr>
              <p:blipFill>
                <a:blip r:embed="rId216"/>
                <a:stretch>
                  <a:fillRect/>
                </a:stretch>
              </p:blipFill>
              <p:spPr>
                <a:xfrm>
                  <a:off x="3899480" y="7047446"/>
                  <a:ext cx="2527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8" name="Ink 147">
                  <a:extLst>
                    <a:ext uri="{FF2B5EF4-FFF2-40B4-BE49-F238E27FC236}">
                      <a16:creationId xmlns:a16="http://schemas.microsoft.com/office/drawing/2014/main" id="{6B53243F-D1A4-4D01-B881-7DB955DF0955}"/>
                    </a:ext>
                  </a:extLst>
                </p14:cNvPr>
                <p14:cNvContentPartPr/>
                <p14:nvPr/>
              </p14:nvContentPartPr>
              <p14:xfrm>
                <a:off x="5407880" y="6714086"/>
                <a:ext cx="506520" cy="1004400"/>
              </p14:xfrm>
            </p:contentPart>
          </mc:Choice>
          <mc:Fallback>
            <p:pic>
              <p:nvPicPr>
                <p:cNvPr id="148" name="Ink 147">
                  <a:extLst>
                    <a:ext uri="{FF2B5EF4-FFF2-40B4-BE49-F238E27FC236}">
                      <a16:creationId xmlns:a16="http://schemas.microsoft.com/office/drawing/2014/main" id="{6B53243F-D1A4-4D01-B881-7DB955DF0955}"/>
                    </a:ext>
                  </a:extLst>
                </p:cNvPr>
                <p:cNvPicPr/>
                <p:nvPr/>
              </p:nvPicPr>
              <p:blipFill>
                <a:blip r:embed="rId218"/>
                <a:stretch>
                  <a:fillRect/>
                </a:stretch>
              </p:blipFill>
              <p:spPr>
                <a:xfrm>
                  <a:off x="5399240" y="6705446"/>
                  <a:ext cx="524160" cy="1022040"/>
                </a:xfrm>
                <a:prstGeom prst="rect">
                  <a:avLst/>
                </a:prstGeom>
              </p:spPr>
            </p:pic>
          </mc:Fallback>
        </mc:AlternateContent>
      </p:grpSp>
      <p:grpSp>
        <p:nvGrpSpPr>
          <p:cNvPr id="155" name="Group 154">
            <a:extLst>
              <a:ext uri="{FF2B5EF4-FFF2-40B4-BE49-F238E27FC236}">
                <a16:creationId xmlns:a16="http://schemas.microsoft.com/office/drawing/2014/main" id="{225682B6-48FF-4195-B069-A8C93303EBF3}"/>
              </a:ext>
            </a:extLst>
          </p:cNvPr>
          <p:cNvGrpSpPr/>
          <p:nvPr/>
        </p:nvGrpSpPr>
        <p:grpSpPr>
          <a:xfrm>
            <a:off x="13147880" y="7143566"/>
            <a:ext cx="411480" cy="794160"/>
            <a:chOff x="13147880" y="7143566"/>
            <a:chExt cx="411480" cy="794160"/>
          </a:xfrm>
        </p:grpSpPr>
        <mc:AlternateContent xmlns:mc="http://schemas.openxmlformats.org/markup-compatibility/2006">
          <mc:Choice xmlns:p14="http://schemas.microsoft.com/office/powerpoint/2010/main" Requires="p14">
            <p:contentPart p14:bwMode="auto" r:id="rId219">
              <p14:nvContentPartPr>
                <p14:cNvPr id="150" name="Ink 149">
                  <a:extLst>
                    <a:ext uri="{FF2B5EF4-FFF2-40B4-BE49-F238E27FC236}">
                      <a16:creationId xmlns:a16="http://schemas.microsoft.com/office/drawing/2014/main" id="{EB703599-8F88-4FB5-934A-30BB06A29F5D}"/>
                    </a:ext>
                  </a:extLst>
                </p14:cNvPr>
                <p14:cNvContentPartPr/>
                <p14:nvPr/>
              </p14:nvContentPartPr>
              <p14:xfrm>
                <a:off x="13155440" y="7143566"/>
                <a:ext cx="403920" cy="753120"/>
              </p14:xfrm>
            </p:contentPart>
          </mc:Choice>
          <mc:Fallback>
            <p:pic>
              <p:nvPicPr>
                <p:cNvPr id="150" name="Ink 149">
                  <a:extLst>
                    <a:ext uri="{FF2B5EF4-FFF2-40B4-BE49-F238E27FC236}">
                      <a16:creationId xmlns:a16="http://schemas.microsoft.com/office/drawing/2014/main" id="{EB703599-8F88-4FB5-934A-30BB06A29F5D}"/>
                    </a:ext>
                  </a:extLst>
                </p:cNvPr>
                <p:cNvPicPr/>
                <p:nvPr/>
              </p:nvPicPr>
              <p:blipFill>
                <a:blip r:embed="rId220"/>
                <a:stretch>
                  <a:fillRect/>
                </a:stretch>
              </p:blipFill>
              <p:spPr>
                <a:xfrm>
                  <a:off x="13146440" y="7134926"/>
                  <a:ext cx="421560" cy="7707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4" name="Ink 153">
                  <a:extLst>
                    <a:ext uri="{FF2B5EF4-FFF2-40B4-BE49-F238E27FC236}">
                      <a16:creationId xmlns:a16="http://schemas.microsoft.com/office/drawing/2014/main" id="{668C52DC-3FEB-4A73-8D6A-A29D4AE61798}"/>
                    </a:ext>
                  </a:extLst>
                </p14:cNvPr>
                <p14:cNvContentPartPr/>
                <p14:nvPr/>
              </p14:nvContentPartPr>
              <p14:xfrm>
                <a:off x="13147880" y="7929086"/>
                <a:ext cx="25920" cy="8640"/>
              </p14:xfrm>
            </p:contentPart>
          </mc:Choice>
          <mc:Fallback>
            <p:pic>
              <p:nvPicPr>
                <p:cNvPr id="154" name="Ink 153">
                  <a:extLst>
                    <a:ext uri="{FF2B5EF4-FFF2-40B4-BE49-F238E27FC236}">
                      <a16:creationId xmlns:a16="http://schemas.microsoft.com/office/drawing/2014/main" id="{668C52DC-3FEB-4A73-8D6A-A29D4AE61798}"/>
                    </a:ext>
                  </a:extLst>
                </p:cNvPr>
                <p:cNvPicPr/>
                <p:nvPr/>
              </p:nvPicPr>
              <p:blipFill>
                <a:blip r:embed="rId222"/>
                <a:stretch>
                  <a:fillRect/>
                </a:stretch>
              </p:blipFill>
              <p:spPr>
                <a:xfrm>
                  <a:off x="13139240" y="7920446"/>
                  <a:ext cx="43560" cy="26280"/>
                </a:xfrm>
                <a:prstGeom prst="rect">
                  <a:avLst/>
                </a:prstGeom>
              </p:spPr>
            </p:pic>
          </mc:Fallback>
        </mc:AlternateContent>
      </p:grpSp>
      <p:grpSp>
        <p:nvGrpSpPr>
          <p:cNvPr id="163" name="Group 162">
            <a:extLst>
              <a:ext uri="{FF2B5EF4-FFF2-40B4-BE49-F238E27FC236}">
                <a16:creationId xmlns:a16="http://schemas.microsoft.com/office/drawing/2014/main" id="{6BB42014-D1EF-44A1-BB54-D0EC1FFB266B}"/>
              </a:ext>
            </a:extLst>
          </p:cNvPr>
          <p:cNvGrpSpPr/>
          <p:nvPr/>
        </p:nvGrpSpPr>
        <p:grpSpPr>
          <a:xfrm>
            <a:off x="14093960" y="7164806"/>
            <a:ext cx="862200" cy="862200"/>
            <a:chOff x="14093960" y="7164806"/>
            <a:chExt cx="862200" cy="862200"/>
          </a:xfrm>
        </p:grpSpPr>
        <mc:AlternateContent xmlns:mc="http://schemas.openxmlformats.org/markup-compatibility/2006">
          <mc:Choice xmlns:p14="http://schemas.microsoft.com/office/powerpoint/2010/main" Requires="p14">
            <p:contentPart p14:bwMode="auto" r:id="rId223">
              <p14:nvContentPartPr>
                <p14:cNvPr id="151" name="Ink 150">
                  <a:extLst>
                    <a:ext uri="{FF2B5EF4-FFF2-40B4-BE49-F238E27FC236}">
                      <a16:creationId xmlns:a16="http://schemas.microsoft.com/office/drawing/2014/main" id="{17641979-C9F7-4FB8-B935-22387CF939CF}"/>
                    </a:ext>
                  </a:extLst>
                </p14:cNvPr>
                <p14:cNvContentPartPr/>
                <p14:nvPr/>
              </p14:nvContentPartPr>
              <p14:xfrm>
                <a:off x="14093960" y="7823606"/>
                <a:ext cx="59040" cy="203400"/>
              </p14:xfrm>
            </p:contentPart>
          </mc:Choice>
          <mc:Fallback>
            <p:pic>
              <p:nvPicPr>
                <p:cNvPr id="151" name="Ink 150">
                  <a:extLst>
                    <a:ext uri="{FF2B5EF4-FFF2-40B4-BE49-F238E27FC236}">
                      <a16:creationId xmlns:a16="http://schemas.microsoft.com/office/drawing/2014/main" id="{17641979-C9F7-4FB8-B935-22387CF939CF}"/>
                    </a:ext>
                  </a:extLst>
                </p:cNvPr>
                <p:cNvPicPr/>
                <p:nvPr/>
              </p:nvPicPr>
              <p:blipFill>
                <a:blip r:embed="rId224"/>
                <a:stretch>
                  <a:fillRect/>
                </a:stretch>
              </p:blipFill>
              <p:spPr>
                <a:xfrm>
                  <a:off x="14085320" y="7814966"/>
                  <a:ext cx="766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2" name="Ink 151">
                  <a:extLst>
                    <a:ext uri="{FF2B5EF4-FFF2-40B4-BE49-F238E27FC236}">
                      <a16:creationId xmlns:a16="http://schemas.microsoft.com/office/drawing/2014/main" id="{732563C5-5F06-4FBF-876E-FC58514435A3}"/>
                    </a:ext>
                  </a:extLst>
                </p14:cNvPr>
                <p14:cNvContentPartPr/>
                <p14:nvPr/>
              </p14:nvContentPartPr>
              <p14:xfrm>
                <a:off x="14261720" y="7164806"/>
                <a:ext cx="694440" cy="551160"/>
              </p14:xfrm>
            </p:contentPart>
          </mc:Choice>
          <mc:Fallback>
            <p:pic>
              <p:nvPicPr>
                <p:cNvPr id="152" name="Ink 151">
                  <a:extLst>
                    <a:ext uri="{FF2B5EF4-FFF2-40B4-BE49-F238E27FC236}">
                      <a16:creationId xmlns:a16="http://schemas.microsoft.com/office/drawing/2014/main" id="{732563C5-5F06-4FBF-876E-FC58514435A3}"/>
                    </a:ext>
                  </a:extLst>
                </p:cNvPr>
                <p:cNvPicPr/>
                <p:nvPr/>
              </p:nvPicPr>
              <p:blipFill>
                <a:blip r:embed="rId226"/>
                <a:stretch>
                  <a:fillRect/>
                </a:stretch>
              </p:blipFill>
              <p:spPr>
                <a:xfrm>
                  <a:off x="14252720" y="7155806"/>
                  <a:ext cx="712080" cy="5688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6" name="Ink 155">
                  <a:extLst>
                    <a:ext uri="{FF2B5EF4-FFF2-40B4-BE49-F238E27FC236}">
                      <a16:creationId xmlns:a16="http://schemas.microsoft.com/office/drawing/2014/main" id="{FF6F82D5-44C5-4963-B86D-6C2B495FC698}"/>
                    </a:ext>
                  </a:extLst>
                </p14:cNvPr>
                <p14:cNvContentPartPr/>
                <p14:nvPr/>
              </p14:nvContentPartPr>
              <p14:xfrm>
                <a:off x="14489960" y="7683566"/>
                <a:ext cx="55440" cy="2160"/>
              </p14:xfrm>
            </p:contentPart>
          </mc:Choice>
          <mc:Fallback>
            <p:pic>
              <p:nvPicPr>
                <p:cNvPr id="156" name="Ink 155">
                  <a:extLst>
                    <a:ext uri="{FF2B5EF4-FFF2-40B4-BE49-F238E27FC236}">
                      <a16:creationId xmlns:a16="http://schemas.microsoft.com/office/drawing/2014/main" id="{FF6F82D5-44C5-4963-B86D-6C2B495FC698}"/>
                    </a:ext>
                  </a:extLst>
                </p:cNvPr>
                <p:cNvPicPr/>
                <p:nvPr/>
              </p:nvPicPr>
              <p:blipFill>
                <a:blip r:embed="rId228"/>
                <a:stretch>
                  <a:fillRect/>
                </a:stretch>
              </p:blipFill>
              <p:spPr>
                <a:xfrm>
                  <a:off x="14481320" y="7674566"/>
                  <a:ext cx="73080" cy="19800"/>
                </a:xfrm>
                <a:prstGeom prst="rect">
                  <a:avLst/>
                </a:prstGeom>
              </p:spPr>
            </p:pic>
          </mc:Fallback>
        </mc:AlternateContent>
      </p:grpSp>
      <p:grpSp>
        <p:nvGrpSpPr>
          <p:cNvPr id="162" name="Group 161">
            <a:extLst>
              <a:ext uri="{FF2B5EF4-FFF2-40B4-BE49-F238E27FC236}">
                <a16:creationId xmlns:a16="http://schemas.microsoft.com/office/drawing/2014/main" id="{456E6747-9426-494B-982D-B67FEFCA80CD}"/>
              </a:ext>
            </a:extLst>
          </p:cNvPr>
          <p:cNvGrpSpPr/>
          <p:nvPr/>
        </p:nvGrpSpPr>
        <p:grpSpPr>
          <a:xfrm>
            <a:off x="15523880" y="7078046"/>
            <a:ext cx="451440" cy="820440"/>
            <a:chOff x="15523880" y="7078046"/>
            <a:chExt cx="451440" cy="820440"/>
          </a:xfrm>
        </p:grpSpPr>
        <mc:AlternateContent xmlns:mc="http://schemas.openxmlformats.org/markup-compatibility/2006">
          <mc:Choice xmlns:p14="http://schemas.microsoft.com/office/powerpoint/2010/main" Requires="p14">
            <p:contentPart p14:bwMode="auto" r:id="rId229">
              <p14:nvContentPartPr>
                <p14:cNvPr id="157" name="Ink 156">
                  <a:extLst>
                    <a:ext uri="{FF2B5EF4-FFF2-40B4-BE49-F238E27FC236}">
                      <a16:creationId xmlns:a16="http://schemas.microsoft.com/office/drawing/2014/main" id="{D6754691-E258-4059-9BF1-AE31269DCF2B}"/>
                    </a:ext>
                  </a:extLst>
                </p14:cNvPr>
                <p14:cNvContentPartPr/>
                <p14:nvPr/>
              </p14:nvContentPartPr>
              <p14:xfrm>
                <a:off x="15523880" y="7742966"/>
                <a:ext cx="121320" cy="155520"/>
              </p14:xfrm>
            </p:contentPart>
          </mc:Choice>
          <mc:Fallback>
            <p:pic>
              <p:nvPicPr>
                <p:cNvPr id="157" name="Ink 156">
                  <a:extLst>
                    <a:ext uri="{FF2B5EF4-FFF2-40B4-BE49-F238E27FC236}">
                      <a16:creationId xmlns:a16="http://schemas.microsoft.com/office/drawing/2014/main" id="{D6754691-E258-4059-9BF1-AE31269DCF2B}"/>
                    </a:ext>
                  </a:extLst>
                </p:cNvPr>
                <p:cNvPicPr/>
                <p:nvPr/>
              </p:nvPicPr>
              <p:blipFill>
                <a:blip r:embed="rId230"/>
                <a:stretch>
                  <a:fillRect/>
                </a:stretch>
              </p:blipFill>
              <p:spPr>
                <a:xfrm>
                  <a:off x="15515240" y="7733966"/>
                  <a:ext cx="1389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58" name="Ink 157">
                  <a:extLst>
                    <a:ext uri="{FF2B5EF4-FFF2-40B4-BE49-F238E27FC236}">
                      <a16:creationId xmlns:a16="http://schemas.microsoft.com/office/drawing/2014/main" id="{8BC4E34F-E308-4C55-B0CD-9FAE1BEAF5F4}"/>
                    </a:ext>
                  </a:extLst>
                </p14:cNvPr>
                <p14:cNvContentPartPr/>
                <p14:nvPr/>
              </p14:nvContentPartPr>
              <p14:xfrm>
                <a:off x="15527480" y="7078046"/>
                <a:ext cx="447840" cy="548280"/>
              </p14:xfrm>
            </p:contentPart>
          </mc:Choice>
          <mc:Fallback>
            <p:pic>
              <p:nvPicPr>
                <p:cNvPr id="158" name="Ink 157">
                  <a:extLst>
                    <a:ext uri="{FF2B5EF4-FFF2-40B4-BE49-F238E27FC236}">
                      <a16:creationId xmlns:a16="http://schemas.microsoft.com/office/drawing/2014/main" id="{8BC4E34F-E308-4C55-B0CD-9FAE1BEAF5F4}"/>
                    </a:ext>
                  </a:extLst>
                </p:cNvPr>
                <p:cNvPicPr/>
                <p:nvPr/>
              </p:nvPicPr>
              <p:blipFill>
                <a:blip r:embed="rId232"/>
                <a:stretch>
                  <a:fillRect/>
                </a:stretch>
              </p:blipFill>
              <p:spPr>
                <a:xfrm>
                  <a:off x="15518840" y="7069046"/>
                  <a:ext cx="465480" cy="565920"/>
                </a:xfrm>
                <a:prstGeom prst="rect">
                  <a:avLst/>
                </a:prstGeom>
              </p:spPr>
            </p:pic>
          </mc:Fallback>
        </mc:AlternateContent>
      </p:grpSp>
      <p:grpSp>
        <p:nvGrpSpPr>
          <p:cNvPr id="161" name="Group 160">
            <a:extLst>
              <a:ext uri="{FF2B5EF4-FFF2-40B4-BE49-F238E27FC236}">
                <a16:creationId xmlns:a16="http://schemas.microsoft.com/office/drawing/2014/main" id="{F568823A-1238-49B0-B69B-193CC4E71FF4}"/>
              </a:ext>
            </a:extLst>
          </p:cNvPr>
          <p:cNvGrpSpPr/>
          <p:nvPr/>
        </p:nvGrpSpPr>
        <p:grpSpPr>
          <a:xfrm>
            <a:off x="16297520" y="7018646"/>
            <a:ext cx="793080" cy="714600"/>
            <a:chOff x="16297520" y="7018646"/>
            <a:chExt cx="793080" cy="714600"/>
          </a:xfrm>
        </p:grpSpPr>
        <mc:AlternateContent xmlns:mc="http://schemas.openxmlformats.org/markup-compatibility/2006">
          <mc:Choice xmlns:p14="http://schemas.microsoft.com/office/powerpoint/2010/main" Requires="p14">
            <p:contentPart p14:bwMode="auto" r:id="rId233">
              <p14:nvContentPartPr>
                <p14:cNvPr id="159" name="Ink 158">
                  <a:extLst>
                    <a:ext uri="{FF2B5EF4-FFF2-40B4-BE49-F238E27FC236}">
                      <a16:creationId xmlns:a16="http://schemas.microsoft.com/office/drawing/2014/main" id="{E7D77A29-0E82-410B-8B8B-F3E723EC08AD}"/>
                    </a:ext>
                  </a:extLst>
                </p14:cNvPr>
                <p14:cNvContentPartPr/>
                <p14:nvPr/>
              </p14:nvContentPartPr>
              <p14:xfrm>
                <a:off x="16297520" y="7587806"/>
                <a:ext cx="267840" cy="145440"/>
              </p14:xfrm>
            </p:contentPart>
          </mc:Choice>
          <mc:Fallback>
            <p:pic>
              <p:nvPicPr>
                <p:cNvPr id="159" name="Ink 158">
                  <a:extLst>
                    <a:ext uri="{FF2B5EF4-FFF2-40B4-BE49-F238E27FC236}">
                      <a16:creationId xmlns:a16="http://schemas.microsoft.com/office/drawing/2014/main" id="{E7D77A29-0E82-410B-8B8B-F3E723EC08AD}"/>
                    </a:ext>
                  </a:extLst>
                </p:cNvPr>
                <p:cNvPicPr/>
                <p:nvPr/>
              </p:nvPicPr>
              <p:blipFill>
                <a:blip r:embed="rId234"/>
                <a:stretch>
                  <a:fillRect/>
                </a:stretch>
              </p:blipFill>
              <p:spPr>
                <a:xfrm>
                  <a:off x="16288880" y="7578806"/>
                  <a:ext cx="2854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60" name="Ink 159">
                  <a:extLst>
                    <a:ext uri="{FF2B5EF4-FFF2-40B4-BE49-F238E27FC236}">
                      <a16:creationId xmlns:a16="http://schemas.microsoft.com/office/drawing/2014/main" id="{32C443D5-C174-4DF0-BD4F-7F88732940B2}"/>
                    </a:ext>
                  </a:extLst>
                </p14:cNvPr>
                <p14:cNvContentPartPr/>
                <p14:nvPr/>
              </p14:nvContentPartPr>
              <p14:xfrm>
                <a:off x="16381400" y="7018646"/>
                <a:ext cx="709200" cy="483840"/>
              </p14:xfrm>
            </p:contentPart>
          </mc:Choice>
          <mc:Fallback>
            <p:pic>
              <p:nvPicPr>
                <p:cNvPr id="160" name="Ink 159">
                  <a:extLst>
                    <a:ext uri="{FF2B5EF4-FFF2-40B4-BE49-F238E27FC236}">
                      <a16:creationId xmlns:a16="http://schemas.microsoft.com/office/drawing/2014/main" id="{32C443D5-C174-4DF0-BD4F-7F88732940B2}"/>
                    </a:ext>
                  </a:extLst>
                </p:cNvPr>
                <p:cNvPicPr/>
                <p:nvPr/>
              </p:nvPicPr>
              <p:blipFill>
                <a:blip r:embed="rId236"/>
                <a:stretch>
                  <a:fillRect/>
                </a:stretch>
              </p:blipFill>
              <p:spPr>
                <a:xfrm>
                  <a:off x="16372400" y="7010006"/>
                  <a:ext cx="726840" cy="501480"/>
                </a:xfrm>
                <a:prstGeom prst="rect">
                  <a:avLst/>
                </a:prstGeom>
              </p:spPr>
            </p:pic>
          </mc:Fallback>
        </mc:AlternateContent>
      </p:grpSp>
      <p:grpSp>
        <p:nvGrpSpPr>
          <p:cNvPr id="175" name="Group 174">
            <a:extLst>
              <a:ext uri="{FF2B5EF4-FFF2-40B4-BE49-F238E27FC236}">
                <a16:creationId xmlns:a16="http://schemas.microsoft.com/office/drawing/2014/main" id="{31EF2780-70B8-44F9-8F61-4DC9D7EB70CB}"/>
              </a:ext>
            </a:extLst>
          </p:cNvPr>
          <p:cNvGrpSpPr/>
          <p:nvPr/>
        </p:nvGrpSpPr>
        <p:grpSpPr>
          <a:xfrm>
            <a:off x="6950840" y="5602766"/>
            <a:ext cx="8763840" cy="1269360"/>
            <a:chOff x="6950840" y="5602766"/>
            <a:chExt cx="8763840" cy="1269360"/>
          </a:xfrm>
        </p:grpSpPr>
        <mc:AlternateContent xmlns:mc="http://schemas.openxmlformats.org/markup-compatibility/2006">
          <mc:Choice xmlns:p14="http://schemas.microsoft.com/office/powerpoint/2010/main" Requires="p14">
            <p:contentPart p14:bwMode="auto" r:id="rId237">
              <p14:nvContentPartPr>
                <p14:cNvPr id="115" name="Ink 114">
                  <a:extLst>
                    <a:ext uri="{FF2B5EF4-FFF2-40B4-BE49-F238E27FC236}">
                      <a16:creationId xmlns:a16="http://schemas.microsoft.com/office/drawing/2014/main" id="{5FE7AB79-A812-4259-BA61-54E2A9578982}"/>
                    </a:ext>
                  </a:extLst>
                </p14:cNvPr>
                <p14:cNvContentPartPr/>
                <p14:nvPr/>
              </p14:nvContentPartPr>
              <p14:xfrm>
                <a:off x="10554800" y="6203246"/>
                <a:ext cx="496440" cy="416520"/>
              </p14:xfrm>
            </p:contentPart>
          </mc:Choice>
          <mc:Fallback>
            <p:pic>
              <p:nvPicPr>
                <p:cNvPr id="115" name="Ink 114">
                  <a:extLst>
                    <a:ext uri="{FF2B5EF4-FFF2-40B4-BE49-F238E27FC236}">
                      <a16:creationId xmlns:a16="http://schemas.microsoft.com/office/drawing/2014/main" id="{5FE7AB79-A812-4259-BA61-54E2A9578982}"/>
                    </a:ext>
                  </a:extLst>
                </p:cNvPr>
                <p:cNvPicPr/>
                <p:nvPr/>
              </p:nvPicPr>
              <p:blipFill>
                <a:blip r:embed="rId238"/>
                <a:stretch>
                  <a:fillRect/>
                </a:stretch>
              </p:blipFill>
              <p:spPr>
                <a:xfrm>
                  <a:off x="10545800" y="6194606"/>
                  <a:ext cx="51408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13" name="Ink 112">
                  <a:extLst>
                    <a:ext uri="{FF2B5EF4-FFF2-40B4-BE49-F238E27FC236}">
                      <a16:creationId xmlns:a16="http://schemas.microsoft.com/office/drawing/2014/main" id="{C76766F4-D410-4CDC-A77C-1CFE2E4AC5C0}"/>
                    </a:ext>
                  </a:extLst>
                </p14:cNvPr>
                <p14:cNvContentPartPr/>
                <p14:nvPr/>
              </p14:nvContentPartPr>
              <p14:xfrm>
                <a:off x="6950840" y="5858366"/>
                <a:ext cx="8763840" cy="33840"/>
              </p14:xfrm>
            </p:contentPart>
          </mc:Choice>
          <mc:Fallback>
            <p:pic>
              <p:nvPicPr>
                <p:cNvPr id="113" name="Ink 112">
                  <a:extLst>
                    <a:ext uri="{FF2B5EF4-FFF2-40B4-BE49-F238E27FC236}">
                      <a16:creationId xmlns:a16="http://schemas.microsoft.com/office/drawing/2014/main" id="{C76766F4-D410-4CDC-A77C-1CFE2E4AC5C0}"/>
                    </a:ext>
                  </a:extLst>
                </p:cNvPr>
                <p:cNvPicPr/>
                <p:nvPr/>
              </p:nvPicPr>
              <p:blipFill>
                <a:blip r:embed="rId240"/>
                <a:stretch>
                  <a:fillRect/>
                </a:stretch>
              </p:blipFill>
              <p:spPr>
                <a:xfrm>
                  <a:off x="6942200" y="5849366"/>
                  <a:ext cx="87814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14" name="Ink 113">
                  <a:extLst>
                    <a:ext uri="{FF2B5EF4-FFF2-40B4-BE49-F238E27FC236}">
                      <a16:creationId xmlns:a16="http://schemas.microsoft.com/office/drawing/2014/main" id="{336E3270-88D3-4747-8D78-2E88DBD4AB4E}"/>
                    </a:ext>
                  </a:extLst>
                </p14:cNvPr>
                <p14:cNvContentPartPr/>
                <p14:nvPr/>
              </p14:nvContentPartPr>
              <p14:xfrm>
                <a:off x="10999040" y="5602766"/>
                <a:ext cx="96120" cy="400320"/>
              </p14:xfrm>
            </p:contentPart>
          </mc:Choice>
          <mc:Fallback>
            <p:pic>
              <p:nvPicPr>
                <p:cNvPr id="114" name="Ink 113">
                  <a:extLst>
                    <a:ext uri="{FF2B5EF4-FFF2-40B4-BE49-F238E27FC236}">
                      <a16:creationId xmlns:a16="http://schemas.microsoft.com/office/drawing/2014/main" id="{336E3270-88D3-4747-8D78-2E88DBD4AB4E}"/>
                    </a:ext>
                  </a:extLst>
                </p:cNvPr>
                <p:cNvPicPr/>
                <p:nvPr/>
              </p:nvPicPr>
              <p:blipFill>
                <a:blip r:embed="rId242"/>
                <a:stretch>
                  <a:fillRect/>
                </a:stretch>
              </p:blipFill>
              <p:spPr>
                <a:xfrm>
                  <a:off x="10990400" y="5594126"/>
                  <a:ext cx="11376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20" name="Ink 119">
                  <a:extLst>
                    <a:ext uri="{FF2B5EF4-FFF2-40B4-BE49-F238E27FC236}">
                      <a16:creationId xmlns:a16="http://schemas.microsoft.com/office/drawing/2014/main" id="{5CF4FEE5-B1E2-489F-8F90-F823AE17CBFF}"/>
                    </a:ext>
                  </a:extLst>
                </p14:cNvPr>
                <p14:cNvContentPartPr/>
                <p14:nvPr/>
              </p14:nvContentPartPr>
              <p14:xfrm>
                <a:off x="9807800" y="5709326"/>
                <a:ext cx="102960" cy="322920"/>
              </p14:xfrm>
            </p:contentPart>
          </mc:Choice>
          <mc:Fallback>
            <p:pic>
              <p:nvPicPr>
                <p:cNvPr id="120" name="Ink 119">
                  <a:extLst>
                    <a:ext uri="{FF2B5EF4-FFF2-40B4-BE49-F238E27FC236}">
                      <a16:creationId xmlns:a16="http://schemas.microsoft.com/office/drawing/2014/main" id="{5CF4FEE5-B1E2-489F-8F90-F823AE17CBFF}"/>
                    </a:ext>
                  </a:extLst>
                </p:cNvPr>
                <p:cNvPicPr/>
                <p:nvPr/>
              </p:nvPicPr>
              <p:blipFill>
                <a:blip r:embed="rId244"/>
                <a:stretch>
                  <a:fillRect/>
                </a:stretch>
              </p:blipFill>
              <p:spPr>
                <a:xfrm>
                  <a:off x="9799160" y="5700326"/>
                  <a:ext cx="12060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21" name="Ink 120">
                  <a:extLst>
                    <a:ext uri="{FF2B5EF4-FFF2-40B4-BE49-F238E27FC236}">
                      <a16:creationId xmlns:a16="http://schemas.microsoft.com/office/drawing/2014/main" id="{58ED5231-E4A1-4F5C-A992-3516CCC2368E}"/>
                    </a:ext>
                  </a:extLst>
                </p14:cNvPr>
                <p14:cNvContentPartPr/>
                <p14:nvPr/>
              </p14:nvContentPartPr>
              <p14:xfrm>
                <a:off x="8619800" y="6332846"/>
                <a:ext cx="455040" cy="367920"/>
              </p14:xfrm>
            </p:contentPart>
          </mc:Choice>
          <mc:Fallback>
            <p:pic>
              <p:nvPicPr>
                <p:cNvPr id="121" name="Ink 120">
                  <a:extLst>
                    <a:ext uri="{FF2B5EF4-FFF2-40B4-BE49-F238E27FC236}">
                      <a16:creationId xmlns:a16="http://schemas.microsoft.com/office/drawing/2014/main" id="{58ED5231-E4A1-4F5C-A992-3516CCC2368E}"/>
                    </a:ext>
                  </a:extLst>
                </p:cNvPr>
                <p:cNvPicPr/>
                <p:nvPr/>
              </p:nvPicPr>
              <p:blipFill>
                <a:blip r:embed="rId246"/>
                <a:stretch>
                  <a:fillRect/>
                </a:stretch>
              </p:blipFill>
              <p:spPr>
                <a:xfrm>
                  <a:off x="8610800" y="6323846"/>
                  <a:ext cx="4726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22" name="Ink 121">
                  <a:extLst>
                    <a:ext uri="{FF2B5EF4-FFF2-40B4-BE49-F238E27FC236}">
                      <a16:creationId xmlns:a16="http://schemas.microsoft.com/office/drawing/2014/main" id="{730E82D5-7511-420F-BE9F-C10AD0B5405F}"/>
                    </a:ext>
                  </a:extLst>
                </p14:cNvPr>
                <p14:cNvContentPartPr/>
                <p14:nvPr/>
              </p14:nvContentPartPr>
              <p14:xfrm>
                <a:off x="9140360" y="6525086"/>
                <a:ext cx="253440" cy="26640"/>
              </p14:xfrm>
            </p:contentPart>
          </mc:Choice>
          <mc:Fallback>
            <p:pic>
              <p:nvPicPr>
                <p:cNvPr id="122" name="Ink 121">
                  <a:extLst>
                    <a:ext uri="{FF2B5EF4-FFF2-40B4-BE49-F238E27FC236}">
                      <a16:creationId xmlns:a16="http://schemas.microsoft.com/office/drawing/2014/main" id="{730E82D5-7511-420F-BE9F-C10AD0B5405F}"/>
                    </a:ext>
                  </a:extLst>
                </p:cNvPr>
                <p:cNvPicPr/>
                <p:nvPr/>
              </p:nvPicPr>
              <p:blipFill>
                <a:blip r:embed="rId248"/>
                <a:stretch>
                  <a:fillRect/>
                </a:stretch>
              </p:blipFill>
              <p:spPr>
                <a:xfrm>
                  <a:off x="9131720" y="6516446"/>
                  <a:ext cx="2710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23" name="Ink 122">
                  <a:extLst>
                    <a:ext uri="{FF2B5EF4-FFF2-40B4-BE49-F238E27FC236}">
                      <a16:creationId xmlns:a16="http://schemas.microsoft.com/office/drawing/2014/main" id="{EC68C257-6083-492D-B9ED-33ECB5BC9E0B}"/>
                    </a:ext>
                  </a:extLst>
                </p14:cNvPr>
                <p14:cNvContentPartPr/>
                <p14:nvPr/>
              </p14:nvContentPartPr>
              <p14:xfrm>
                <a:off x="9466880" y="6391886"/>
                <a:ext cx="198720" cy="307080"/>
              </p14:xfrm>
            </p:contentPart>
          </mc:Choice>
          <mc:Fallback>
            <p:pic>
              <p:nvPicPr>
                <p:cNvPr id="123" name="Ink 122">
                  <a:extLst>
                    <a:ext uri="{FF2B5EF4-FFF2-40B4-BE49-F238E27FC236}">
                      <a16:creationId xmlns:a16="http://schemas.microsoft.com/office/drawing/2014/main" id="{EC68C257-6083-492D-B9ED-33ECB5BC9E0B}"/>
                    </a:ext>
                  </a:extLst>
                </p:cNvPr>
                <p:cNvPicPr/>
                <p:nvPr/>
              </p:nvPicPr>
              <p:blipFill>
                <a:blip r:embed="rId250"/>
                <a:stretch>
                  <a:fillRect/>
                </a:stretch>
              </p:blipFill>
              <p:spPr>
                <a:xfrm>
                  <a:off x="9457880" y="6382886"/>
                  <a:ext cx="21636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24" name="Ink 123">
                  <a:extLst>
                    <a:ext uri="{FF2B5EF4-FFF2-40B4-BE49-F238E27FC236}">
                      <a16:creationId xmlns:a16="http://schemas.microsoft.com/office/drawing/2014/main" id="{5C0B5330-A4FA-477F-ADF5-65FAFE5AC8DE}"/>
                    </a:ext>
                  </a:extLst>
                </p14:cNvPr>
                <p14:cNvContentPartPr/>
                <p14:nvPr/>
              </p14:nvContentPartPr>
              <p14:xfrm>
                <a:off x="9690440" y="6652166"/>
                <a:ext cx="51840" cy="124200"/>
              </p14:xfrm>
            </p:contentPart>
          </mc:Choice>
          <mc:Fallback>
            <p:pic>
              <p:nvPicPr>
                <p:cNvPr id="124" name="Ink 123">
                  <a:extLst>
                    <a:ext uri="{FF2B5EF4-FFF2-40B4-BE49-F238E27FC236}">
                      <a16:creationId xmlns:a16="http://schemas.microsoft.com/office/drawing/2014/main" id="{5C0B5330-A4FA-477F-ADF5-65FAFE5AC8DE}"/>
                    </a:ext>
                  </a:extLst>
                </p:cNvPr>
                <p:cNvPicPr/>
                <p:nvPr/>
              </p:nvPicPr>
              <p:blipFill>
                <a:blip r:embed="rId252"/>
                <a:stretch>
                  <a:fillRect/>
                </a:stretch>
              </p:blipFill>
              <p:spPr>
                <a:xfrm>
                  <a:off x="9681800" y="6643526"/>
                  <a:ext cx="694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25" name="Ink 124">
                  <a:extLst>
                    <a:ext uri="{FF2B5EF4-FFF2-40B4-BE49-F238E27FC236}">
                      <a16:creationId xmlns:a16="http://schemas.microsoft.com/office/drawing/2014/main" id="{6E05AE30-6694-445F-B224-3D56318390B4}"/>
                    </a:ext>
                  </a:extLst>
                </p14:cNvPr>
                <p14:cNvContentPartPr/>
                <p14:nvPr/>
              </p14:nvContentPartPr>
              <p14:xfrm>
                <a:off x="9763880" y="6361286"/>
                <a:ext cx="224640" cy="319680"/>
              </p14:xfrm>
            </p:contentPart>
          </mc:Choice>
          <mc:Fallback>
            <p:pic>
              <p:nvPicPr>
                <p:cNvPr id="125" name="Ink 124">
                  <a:extLst>
                    <a:ext uri="{FF2B5EF4-FFF2-40B4-BE49-F238E27FC236}">
                      <a16:creationId xmlns:a16="http://schemas.microsoft.com/office/drawing/2014/main" id="{6E05AE30-6694-445F-B224-3D56318390B4}"/>
                    </a:ext>
                  </a:extLst>
                </p:cNvPr>
                <p:cNvPicPr/>
                <p:nvPr/>
              </p:nvPicPr>
              <p:blipFill>
                <a:blip r:embed="rId254"/>
                <a:stretch>
                  <a:fillRect/>
                </a:stretch>
              </p:blipFill>
              <p:spPr>
                <a:xfrm>
                  <a:off x="9754880" y="6352286"/>
                  <a:ext cx="24228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64" name="Ink 163">
                  <a:extLst>
                    <a:ext uri="{FF2B5EF4-FFF2-40B4-BE49-F238E27FC236}">
                      <a16:creationId xmlns:a16="http://schemas.microsoft.com/office/drawing/2014/main" id="{F27BEEDB-4F42-4B11-B0ED-987703EC592C}"/>
                    </a:ext>
                  </a:extLst>
                </p14:cNvPr>
                <p14:cNvContentPartPr/>
                <p14:nvPr/>
              </p14:nvContentPartPr>
              <p14:xfrm>
                <a:off x="13192160" y="6534806"/>
                <a:ext cx="1509480" cy="315720"/>
              </p14:xfrm>
            </p:contentPart>
          </mc:Choice>
          <mc:Fallback>
            <p:pic>
              <p:nvPicPr>
                <p:cNvPr id="164" name="Ink 163">
                  <a:extLst>
                    <a:ext uri="{FF2B5EF4-FFF2-40B4-BE49-F238E27FC236}">
                      <a16:creationId xmlns:a16="http://schemas.microsoft.com/office/drawing/2014/main" id="{F27BEEDB-4F42-4B11-B0ED-987703EC592C}"/>
                    </a:ext>
                  </a:extLst>
                </p:cNvPr>
                <p:cNvPicPr/>
                <p:nvPr/>
              </p:nvPicPr>
              <p:blipFill>
                <a:blip r:embed="rId256"/>
                <a:stretch>
                  <a:fillRect/>
                </a:stretch>
              </p:blipFill>
              <p:spPr>
                <a:xfrm>
                  <a:off x="13183160" y="6526166"/>
                  <a:ext cx="152712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5" name="Ink 164">
                  <a:extLst>
                    <a:ext uri="{FF2B5EF4-FFF2-40B4-BE49-F238E27FC236}">
                      <a16:creationId xmlns:a16="http://schemas.microsoft.com/office/drawing/2014/main" id="{19125E03-3A6B-4152-839D-BF037107F9D7}"/>
                    </a:ext>
                  </a:extLst>
                </p14:cNvPr>
                <p14:cNvContentPartPr/>
                <p14:nvPr/>
              </p14:nvContentPartPr>
              <p14:xfrm>
                <a:off x="13444880" y="6100646"/>
                <a:ext cx="205200" cy="258120"/>
              </p14:xfrm>
            </p:contentPart>
          </mc:Choice>
          <mc:Fallback>
            <p:pic>
              <p:nvPicPr>
                <p:cNvPr id="165" name="Ink 164">
                  <a:extLst>
                    <a:ext uri="{FF2B5EF4-FFF2-40B4-BE49-F238E27FC236}">
                      <a16:creationId xmlns:a16="http://schemas.microsoft.com/office/drawing/2014/main" id="{19125E03-3A6B-4152-839D-BF037107F9D7}"/>
                    </a:ext>
                  </a:extLst>
                </p:cNvPr>
                <p:cNvPicPr/>
                <p:nvPr/>
              </p:nvPicPr>
              <p:blipFill>
                <a:blip r:embed="rId258"/>
                <a:stretch>
                  <a:fillRect/>
                </a:stretch>
              </p:blipFill>
              <p:spPr>
                <a:xfrm>
                  <a:off x="13436240" y="6091646"/>
                  <a:ext cx="22284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66" name="Ink 165">
                  <a:extLst>
                    <a:ext uri="{FF2B5EF4-FFF2-40B4-BE49-F238E27FC236}">
                      <a16:creationId xmlns:a16="http://schemas.microsoft.com/office/drawing/2014/main" id="{97107011-92C6-40D4-BDF1-BDEB352EB301}"/>
                    </a:ext>
                  </a:extLst>
                </p14:cNvPr>
                <p14:cNvContentPartPr/>
                <p14:nvPr/>
              </p14:nvContentPartPr>
              <p14:xfrm>
                <a:off x="13767800" y="6386486"/>
                <a:ext cx="235080" cy="94320"/>
              </p14:xfrm>
            </p:contentPart>
          </mc:Choice>
          <mc:Fallback>
            <p:pic>
              <p:nvPicPr>
                <p:cNvPr id="166" name="Ink 165">
                  <a:extLst>
                    <a:ext uri="{FF2B5EF4-FFF2-40B4-BE49-F238E27FC236}">
                      <a16:creationId xmlns:a16="http://schemas.microsoft.com/office/drawing/2014/main" id="{97107011-92C6-40D4-BDF1-BDEB352EB301}"/>
                    </a:ext>
                  </a:extLst>
                </p:cNvPr>
                <p:cNvPicPr/>
                <p:nvPr/>
              </p:nvPicPr>
              <p:blipFill>
                <a:blip r:embed="rId260"/>
                <a:stretch>
                  <a:fillRect/>
                </a:stretch>
              </p:blipFill>
              <p:spPr>
                <a:xfrm>
                  <a:off x="13758800" y="6377846"/>
                  <a:ext cx="2527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7" name="Ink 166">
                  <a:extLst>
                    <a:ext uri="{FF2B5EF4-FFF2-40B4-BE49-F238E27FC236}">
                      <a16:creationId xmlns:a16="http://schemas.microsoft.com/office/drawing/2014/main" id="{4C74DDAC-FCE0-4C9A-B31C-F4876A7A9445}"/>
                    </a:ext>
                  </a:extLst>
                </p14:cNvPr>
                <p14:cNvContentPartPr/>
                <p14:nvPr/>
              </p14:nvContentPartPr>
              <p14:xfrm>
                <a:off x="13767080" y="6129086"/>
                <a:ext cx="214200" cy="310680"/>
              </p14:xfrm>
            </p:contentPart>
          </mc:Choice>
          <mc:Fallback>
            <p:pic>
              <p:nvPicPr>
                <p:cNvPr id="167" name="Ink 166">
                  <a:extLst>
                    <a:ext uri="{FF2B5EF4-FFF2-40B4-BE49-F238E27FC236}">
                      <a16:creationId xmlns:a16="http://schemas.microsoft.com/office/drawing/2014/main" id="{4C74DDAC-FCE0-4C9A-B31C-F4876A7A9445}"/>
                    </a:ext>
                  </a:extLst>
                </p:cNvPr>
                <p:cNvPicPr/>
                <p:nvPr/>
              </p:nvPicPr>
              <p:blipFill>
                <a:blip r:embed="rId262"/>
                <a:stretch>
                  <a:fillRect/>
                </a:stretch>
              </p:blipFill>
              <p:spPr>
                <a:xfrm>
                  <a:off x="13758440" y="6120086"/>
                  <a:ext cx="23184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69" name="Ink 168">
                  <a:extLst>
                    <a:ext uri="{FF2B5EF4-FFF2-40B4-BE49-F238E27FC236}">
                      <a16:creationId xmlns:a16="http://schemas.microsoft.com/office/drawing/2014/main" id="{A6ACD408-E661-4EB6-84E4-69D58CDCD522}"/>
                    </a:ext>
                  </a:extLst>
                </p14:cNvPr>
                <p14:cNvContentPartPr/>
                <p14:nvPr/>
              </p14:nvContentPartPr>
              <p14:xfrm>
                <a:off x="15157400" y="6830366"/>
                <a:ext cx="26280" cy="41760"/>
              </p14:xfrm>
            </p:contentPart>
          </mc:Choice>
          <mc:Fallback>
            <p:pic>
              <p:nvPicPr>
                <p:cNvPr id="169" name="Ink 168">
                  <a:extLst>
                    <a:ext uri="{FF2B5EF4-FFF2-40B4-BE49-F238E27FC236}">
                      <a16:creationId xmlns:a16="http://schemas.microsoft.com/office/drawing/2014/main" id="{A6ACD408-E661-4EB6-84E4-69D58CDCD522}"/>
                    </a:ext>
                  </a:extLst>
                </p:cNvPr>
                <p:cNvPicPr/>
                <p:nvPr/>
              </p:nvPicPr>
              <p:blipFill>
                <a:blip r:embed="rId264"/>
                <a:stretch>
                  <a:fillRect/>
                </a:stretch>
              </p:blipFill>
              <p:spPr>
                <a:xfrm>
                  <a:off x="15148400" y="6821726"/>
                  <a:ext cx="4392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0" name="Ink 169">
                  <a:extLst>
                    <a:ext uri="{FF2B5EF4-FFF2-40B4-BE49-F238E27FC236}">
                      <a16:creationId xmlns:a16="http://schemas.microsoft.com/office/drawing/2014/main" id="{18F71B92-DD76-4413-B721-D7536E51FA57}"/>
                    </a:ext>
                  </a:extLst>
                </p14:cNvPr>
                <p14:cNvContentPartPr/>
                <p14:nvPr/>
              </p14:nvContentPartPr>
              <p14:xfrm>
                <a:off x="10713560" y="5692766"/>
                <a:ext cx="7560" cy="219240"/>
              </p14:xfrm>
            </p:contentPart>
          </mc:Choice>
          <mc:Fallback>
            <p:pic>
              <p:nvPicPr>
                <p:cNvPr id="170" name="Ink 169">
                  <a:extLst>
                    <a:ext uri="{FF2B5EF4-FFF2-40B4-BE49-F238E27FC236}">
                      <a16:creationId xmlns:a16="http://schemas.microsoft.com/office/drawing/2014/main" id="{18F71B92-DD76-4413-B721-D7536E51FA57}"/>
                    </a:ext>
                  </a:extLst>
                </p:cNvPr>
                <p:cNvPicPr/>
                <p:nvPr/>
              </p:nvPicPr>
              <p:blipFill>
                <a:blip r:embed="rId266"/>
                <a:stretch>
                  <a:fillRect/>
                </a:stretch>
              </p:blipFill>
              <p:spPr>
                <a:xfrm>
                  <a:off x="10704560" y="5683766"/>
                  <a:ext cx="252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71" name="Ink 170">
                  <a:extLst>
                    <a:ext uri="{FF2B5EF4-FFF2-40B4-BE49-F238E27FC236}">
                      <a16:creationId xmlns:a16="http://schemas.microsoft.com/office/drawing/2014/main" id="{6E33B70B-5C53-486F-AF76-594732D8CA40}"/>
                    </a:ext>
                  </a:extLst>
                </p14:cNvPr>
                <p14:cNvContentPartPr/>
                <p14:nvPr/>
              </p14:nvContentPartPr>
              <p14:xfrm>
                <a:off x="10332320" y="5700686"/>
                <a:ext cx="40680" cy="244440"/>
              </p14:xfrm>
            </p:contentPart>
          </mc:Choice>
          <mc:Fallback>
            <p:pic>
              <p:nvPicPr>
                <p:cNvPr id="171" name="Ink 170">
                  <a:extLst>
                    <a:ext uri="{FF2B5EF4-FFF2-40B4-BE49-F238E27FC236}">
                      <a16:creationId xmlns:a16="http://schemas.microsoft.com/office/drawing/2014/main" id="{6E33B70B-5C53-486F-AF76-594732D8CA40}"/>
                    </a:ext>
                  </a:extLst>
                </p:cNvPr>
                <p:cNvPicPr/>
                <p:nvPr/>
              </p:nvPicPr>
              <p:blipFill>
                <a:blip r:embed="rId268"/>
                <a:stretch>
                  <a:fillRect/>
                </a:stretch>
              </p:blipFill>
              <p:spPr>
                <a:xfrm>
                  <a:off x="10323320" y="5692046"/>
                  <a:ext cx="583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72" name="Ink 171">
                  <a:extLst>
                    <a:ext uri="{FF2B5EF4-FFF2-40B4-BE49-F238E27FC236}">
                      <a16:creationId xmlns:a16="http://schemas.microsoft.com/office/drawing/2014/main" id="{F02475F7-8566-4154-B5E8-3CE882ECB6BB}"/>
                    </a:ext>
                  </a:extLst>
                </p14:cNvPr>
                <p14:cNvContentPartPr/>
                <p14:nvPr/>
              </p14:nvContentPartPr>
              <p14:xfrm>
                <a:off x="9917960" y="5716166"/>
                <a:ext cx="117720" cy="236880"/>
              </p14:xfrm>
            </p:contentPart>
          </mc:Choice>
          <mc:Fallback>
            <p:pic>
              <p:nvPicPr>
                <p:cNvPr id="172" name="Ink 171">
                  <a:extLst>
                    <a:ext uri="{FF2B5EF4-FFF2-40B4-BE49-F238E27FC236}">
                      <a16:creationId xmlns:a16="http://schemas.microsoft.com/office/drawing/2014/main" id="{F02475F7-8566-4154-B5E8-3CE882ECB6BB}"/>
                    </a:ext>
                  </a:extLst>
                </p:cNvPr>
                <p:cNvPicPr/>
                <p:nvPr/>
              </p:nvPicPr>
              <p:blipFill>
                <a:blip r:embed="rId270"/>
                <a:stretch>
                  <a:fillRect/>
                </a:stretch>
              </p:blipFill>
              <p:spPr>
                <a:xfrm>
                  <a:off x="9908960" y="5707166"/>
                  <a:ext cx="1353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73" name="Ink 172">
                  <a:extLst>
                    <a:ext uri="{FF2B5EF4-FFF2-40B4-BE49-F238E27FC236}">
                      <a16:creationId xmlns:a16="http://schemas.microsoft.com/office/drawing/2014/main" id="{911D3732-4E95-45BA-AA36-0A82E45FE02D}"/>
                    </a:ext>
                  </a:extLst>
                </p14:cNvPr>
                <p14:cNvContentPartPr/>
                <p14:nvPr/>
              </p14:nvContentPartPr>
              <p14:xfrm>
                <a:off x="9965480" y="5705366"/>
                <a:ext cx="275400" cy="236880"/>
              </p14:xfrm>
            </p:contentPart>
          </mc:Choice>
          <mc:Fallback>
            <p:pic>
              <p:nvPicPr>
                <p:cNvPr id="173" name="Ink 172">
                  <a:extLst>
                    <a:ext uri="{FF2B5EF4-FFF2-40B4-BE49-F238E27FC236}">
                      <a16:creationId xmlns:a16="http://schemas.microsoft.com/office/drawing/2014/main" id="{911D3732-4E95-45BA-AA36-0A82E45FE02D}"/>
                    </a:ext>
                  </a:extLst>
                </p:cNvPr>
                <p:cNvPicPr/>
                <p:nvPr/>
              </p:nvPicPr>
              <p:blipFill>
                <a:blip r:embed="rId272"/>
                <a:stretch>
                  <a:fillRect/>
                </a:stretch>
              </p:blipFill>
              <p:spPr>
                <a:xfrm>
                  <a:off x="9956840" y="5696366"/>
                  <a:ext cx="2930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74" name="Ink 173">
                  <a:extLst>
                    <a:ext uri="{FF2B5EF4-FFF2-40B4-BE49-F238E27FC236}">
                      <a16:creationId xmlns:a16="http://schemas.microsoft.com/office/drawing/2014/main" id="{F6C759D4-DFE3-4DD7-931A-E9D6874DDFD5}"/>
                    </a:ext>
                  </a:extLst>
                </p14:cNvPr>
                <p14:cNvContentPartPr/>
                <p14:nvPr/>
              </p14:nvContentPartPr>
              <p14:xfrm>
                <a:off x="10350320" y="5752886"/>
                <a:ext cx="425520" cy="147240"/>
              </p14:xfrm>
            </p:contentPart>
          </mc:Choice>
          <mc:Fallback>
            <p:pic>
              <p:nvPicPr>
                <p:cNvPr id="174" name="Ink 173">
                  <a:extLst>
                    <a:ext uri="{FF2B5EF4-FFF2-40B4-BE49-F238E27FC236}">
                      <a16:creationId xmlns:a16="http://schemas.microsoft.com/office/drawing/2014/main" id="{F6C759D4-DFE3-4DD7-931A-E9D6874DDFD5}"/>
                    </a:ext>
                  </a:extLst>
                </p:cNvPr>
                <p:cNvPicPr/>
                <p:nvPr/>
              </p:nvPicPr>
              <p:blipFill>
                <a:blip r:embed="rId274"/>
                <a:stretch>
                  <a:fillRect/>
                </a:stretch>
              </p:blipFill>
              <p:spPr>
                <a:xfrm>
                  <a:off x="10341680" y="5744246"/>
                  <a:ext cx="443160" cy="164880"/>
                </a:xfrm>
                <a:prstGeom prst="rect">
                  <a:avLst/>
                </a:prstGeom>
              </p:spPr>
            </p:pic>
          </mc:Fallback>
        </mc:AlternateContent>
      </p:grpSp>
    </p:spTree>
    <p:extLst>
      <p:ext uri="{BB962C8B-B14F-4D97-AF65-F5344CB8AC3E}">
        <p14:creationId xmlns:p14="http://schemas.microsoft.com/office/powerpoint/2010/main" val="3424118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5B32B3A-48DF-4CE3-9F9D-7D2925703753}"/>
                  </a:ext>
                </a:extLst>
              </p14:cNvPr>
              <p14:cNvContentPartPr/>
              <p14:nvPr/>
            </p14:nvContentPartPr>
            <p14:xfrm>
              <a:off x="1470200" y="1278806"/>
              <a:ext cx="70200" cy="511200"/>
            </p14:xfrm>
          </p:contentPart>
        </mc:Choice>
        <mc:Fallback>
          <p:pic>
            <p:nvPicPr>
              <p:cNvPr id="2" name="Ink 1">
                <a:extLst>
                  <a:ext uri="{FF2B5EF4-FFF2-40B4-BE49-F238E27FC236}">
                    <a16:creationId xmlns:a16="http://schemas.microsoft.com/office/drawing/2014/main" id="{C5B32B3A-48DF-4CE3-9F9D-7D2925703753}"/>
                  </a:ext>
                </a:extLst>
              </p:cNvPr>
              <p:cNvPicPr/>
              <p:nvPr/>
            </p:nvPicPr>
            <p:blipFill>
              <a:blip r:embed="rId3"/>
              <a:stretch>
                <a:fillRect/>
              </a:stretch>
            </p:blipFill>
            <p:spPr>
              <a:xfrm>
                <a:off x="1461200" y="1270166"/>
                <a:ext cx="87840" cy="528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48100BF-3015-443E-B04D-07815C87DEE6}"/>
                  </a:ext>
                </a:extLst>
              </p14:cNvPr>
              <p14:cNvContentPartPr/>
              <p14:nvPr/>
            </p14:nvContentPartPr>
            <p14:xfrm>
              <a:off x="1305320" y="1242446"/>
              <a:ext cx="502560" cy="350640"/>
            </p14:xfrm>
          </p:contentPart>
        </mc:Choice>
        <mc:Fallback>
          <p:pic>
            <p:nvPicPr>
              <p:cNvPr id="3" name="Ink 2">
                <a:extLst>
                  <a:ext uri="{FF2B5EF4-FFF2-40B4-BE49-F238E27FC236}">
                    <a16:creationId xmlns:a16="http://schemas.microsoft.com/office/drawing/2014/main" id="{C48100BF-3015-443E-B04D-07815C87DEE6}"/>
                  </a:ext>
                </a:extLst>
              </p:cNvPr>
              <p:cNvPicPr/>
              <p:nvPr/>
            </p:nvPicPr>
            <p:blipFill>
              <a:blip r:embed="rId5"/>
              <a:stretch>
                <a:fillRect/>
              </a:stretch>
            </p:blipFill>
            <p:spPr>
              <a:xfrm>
                <a:off x="1296320" y="1233446"/>
                <a:ext cx="52020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0FAC5B26-C025-4373-8ECE-0D9722DBCEEC}"/>
                  </a:ext>
                </a:extLst>
              </p14:cNvPr>
              <p14:cNvContentPartPr/>
              <p14:nvPr/>
            </p14:nvContentPartPr>
            <p14:xfrm>
              <a:off x="2100920" y="1214726"/>
              <a:ext cx="227520" cy="656640"/>
            </p14:xfrm>
          </p:contentPart>
        </mc:Choice>
        <mc:Fallback>
          <p:pic>
            <p:nvPicPr>
              <p:cNvPr id="4" name="Ink 3">
                <a:extLst>
                  <a:ext uri="{FF2B5EF4-FFF2-40B4-BE49-F238E27FC236}">
                    <a16:creationId xmlns:a16="http://schemas.microsoft.com/office/drawing/2014/main" id="{0FAC5B26-C025-4373-8ECE-0D9722DBCEEC}"/>
                  </a:ext>
                </a:extLst>
              </p:cNvPr>
              <p:cNvPicPr/>
              <p:nvPr/>
            </p:nvPicPr>
            <p:blipFill>
              <a:blip r:embed="rId7"/>
              <a:stretch>
                <a:fillRect/>
              </a:stretch>
            </p:blipFill>
            <p:spPr>
              <a:xfrm>
                <a:off x="2091920" y="1205726"/>
                <a:ext cx="245160" cy="674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A13E2975-CA52-4F55-831F-09E24050A0D0}"/>
                  </a:ext>
                </a:extLst>
              </p14:cNvPr>
              <p14:cNvContentPartPr/>
              <p14:nvPr/>
            </p14:nvContentPartPr>
            <p14:xfrm>
              <a:off x="2357600" y="1354766"/>
              <a:ext cx="718560" cy="338040"/>
            </p14:xfrm>
          </p:contentPart>
        </mc:Choice>
        <mc:Fallback>
          <p:pic>
            <p:nvPicPr>
              <p:cNvPr id="5" name="Ink 4">
                <a:extLst>
                  <a:ext uri="{FF2B5EF4-FFF2-40B4-BE49-F238E27FC236}">
                    <a16:creationId xmlns:a16="http://schemas.microsoft.com/office/drawing/2014/main" id="{A13E2975-CA52-4F55-831F-09E24050A0D0}"/>
                  </a:ext>
                </a:extLst>
              </p:cNvPr>
              <p:cNvPicPr/>
              <p:nvPr/>
            </p:nvPicPr>
            <p:blipFill>
              <a:blip r:embed="rId9"/>
              <a:stretch>
                <a:fillRect/>
              </a:stretch>
            </p:blipFill>
            <p:spPr>
              <a:xfrm>
                <a:off x="2348600" y="1346126"/>
                <a:ext cx="73620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51731A41-4726-41EA-9F32-6E67CB569FC2}"/>
                  </a:ext>
                </a:extLst>
              </p14:cNvPr>
              <p14:cNvContentPartPr/>
              <p14:nvPr/>
            </p14:nvContentPartPr>
            <p14:xfrm>
              <a:off x="2581160" y="1244246"/>
              <a:ext cx="231480" cy="472320"/>
            </p14:xfrm>
          </p:contentPart>
        </mc:Choice>
        <mc:Fallback>
          <p:pic>
            <p:nvPicPr>
              <p:cNvPr id="6" name="Ink 5">
                <a:extLst>
                  <a:ext uri="{FF2B5EF4-FFF2-40B4-BE49-F238E27FC236}">
                    <a16:creationId xmlns:a16="http://schemas.microsoft.com/office/drawing/2014/main" id="{51731A41-4726-41EA-9F32-6E67CB569FC2}"/>
                  </a:ext>
                </a:extLst>
              </p:cNvPr>
              <p:cNvPicPr/>
              <p:nvPr/>
            </p:nvPicPr>
            <p:blipFill>
              <a:blip r:embed="rId11"/>
              <a:stretch>
                <a:fillRect/>
              </a:stretch>
            </p:blipFill>
            <p:spPr>
              <a:xfrm>
                <a:off x="2572160" y="1235606"/>
                <a:ext cx="24912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7979AD8B-B47D-4C2D-87F8-8E0F28D1585C}"/>
                  </a:ext>
                </a:extLst>
              </p14:cNvPr>
              <p14:cNvContentPartPr/>
              <p14:nvPr/>
            </p14:nvContentPartPr>
            <p14:xfrm>
              <a:off x="3127280" y="1267286"/>
              <a:ext cx="550800" cy="356760"/>
            </p14:xfrm>
          </p:contentPart>
        </mc:Choice>
        <mc:Fallback>
          <p:pic>
            <p:nvPicPr>
              <p:cNvPr id="7" name="Ink 6">
                <a:extLst>
                  <a:ext uri="{FF2B5EF4-FFF2-40B4-BE49-F238E27FC236}">
                    <a16:creationId xmlns:a16="http://schemas.microsoft.com/office/drawing/2014/main" id="{7979AD8B-B47D-4C2D-87F8-8E0F28D1585C}"/>
                  </a:ext>
                </a:extLst>
              </p:cNvPr>
              <p:cNvPicPr/>
              <p:nvPr/>
            </p:nvPicPr>
            <p:blipFill>
              <a:blip r:embed="rId13"/>
              <a:stretch>
                <a:fillRect/>
              </a:stretch>
            </p:blipFill>
            <p:spPr>
              <a:xfrm>
                <a:off x="3118640" y="1258646"/>
                <a:ext cx="56844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30D54971-4D43-4381-AA8D-A14A4DE17186}"/>
                  </a:ext>
                </a:extLst>
              </p14:cNvPr>
              <p14:cNvContentPartPr/>
              <p14:nvPr/>
            </p14:nvContentPartPr>
            <p14:xfrm>
              <a:off x="3603920" y="1562846"/>
              <a:ext cx="290160" cy="254520"/>
            </p14:xfrm>
          </p:contentPart>
        </mc:Choice>
        <mc:Fallback>
          <p:pic>
            <p:nvPicPr>
              <p:cNvPr id="8" name="Ink 7">
                <a:extLst>
                  <a:ext uri="{FF2B5EF4-FFF2-40B4-BE49-F238E27FC236}">
                    <a16:creationId xmlns:a16="http://schemas.microsoft.com/office/drawing/2014/main" id="{30D54971-4D43-4381-AA8D-A14A4DE17186}"/>
                  </a:ext>
                </a:extLst>
              </p:cNvPr>
              <p:cNvPicPr/>
              <p:nvPr/>
            </p:nvPicPr>
            <p:blipFill>
              <a:blip r:embed="rId15"/>
              <a:stretch>
                <a:fillRect/>
              </a:stretch>
            </p:blipFill>
            <p:spPr>
              <a:xfrm>
                <a:off x="3595280" y="1553846"/>
                <a:ext cx="3078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341FF196-2731-4D2E-A733-FAAB6DC5334B}"/>
                  </a:ext>
                </a:extLst>
              </p14:cNvPr>
              <p14:cNvContentPartPr/>
              <p14:nvPr/>
            </p14:nvContentPartPr>
            <p14:xfrm>
              <a:off x="4142840" y="1417046"/>
              <a:ext cx="546840" cy="346320"/>
            </p14:xfrm>
          </p:contentPart>
        </mc:Choice>
        <mc:Fallback>
          <p:pic>
            <p:nvPicPr>
              <p:cNvPr id="9" name="Ink 8">
                <a:extLst>
                  <a:ext uri="{FF2B5EF4-FFF2-40B4-BE49-F238E27FC236}">
                    <a16:creationId xmlns:a16="http://schemas.microsoft.com/office/drawing/2014/main" id="{341FF196-2731-4D2E-A733-FAAB6DC5334B}"/>
                  </a:ext>
                </a:extLst>
              </p:cNvPr>
              <p:cNvPicPr/>
              <p:nvPr/>
            </p:nvPicPr>
            <p:blipFill>
              <a:blip r:embed="rId17"/>
              <a:stretch>
                <a:fillRect/>
              </a:stretch>
            </p:blipFill>
            <p:spPr>
              <a:xfrm>
                <a:off x="4134200" y="1408046"/>
                <a:ext cx="56448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8DD88495-32F2-4279-86D2-1F0A145090A5}"/>
                  </a:ext>
                </a:extLst>
              </p14:cNvPr>
              <p14:cNvContentPartPr/>
              <p14:nvPr/>
            </p14:nvContentPartPr>
            <p14:xfrm>
              <a:off x="4520840" y="1257566"/>
              <a:ext cx="422280" cy="635400"/>
            </p14:xfrm>
          </p:contentPart>
        </mc:Choice>
        <mc:Fallback>
          <p:pic>
            <p:nvPicPr>
              <p:cNvPr id="10" name="Ink 9">
                <a:extLst>
                  <a:ext uri="{FF2B5EF4-FFF2-40B4-BE49-F238E27FC236}">
                    <a16:creationId xmlns:a16="http://schemas.microsoft.com/office/drawing/2014/main" id="{8DD88495-32F2-4279-86D2-1F0A145090A5}"/>
                  </a:ext>
                </a:extLst>
              </p:cNvPr>
              <p:cNvPicPr/>
              <p:nvPr/>
            </p:nvPicPr>
            <p:blipFill>
              <a:blip r:embed="rId19"/>
              <a:stretch>
                <a:fillRect/>
              </a:stretch>
            </p:blipFill>
            <p:spPr>
              <a:xfrm>
                <a:off x="4511840" y="1248566"/>
                <a:ext cx="439920" cy="653040"/>
              </a:xfrm>
              <a:prstGeom prst="rect">
                <a:avLst/>
              </a:prstGeom>
            </p:spPr>
          </p:pic>
        </mc:Fallback>
      </mc:AlternateContent>
      <p:grpSp>
        <p:nvGrpSpPr>
          <p:cNvPr id="18" name="Group 17">
            <a:extLst>
              <a:ext uri="{FF2B5EF4-FFF2-40B4-BE49-F238E27FC236}">
                <a16:creationId xmlns:a16="http://schemas.microsoft.com/office/drawing/2014/main" id="{0E21839E-F1F2-447D-9D57-2BA773790A23}"/>
              </a:ext>
            </a:extLst>
          </p:cNvPr>
          <p:cNvGrpSpPr/>
          <p:nvPr/>
        </p:nvGrpSpPr>
        <p:grpSpPr>
          <a:xfrm>
            <a:off x="7453760" y="366566"/>
            <a:ext cx="6991920" cy="1653480"/>
            <a:chOff x="7453760" y="366566"/>
            <a:chExt cx="6991920" cy="1653480"/>
          </a:xfrm>
        </p:grpSpPr>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896C66D5-8E3C-468B-BEDF-D1FE7FEA8DF9}"/>
                    </a:ext>
                  </a:extLst>
                </p14:cNvPr>
                <p14:cNvContentPartPr/>
                <p14:nvPr/>
              </p14:nvContentPartPr>
              <p14:xfrm>
                <a:off x="7453760" y="1171526"/>
                <a:ext cx="6991920" cy="383040"/>
              </p14:xfrm>
            </p:contentPart>
          </mc:Choice>
          <mc:Fallback>
            <p:pic>
              <p:nvPicPr>
                <p:cNvPr id="12" name="Ink 11">
                  <a:extLst>
                    <a:ext uri="{FF2B5EF4-FFF2-40B4-BE49-F238E27FC236}">
                      <a16:creationId xmlns:a16="http://schemas.microsoft.com/office/drawing/2014/main" id="{896C66D5-8E3C-468B-BEDF-D1FE7FEA8DF9}"/>
                    </a:ext>
                  </a:extLst>
                </p:cNvPr>
                <p:cNvPicPr/>
                <p:nvPr/>
              </p:nvPicPr>
              <p:blipFill>
                <a:blip r:embed="rId21"/>
                <a:stretch>
                  <a:fillRect/>
                </a:stretch>
              </p:blipFill>
              <p:spPr>
                <a:xfrm>
                  <a:off x="7445120" y="1162886"/>
                  <a:ext cx="700956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E4BE37A3-6690-4FE2-B1B7-E0470E57B902}"/>
                    </a:ext>
                  </a:extLst>
                </p14:cNvPr>
                <p14:cNvContentPartPr/>
                <p14:nvPr/>
              </p14:nvContentPartPr>
              <p14:xfrm>
                <a:off x="10977440" y="1104206"/>
                <a:ext cx="33480" cy="353520"/>
              </p14:xfrm>
            </p:contentPart>
          </mc:Choice>
          <mc:Fallback>
            <p:pic>
              <p:nvPicPr>
                <p:cNvPr id="13" name="Ink 12">
                  <a:extLst>
                    <a:ext uri="{FF2B5EF4-FFF2-40B4-BE49-F238E27FC236}">
                      <a16:creationId xmlns:a16="http://schemas.microsoft.com/office/drawing/2014/main" id="{E4BE37A3-6690-4FE2-B1B7-E0470E57B902}"/>
                    </a:ext>
                  </a:extLst>
                </p:cNvPr>
                <p:cNvPicPr/>
                <p:nvPr/>
              </p:nvPicPr>
              <p:blipFill>
                <a:blip r:embed="rId23"/>
                <a:stretch>
                  <a:fillRect/>
                </a:stretch>
              </p:blipFill>
              <p:spPr>
                <a:xfrm>
                  <a:off x="10968800" y="1095206"/>
                  <a:ext cx="5112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08CDB39B-6C42-4585-AED9-C369C4F53AA9}"/>
                    </a:ext>
                  </a:extLst>
                </p14:cNvPr>
                <p14:cNvContentPartPr/>
                <p14:nvPr/>
              </p14:nvContentPartPr>
              <p14:xfrm>
                <a:off x="10573520" y="1754006"/>
                <a:ext cx="583920" cy="266040"/>
              </p14:xfrm>
            </p:contentPart>
          </mc:Choice>
          <mc:Fallback>
            <p:pic>
              <p:nvPicPr>
                <p:cNvPr id="14" name="Ink 13">
                  <a:extLst>
                    <a:ext uri="{FF2B5EF4-FFF2-40B4-BE49-F238E27FC236}">
                      <a16:creationId xmlns:a16="http://schemas.microsoft.com/office/drawing/2014/main" id="{08CDB39B-6C42-4585-AED9-C369C4F53AA9}"/>
                    </a:ext>
                  </a:extLst>
                </p:cNvPr>
                <p:cNvPicPr/>
                <p:nvPr/>
              </p:nvPicPr>
              <p:blipFill>
                <a:blip r:embed="rId25"/>
                <a:stretch>
                  <a:fillRect/>
                </a:stretch>
              </p:blipFill>
              <p:spPr>
                <a:xfrm>
                  <a:off x="10564880" y="1745366"/>
                  <a:ext cx="6015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D14936AC-86BE-41CF-B46E-DC7F3C97BC2D}"/>
                    </a:ext>
                  </a:extLst>
                </p14:cNvPr>
                <p14:cNvContentPartPr/>
                <p14:nvPr/>
              </p14:nvContentPartPr>
              <p14:xfrm>
                <a:off x="10863680" y="366566"/>
                <a:ext cx="2020680" cy="985320"/>
              </p14:xfrm>
            </p:contentPart>
          </mc:Choice>
          <mc:Fallback>
            <p:pic>
              <p:nvPicPr>
                <p:cNvPr id="16" name="Ink 15">
                  <a:extLst>
                    <a:ext uri="{FF2B5EF4-FFF2-40B4-BE49-F238E27FC236}">
                      <a16:creationId xmlns:a16="http://schemas.microsoft.com/office/drawing/2014/main" id="{D14936AC-86BE-41CF-B46E-DC7F3C97BC2D}"/>
                    </a:ext>
                  </a:extLst>
                </p:cNvPr>
                <p:cNvPicPr/>
                <p:nvPr/>
              </p:nvPicPr>
              <p:blipFill>
                <a:blip r:embed="rId27"/>
                <a:stretch>
                  <a:fillRect/>
                </a:stretch>
              </p:blipFill>
              <p:spPr>
                <a:xfrm>
                  <a:off x="10854680" y="357566"/>
                  <a:ext cx="2038320" cy="1002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AA1411C6-A59B-42DB-908C-4ABBA74D9B1D}"/>
                    </a:ext>
                  </a:extLst>
                </p14:cNvPr>
                <p14:cNvContentPartPr/>
                <p14:nvPr/>
              </p14:nvContentPartPr>
              <p14:xfrm>
                <a:off x="10730840" y="452246"/>
                <a:ext cx="368280" cy="225000"/>
              </p14:xfrm>
            </p:contentPart>
          </mc:Choice>
          <mc:Fallback>
            <p:pic>
              <p:nvPicPr>
                <p:cNvPr id="17" name="Ink 16">
                  <a:extLst>
                    <a:ext uri="{FF2B5EF4-FFF2-40B4-BE49-F238E27FC236}">
                      <a16:creationId xmlns:a16="http://schemas.microsoft.com/office/drawing/2014/main" id="{AA1411C6-A59B-42DB-908C-4ABBA74D9B1D}"/>
                    </a:ext>
                  </a:extLst>
                </p:cNvPr>
                <p:cNvPicPr/>
                <p:nvPr/>
              </p:nvPicPr>
              <p:blipFill>
                <a:blip r:embed="rId29"/>
                <a:stretch>
                  <a:fillRect/>
                </a:stretch>
              </p:blipFill>
              <p:spPr>
                <a:xfrm>
                  <a:off x="10721840" y="443606"/>
                  <a:ext cx="385920" cy="242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01F8212B-E890-4902-B97F-96096D9EDA2D}"/>
                  </a:ext>
                </a:extLst>
              </p14:cNvPr>
              <p14:cNvContentPartPr/>
              <p14:nvPr/>
            </p14:nvContentPartPr>
            <p14:xfrm>
              <a:off x="9815000" y="1161806"/>
              <a:ext cx="201960" cy="477000"/>
            </p14:xfrm>
          </p:contentPart>
        </mc:Choice>
        <mc:Fallback>
          <p:pic>
            <p:nvPicPr>
              <p:cNvPr id="19" name="Ink 18">
                <a:extLst>
                  <a:ext uri="{FF2B5EF4-FFF2-40B4-BE49-F238E27FC236}">
                    <a16:creationId xmlns:a16="http://schemas.microsoft.com/office/drawing/2014/main" id="{01F8212B-E890-4902-B97F-96096D9EDA2D}"/>
                  </a:ext>
                </a:extLst>
              </p:cNvPr>
              <p:cNvPicPr/>
              <p:nvPr/>
            </p:nvPicPr>
            <p:blipFill>
              <a:blip r:embed="rId31"/>
              <a:stretch>
                <a:fillRect/>
              </a:stretch>
            </p:blipFill>
            <p:spPr>
              <a:xfrm>
                <a:off x="9806360" y="1152806"/>
                <a:ext cx="219600" cy="494640"/>
              </a:xfrm>
              <a:prstGeom prst="rect">
                <a:avLst/>
              </a:prstGeom>
            </p:spPr>
          </p:pic>
        </mc:Fallback>
      </mc:AlternateContent>
      <p:grpSp>
        <p:nvGrpSpPr>
          <p:cNvPr id="26" name="Group 25">
            <a:extLst>
              <a:ext uri="{FF2B5EF4-FFF2-40B4-BE49-F238E27FC236}">
                <a16:creationId xmlns:a16="http://schemas.microsoft.com/office/drawing/2014/main" id="{E6C4D866-86EC-4D5E-86C8-C185539DD82B}"/>
              </a:ext>
            </a:extLst>
          </p:cNvPr>
          <p:cNvGrpSpPr/>
          <p:nvPr/>
        </p:nvGrpSpPr>
        <p:grpSpPr>
          <a:xfrm>
            <a:off x="8949560" y="1950566"/>
            <a:ext cx="1173960" cy="418680"/>
            <a:chOff x="8949560" y="1950566"/>
            <a:chExt cx="1173960" cy="418680"/>
          </a:xfrm>
        </p:grpSpPr>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7420D00B-F00A-4184-A787-5483D5F7ADB9}"/>
                    </a:ext>
                  </a:extLst>
                </p14:cNvPr>
                <p14:cNvContentPartPr/>
                <p14:nvPr/>
              </p14:nvContentPartPr>
              <p14:xfrm>
                <a:off x="8949560" y="1980086"/>
                <a:ext cx="436680" cy="389160"/>
              </p14:xfrm>
            </p:contentPart>
          </mc:Choice>
          <mc:Fallback>
            <p:pic>
              <p:nvPicPr>
                <p:cNvPr id="20" name="Ink 19">
                  <a:extLst>
                    <a:ext uri="{FF2B5EF4-FFF2-40B4-BE49-F238E27FC236}">
                      <a16:creationId xmlns:a16="http://schemas.microsoft.com/office/drawing/2014/main" id="{7420D00B-F00A-4184-A787-5483D5F7ADB9}"/>
                    </a:ext>
                  </a:extLst>
                </p:cNvPr>
                <p:cNvPicPr/>
                <p:nvPr/>
              </p:nvPicPr>
              <p:blipFill>
                <a:blip r:embed="rId33"/>
                <a:stretch>
                  <a:fillRect/>
                </a:stretch>
              </p:blipFill>
              <p:spPr>
                <a:xfrm>
                  <a:off x="8940920" y="1971446"/>
                  <a:ext cx="45432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CAB15562-309C-44D8-9652-AA6B8A2B6823}"/>
                    </a:ext>
                  </a:extLst>
                </p14:cNvPr>
                <p14:cNvContentPartPr/>
                <p14:nvPr/>
              </p14:nvContentPartPr>
              <p14:xfrm>
                <a:off x="9540320" y="1966766"/>
                <a:ext cx="146880" cy="274320"/>
              </p14:xfrm>
            </p:contentPart>
          </mc:Choice>
          <mc:Fallback>
            <p:pic>
              <p:nvPicPr>
                <p:cNvPr id="21" name="Ink 20">
                  <a:extLst>
                    <a:ext uri="{FF2B5EF4-FFF2-40B4-BE49-F238E27FC236}">
                      <a16:creationId xmlns:a16="http://schemas.microsoft.com/office/drawing/2014/main" id="{CAB15562-309C-44D8-9652-AA6B8A2B6823}"/>
                    </a:ext>
                  </a:extLst>
                </p:cNvPr>
                <p:cNvPicPr/>
                <p:nvPr/>
              </p:nvPicPr>
              <p:blipFill>
                <a:blip r:embed="rId35"/>
                <a:stretch>
                  <a:fillRect/>
                </a:stretch>
              </p:blipFill>
              <p:spPr>
                <a:xfrm>
                  <a:off x="9531320" y="1958126"/>
                  <a:ext cx="1645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AB0658DC-3701-4726-B0BC-BED931603F66}"/>
                    </a:ext>
                  </a:extLst>
                </p14:cNvPr>
                <p14:cNvContentPartPr/>
                <p14:nvPr/>
              </p14:nvContentPartPr>
              <p14:xfrm>
                <a:off x="9379400" y="2173406"/>
                <a:ext cx="167760" cy="18360"/>
              </p14:xfrm>
            </p:contentPart>
          </mc:Choice>
          <mc:Fallback>
            <p:pic>
              <p:nvPicPr>
                <p:cNvPr id="22" name="Ink 21">
                  <a:extLst>
                    <a:ext uri="{FF2B5EF4-FFF2-40B4-BE49-F238E27FC236}">
                      <a16:creationId xmlns:a16="http://schemas.microsoft.com/office/drawing/2014/main" id="{AB0658DC-3701-4726-B0BC-BED931603F66}"/>
                    </a:ext>
                  </a:extLst>
                </p:cNvPr>
                <p:cNvPicPr/>
                <p:nvPr/>
              </p:nvPicPr>
              <p:blipFill>
                <a:blip r:embed="rId37"/>
                <a:stretch>
                  <a:fillRect/>
                </a:stretch>
              </p:blipFill>
              <p:spPr>
                <a:xfrm>
                  <a:off x="9370760" y="2164766"/>
                  <a:ext cx="1854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9B0F7922-DCF9-4691-9364-B37C638116AF}"/>
                    </a:ext>
                  </a:extLst>
                </p14:cNvPr>
                <p14:cNvContentPartPr/>
                <p14:nvPr/>
              </p14:nvContentPartPr>
              <p14:xfrm>
                <a:off x="9558680" y="1985126"/>
                <a:ext cx="338040" cy="289440"/>
              </p14:xfrm>
            </p:contentPart>
          </mc:Choice>
          <mc:Fallback>
            <p:pic>
              <p:nvPicPr>
                <p:cNvPr id="23" name="Ink 22">
                  <a:extLst>
                    <a:ext uri="{FF2B5EF4-FFF2-40B4-BE49-F238E27FC236}">
                      <a16:creationId xmlns:a16="http://schemas.microsoft.com/office/drawing/2014/main" id="{9B0F7922-DCF9-4691-9364-B37C638116AF}"/>
                    </a:ext>
                  </a:extLst>
                </p:cNvPr>
                <p:cNvPicPr/>
                <p:nvPr/>
              </p:nvPicPr>
              <p:blipFill>
                <a:blip r:embed="rId39"/>
                <a:stretch>
                  <a:fillRect/>
                </a:stretch>
              </p:blipFill>
              <p:spPr>
                <a:xfrm>
                  <a:off x="9549680" y="1976126"/>
                  <a:ext cx="3556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A9518B51-5173-4CB3-BE10-2CD7730692E2}"/>
                    </a:ext>
                  </a:extLst>
                </p14:cNvPr>
                <p14:cNvContentPartPr/>
                <p14:nvPr/>
              </p14:nvContentPartPr>
              <p14:xfrm>
                <a:off x="9848120" y="2188166"/>
                <a:ext cx="121320" cy="147240"/>
              </p14:xfrm>
            </p:contentPart>
          </mc:Choice>
          <mc:Fallback>
            <p:pic>
              <p:nvPicPr>
                <p:cNvPr id="24" name="Ink 23">
                  <a:extLst>
                    <a:ext uri="{FF2B5EF4-FFF2-40B4-BE49-F238E27FC236}">
                      <a16:creationId xmlns:a16="http://schemas.microsoft.com/office/drawing/2014/main" id="{A9518B51-5173-4CB3-BE10-2CD7730692E2}"/>
                    </a:ext>
                  </a:extLst>
                </p:cNvPr>
                <p:cNvPicPr/>
                <p:nvPr/>
              </p:nvPicPr>
              <p:blipFill>
                <a:blip r:embed="rId41"/>
                <a:stretch>
                  <a:fillRect/>
                </a:stretch>
              </p:blipFill>
              <p:spPr>
                <a:xfrm>
                  <a:off x="9839480" y="2179166"/>
                  <a:ext cx="1389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47FC14F2-DF04-476B-9687-074186AC46D0}"/>
                    </a:ext>
                  </a:extLst>
                </p14:cNvPr>
                <p14:cNvContentPartPr/>
                <p14:nvPr/>
              </p14:nvContentPartPr>
              <p14:xfrm>
                <a:off x="9980240" y="1950566"/>
                <a:ext cx="143280" cy="244800"/>
              </p14:xfrm>
            </p:contentPart>
          </mc:Choice>
          <mc:Fallback>
            <p:pic>
              <p:nvPicPr>
                <p:cNvPr id="25" name="Ink 24">
                  <a:extLst>
                    <a:ext uri="{FF2B5EF4-FFF2-40B4-BE49-F238E27FC236}">
                      <a16:creationId xmlns:a16="http://schemas.microsoft.com/office/drawing/2014/main" id="{47FC14F2-DF04-476B-9687-074186AC46D0}"/>
                    </a:ext>
                  </a:extLst>
                </p:cNvPr>
                <p:cNvPicPr/>
                <p:nvPr/>
              </p:nvPicPr>
              <p:blipFill>
                <a:blip r:embed="rId43"/>
                <a:stretch>
                  <a:fillRect/>
                </a:stretch>
              </p:blipFill>
              <p:spPr>
                <a:xfrm>
                  <a:off x="9971240" y="1941566"/>
                  <a:ext cx="160920" cy="26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DE4375AD-9C39-4DDE-AA4D-F62DF2C06F25}"/>
                  </a:ext>
                </a:extLst>
              </p14:cNvPr>
              <p14:cNvContentPartPr/>
              <p14:nvPr/>
            </p14:nvContentPartPr>
            <p14:xfrm>
              <a:off x="9936320" y="948686"/>
              <a:ext cx="5302800" cy="505080"/>
            </p14:xfrm>
          </p:contentPart>
        </mc:Choice>
        <mc:Fallback>
          <p:pic>
            <p:nvPicPr>
              <p:cNvPr id="27" name="Ink 26">
                <a:extLst>
                  <a:ext uri="{FF2B5EF4-FFF2-40B4-BE49-F238E27FC236}">
                    <a16:creationId xmlns:a16="http://schemas.microsoft.com/office/drawing/2014/main" id="{DE4375AD-9C39-4DDE-AA4D-F62DF2C06F25}"/>
                  </a:ext>
                </a:extLst>
              </p:cNvPr>
              <p:cNvPicPr/>
              <p:nvPr/>
            </p:nvPicPr>
            <p:blipFill>
              <a:blip r:embed="rId45"/>
              <a:stretch>
                <a:fillRect/>
              </a:stretch>
            </p:blipFill>
            <p:spPr>
              <a:xfrm>
                <a:off x="9918320" y="912686"/>
                <a:ext cx="5338440" cy="576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7F6024C5-369A-412A-BACD-CD2454B784AA}"/>
                  </a:ext>
                </a:extLst>
              </p14:cNvPr>
              <p14:cNvContentPartPr/>
              <p14:nvPr/>
            </p14:nvContentPartPr>
            <p14:xfrm>
              <a:off x="10225400" y="1141646"/>
              <a:ext cx="1331640" cy="1033200"/>
            </p14:xfrm>
          </p:contentPart>
        </mc:Choice>
        <mc:Fallback>
          <p:pic>
            <p:nvPicPr>
              <p:cNvPr id="28" name="Ink 27">
                <a:extLst>
                  <a:ext uri="{FF2B5EF4-FFF2-40B4-BE49-F238E27FC236}">
                    <a16:creationId xmlns:a16="http://schemas.microsoft.com/office/drawing/2014/main" id="{7F6024C5-369A-412A-BACD-CD2454B784AA}"/>
                  </a:ext>
                </a:extLst>
              </p:cNvPr>
              <p:cNvPicPr/>
              <p:nvPr/>
            </p:nvPicPr>
            <p:blipFill>
              <a:blip r:embed="rId47"/>
              <a:stretch>
                <a:fillRect/>
              </a:stretch>
            </p:blipFill>
            <p:spPr>
              <a:xfrm>
                <a:off x="10207760" y="1106006"/>
                <a:ext cx="1367280" cy="1104840"/>
              </a:xfrm>
              <a:prstGeom prst="rect">
                <a:avLst/>
              </a:prstGeom>
            </p:spPr>
          </p:pic>
        </mc:Fallback>
      </mc:AlternateContent>
      <p:grpSp>
        <p:nvGrpSpPr>
          <p:cNvPr id="32" name="Group 31">
            <a:extLst>
              <a:ext uri="{FF2B5EF4-FFF2-40B4-BE49-F238E27FC236}">
                <a16:creationId xmlns:a16="http://schemas.microsoft.com/office/drawing/2014/main" id="{A6A211E5-31B5-4FA3-AFDC-4BB054432BC4}"/>
              </a:ext>
            </a:extLst>
          </p:cNvPr>
          <p:cNvGrpSpPr/>
          <p:nvPr/>
        </p:nvGrpSpPr>
        <p:grpSpPr>
          <a:xfrm>
            <a:off x="8535560" y="419126"/>
            <a:ext cx="2541240" cy="1308600"/>
            <a:chOff x="8535560" y="419126"/>
            <a:chExt cx="2541240" cy="1308600"/>
          </a:xfrm>
        </p:grpSpPr>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247FB36E-D1FA-4BC9-AA78-78875D4C0664}"/>
                    </a:ext>
                  </a:extLst>
                </p14:cNvPr>
                <p14:cNvContentPartPr/>
                <p14:nvPr/>
              </p14:nvContentPartPr>
              <p14:xfrm>
                <a:off x="9854600" y="780206"/>
                <a:ext cx="1222200" cy="947520"/>
              </p14:xfrm>
            </p:contentPart>
          </mc:Choice>
          <mc:Fallback>
            <p:pic>
              <p:nvPicPr>
                <p:cNvPr id="29" name="Ink 28">
                  <a:extLst>
                    <a:ext uri="{FF2B5EF4-FFF2-40B4-BE49-F238E27FC236}">
                      <a16:creationId xmlns:a16="http://schemas.microsoft.com/office/drawing/2014/main" id="{247FB36E-D1FA-4BC9-AA78-78875D4C0664}"/>
                    </a:ext>
                  </a:extLst>
                </p:cNvPr>
                <p:cNvPicPr/>
                <p:nvPr/>
              </p:nvPicPr>
              <p:blipFill>
                <a:blip r:embed="rId49"/>
                <a:stretch>
                  <a:fillRect/>
                </a:stretch>
              </p:blipFill>
              <p:spPr>
                <a:xfrm>
                  <a:off x="9845960" y="771566"/>
                  <a:ext cx="1239840" cy="965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25B2A121-DF71-4E08-AD8C-896A0162C483}"/>
                    </a:ext>
                  </a:extLst>
                </p14:cNvPr>
                <p14:cNvContentPartPr/>
                <p14:nvPr/>
              </p14:nvContentPartPr>
              <p14:xfrm>
                <a:off x="8535560" y="419126"/>
                <a:ext cx="1206720" cy="563040"/>
              </p14:xfrm>
            </p:contentPart>
          </mc:Choice>
          <mc:Fallback>
            <p:pic>
              <p:nvPicPr>
                <p:cNvPr id="30" name="Ink 29">
                  <a:extLst>
                    <a:ext uri="{FF2B5EF4-FFF2-40B4-BE49-F238E27FC236}">
                      <a16:creationId xmlns:a16="http://schemas.microsoft.com/office/drawing/2014/main" id="{25B2A121-DF71-4E08-AD8C-896A0162C483}"/>
                    </a:ext>
                  </a:extLst>
                </p:cNvPr>
                <p:cNvPicPr/>
                <p:nvPr/>
              </p:nvPicPr>
              <p:blipFill>
                <a:blip r:embed="rId51"/>
                <a:stretch>
                  <a:fillRect/>
                </a:stretch>
              </p:blipFill>
              <p:spPr>
                <a:xfrm>
                  <a:off x="8526560" y="410126"/>
                  <a:ext cx="1224360" cy="580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F703B3E4-5AF9-436A-8CEA-82E1A316FCDA}"/>
                  </a:ext>
                </a:extLst>
              </p14:cNvPr>
              <p14:cNvContentPartPr/>
              <p14:nvPr/>
            </p14:nvContentPartPr>
            <p14:xfrm>
              <a:off x="7417040" y="364406"/>
              <a:ext cx="407880" cy="330120"/>
            </p14:xfrm>
          </p:contentPart>
        </mc:Choice>
        <mc:Fallback>
          <p:pic>
            <p:nvPicPr>
              <p:cNvPr id="31" name="Ink 30">
                <a:extLst>
                  <a:ext uri="{FF2B5EF4-FFF2-40B4-BE49-F238E27FC236}">
                    <a16:creationId xmlns:a16="http://schemas.microsoft.com/office/drawing/2014/main" id="{F703B3E4-5AF9-436A-8CEA-82E1A316FCDA}"/>
                  </a:ext>
                </a:extLst>
              </p:cNvPr>
              <p:cNvPicPr/>
              <p:nvPr/>
            </p:nvPicPr>
            <p:blipFill>
              <a:blip r:embed="rId53"/>
              <a:stretch>
                <a:fillRect/>
              </a:stretch>
            </p:blipFill>
            <p:spPr>
              <a:xfrm>
                <a:off x="7408400" y="355766"/>
                <a:ext cx="425520" cy="347760"/>
              </a:xfrm>
              <a:prstGeom prst="rect">
                <a:avLst/>
              </a:prstGeom>
            </p:spPr>
          </p:pic>
        </mc:Fallback>
      </mc:AlternateContent>
      <p:grpSp>
        <p:nvGrpSpPr>
          <p:cNvPr id="35" name="Group 34">
            <a:extLst>
              <a:ext uri="{FF2B5EF4-FFF2-40B4-BE49-F238E27FC236}">
                <a16:creationId xmlns:a16="http://schemas.microsoft.com/office/drawing/2014/main" id="{CAE93FAF-A167-4D79-833E-16A6070D09F4}"/>
              </a:ext>
            </a:extLst>
          </p:cNvPr>
          <p:cNvGrpSpPr/>
          <p:nvPr/>
        </p:nvGrpSpPr>
        <p:grpSpPr>
          <a:xfrm>
            <a:off x="758840" y="2646446"/>
            <a:ext cx="419040" cy="627840"/>
            <a:chOff x="758840" y="2646446"/>
            <a:chExt cx="419040" cy="627840"/>
          </a:xfrm>
        </p:grpSpPr>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91D574B8-9163-45AD-8082-72A55C305AE4}"/>
                    </a:ext>
                  </a:extLst>
                </p14:cNvPr>
                <p14:cNvContentPartPr/>
                <p14:nvPr/>
              </p14:nvContentPartPr>
              <p14:xfrm>
                <a:off x="850640" y="2674526"/>
                <a:ext cx="44280" cy="599760"/>
              </p14:xfrm>
            </p:contentPart>
          </mc:Choice>
          <mc:Fallback>
            <p:pic>
              <p:nvPicPr>
                <p:cNvPr id="33" name="Ink 32">
                  <a:extLst>
                    <a:ext uri="{FF2B5EF4-FFF2-40B4-BE49-F238E27FC236}">
                      <a16:creationId xmlns:a16="http://schemas.microsoft.com/office/drawing/2014/main" id="{91D574B8-9163-45AD-8082-72A55C305AE4}"/>
                    </a:ext>
                  </a:extLst>
                </p:cNvPr>
                <p:cNvPicPr/>
                <p:nvPr/>
              </p:nvPicPr>
              <p:blipFill>
                <a:blip r:embed="rId55"/>
                <a:stretch>
                  <a:fillRect/>
                </a:stretch>
              </p:blipFill>
              <p:spPr>
                <a:xfrm>
                  <a:off x="841640" y="2665526"/>
                  <a:ext cx="6192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884AD4E6-7BC9-4B0D-A3BB-CA895DBD04D9}"/>
                    </a:ext>
                  </a:extLst>
                </p14:cNvPr>
                <p14:cNvContentPartPr/>
                <p14:nvPr/>
              </p14:nvContentPartPr>
              <p14:xfrm>
                <a:off x="758840" y="2646446"/>
                <a:ext cx="419040" cy="404640"/>
              </p14:xfrm>
            </p:contentPart>
          </mc:Choice>
          <mc:Fallback>
            <p:pic>
              <p:nvPicPr>
                <p:cNvPr id="34" name="Ink 33">
                  <a:extLst>
                    <a:ext uri="{FF2B5EF4-FFF2-40B4-BE49-F238E27FC236}">
                      <a16:creationId xmlns:a16="http://schemas.microsoft.com/office/drawing/2014/main" id="{884AD4E6-7BC9-4B0D-A3BB-CA895DBD04D9}"/>
                    </a:ext>
                  </a:extLst>
                </p:cNvPr>
                <p:cNvPicPr/>
                <p:nvPr/>
              </p:nvPicPr>
              <p:blipFill>
                <a:blip r:embed="rId57"/>
                <a:stretch>
                  <a:fillRect/>
                </a:stretch>
              </p:blipFill>
              <p:spPr>
                <a:xfrm>
                  <a:off x="750200" y="2637446"/>
                  <a:ext cx="436680" cy="422280"/>
                </a:xfrm>
                <a:prstGeom prst="rect">
                  <a:avLst/>
                </a:prstGeom>
              </p:spPr>
            </p:pic>
          </mc:Fallback>
        </mc:AlternateContent>
      </p:grpSp>
      <p:grpSp>
        <p:nvGrpSpPr>
          <p:cNvPr id="40" name="Group 39">
            <a:extLst>
              <a:ext uri="{FF2B5EF4-FFF2-40B4-BE49-F238E27FC236}">
                <a16:creationId xmlns:a16="http://schemas.microsoft.com/office/drawing/2014/main" id="{8E49D0F2-E6F2-4AF3-857C-E412F113564C}"/>
              </a:ext>
            </a:extLst>
          </p:cNvPr>
          <p:cNvGrpSpPr/>
          <p:nvPr/>
        </p:nvGrpSpPr>
        <p:grpSpPr>
          <a:xfrm>
            <a:off x="1679720" y="2232086"/>
            <a:ext cx="974880" cy="1015200"/>
            <a:chOff x="1679720" y="2232086"/>
            <a:chExt cx="974880" cy="1015200"/>
          </a:xfrm>
        </p:grpSpPr>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990C50CA-6090-42F4-8BDF-3EADC45BC35E}"/>
                    </a:ext>
                  </a:extLst>
                </p14:cNvPr>
                <p14:cNvContentPartPr/>
                <p14:nvPr/>
              </p14:nvContentPartPr>
              <p14:xfrm>
                <a:off x="1679720" y="2316326"/>
                <a:ext cx="355320" cy="930960"/>
              </p14:xfrm>
            </p:contentPart>
          </mc:Choice>
          <mc:Fallback>
            <p:pic>
              <p:nvPicPr>
                <p:cNvPr id="36" name="Ink 35">
                  <a:extLst>
                    <a:ext uri="{FF2B5EF4-FFF2-40B4-BE49-F238E27FC236}">
                      <a16:creationId xmlns:a16="http://schemas.microsoft.com/office/drawing/2014/main" id="{990C50CA-6090-42F4-8BDF-3EADC45BC35E}"/>
                    </a:ext>
                  </a:extLst>
                </p:cNvPr>
                <p:cNvPicPr/>
                <p:nvPr/>
              </p:nvPicPr>
              <p:blipFill>
                <a:blip r:embed="rId59"/>
                <a:stretch>
                  <a:fillRect/>
                </a:stretch>
              </p:blipFill>
              <p:spPr>
                <a:xfrm>
                  <a:off x="1671080" y="2307686"/>
                  <a:ext cx="372960" cy="948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97D47084-CB3E-454A-9740-AEB363A1A519}"/>
                    </a:ext>
                  </a:extLst>
                </p14:cNvPr>
                <p14:cNvContentPartPr/>
                <p14:nvPr/>
              </p14:nvContentPartPr>
              <p14:xfrm>
                <a:off x="2113880" y="2705486"/>
                <a:ext cx="540720" cy="332280"/>
              </p14:xfrm>
            </p:contentPart>
          </mc:Choice>
          <mc:Fallback>
            <p:pic>
              <p:nvPicPr>
                <p:cNvPr id="37" name="Ink 36">
                  <a:extLst>
                    <a:ext uri="{FF2B5EF4-FFF2-40B4-BE49-F238E27FC236}">
                      <a16:creationId xmlns:a16="http://schemas.microsoft.com/office/drawing/2014/main" id="{97D47084-CB3E-454A-9740-AEB363A1A519}"/>
                    </a:ext>
                  </a:extLst>
                </p:cNvPr>
                <p:cNvPicPr/>
                <p:nvPr/>
              </p:nvPicPr>
              <p:blipFill>
                <a:blip r:embed="rId61"/>
                <a:stretch>
                  <a:fillRect/>
                </a:stretch>
              </p:blipFill>
              <p:spPr>
                <a:xfrm>
                  <a:off x="2105240" y="2696846"/>
                  <a:ext cx="55836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2AD56412-FE6A-4A27-9DB9-2F9CBB5902E1}"/>
                    </a:ext>
                  </a:extLst>
                </p14:cNvPr>
                <p14:cNvContentPartPr/>
                <p14:nvPr/>
              </p14:nvContentPartPr>
              <p14:xfrm>
                <a:off x="2298920" y="2633126"/>
                <a:ext cx="322920" cy="531720"/>
              </p14:xfrm>
            </p:contentPart>
          </mc:Choice>
          <mc:Fallback>
            <p:pic>
              <p:nvPicPr>
                <p:cNvPr id="38" name="Ink 37">
                  <a:extLst>
                    <a:ext uri="{FF2B5EF4-FFF2-40B4-BE49-F238E27FC236}">
                      <a16:creationId xmlns:a16="http://schemas.microsoft.com/office/drawing/2014/main" id="{2AD56412-FE6A-4A27-9DB9-2F9CBB5902E1}"/>
                    </a:ext>
                  </a:extLst>
                </p:cNvPr>
                <p:cNvPicPr/>
                <p:nvPr/>
              </p:nvPicPr>
              <p:blipFill>
                <a:blip r:embed="rId63"/>
                <a:stretch>
                  <a:fillRect/>
                </a:stretch>
              </p:blipFill>
              <p:spPr>
                <a:xfrm>
                  <a:off x="2289920" y="2624486"/>
                  <a:ext cx="34056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9ADAEE38-EF02-4B75-80BE-0C823DF36725}"/>
                    </a:ext>
                  </a:extLst>
                </p14:cNvPr>
                <p14:cNvContentPartPr/>
                <p14:nvPr/>
              </p14:nvContentPartPr>
              <p14:xfrm>
                <a:off x="2482160" y="2232086"/>
                <a:ext cx="74160" cy="233280"/>
              </p14:xfrm>
            </p:contentPart>
          </mc:Choice>
          <mc:Fallback>
            <p:pic>
              <p:nvPicPr>
                <p:cNvPr id="39" name="Ink 38">
                  <a:extLst>
                    <a:ext uri="{FF2B5EF4-FFF2-40B4-BE49-F238E27FC236}">
                      <a16:creationId xmlns:a16="http://schemas.microsoft.com/office/drawing/2014/main" id="{9ADAEE38-EF02-4B75-80BE-0C823DF36725}"/>
                    </a:ext>
                  </a:extLst>
                </p:cNvPr>
                <p:cNvPicPr/>
                <p:nvPr/>
              </p:nvPicPr>
              <p:blipFill>
                <a:blip r:embed="rId65"/>
                <a:stretch>
                  <a:fillRect/>
                </a:stretch>
              </p:blipFill>
              <p:spPr>
                <a:xfrm>
                  <a:off x="2473160" y="2223086"/>
                  <a:ext cx="91800" cy="250920"/>
                </a:xfrm>
                <a:prstGeom prst="rect">
                  <a:avLst/>
                </a:prstGeom>
              </p:spPr>
            </p:pic>
          </mc:Fallback>
        </mc:AlternateContent>
      </p:grpSp>
      <p:grpSp>
        <p:nvGrpSpPr>
          <p:cNvPr id="51" name="Group 50">
            <a:extLst>
              <a:ext uri="{FF2B5EF4-FFF2-40B4-BE49-F238E27FC236}">
                <a16:creationId xmlns:a16="http://schemas.microsoft.com/office/drawing/2014/main" id="{1022A061-2689-406C-993B-E3430172FE84}"/>
              </a:ext>
            </a:extLst>
          </p:cNvPr>
          <p:cNvGrpSpPr/>
          <p:nvPr/>
        </p:nvGrpSpPr>
        <p:grpSpPr>
          <a:xfrm>
            <a:off x="3105320" y="2318126"/>
            <a:ext cx="3886920" cy="1009800"/>
            <a:chOff x="3105320" y="2318126"/>
            <a:chExt cx="3886920" cy="1009800"/>
          </a:xfrm>
        </p:grpSpPr>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A5C7E388-8251-4DF7-96EE-9A041D227A33}"/>
                    </a:ext>
                  </a:extLst>
                </p14:cNvPr>
                <p14:cNvContentPartPr/>
                <p14:nvPr/>
              </p14:nvContentPartPr>
              <p14:xfrm>
                <a:off x="3105320" y="2481206"/>
                <a:ext cx="742680" cy="579960"/>
              </p14:xfrm>
            </p:contentPart>
          </mc:Choice>
          <mc:Fallback>
            <p:pic>
              <p:nvPicPr>
                <p:cNvPr id="41" name="Ink 40">
                  <a:extLst>
                    <a:ext uri="{FF2B5EF4-FFF2-40B4-BE49-F238E27FC236}">
                      <a16:creationId xmlns:a16="http://schemas.microsoft.com/office/drawing/2014/main" id="{A5C7E388-8251-4DF7-96EE-9A041D227A33}"/>
                    </a:ext>
                  </a:extLst>
                </p:cNvPr>
                <p:cNvPicPr/>
                <p:nvPr/>
              </p:nvPicPr>
              <p:blipFill>
                <a:blip r:embed="rId67"/>
                <a:stretch>
                  <a:fillRect/>
                </a:stretch>
              </p:blipFill>
              <p:spPr>
                <a:xfrm>
                  <a:off x="3096680" y="2472566"/>
                  <a:ext cx="76032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1A172776-9F60-482E-9A24-6E368392ED51}"/>
                    </a:ext>
                  </a:extLst>
                </p14:cNvPr>
                <p14:cNvContentPartPr/>
                <p14:nvPr/>
              </p14:nvContentPartPr>
              <p14:xfrm>
                <a:off x="3521840" y="3066926"/>
                <a:ext cx="566640" cy="158040"/>
              </p14:xfrm>
            </p:contentPart>
          </mc:Choice>
          <mc:Fallback>
            <p:pic>
              <p:nvPicPr>
                <p:cNvPr id="42" name="Ink 41">
                  <a:extLst>
                    <a:ext uri="{FF2B5EF4-FFF2-40B4-BE49-F238E27FC236}">
                      <a16:creationId xmlns:a16="http://schemas.microsoft.com/office/drawing/2014/main" id="{1A172776-9F60-482E-9A24-6E368392ED51}"/>
                    </a:ext>
                  </a:extLst>
                </p:cNvPr>
                <p:cNvPicPr/>
                <p:nvPr/>
              </p:nvPicPr>
              <p:blipFill>
                <a:blip r:embed="rId69"/>
                <a:stretch>
                  <a:fillRect/>
                </a:stretch>
              </p:blipFill>
              <p:spPr>
                <a:xfrm>
                  <a:off x="3512840" y="3058286"/>
                  <a:ext cx="5842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4CF9A674-472E-48A0-BDB7-56CD0DE09DFF}"/>
                    </a:ext>
                  </a:extLst>
                </p14:cNvPr>
                <p14:cNvContentPartPr/>
                <p14:nvPr/>
              </p14:nvContentPartPr>
              <p14:xfrm>
                <a:off x="4336520" y="2776766"/>
                <a:ext cx="622800" cy="365040"/>
              </p14:xfrm>
            </p:contentPart>
          </mc:Choice>
          <mc:Fallback>
            <p:pic>
              <p:nvPicPr>
                <p:cNvPr id="43" name="Ink 42">
                  <a:extLst>
                    <a:ext uri="{FF2B5EF4-FFF2-40B4-BE49-F238E27FC236}">
                      <a16:creationId xmlns:a16="http://schemas.microsoft.com/office/drawing/2014/main" id="{4CF9A674-472E-48A0-BDB7-56CD0DE09DFF}"/>
                    </a:ext>
                  </a:extLst>
                </p:cNvPr>
                <p:cNvPicPr/>
                <p:nvPr/>
              </p:nvPicPr>
              <p:blipFill>
                <a:blip r:embed="rId71"/>
                <a:stretch>
                  <a:fillRect/>
                </a:stretch>
              </p:blipFill>
              <p:spPr>
                <a:xfrm>
                  <a:off x="4327520" y="2767766"/>
                  <a:ext cx="64044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0A9E597F-B6D8-414A-A9E9-77F65B9D6CD5}"/>
                    </a:ext>
                  </a:extLst>
                </p14:cNvPr>
                <p14:cNvContentPartPr/>
                <p14:nvPr/>
              </p14:nvContentPartPr>
              <p14:xfrm>
                <a:off x="5110880" y="2890526"/>
                <a:ext cx="282600" cy="21960"/>
              </p14:xfrm>
            </p:contentPart>
          </mc:Choice>
          <mc:Fallback>
            <p:pic>
              <p:nvPicPr>
                <p:cNvPr id="44" name="Ink 43">
                  <a:extLst>
                    <a:ext uri="{FF2B5EF4-FFF2-40B4-BE49-F238E27FC236}">
                      <a16:creationId xmlns:a16="http://schemas.microsoft.com/office/drawing/2014/main" id="{0A9E597F-B6D8-414A-A9E9-77F65B9D6CD5}"/>
                    </a:ext>
                  </a:extLst>
                </p:cNvPr>
                <p:cNvPicPr/>
                <p:nvPr/>
              </p:nvPicPr>
              <p:blipFill>
                <a:blip r:embed="rId73"/>
                <a:stretch>
                  <a:fillRect/>
                </a:stretch>
              </p:blipFill>
              <p:spPr>
                <a:xfrm>
                  <a:off x="5102240" y="2881526"/>
                  <a:ext cx="30024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8F10F596-1073-4EDC-80B0-DC4CB262011C}"/>
                    </a:ext>
                  </a:extLst>
                </p14:cNvPr>
                <p14:cNvContentPartPr/>
                <p14:nvPr/>
              </p14:nvContentPartPr>
              <p14:xfrm>
                <a:off x="5477360" y="2713046"/>
                <a:ext cx="514080" cy="359640"/>
              </p14:xfrm>
            </p:contentPart>
          </mc:Choice>
          <mc:Fallback>
            <p:pic>
              <p:nvPicPr>
                <p:cNvPr id="45" name="Ink 44">
                  <a:extLst>
                    <a:ext uri="{FF2B5EF4-FFF2-40B4-BE49-F238E27FC236}">
                      <a16:creationId xmlns:a16="http://schemas.microsoft.com/office/drawing/2014/main" id="{8F10F596-1073-4EDC-80B0-DC4CB262011C}"/>
                    </a:ext>
                  </a:extLst>
                </p:cNvPr>
                <p:cNvPicPr/>
                <p:nvPr/>
              </p:nvPicPr>
              <p:blipFill>
                <a:blip r:embed="rId75"/>
                <a:stretch>
                  <a:fillRect/>
                </a:stretch>
              </p:blipFill>
              <p:spPr>
                <a:xfrm>
                  <a:off x="5468720" y="2704046"/>
                  <a:ext cx="53172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4DEFCA78-1E64-4F78-A436-79ED06102FE1}"/>
                    </a:ext>
                  </a:extLst>
                </p14:cNvPr>
                <p14:cNvContentPartPr/>
                <p14:nvPr/>
              </p14:nvContentPartPr>
              <p14:xfrm>
                <a:off x="6284480" y="3012566"/>
                <a:ext cx="29520" cy="168480"/>
              </p14:xfrm>
            </p:contentPart>
          </mc:Choice>
          <mc:Fallback>
            <p:pic>
              <p:nvPicPr>
                <p:cNvPr id="46" name="Ink 45">
                  <a:extLst>
                    <a:ext uri="{FF2B5EF4-FFF2-40B4-BE49-F238E27FC236}">
                      <a16:creationId xmlns:a16="http://schemas.microsoft.com/office/drawing/2014/main" id="{4DEFCA78-1E64-4F78-A436-79ED06102FE1}"/>
                    </a:ext>
                  </a:extLst>
                </p:cNvPr>
                <p:cNvPicPr/>
                <p:nvPr/>
              </p:nvPicPr>
              <p:blipFill>
                <a:blip r:embed="rId77"/>
                <a:stretch>
                  <a:fillRect/>
                </a:stretch>
              </p:blipFill>
              <p:spPr>
                <a:xfrm>
                  <a:off x="6275480" y="3003926"/>
                  <a:ext cx="471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EE0ABFB2-066E-42A9-ADB1-50F618CB4CC5}"/>
                    </a:ext>
                  </a:extLst>
                </p14:cNvPr>
                <p14:cNvContentPartPr/>
                <p14:nvPr/>
              </p14:nvContentPartPr>
              <p14:xfrm>
                <a:off x="6389960" y="2675966"/>
                <a:ext cx="243360" cy="408240"/>
              </p14:xfrm>
            </p:contentPart>
          </mc:Choice>
          <mc:Fallback>
            <p:pic>
              <p:nvPicPr>
                <p:cNvPr id="47" name="Ink 46">
                  <a:extLst>
                    <a:ext uri="{FF2B5EF4-FFF2-40B4-BE49-F238E27FC236}">
                      <a16:creationId xmlns:a16="http://schemas.microsoft.com/office/drawing/2014/main" id="{EE0ABFB2-066E-42A9-ADB1-50F618CB4CC5}"/>
                    </a:ext>
                  </a:extLst>
                </p:cNvPr>
                <p:cNvPicPr/>
                <p:nvPr/>
              </p:nvPicPr>
              <p:blipFill>
                <a:blip r:embed="rId79"/>
                <a:stretch>
                  <a:fillRect/>
                </a:stretch>
              </p:blipFill>
              <p:spPr>
                <a:xfrm>
                  <a:off x="6380960" y="2667326"/>
                  <a:ext cx="26100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F56F51A3-6733-4D36-BC2B-EB732077CE1D}"/>
                    </a:ext>
                  </a:extLst>
                </p14:cNvPr>
                <p14:cNvContentPartPr/>
                <p14:nvPr/>
              </p14:nvContentPartPr>
              <p14:xfrm>
                <a:off x="6358280" y="2318126"/>
                <a:ext cx="633960" cy="1009800"/>
              </p14:xfrm>
            </p:contentPart>
          </mc:Choice>
          <mc:Fallback>
            <p:pic>
              <p:nvPicPr>
                <p:cNvPr id="48" name="Ink 47">
                  <a:extLst>
                    <a:ext uri="{FF2B5EF4-FFF2-40B4-BE49-F238E27FC236}">
                      <a16:creationId xmlns:a16="http://schemas.microsoft.com/office/drawing/2014/main" id="{F56F51A3-6733-4D36-BC2B-EB732077CE1D}"/>
                    </a:ext>
                  </a:extLst>
                </p:cNvPr>
                <p:cNvPicPr/>
                <p:nvPr/>
              </p:nvPicPr>
              <p:blipFill>
                <a:blip r:embed="rId81"/>
                <a:stretch>
                  <a:fillRect/>
                </a:stretch>
              </p:blipFill>
              <p:spPr>
                <a:xfrm>
                  <a:off x="6349640" y="2309486"/>
                  <a:ext cx="651600" cy="1027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609EAED4-7150-40CA-87AF-B7E721DF4608}"/>
                    </a:ext>
                  </a:extLst>
                </p14:cNvPr>
                <p14:cNvContentPartPr/>
                <p14:nvPr/>
              </p14:nvContentPartPr>
              <p14:xfrm>
                <a:off x="3409160" y="2855606"/>
                <a:ext cx="730800" cy="459720"/>
              </p14:xfrm>
            </p:contentPart>
          </mc:Choice>
          <mc:Fallback>
            <p:pic>
              <p:nvPicPr>
                <p:cNvPr id="50" name="Ink 49">
                  <a:extLst>
                    <a:ext uri="{FF2B5EF4-FFF2-40B4-BE49-F238E27FC236}">
                      <a16:creationId xmlns:a16="http://schemas.microsoft.com/office/drawing/2014/main" id="{609EAED4-7150-40CA-87AF-B7E721DF4608}"/>
                    </a:ext>
                  </a:extLst>
                </p:cNvPr>
                <p:cNvPicPr/>
                <p:nvPr/>
              </p:nvPicPr>
              <p:blipFill>
                <a:blip r:embed="rId83"/>
                <a:stretch>
                  <a:fillRect/>
                </a:stretch>
              </p:blipFill>
              <p:spPr>
                <a:xfrm>
                  <a:off x="3400520" y="2846966"/>
                  <a:ext cx="748440" cy="477360"/>
                </a:xfrm>
                <a:prstGeom prst="rect">
                  <a:avLst/>
                </a:prstGeom>
              </p:spPr>
            </p:pic>
          </mc:Fallback>
        </mc:AlternateContent>
      </p:grpSp>
      <p:grpSp>
        <p:nvGrpSpPr>
          <p:cNvPr id="58" name="Group 57">
            <a:extLst>
              <a:ext uri="{FF2B5EF4-FFF2-40B4-BE49-F238E27FC236}">
                <a16:creationId xmlns:a16="http://schemas.microsoft.com/office/drawing/2014/main" id="{6EC07E97-BFD1-4975-9279-D23F0B071EB9}"/>
              </a:ext>
            </a:extLst>
          </p:cNvPr>
          <p:cNvGrpSpPr/>
          <p:nvPr/>
        </p:nvGrpSpPr>
        <p:grpSpPr>
          <a:xfrm>
            <a:off x="1074200" y="4588286"/>
            <a:ext cx="2860200" cy="865440"/>
            <a:chOff x="1074200" y="4588286"/>
            <a:chExt cx="2860200" cy="865440"/>
          </a:xfrm>
        </p:grpSpPr>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9D8F1365-6E51-4FA3-B12B-DC60D5C602F7}"/>
                    </a:ext>
                  </a:extLst>
                </p14:cNvPr>
                <p14:cNvContentPartPr/>
                <p14:nvPr/>
              </p14:nvContentPartPr>
              <p14:xfrm>
                <a:off x="1242680" y="4771526"/>
                <a:ext cx="77400" cy="682200"/>
              </p14:xfrm>
            </p:contentPart>
          </mc:Choice>
          <mc:Fallback>
            <p:pic>
              <p:nvPicPr>
                <p:cNvPr id="52" name="Ink 51">
                  <a:extLst>
                    <a:ext uri="{FF2B5EF4-FFF2-40B4-BE49-F238E27FC236}">
                      <a16:creationId xmlns:a16="http://schemas.microsoft.com/office/drawing/2014/main" id="{9D8F1365-6E51-4FA3-B12B-DC60D5C602F7}"/>
                    </a:ext>
                  </a:extLst>
                </p:cNvPr>
                <p:cNvPicPr/>
                <p:nvPr/>
              </p:nvPicPr>
              <p:blipFill>
                <a:blip r:embed="rId85"/>
                <a:stretch>
                  <a:fillRect/>
                </a:stretch>
              </p:blipFill>
              <p:spPr>
                <a:xfrm>
                  <a:off x="1234040" y="4762526"/>
                  <a:ext cx="95040" cy="699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265B6A8A-404F-4F62-BF03-8456613F74A5}"/>
                    </a:ext>
                  </a:extLst>
                </p14:cNvPr>
                <p14:cNvContentPartPr/>
                <p14:nvPr/>
              </p14:nvContentPartPr>
              <p14:xfrm>
                <a:off x="1074200" y="4634006"/>
                <a:ext cx="645840" cy="373680"/>
              </p14:xfrm>
            </p:contentPart>
          </mc:Choice>
          <mc:Fallback>
            <p:pic>
              <p:nvPicPr>
                <p:cNvPr id="53" name="Ink 52">
                  <a:extLst>
                    <a:ext uri="{FF2B5EF4-FFF2-40B4-BE49-F238E27FC236}">
                      <a16:creationId xmlns:a16="http://schemas.microsoft.com/office/drawing/2014/main" id="{265B6A8A-404F-4F62-BF03-8456613F74A5}"/>
                    </a:ext>
                  </a:extLst>
                </p:cNvPr>
                <p:cNvPicPr/>
                <p:nvPr/>
              </p:nvPicPr>
              <p:blipFill>
                <a:blip r:embed="rId87"/>
                <a:stretch>
                  <a:fillRect/>
                </a:stretch>
              </p:blipFill>
              <p:spPr>
                <a:xfrm>
                  <a:off x="1065200" y="4625366"/>
                  <a:ext cx="66348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F1AC1DEF-39A7-408A-AF6E-3598EC261802}"/>
                    </a:ext>
                  </a:extLst>
                </p14:cNvPr>
                <p14:cNvContentPartPr/>
                <p14:nvPr/>
              </p14:nvContentPartPr>
              <p14:xfrm>
                <a:off x="1994360" y="4588286"/>
                <a:ext cx="249840" cy="777600"/>
              </p14:xfrm>
            </p:contentPart>
          </mc:Choice>
          <mc:Fallback>
            <p:pic>
              <p:nvPicPr>
                <p:cNvPr id="54" name="Ink 53">
                  <a:extLst>
                    <a:ext uri="{FF2B5EF4-FFF2-40B4-BE49-F238E27FC236}">
                      <a16:creationId xmlns:a16="http://schemas.microsoft.com/office/drawing/2014/main" id="{F1AC1DEF-39A7-408A-AF6E-3598EC261802}"/>
                    </a:ext>
                  </a:extLst>
                </p:cNvPr>
                <p:cNvPicPr/>
                <p:nvPr/>
              </p:nvPicPr>
              <p:blipFill>
                <a:blip r:embed="rId89"/>
                <a:stretch>
                  <a:fillRect/>
                </a:stretch>
              </p:blipFill>
              <p:spPr>
                <a:xfrm>
                  <a:off x="1985720" y="4579286"/>
                  <a:ext cx="267480" cy="795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CDE0CC98-91F5-4BB1-9F8E-3CFA81A76289}"/>
                    </a:ext>
                  </a:extLst>
                </p14:cNvPr>
                <p14:cNvContentPartPr/>
                <p14:nvPr/>
              </p14:nvContentPartPr>
              <p14:xfrm>
                <a:off x="2302520" y="4832366"/>
                <a:ext cx="638640" cy="335160"/>
              </p14:xfrm>
            </p:contentPart>
          </mc:Choice>
          <mc:Fallback>
            <p:pic>
              <p:nvPicPr>
                <p:cNvPr id="55" name="Ink 54">
                  <a:extLst>
                    <a:ext uri="{FF2B5EF4-FFF2-40B4-BE49-F238E27FC236}">
                      <a16:creationId xmlns:a16="http://schemas.microsoft.com/office/drawing/2014/main" id="{CDE0CC98-91F5-4BB1-9F8E-3CFA81A76289}"/>
                    </a:ext>
                  </a:extLst>
                </p:cNvPr>
                <p:cNvPicPr/>
                <p:nvPr/>
              </p:nvPicPr>
              <p:blipFill>
                <a:blip r:embed="rId91"/>
                <a:stretch>
                  <a:fillRect/>
                </a:stretch>
              </p:blipFill>
              <p:spPr>
                <a:xfrm>
                  <a:off x="2293520" y="4823726"/>
                  <a:ext cx="65628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086E96BB-1206-4F5C-87FD-D2540851740F}"/>
                    </a:ext>
                  </a:extLst>
                </p14:cNvPr>
                <p14:cNvContentPartPr/>
                <p14:nvPr/>
              </p14:nvContentPartPr>
              <p14:xfrm>
                <a:off x="2551640" y="4741646"/>
                <a:ext cx="304920" cy="509400"/>
              </p14:xfrm>
            </p:contentPart>
          </mc:Choice>
          <mc:Fallback>
            <p:pic>
              <p:nvPicPr>
                <p:cNvPr id="56" name="Ink 55">
                  <a:extLst>
                    <a:ext uri="{FF2B5EF4-FFF2-40B4-BE49-F238E27FC236}">
                      <a16:creationId xmlns:a16="http://schemas.microsoft.com/office/drawing/2014/main" id="{086E96BB-1206-4F5C-87FD-D2540851740F}"/>
                    </a:ext>
                  </a:extLst>
                </p:cNvPr>
                <p:cNvPicPr/>
                <p:nvPr/>
              </p:nvPicPr>
              <p:blipFill>
                <a:blip r:embed="rId93"/>
                <a:stretch>
                  <a:fillRect/>
                </a:stretch>
              </p:blipFill>
              <p:spPr>
                <a:xfrm>
                  <a:off x="2542640" y="4733006"/>
                  <a:ext cx="322560" cy="5270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1F07C91F-4A62-470D-BBF1-226409CCED38}"/>
                    </a:ext>
                  </a:extLst>
                </p14:cNvPr>
                <p14:cNvContentPartPr/>
                <p14:nvPr/>
              </p14:nvContentPartPr>
              <p14:xfrm>
                <a:off x="3116480" y="4715006"/>
                <a:ext cx="817920" cy="411480"/>
              </p14:xfrm>
            </p:contentPart>
          </mc:Choice>
          <mc:Fallback>
            <p:pic>
              <p:nvPicPr>
                <p:cNvPr id="57" name="Ink 56">
                  <a:extLst>
                    <a:ext uri="{FF2B5EF4-FFF2-40B4-BE49-F238E27FC236}">
                      <a16:creationId xmlns:a16="http://schemas.microsoft.com/office/drawing/2014/main" id="{1F07C91F-4A62-470D-BBF1-226409CCED38}"/>
                    </a:ext>
                  </a:extLst>
                </p:cNvPr>
                <p:cNvPicPr/>
                <p:nvPr/>
              </p:nvPicPr>
              <p:blipFill>
                <a:blip r:embed="rId95"/>
                <a:stretch>
                  <a:fillRect/>
                </a:stretch>
              </p:blipFill>
              <p:spPr>
                <a:xfrm>
                  <a:off x="3107480" y="4706366"/>
                  <a:ext cx="835560" cy="429120"/>
                </a:xfrm>
                <a:prstGeom prst="rect">
                  <a:avLst/>
                </a:prstGeom>
              </p:spPr>
            </p:pic>
          </mc:Fallback>
        </mc:AlternateContent>
      </p:grpSp>
      <p:grpSp>
        <p:nvGrpSpPr>
          <p:cNvPr id="63" name="Group 62">
            <a:extLst>
              <a:ext uri="{FF2B5EF4-FFF2-40B4-BE49-F238E27FC236}">
                <a16:creationId xmlns:a16="http://schemas.microsoft.com/office/drawing/2014/main" id="{BD6A3972-F816-4B82-B853-5693A04EBBC7}"/>
              </a:ext>
            </a:extLst>
          </p:cNvPr>
          <p:cNvGrpSpPr/>
          <p:nvPr/>
        </p:nvGrpSpPr>
        <p:grpSpPr>
          <a:xfrm>
            <a:off x="4520840" y="4261406"/>
            <a:ext cx="1667880" cy="970560"/>
            <a:chOff x="4520840" y="4261406"/>
            <a:chExt cx="1667880" cy="970560"/>
          </a:xfrm>
        </p:grpSpPr>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6E22CBD3-8298-4F23-BEBC-0BA247DBC31C}"/>
                    </a:ext>
                  </a:extLst>
                </p14:cNvPr>
                <p14:cNvContentPartPr/>
                <p14:nvPr/>
              </p14:nvContentPartPr>
              <p14:xfrm>
                <a:off x="4520840" y="4609526"/>
                <a:ext cx="513360" cy="336960"/>
              </p14:xfrm>
            </p:contentPart>
          </mc:Choice>
          <mc:Fallback>
            <p:pic>
              <p:nvPicPr>
                <p:cNvPr id="59" name="Ink 58">
                  <a:extLst>
                    <a:ext uri="{FF2B5EF4-FFF2-40B4-BE49-F238E27FC236}">
                      <a16:creationId xmlns:a16="http://schemas.microsoft.com/office/drawing/2014/main" id="{6E22CBD3-8298-4F23-BEBC-0BA247DBC31C}"/>
                    </a:ext>
                  </a:extLst>
                </p:cNvPr>
                <p:cNvPicPr/>
                <p:nvPr/>
              </p:nvPicPr>
              <p:blipFill>
                <a:blip r:embed="rId97"/>
                <a:stretch>
                  <a:fillRect/>
                </a:stretch>
              </p:blipFill>
              <p:spPr>
                <a:xfrm>
                  <a:off x="4512200" y="4600886"/>
                  <a:ext cx="5310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Ink 59">
                  <a:extLst>
                    <a:ext uri="{FF2B5EF4-FFF2-40B4-BE49-F238E27FC236}">
                      <a16:creationId xmlns:a16="http://schemas.microsoft.com/office/drawing/2014/main" id="{2F575A88-9D29-402D-9598-55A94408B74B}"/>
                    </a:ext>
                  </a:extLst>
                </p14:cNvPr>
                <p14:cNvContentPartPr/>
                <p14:nvPr/>
              </p14:nvContentPartPr>
              <p14:xfrm>
                <a:off x="4912880" y="4261406"/>
                <a:ext cx="488160" cy="970560"/>
              </p14:xfrm>
            </p:contentPart>
          </mc:Choice>
          <mc:Fallback>
            <p:pic>
              <p:nvPicPr>
                <p:cNvPr id="60" name="Ink 59">
                  <a:extLst>
                    <a:ext uri="{FF2B5EF4-FFF2-40B4-BE49-F238E27FC236}">
                      <a16:creationId xmlns:a16="http://schemas.microsoft.com/office/drawing/2014/main" id="{2F575A88-9D29-402D-9598-55A94408B74B}"/>
                    </a:ext>
                  </a:extLst>
                </p:cNvPr>
                <p:cNvPicPr/>
                <p:nvPr/>
              </p:nvPicPr>
              <p:blipFill>
                <a:blip r:embed="rId99"/>
                <a:stretch>
                  <a:fillRect/>
                </a:stretch>
              </p:blipFill>
              <p:spPr>
                <a:xfrm>
                  <a:off x="4904240" y="4252766"/>
                  <a:ext cx="505800" cy="988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367727A1-610D-4BCB-81C4-5674032D72DA}"/>
                    </a:ext>
                  </a:extLst>
                </p14:cNvPr>
                <p14:cNvContentPartPr/>
                <p14:nvPr/>
              </p14:nvContentPartPr>
              <p14:xfrm>
                <a:off x="5805680" y="4740206"/>
                <a:ext cx="383040" cy="25200"/>
              </p14:xfrm>
            </p:contentPart>
          </mc:Choice>
          <mc:Fallback>
            <p:pic>
              <p:nvPicPr>
                <p:cNvPr id="61" name="Ink 60">
                  <a:extLst>
                    <a:ext uri="{FF2B5EF4-FFF2-40B4-BE49-F238E27FC236}">
                      <a16:creationId xmlns:a16="http://schemas.microsoft.com/office/drawing/2014/main" id="{367727A1-610D-4BCB-81C4-5674032D72DA}"/>
                    </a:ext>
                  </a:extLst>
                </p:cNvPr>
                <p:cNvPicPr/>
                <p:nvPr/>
              </p:nvPicPr>
              <p:blipFill>
                <a:blip r:embed="rId101"/>
                <a:stretch>
                  <a:fillRect/>
                </a:stretch>
              </p:blipFill>
              <p:spPr>
                <a:xfrm>
                  <a:off x="5796680" y="4731206"/>
                  <a:ext cx="4006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FAD01464-5B4B-46EB-BBDA-4F16A868A853}"/>
                    </a:ext>
                  </a:extLst>
                </p14:cNvPr>
                <p14:cNvContentPartPr/>
                <p14:nvPr/>
              </p14:nvContentPartPr>
              <p14:xfrm>
                <a:off x="5756360" y="4969526"/>
                <a:ext cx="392760" cy="6840"/>
              </p14:xfrm>
            </p:contentPart>
          </mc:Choice>
          <mc:Fallback>
            <p:pic>
              <p:nvPicPr>
                <p:cNvPr id="62" name="Ink 61">
                  <a:extLst>
                    <a:ext uri="{FF2B5EF4-FFF2-40B4-BE49-F238E27FC236}">
                      <a16:creationId xmlns:a16="http://schemas.microsoft.com/office/drawing/2014/main" id="{FAD01464-5B4B-46EB-BBDA-4F16A868A853}"/>
                    </a:ext>
                  </a:extLst>
                </p:cNvPr>
                <p:cNvPicPr/>
                <p:nvPr/>
              </p:nvPicPr>
              <p:blipFill>
                <a:blip r:embed="rId103"/>
                <a:stretch>
                  <a:fillRect/>
                </a:stretch>
              </p:blipFill>
              <p:spPr>
                <a:xfrm>
                  <a:off x="5747360" y="4960526"/>
                  <a:ext cx="410400" cy="2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044C40BD-0889-440D-8B68-7DB42129FBB3}"/>
                  </a:ext>
                </a:extLst>
              </p14:cNvPr>
              <p14:cNvContentPartPr/>
              <p14:nvPr/>
            </p14:nvContentPartPr>
            <p14:xfrm>
              <a:off x="12550280" y="5437886"/>
              <a:ext cx="492120" cy="454320"/>
            </p14:xfrm>
          </p:contentPart>
        </mc:Choice>
        <mc:Fallback>
          <p:pic>
            <p:nvPicPr>
              <p:cNvPr id="67" name="Ink 66">
                <a:extLst>
                  <a:ext uri="{FF2B5EF4-FFF2-40B4-BE49-F238E27FC236}">
                    <a16:creationId xmlns:a16="http://schemas.microsoft.com/office/drawing/2014/main" id="{044C40BD-0889-440D-8B68-7DB42129FBB3}"/>
                  </a:ext>
                </a:extLst>
              </p:cNvPr>
              <p:cNvPicPr/>
              <p:nvPr/>
            </p:nvPicPr>
            <p:blipFill>
              <a:blip r:embed="rId105"/>
              <a:stretch>
                <a:fillRect/>
              </a:stretch>
            </p:blipFill>
            <p:spPr>
              <a:xfrm>
                <a:off x="12541640" y="5428886"/>
                <a:ext cx="50976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9" name="Ink 68">
                <a:extLst>
                  <a:ext uri="{FF2B5EF4-FFF2-40B4-BE49-F238E27FC236}">
                    <a16:creationId xmlns:a16="http://schemas.microsoft.com/office/drawing/2014/main" id="{D5DDFFB3-BBAB-45F7-B4D5-8075284DD1A3}"/>
                  </a:ext>
                </a:extLst>
              </p14:cNvPr>
              <p14:cNvContentPartPr/>
              <p14:nvPr/>
            </p14:nvContentPartPr>
            <p14:xfrm>
              <a:off x="12707960" y="3515846"/>
              <a:ext cx="3202200" cy="1081080"/>
            </p14:xfrm>
          </p:contentPart>
        </mc:Choice>
        <mc:Fallback>
          <p:pic>
            <p:nvPicPr>
              <p:cNvPr id="69" name="Ink 68">
                <a:extLst>
                  <a:ext uri="{FF2B5EF4-FFF2-40B4-BE49-F238E27FC236}">
                    <a16:creationId xmlns:a16="http://schemas.microsoft.com/office/drawing/2014/main" id="{D5DDFFB3-BBAB-45F7-B4D5-8075284DD1A3}"/>
                  </a:ext>
                </a:extLst>
              </p:cNvPr>
              <p:cNvPicPr/>
              <p:nvPr/>
            </p:nvPicPr>
            <p:blipFill>
              <a:blip r:embed="rId107"/>
              <a:stretch>
                <a:fillRect/>
              </a:stretch>
            </p:blipFill>
            <p:spPr>
              <a:xfrm>
                <a:off x="12689960" y="3479846"/>
                <a:ext cx="3237840" cy="1152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0" name="Ink 69">
                <a:extLst>
                  <a:ext uri="{FF2B5EF4-FFF2-40B4-BE49-F238E27FC236}">
                    <a16:creationId xmlns:a16="http://schemas.microsoft.com/office/drawing/2014/main" id="{19D4780C-71AB-4CDB-8D9B-7D09623403B2}"/>
                  </a:ext>
                </a:extLst>
              </p14:cNvPr>
              <p14:cNvContentPartPr/>
              <p14:nvPr/>
            </p14:nvContentPartPr>
            <p14:xfrm>
              <a:off x="13037000" y="5520326"/>
              <a:ext cx="144360" cy="261360"/>
            </p14:xfrm>
          </p:contentPart>
        </mc:Choice>
        <mc:Fallback>
          <p:pic>
            <p:nvPicPr>
              <p:cNvPr id="70" name="Ink 69">
                <a:extLst>
                  <a:ext uri="{FF2B5EF4-FFF2-40B4-BE49-F238E27FC236}">
                    <a16:creationId xmlns:a16="http://schemas.microsoft.com/office/drawing/2014/main" id="{19D4780C-71AB-4CDB-8D9B-7D09623403B2}"/>
                  </a:ext>
                </a:extLst>
              </p:cNvPr>
              <p:cNvPicPr/>
              <p:nvPr/>
            </p:nvPicPr>
            <p:blipFill>
              <a:blip r:embed="rId109"/>
              <a:stretch>
                <a:fillRect/>
              </a:stretch>
            </p:blipFill>
            <p:spPr>
              <a:xfrm>
                <a:off x="13028360" y="5511686"/>
                <a:ext cx="162000" cy="279000"/>
              </a:xfrm>
              <a:prstGeom prst="rect">
                <a:avLst/>
              </a:prstGeom>
            </p:spPr>
          </p:pic>
        </mc:Fallback>
      </mc:AlternateContent>
      <p:grpSp>
        <p:nvGrpSpPr>
          <p:cNvPr id="79" name="Group 78">
            <a:extLst>
              <a:ext uri="{FF2B5EF4-FFF2-40B4-BE49-F238E27FC236}">
                <a16:creationId xmlns:a16="http://schemas.microsoft.com/office/drawing/2014/main" id="{B317BD5E-6B56-4F6E-948B-FC466B017392}"/>
              </a:ext>
            </a:extLst>
          </p:cNvPr>
          <p:cNvGrpSpPr/>
          <p:nvPr/>
        </p:nvGrpSpPr>
        <p:grpSpPr>
          <a:xfrm>
            <a:off x="8997440" y="4641206"/>
            <a:ext cx="7823520" cy="556200"/>
            <a:chOff x="8997440" y="4641206"/>
            <a:chExt cx="7823520" cy="556200"/>
          </a:xfrm>
        </p:grpSpPr>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A83E2DFB-32F5-4F77-9B69-B9D16C292010}"/>
                    </a:ext>
                  </a:extLst>
                </p14:cNvPr>
                <p14:cNvContentPartPr/>
                <p14:nvPr/>
              </p14:nvContentPartPr>
              <p14:xfrm>
                <a:off x="8997440" y="4803926"/>
                <a:ext cx="7823520" cy="393480"/>
              </p14:xfrm>
            </p:contentPart>
          </mc:Choice>
          <mc:Fallback>
            <p:pic>
              <p:nvPicPr>
                <p:cNvPr id="64" name="Ink 63">
                  <a:extLst>
                    <a:ext uri="{FF2B5EF4-FFF2-40B4-BE49-F238E27FC236}">
                      <a16:creationId xmlns:a16="http://schemas.microsoft.com/office/drawing/2014/main" id="{A83E2DFB-32F5-4F77-9B69-B9D16C292010}"/>
                    </a:ext>
                  </a:extLst>
                </p:cNvPr>
                <p:cNvPicPr/>
                <p:nvPr/>
              </p:nvPicPr>
              <p:blipFill>
                <a:blip r:embed="rId111"/>
                <a:stretch>
                  <a:fillRect/>
                </a:stretch>
              </p:blipFill>
              <p:spPr>
                <a:xfrm>
                  <a:off x="8988800" y="4795286"/>
                  <a:ext cx="784116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46F1E627-85CF-41C9-9098-4948A17D97C0}"/>
                    </a:ext>
                  </a:extLst>
                </p14:cNvPr>
                <p14:cNvContentPartPr/>
                <p14:nvPr/>
              </p14:nvContentPartPr>
              <p14:xfrm>
                <a:off x="12850880" y="4916606"/>
                <a:ext cx="360" cy="61560"/>
              </p14:xfrm>
            </p:contentPart>
          </mc:Choice>
          <mc:Fallback>
            <p:pic>
              <p:nvPicPr>
                <p:cNvPr id="65" name="Ink 64">
                  <a:extLst>
                    <a:ext uri="{FF2B5EF4-FFF2-40B4-BE49-F238E27FC236}">
                      <a16:creationId xmlns:a16="http://schemas.microsoft.com/office/drawing/2014/main" id="{46F1E627-85CF-41C9-9098-4948A17D97C0}"/>
                    </a:ext>
                  </a:extLst>
                </p:cNvPr>
                <p:cNvPicPr/>
                <p:nvPr/>
              </p:nvPicPr>
              <p:blipFill>
                <a:blip r:embed="rId113"/>
                <a:stretch>
                  <a:fillRect/>
                </a:stretch>
              </p:blipFill>
              <p:spPr>
                <a:xfrm>
                  <a:off x="12842240" y="4907606"/>
                  <a:ext cx="180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08A67461-08FD-412D-9D4A-129FC0FDF00E}"/>
                    </a:ext>
                  </a:extLst>
                </p14:cNvPr>
                <p14:cNvContentPartPr/>
                <p14:nvPr/>
              </p14:nvContentPartPr>
              <p14:xfrm>
                <a:off x="12821720" y="4641206"/>
                <a:ext cx="92520" cy="360000"/>
              </p14:xfrm>
            </p:contentPart>
          </mc:Choice>
          <mc:Fallback>
            <p:pic>
              <p:nvPicPr>
                <p:cNvPr id="66" name="Ink 65">
                  <a:extLst>
                    <a:ext uri="{FF2B5EF4-FFF2-40B4-BE49-F238E27FC236}">
                      <a16:creationId xmlns:a16="http://schemas.microsoft.com/office/drawing/2014/main" id="{08A67461-08FD-412D-9D4A-129FC0FDF00E}"/>
                    </a:ext>
                  </a:extLst>
                </p:cNvPr>
                <p:cNvPicPr/>
                <p:nvPr/>
              </p:nvPicPr>
              <p:blipFill>
                <a:blip r:embed="rId115"/>
                <a:stretch>
                  <a:fillRect/>
                </a:stretch>
              </p:blipFill>
              <p:spPr>
                <a:xfrm>
                  <a:off x="12813080" y="4632206"/>
                  <a:ext cx="11016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1" name="Ink 70">
                  <a:extLst>
                    <a:ext uri="{FF2B5EF4-FFF2-40B4-BE49-F238E27FC236}">
                      <a16:creationId xmlns:a16="http://schemas.microsoft.com/office/drawing/2014/main" id="{F00CA8FB-1F36-437F-9287-A4994CBD3B10}"/>
                    </a:ext>
                  </a:extLst>
                </p14:cNvPr>
                <p14:cNvContentPartPr/>
                <p14:nvPr/>
              </p14:nvContentPartPr>
              <p14:xfrm>
                <a:off x="12806960" y="4882046"/>
                <a:ext cx="198360" cy="13680"/>
              </p14:xfrm>
            </p:contentPart>
          </mc:Choice>
          <mc:Fallback>
            <p:pic>
              <p:nvPicPr>
                <p:cNvPr id="71" name="Ink 70">
                  <a:extLst>
                    <a:ext uri="{FF2B5EF4-FFF2-40B4-BE49-F238E27FC236}">
                      <a16:creationId xmlns:a16="http://schemas.microsoft.com/office/drawing/2014/main" id="{F00CA8FB-1F36-437F-9287-A4994CBD3B10}"/>
                    </a:ext>
                  </a:extLst>
                </p:cNvPr>
                <p:cNvPicPr/>
                <p:nvPr/>
              </p:nvPicPr>
              <p:blipFill>
                <a:blip r:embed="rId117"/>
                <a:stretch>
                  <a:fillRect/>
                </a:stretch>
              </p:blipFill>
              <p:spPr>
                <a:xfrm>
                  <a:off x="12798320" y="4873046"/>
                  <a:ext cx="216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2" name="Ink 71">
                  <a:extLst>
                    <a:ext uri="{FF2B5EF4-FFF2-40B4-BE49-F238E27FC236}">
                      <a16:creationId xmlns:a16="http://schemas.microsoft.com/office/drawing/2014/main" id="{4A6E2BFE-0027-4093-94A5-2304B8A2C517}"/>
                    </a:ext>
                  </a:extLst>
                </p14:cNvPr>
                <p14:cNvContentPartPr/>
                <p14:nvPr/>
              </p14:nvContentPartPr>
              <p14:xfrm>
                <a:off x="13782200" y="4771526"/>
                <a:ext cx="88200" cy="345240"/>
              </p14:xfrm>
            </p:contentPart>
          </mc:Choice>
          <mc:Fallback>
            <p:pic>
              <p:nvPicPr>
                <p:cNvPr id="72" name="Ink 71">
                  <a:extLst>
                    <a:ext uri="{FF2B5EF4-FFF2-40B4-BE49-F238E27FC236}">
                      <a16:creationId xmlns:a16="http://schemas.microsoft.com/office/drawing/2014/main" id="{4A6E2BFE-0027-4093-94A5-2304B8A2C517}"/>
                    </a:ext>
                  </a:extLst>
                </p:cNvPr>
                <p:cNvPicPr/>
                <p:nvPr/>
              </p:nvPicPr>
              <p:blipFill>
                <a:blip r:embed="rId119"/>
                <a:stretch>
                  <a:fillRect/>
                </a:stretch>
              </p:blipFill>
              <p:spPr>
                <a:xfrm>
                  <a:off x="13773560" y="4762526"/>
                  <a:ext cx="105840" cy="362880"/>
                </a:xfrm>
                <a:prstGeom prst="rect">
                  <a:avLst/>
                </a:prstGeom>
              </p:spPr>
            </p:pic>
          </mc:Fallback>
        </mc:AlternateContent>
      </p:grpSp>
      <p:grpSp>
        <p:nvGrpSpPr>
          <p:cNvPr id="78" name="Group 77">
            <a:extLst>
              <a:ext uri="{FF2B5EF4-FFF2-40B4-BE49-F238E27FC236}">
                <a16:creationId xmlns:a16="http://schemas.microsoft.com/office/drawing/2014/main" id="{E1E7C9B7-921C-4C83-87A5-DF0A68892BF1}"/>
              </a:ext>
            </a:extLst>
          </p:cNvPr>
          <p:cNvGrpSpPr/>
          <p:nvPr/>
        </p:nvGrpSpPr>
        <p:grpSpPr>
          <a:xfrm>
            <a:off x="13444880" y="5431406"/>
            <a:ext cx="1690920" cy="409320"/>
            <a:chOff x="13444880" y="5431406"/>
            <a:chExt cx="1690920" cy="409320"/>
          </a:xfrm>
        </p:grpSpPr>
        <mc:AlternateContent xmlns:mc="http://schemas.openxmlformats.org/markup-compatibility/2006">
          <mc:Choice xmlns:p14="http://schemas.microsoft.com/office/powerpoint/2010/main" Requires="p14">
            <p:contentPart p14:bwMode="auto" r:id="rId120">
              <p14:nvContentPartPr>
                <p14:cNvPr id="73" name="Ink 72">
                  <a:extLst>
                    <a:ext uri="{FF2B5EF4-FFF2-40B4-BE49-F238E27FC236}">
                      <a16:creationId xmlns:a16="http://schemas.microsoft.com/office/drawing/2014/main" id="{7FF7EE7C-68A1-4745-BEF0-86B3F7208876}"/>
                    </a:ext>
                  </a:extLst>
                </p14:cNvPr>
                <p14:cNvContentPartPr/>
                <p14:nvPr/>
              </p14:nvContentPartPr>
              <p14:xfrm>
                <a:off x="13444880" y="5503766"/>
                <a:ext cx="348840" cy="335520"/>
              </p14:xfrm>
            </p:contentPart>
          </mc:Choice>
          <mc:Fallback>
            <p:pic>
              <p:nvPicPr>
                <p:cNvPr id="73" name="Ink 72">
                  <a:extLst>
                    <a:ext uri="{FF2B5EF4-FFF2-40B4-BE49-F238E27FC236}">
                      <a16:creationId xmlns:a16="http://schemas.microsoft.com/office/drawing/2014/main" id="{7FF7EE7C-68A1-4745-BEF0-86B3F7208876}"/>
                    </a:ext>
                  </a:extLst>
                </p:cNvPr>
                <p:cNvPicPr/>
                <p:nvPr/>
              </p:nvPicPr>
              <p:blipFill>
                <a:blip r:embed="rId121"/>
                <a:stretch>
                  <a:fillRect/>
                </a:stretch>
              </p:blipFill>
              <p:spPr>
                <a:xfrm>
                  <a:off x="13436240" y="5495126"/>
                  <a:ext cx="36648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Ink 73">
                  <a:extLst>
                    <a:ext uri="{FF2B5EF4-FFF2-40B4-BE49-F238E27FC236}">
                      <a16:creationId xmlns:a16="http://schemas.microsoft.com/office/drawing/2014/main" id="{649C93D2-C1DD-4F3D-BCE0-E26FA1F877E9}"/>
                    </a:ext>
                  </a:extLst>
                </p14:cNvPr>
                <p14:cNvContentPartPr/>
                <p14:nvPr/>
              </p14:nvContentPartPr>
              <p14:xfrm>
                <a:off x="13917920" y="5527166"/>
                <a:ext cx="169200" cy="305640"/>
              </p14:xfrm>
            </p:contentPart>
          </mc:Choice>
          <mc:Fallback>
            <p:pic>
              <p:nvPicPr>
                <p:cNvPr id="74" name="Ink 73">
                  <a:extLst>
                    <a:ext uri="{FF2B5EF4-FFF2-40B4-BE49-F238E27FC236}">
                      <a16:creationId xmlns:a16="http://schemas.microsoft.com/office/drawing/2014/main" id="{649C93D2-C1DD-4F3D-BCE0-E26FA1F877E9}"/>
                    </a:ext>
                  </a:extLst>
                </p:cNvPr>
                <p:cNvPicPr/>
                <p:nvPr/>
              </p:nvPicPr>
              <p:blipFill>
                <a:blip r:embed="rId123"/>
                <a:stretch>
                  <a:fillRect/>
                </a:stretch>
              </p:blipFill>
              <p:spPr>
                <a:xfrm>
                  <a:off x="13909280" y="5518166"/>
                  <a:ext cx="18684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D5CE1D56-5C54-441C-805C-ACA21E09D9FA}"/>
                    </a:ext>
                  </a:extLst>
                </p14:cNvPr>
                <p14:cNvContentPartPr/>
                <p14:nvPr/>
              </p14:nvContentPartPr>
              <p14:xfrm>
                <a:off x="13855640" y="5637686"/>
                <a:ext cx="359640" cy="18360"/>
              </p14:xfrm>
            </p:contentPart>
          </mc:Choice>
          <mc:Fallback>
            <p:pic>
              <p:nvPicPr>
                <p:cNvPr id="75" name="Ink 74">
                  <a:extLst>
                    <a:ext uri="{FF2B5EF4-FFF2-40B4-BE49-F238E27FC236}">
                      <a16:creationId xmlns:a16="http://schemas.microsoft.com/office/drawing/2014/main" id="{D5CE1D56-5C54-441C-805C-ACA21E09D9FA}"/>
                    </a:ext>
                  </a:extLst>
                </p:cNvPr>
                <p:cNvPicPr/>
                <p:nvPr/>
              </p:nvPicPr>
              <p:blipFill>
                <a:blip r:embed="rId125"/>
                <a:stretch>
                  <a:fillRect/>
                </a:stretch>
              </p:blipFill>
              <p:spPr>
                <a:xfrm>
                  <a:off x="13847000" y="5628686"/>
                  <a:ext cx="3772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6C8EC861-39BE-43F7-BC66-BCC45F04E56A}"/>
                    </a:ext>
                  </a:extLst>
                </p14:cNvPr>
                <p14:cNvContentPartPr/>
                <p14:nvPr/>
              </p14:nvContentPartPr>
              <p14:xfrm>
                <a:off x="14235440" y="5477846"/>
                <a:ext cx="592200" cy="362880"/>
              </p14:xfrm>
            </p:contentPart>
          </mc:Choice>
          <mc:Fallback>
            <p:pic>
              <p:nvPicPr>
                <p:cNvPr id="76" name="Ink 75">
                  <a:extLst>
                    <a:ext uri="{FF2B5EF4-FFF2-40B4-BE49-F238E27FC236}">
                      <a16:creationId xmlns:a16="http://schemas.microsoft.com/office/drawing/2014/main" id="{6C8EC861-39BE-43F7-BC66-BCC45F04E56A}"/>
                    </a:ext>
                  </a:extLst>
                </p:cNvPr>
                <p:cNvPicPr/>
                <p:nvPr/>
              </p:nvPicPr>
              <p:blipFill>
                <a:blip r:embed="rId127"/>
                <a:stretch>
                  <a:fillRect/>
                </a:stretch>
              </p:blipFill>
              <p:spPr>
                <a:xfrm>
                  <a:off x="14226800" y="5469206"/>
                  <a:ext cx="60984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C135C138-3C34-4484-A7A1-6F42BC2EC4F2}"/>
                    </a:ext>
                  </a:extLst>
                </p14:cNvPr>
                <p14:cNvContentPartPr/>
                <p14:nvPr/>
              </p14:nvContentPartPr>
              <p14:xfrm>
                <a:off x="14775440" y="5431406"/>
                <a:ext cx="360360" cy="346680"/>
              </p14:xfrm>
            </p:contentPart>
          </mc:Choice>
          <mc:Fallback>
            <p:pic>
              <p:nvPicPr>
                <p:cNvPr id="77" name="Ink 76">
                  <a:extLst>
                    <a:ext uri="{FF2B5EF4-FFF2-40B4-BE49-F238E27FC236}">
                      <a16:creationId xmlns:a16="http://schemas.microsoft.com/office/drawing/2014/main" id="{C135C138-3C34-4484-A7A1-6F42BC2EC4F2}"/>
                    </a:ext>
                  </a:extLst>
                </p:cNvPr>
                <p:cNvPicPr/>
                <p:nvPr/>
              </p:nvPicPr>
              <p:blipFill>
                <a:blip r:embed="rId129"/>
                <a:stretch>
                  <a:fillRect/>
                </a:stretch>
              </p:blipFill>
              <p:spPr>
                <a:xfrm>
                  <a:off x="14766440" y="5422406"/>
                  <a:ext cx="378000" cy="364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0">
            <p14:nvContentPartPr>
              <p14:cNvPr id="80" name="Ink 79">
                <a:extLst>
                  <a:ext uri="{FF2B5EF4-FFF2-40B4-BE49-F238E27FC236}">
                    <a16:creationId xmlns:a16="http://schemas.microsoft.com/office/drawing/2014/main" id="{1363EBDB-F53E-4CC4-84BF-F696C35928FB}"/>
                  </a:ext>
                </a:extLst>
              </p14:cNvPr>
              <p14:cNvContentPartPr/>
              <p14:nvPr/>
            </p14:nvContentPartPr>
            <p14:xfrm>
              <a:off x="13796960" y="4068086"/>
              <a:ext cx="2805480" cy="847080"/>
            </p14:xfrm>
          </p:contentPart>
        </mc:Choice>
        <mc:Fallback>
          <p:pic>
            <p:nvPicPr>
              <p:cNvPr id="80" name="Ink 79">
                <a:extLst>
                  <a:ext uri="{FF2B5EF4-FFF2-40B4-BE49-F238E27FC236}">
                    <a16:creationId xmlns:a16="http://schemas.microsoft.com/office/drawing/2014/main" id="{1363EBDB-F53E-4CC4-84BF-F696C35928FB}"/>
                  </a:ext>
                </a:extLst>
              </p:cNvPr>
              <p:cNvPicPr/>
              <p:nvPr/>
            </p:nvPicPr>
            <p:blipFill>
              <a:blip r:embed="rId131"/>
              <a:stretch>
                <a:fillRect/>
              </a:stretch>
            </p:blipFill>
            <p:spPr>
              <a:xfrm>
                <a:off x="13779320" y="4032446"/>
                <a:ext cx="2841120" cy="918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0643380D-E6DD-42BB-A4C8-1BD28916C9A0}"/>
                  </a:ext>
                </a:extLst>
              </p14:cNvPr>
              <p14:cNvContentPartPr/>
              <p14:nvPr/>
            </p14:nvContentPartPr>
            <p14:xfrm>
              <a:off x="12785000" y="5119646"/>
              <a:ext cx="2463840" cy="933120"/>
            </p14:xfrm>
          </p:contentPart>
        </mc:Choice>
        <mc:Fallback>
          <p:pic>
            <p:nvPicPr>
              <p:cNvPr id="81" name="Ink 80">
                <a:extLst>
                  <a:ext uri="{FF2B5EF4-FFF2-40B4-BE49-F238E27FC236}">
                    <a16:creationId xmlns:a16="http://schemas.microsoft.com/office/drawing/2014/main" id="{0643380D-E6DD-42BB-A4C8-1BD28916C9A0}"/>
                  </a:ext>
                </a:extLst>
              </p:cNvPr>
              <p:cNvPicPr/>
              <p:nvPr/>
            </p:nvPicPr>
            <p:blipFill>
              <a:blip r:embed="rId133"/>
              <a:stretch>
                <a:fillRect/>
              </a:stretch>
            </p:blipFill>
            <p:spPr>
              <a:xfrm>
                <a:off x="12767000" y="5084006"/>
                <a:ext cx="2499480" cy="1004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D1BD6881-D5CB-41F2-95D2-8B5D36E07B95}"/>
                  </a:ext>
                </a:extLst>
              </p14:cNvPr>
              <p14:cNvContentPartPr/>
              <p14:nvPr/>
            </p14:nvContentPartPr>
            <p14:xfrm>
              <a:off x="12876800" y="5556686"/>
              <a:ext cx="7560" cy="68040"/>
            </p14:xfrm>
          </p:contentPart>
        </mc:Choice>
        <mc:Fallback>
          <p:pic>
            <p:nvPicPr>
              <p:cNvPr id="82" name="Ink 81">
                <a:extLst>
                  <a:ext uri="{FF2B5EF4-FFF2-40B4-BE49-F238E27FC236}">
                    <a16:creationId xmlns:a16="http://schemas.microsoft.com/office/drawing/2014/main" id="{D1BD6881-D5CB-41F2-95D2-8B5D36E07B95}"/>
                  </a:ext>
                </a:extLst>
              </p:cNvPr>
              <p:cNvPicPr/>
              <p:nvPr/>
            </p:nvPicPr>
            <p:blipFill>
              <a:blip r:embed="rId135"/>
              <a:stretch>
                <a:fillRect/>
              </a:stretch>
            </p:blipFill>
            <p:spPr>
              <a:xfrm>
                <a:off x="12858800" y="5521046"/>
                <a:ext cx="43200" cy="139680"/>
              </a:xfrm>
              <a:prstGeom prst="rect">
                <a:avLst/>
              </a:prstGeom>
            </p:spPr>
          </p:pic>
        </mc:Fallback>
      </mc:AlternateContent>
      <p:grpSp>
        <p:nvGrpSpPr>
          <p:cNvPr id="97" name="Group 96">
            <a:extLst>
              <a:ext uri="{FF2B5EF4-FFF2-40B4-BE49-F238E27FC236}">
                <a16:creationId xmlns:a16="http://schemas.microsoft.com/office/drawing/2014/main" id="{3754CFCF-FE94-41B5-8A4F-70092817B518}"/>
              </a:ext>
            </a:extLst>
          </p:cNvPr>
          <p:cNvGrpSpPr/>
          <p:nvPr/>
        </p:nvGrpSpPr>
        <p:grpSpPr>
          <a:xfrm>
            <a:off x="707360" y="5700326"/>
            <a:ext cx="6787440" cy="988560"/>
            <a:chOff x="707360" y="5700326"/>
            <a:chExt cx="6787440" cy="988560"/>
          </a:xfrm>
        </p:grpSpPr>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7E11BB63-DE36-4B74-8B91-9700CFA0DBEB}"/>
                    </a:ext>
                  </a:extLst>
                </p14:cNvPr>
                <p14:cNvContentPartPr/>
                <p14:nvPr/>
              </p14:nvContentPartPr>
              <p14:xfrm>
                <a:off x="869000" y="6162206"/>
                <a:ext cx="337680" cy="526680"/>
              </p14:xfrm>
            </p:contentPart>
          </mc:Choice>
          <mc:Fallback>
            <p:pic>
              <p:nvPicPr>
                <p:cNvPr id="83" name="Ink 82">
                  <a:extLst>
                    <a:ext uri="{FF2B5EF4-FFF2-40B4-BE49-F238E27FC236}">
                      <a16:creationId xmlns:a16="http://schemas.microsoft.com/office/drawing/2014/main" id="{7E11BB63-DE36-4B74-8B91-9700CFA0DBEB}"/>
                    </a:ext>
                  </a:extLst>
                </p:cNvPr>
                <p:cNvPicPr/>
                <p:nvPr/>
              </p:nvPicPr>
              <p:blipFill>
                <a:blip r:embed="rId137"/>
                <a:stretch>
                  <a:fillRect/>
                </a:stretch>
              </p:blipFill>
              <p:spPr>
                <a:xfrm>
                  <a:off x="860000" y="6153566"/>
                  <a:ext cx="355320" cy="544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EECC209E-ED33-4507-8977-77DFEA18AF0A}"/>
                    </a:ext>
                  </a:extLst>
                </p14:cNvPr>
                <p14:cNvContentPartPr/>
                <p14:nvPr/>
              </p14:nvContentPartPr>
              <p14:xfrm>
                <a:off x="707360" y="6034406"/>
                <a:ext cx="488160" cy="423720"/>
              </p14:xfrm>
            </p:contentPart>
          </mc:Choice>
          <mc:Fallback>
            <p:pic>
              <p:nvPicPr>
                <p:cNvPr id="84" name="Ink 83">
                  <a:extLst>
                    <a:ext uri="{FF2B5EF4-FFF2-40B4-BE49-F238E27FC236}">
                      <a16:creationId xmlns:a16="http://schemas.microsoft.com/office/drawing/2014/main" id="{EECC209E-ED33-4507-8977-77DFEA18AF0A}"/>
                    </a:ext>
                  </a:extLst>
                </p:cNvPr>
                <p:cNvPicPr/>
                <p:nvPr/>
              </p:nvPicPr>
              <p:blipFill>
                <a:blip r:embed="rId139"/>
                <a:stretch>
                  <a:fillRect/>
                </a:stretch>
              </p:blipFill>
              <p:spPr>
                <a:xfrm>
                  <a:off x="698720" y="6025766"/>
                  <a:ext cx="50580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Ink 84">
                  <a:extLst>
                    <a:ext uri="{FF2B5EF4-FFF2-40B4-BE49-F238E27FC236}">
                      <a16:creationId xmlns:a16="http://schemas.microsoft.com/office/drawing/2014/main" id="{14BC6B12-2FCA-4249-8593-7FB13F65CCD2}"/>
                    </a:ext>
                  </a:extLst>
                </p14:cNvPr>
                <p14:cNvContentPartPr/>
                <p14:nvPr/>
              </p14:nvContentPartPr>
              <p14:xfrm>
                <a:off x="1627880" y="5974286"/>
                <a:ext cx="300960" cy="673560"/>
              </p14:xfrm>
            </p:contentPart>
          </mc:Choice>
          <mc:Fallback>
            <p:pic>
              <p:nvPicPr>
                <p:cNvPr id="85" name="Ink 84">
                  <a:extLst>
                    <a:ext uri="{FF2B5EF4-FFF2-40B4-BE49-F238E27FC236}">
                      <a16:creationId xmlns:a16="http://schemas.microsoft.com/office/drawing/2014/main" id="{14BC6B12-2FCA-4249-8593-7FB13F65CCD2}"/>
                    </a:ext>
                  </a:extLst>
                </p:cNvPr>
                <p:cNvPicPr/>
                <p:nvPr/>
              </p:nvPicPr>
              <p:blipFill>
                <a:blip r:embed="rId141"/>
                <a:stretch>
                  <a:fillRect/>
                </a:stretch>
              </p:blipFill>
              <p:spPr>
                <a:xfrm>
                  <a:off x="1618880" y="5965286"/>
                  <a:ext cx="318600" cy="691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6" name="Ink 85">
                  <a:extLst>
                    <a:ext uri="{FF2B5EF4-FFF2-40B4-BE49-F238E27FC236}">
                      <a16:creationId xmlns:a16="http://schemas.microsoft.com/office/drawing/2014/main" id="{62FAD56B-3A68-4A50-BBCF-734A74EA00F6}"/>
                    </a:ext>
                  </a:extLst>
                </p14:cNvPr>
                <p14:cNvContentPartPr/>
                <p14:nvPr/>
              </p14:nvContentPartPr>
              <p14:xfrm>
                <a:off x="1987160" y="6116126"/>
                <a:ext cx="792360" cy="523440"/>
              </p14:xfrm>
            </p:contentPart>
          </mc:Choice>
          <mc:Fallback>
            <p:pic>
              <p:nvPicPr>
                <p:cNvPr id="86" name="Ink 85">
                  <a:extLst>
                    <a:ext uri="{FF2B5EF4-FFF2-40B4-BE49-F238E27FC236}">
                      <a16:creationId xmlns:a16="http://schemas.microsoft.com/office/drawing/2014/main" id="{62FAD56B-3A68-4A50-BBCF-734A74EA00F6}"/>
                    </a:ext>
                  </a:extLst>
                </p:cNvPr>
                <p:cNvPicPr/>
                <p:nvPr/>
              </p:nvPicPr>
              <p:blipFill>
                <a:blip r:embed="rId143"/>
                <a:stretch>
                  <a:fillRect/>
                </a:stretch>
              </p:blipFill>
              <p:spPr>
                <a:xfrm>
                  <a:off x="1978160" y="6107126"/>
                  <a:ext cx="81000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7" name="Ink 86">
                  <a:extLst>
                    <a:ext uri="{FF2B5EF4-FFF2-40B4-BE49-F238E27FC236}">
                      <a16:creationId xmlns:a16="http://schemas.microsoft.com/office/drawing/2014/main" id="{A735B228-FAC5-41DB-81E9-8EA44AC482CE}"/>
                    </a:ext>
                  </a:extLst>
                </p14:cNvPr>
                <p14:cNvContentPartPr/>
                <p14:nvPr/>
              </p14:nvContentPartPr>
              <p14:xfrm>
                <a:off x="2441840" y="5700326"/>
                <a:ext cx="194760" cy="251280"/>
              </p14:xfrm>
            </p:contentPart>
          </mc:Choice>
          <mc:Fallback>
            <p:pic>
              <p:nvPicPr>
                <p:cNvPr id="87" name="Ink 86">
                  <a:extLst>
                    <a:ext uri="{FF2B5EF4-FFF2-40B4-BE49-F238E27FC236}">
                      <a16:creationId xmlns:a16="http://schemas.microsoft.com/office/drawing/2014/main" id="{A735B228-FAC5-41DB-81E9-8EA44AC482CE}"/>
                    </a:ext>
                  </a:extLst>
                </p:cNvPr>
                <p:cNvPicPr/>
                <p:nvPr/>
              </p:nvPicPr>
              <p:blipFill>
                <a:blip r:embed="rId145"/>
                <a:stretch>
                  <a:fillRect/>
                </a:stretch>
              </p:blipFill>
              <p:spPr>
                <a:xfrm>
                  <a:off x="2432840" y="5691326"/>
                  <a:ext cx="2124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8" name="Ink 87">
                  <a:extLst>
                    <a:ext uri="{FF2B5EF4-FFF2-40B4-BE49-F238E27FC236}">
                      <a16:creationId xmlns:a16="http://schemas.microsoft.com/office/drawing/2014/main" id="{D60095CC-6DFF-4BE6-BEF4-A49EF61659B5}"/>
                    </a:ext>
                  </a:extLst>
                </p14:cNvPr>
                <p14:cNvContentPartPr/>
                <p14:nvPr/>
              </p14:nvContentPartPr>
              <p14:xfrm>
                <a:off x="3090920" y="5960966"/>
                <a:ext cx="844200" cy="505080"/>
              </p14:xfrm>
            </p:contentPart>
          </mc:Choice>
          <mc:Fallback>
            <p:pic>
              <p:nvPicPr>
                <p:cNvPr id="88" name="Ink 87">
                  <a:extLst>
                    <a:ext uri="{FF2B5EF4-FFF2-40B4-BE49-F238E27FC236}">
                      <a16:creationId xmlns:a16="http://schemas.microsoft.com/office/drawing/2014/main" id="{D60095CC-6DFF-4BE6-BEF4-A49EF61659B5}"/>
                    </a:ext>
                  </a:extLst>
                </p:cNvPr>
                <p:cNvPicPr/>
                <p:nvPr/>
              </p:nvPicPr>
              <p:blipFill>
                <a:blip r:embed="rId147"/>
                <a:stretch>
                  <a:fillRect/>
                </a:stretch>
              </p:blipFill>
              <p:spPr>
                <a:xfrm>
                  <a:off x="3081920" y="5951966"/>
                  <a:ext cx="86184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9" name="Ink 88">
                  <a:extLst>
                    <a:ext uri="{FF2B5EF4-FFF2-40B4-BE49-F238E27FC236}">
                      <a16:creationId xmlns:a16="http://schemas.microsoft.com/office/drawing/2014/main" id="{17CA491E-0268-439E-894D-DBBD50D55530}"/>
                    </a:ext>
                  </a:extLst>
                </p14:cNvPr>
                <p14:cNvContentPartPr/>
                <p14:nvPr/>
              </p14:nvContentPartPr>
              <p14:xfrm>
                <a:off x="3619400" y="6477206"/>
                <a:ext cx="538200" cy="137160"/>
              </p14:xfrm>
            </p:contentPart>
          </mc:Choice>
          <mc:Fallback>
            <p:pic>
              <p:nvPicPr>
                <p:cNvPr id="89" name="Ink 88">
                  <a:extLst>
                    <a:ext uri="{FF2B5EF4-FFF2-40B4-BE49-F238E27FC236}">
                      <a16:creationId xmlns:a16="http://schemas.microsoft.com/office/drawing/2014/main" id="{17CA491E-0268-439E-894D-DBBD50D55530}"/>
                    </a:ext>
                  </a:extLst>
                </p:cNvPr>
                <p:cNvPicPr/>
                <p:nvPr/>
              </p:nvPicPr>
              <p:blipFill>
                <a:blip r:embed="rId149"/>
                <a:stretch>
                  <a:fillRect/>
                </a:stretch>
              </p:blipFill>
              <p:spPr>
                <a:xfrm>
                  <a:off x="3610400" y="6468566"/>
                  <a:ext cx="5558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0" name="Ink 89">
                  <a:extLst>
                    <a:ext uri="{FF2B5EF4-FFF2-40B4-BE49-F238E27FC236}">
                      <a16:creationId xmlns:a16="http://schemas.microsoft.com/office/drawing/2014/main" id="{5445D940-59F4-4651-B2C7-A4C5E1BEB31B}"/>
                    </a:ext>
                  </a:extLst>
                </p14:cNvPr>
                <p14:cNvContentPartPr/>
                <p14:nvPr/>
              </p14:nvContentPartPr>
              <p14:xfrm>
                <a:off x="4550000" y="6181646"/>
                <a:ext cx="579960" cy="396360"/>
              </p14:xfrm>
            </p:contentPart>
          </mc:Choice>
          <mc:Fallback>
            <p:pic>
              <p:nvPicPr>
                <p:cNvPr id="90" name="Ink 89">
                  <a:extLst>
                    <a:ext uri="{FF2B5EF4-FFF2-40B4-BE49-F238E27FC236}">
                      <a16:creationId xmlns:a16="http://schemas.microsoft.com/office/drawing/2014/main" id="{5445D940-59F4-4651-B2C7-A4C5E1BEB31B}"/>
                    </a:ext>
                  </a:extLst>
                </p:cNvPr>
                <p:cNvPicPr/>
                <p:nvPr/>
              </p:nvPicPr>
              <p:blipFill>
                <a:blip r:embed="rId151"/>
                <a:stretch>
                  <a:fillRect/>
                </a:stretch>
              </p:blipFill>
              <p:spPr>
                <a:xfrm>
                  <a:off x="4541000" y="6172646"/>
                  <a:ext cx="59760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1" name="Ink 90">
                  <a:extLst>
                    <a:ext uri="{FF2B5EF4-FFF2-40B4-BE49-F238E27FC236}">
                      <a16:creationId xmlns:a16="http://schemas.microsoft.com/office/drawing/2014/main" id="{51FA354F-FC22-475B-A66F-B284833B0728}"/>
                    </a:ext>
                  </a:extLst>
                </p14:cNvPr>
                <p14:cNvContentPartPr/>
                <p14:nvPr/>
              </p14:nvContentPartPr>
              <p14:xfrm>
                <a:off x="5367560" y="6192086"/>
                <a:ext cx="231480" cy="232920"/>
              </p14:xfrm>
            </p:contentPart>
          </mc:Choice>
          <mc:Fallback>
            <p:pic>
              <p:nvPicPr>
                <p:cNvPr id="91" name="Ink 90">
                  <a:extLst>
                    <a:ext uri="{FF2B5EF4-FFF2-40B4-BE49-F238E27FC236}">
                      <a16:creationId xmlns:a16="http://schemas.microsoft.com/office/drawing/2014/main" id="{51FA354F-FC22-475B-A66F-B284833B0728}"/>
                    </a:ext>
                  </a:extLst>
                </p:cNvPr>
                <p:cNvPicPr/>
                <p:nvPr/>
              </p:nvPicPr>
              <p:blipFill>
                <a:blip r:embed="rId153"/>
                <a:stretch>
                  <a:fillRect/>
                </a:stretch>
              </p:blipFill>
              <p:spPr>
                <a:xfrm>
                  <a:off x="5358920" y="6183086"/>
                  <a:ext cx="2491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46A774F3-A920-40AF-A45B-917B0199CE20}"/>
                    </a:ext>
                  </a:extLst>
                </p14:cNvPr>
                <p14:cNvContentPartPr/>
                <p14:nvPr/>
              </p14:nvContentPartPr>
              <p14:xfrm>
                <a:off x="5228240" y="6291086"/>
                <a:ext cx="337680" cy="20160"/>
              </p14:xfrm>
            </p:contentPart>
          </mc:Choice>
          <mc:Fallback>
            <p:pic>
              <p:nvPicPr>
                <p:cNvPr id="92" name="Ink 91">
                  <a:extLst>
                    <a:ext uri="{FF2B5EF4-FFF2-40B4-BE49-F238E27FC236}">
                      <a16:creationId xmlns:a16="http://schemas.microsoft.com/office/drawing/2014/main" id="{46A774F3-A920-40AF-A45B-917B0199CE20}"/>
                    </a:ext>
                  </a:extLst>
                </p:cNvPr>
                <p:cNvPicPr/>
                <p:nvPr/>
              </p:nvPicPr>
              <p:blipFill>
                <a:blip r:embed="rId155"/>
                <a:stretch>
                  <a:fillRect/>
                </a:stretch>
              </p:blipFill>
              <p:spPr>
                <a:xfrm>
                  <a:off x="5219600" y="6282086"/>
                  <a:ext cx="3553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FE7ACBA9-822B-4A72-B3C3-1147669BC796}"/>
                    </a:ext>
                  </a:extLst>
                </p14:cNvPr>
                <p14:cNvContentPartPr/>
                <p14:nvPr/>
              </p14:nvContentPartPr>
              <p14:xfrm>
                <a:off x="5770760" y="6065366"/>
                <a:ext cx="623880" cy="352800"/>
              </p14:xfrm>
            </p:contentPart>
          </mc:Choice>
          <mc:Fallback>
            <p:pic>
              <p:nvPicPr>
                <p:cNvPr id="93" name="Ink 92">
                  <a:extLst>
                    <a:ext uri="{FF2B5EF4-FFF2-40B4-BE49-F238E27FC236}">
                      <a16:creationId xmlns:a16="http://schemas.microsoft.com/office/drawing/2014/main" id="{FE7ACBA9-822B-4A72-B3C3-1147669BC796}"/>
                    </a:ext>
                  </a:extLst>
                </p:cNvPr>
                <p:cNvPicPr/>
                <p:nvPr/>
              </p:nvPicPr>
              <p:blipFill>
                <a:blip r:embed="rId157"/>
                <a:stretch>
                  <a:fillRect/>
                </a:stretch>
              </p:blipFill>
              <p:spPr>
                <a:xfrm>
                  <a:off x="5761760" y="6056726"/>
                  <a:ext cx="64152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50266635-FCF9-4132-AFB3-4345764FDE28}"/>
                    </a:ext>
                  </a:extLst>
                </p14:cNvPr>
                <p14:cNvContentPartPr/>
                <p14:nvPr/>
              </p14:nvContentPartPr>
              <p14:xfrm>
                <a:off x="6394280" y="5962406"/>
                <a:ext cx="264600" cy="430200"/>
              </p14:xfrm>
            </p:contentPart>
          </mc:Choice>
          <mc:Fallback>
            <p:pic>
              <p:nvPicPr>
                <p:cNvPr id="94" name="Ink 93">
                  <a:extLst>
                    <a:ext uri="{FF2B5EF4-FFF2-40B4-BE49-F238E27FC236}">
                      <a16:creationId xmlns:a16="http://schemas.microsoft.com/office/drawing/2014/main" id="{50266635-FCF9-4132-AFB3-4345764FDE28}"/>
                    </a:ext>
                  </a:extLst>
                </p:cNvPr>
                <p:cNvPicPr/>
                <p:nvPr/>
              </p:nvPicPr>
              <p:blipFill>
                <a:blip r:embed="rId159"/>
                <a:stretch>
                  <a:fillRect/>
                </a:stretch>
              </p:blipFill>
              <p:spPr>
                <a:xfrm>
                  <a:off x="6385280" y="5953766"/>
                  <a:ext cx="28224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5" name="Ink 94">
                  <a:extLst>
                    <a:ext uri="{FF2B5EF4-FFF2-40B4-BE49-F238E27FC236}">
                      <a16:creationId xmlns:a16="http://schemas.microsoft.com/office/drawing/2014/main" id="{9E5B2C11-D5E6-4D0C-BBD1-B5CF65DEC29E}"/>
                    </a:ext>
                  </a:extLst>
                </p14:cNvPr>
                <p14:cNvContentPartPr/>
                <p14:nvPr/>
              </p14:nvContentPartPr>
              <p14:xfrm>
                <a:off x="6709640" y="5845406"/>
                <a:ext cx="785160" cy="688320"/>
              </p14:xfrm>
            </p:contentPart>
          </mc:Choice>
          <mc:Fallback>
            <p:pic>
              <p:nvPicPr>
                <p:cNvPr id="95" name="Ink 94">
                  <a:extLst>
                    <a:ext uri="{FF2B5EF4-FFF2-40B4-BE49-F238E27FC236}">
                      <a16:creationId xmlns:a16="http://schemas.microsoft.com/office/drawing/2014/main" id="{9E5B2C11-D5E6-4D0C-BBD1-B5CF65DEC29E}"/>
                    </a:ext>
                  </a:extLst>
                </p:cNvPr>
                <p:cNvPicPr/>
                <p:nvPr/>
              </p:nvPicPr>
              <p:blipFill>
                <a:blip r:embed="rId161"/>
                <a:stretch>
                  <a:fillRect/>
                </a:stretch>
              </p:blipFill>
              <p:spPr>
                <a:xfrm>
                  <a:off x="6700640" y="5836766"/>
                  <a:ext cx="802800" cy="705960"/>
                </a:xfrm>
                <a:prstGeom prst="rect">
                  <a:avLst/>
                </a:prstGeom>
              </p:spPr>
            </p:pic>
          </mc:Fallback>
        </mc:AlternateContent>
      </p:grpSp>
    </p:spTree>
    <p:extLst>
      <p:ext uri="{BB962C8B-B14F-4D97-AF65-F5344CB8AC3E}">
        <p14:creationId xmlns:p14="http://schemas.microsoft.com/office/powerpoint/2010/main" val="247573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2735401" y="550376"/>
            <a:ext cx="12615863" cy="9408510"/>
          </a:xfrm>
          <a:prstGeom prst="rect">
            <a:avLst/>
          </a:prstGeom>
        </p:spPr>
      </p:pic>
      <p:grpSp>
        <p:nvGrpSpPr>
          <p:cNvPr id="25" name="Group 24">
            <a:extLst>
              <a:ext uri="{FF2B5EF4-FFF2-40B4-BE49-F238E27FC236}">
                <a16:creationId xmlns:a16="http://schemas.microsoft.com/office/drawing/2014/main" id="{2E402D4B-4BE7-433A-AF35-3C7B426292D3}"/>
              </a:ext>
            </a:extLst>
          </p:cNvPr>
          <p:cNvGrpSpPr/>
          <p:nvPr/>
        </p:nvGrpSpPr>
        <p:grpSpPr>
          <a:xfrm>
            <a:off x="8828756" y="3930299"/>
            <a:ext cx="280800" cy="66420"/>
            <a:chOff x="5885837" y="2620199"/>
            <a:chExt cx="187200" cy="44280"/>
          </a:xfrm>
        </p:grpSpPr>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A91E9CE8-2FB7-4DAE-B301-E94021639747}"/>
                    </a:ext>
                  </a:extLst>
                </p14:cNvPr>
                <p14:cNvContentPartPr/>
                <p14:nvPr/>
              </p14:nvContentPartPr>
              <p14:xfrm>
                <a:off x="5885837" y="2642519"/>
                <a:ext cx="20520" cy="21960"/>
              </p14:xfrm>
            </p:contentPart>
          </mc:Choice>
          <mc:Fallback xmlns="">
            <p:pic>
              <p:nvPicPr>
                <p:cNvPr id="23" name="Ink 22">
                  <a:extLst>
                    <a:ext uri="{FF2B5EF4-FFF2-40B4-BE49-F238E27FC236}">
                      <a16:creationId xmlns:a16="http://schemas.microsoft.com/office/drawing/2014/main" id="{A91E9CE8-2FB7-4DAE-B301-E94021639747}"/>
                    </a:ext>
                  </a:extLst>
                </p:cNvPr>
                <p:cNvPicPr/>
                <p:nvPr/>
              </p:nvPicPr>
              <p:blipFill>
                <a:blip r:embed="rId4"/>
                <a:stretch>
                  <a:fillRect/>
                </a:stretch>
              </p:blipFill>
              <p:spPr>
                <a:xfrm>
                  <a:off x="5868197" y="2624879"/>
                  <a:ext cx="561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B899E8FF-C774-44EB-8A29-5A3EB2494BAB}"/>
                    </a:ext>
                  </a:extLst>
                </p14:cNvPr>
                <p14:cNvContentPartPr/>
                <p14:nvPr/>
              </p14:nvContentPartPr>
              <p14:xfrm>
                <a:off x="6052517" y="2620199"/>
                <a:ext cx="20520" cy="9000"/>
              </p14:xfrm>
            </p:contentPart>
          </mc:Choice>
          <mc:Fallback xmlns="">
            <p:pic>
              <p:nvPicPr>
                <p:cNvPr id="24" name="Ink 23">
                  <a:extLst>
                    <a:ext uri="{FF2B5EF4-FFF2-40B4-BE49-F238E27FC236}">
                      <a16:creationId xmlns:a16="http://schemas.microsoft.com/office/drawing/2014/main" id="{B899E8FF-C774-44EB-8A29-5A3EB2494BAB}"/>
                    </a:ext>
                  </a:extLst>
                </p:cNvPr>
                <p:cNvPicPr/>
                <p:nvPr/>
              </p:nvPicPr>
              <p:blipFill>
                <a:blip r:embed="rId6"/>
                <a:stretch>
                  <a:fillRect/>
                </a:stretch>
              </p:blipFill>
              <p:spPr>
                <a:xfrm>
                  <a:off x="6034877" y="2602199"/>
                  <a:ext cx="56160" cy="4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C6260792-0B75-4F73-9193-83FE3EF064C7}"/>
                  </a:ext>
                </a:extLst>
              </p14:cNvPr>
              <p14:cNvContentPartPr/>
              <p14:nvPr/>
            </p14:nvContentPartPr>
            <p14:xfrm>
              <a:off x="8745596" y="8707679"/>
              <a:ext cx="233280" cy="38340"/>
            </p14:xfrm>
          </p:contentPart>
        </mc:Choice>
        <mc:Fallback xmlns="">
          <p:pic>
            <p:nvPicPr>
              <p:cNvPr id="26" name="Ink 25">
                <a:extLst>
                  <a:ext uri="{FF2B5EF4-FFF2-40B4-BE49-F238E27FC236}">
                    <a16:creationId xmlns:a16="http://schemas.microsoft.com/office/drawing/2014/main" id="{C6260792-0B75-4F73-9193-83FE3EF064C7}"/>
                  </a:ext>
                </a:extLst>
              </p:cNvPr>
              <p:cNvPicPr/>
              <p:nvPr/>
            </p:nvPicPr>
            <p:blipFill>
              <a:blip r:embed="rId8"/>
              <a:stretch>
                <a:fillRect/>
              </a:stretch>
            </p:blipFill>
            <p:spPr>
              <a:xfrm>
                <a:off x="8727596" y="8689929"/>
                <a:ext cx="268920" cy="73485"/>
              </a:xfrm>
              <a:prstGeom prst="rect">
                <a:avLst/>
              </a:prstGeom>
            </p:spPr>
          </p:pic>
        </mc:Fallback>
      </mc:AlternateContent>
    </p:spTree>
    <p:extLst>
      <p:ext uri="{BB962C8B-B14F-4D97-AF65-F5344CB8AC3E}">
        <p14:creationId xmlns:p14="http://schemas.microsoft.com/office/powerpoint/2010/main" val="4283655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571" y="808889"/>
            <a:ext cx="4562471" cy="1259597"/>
          </a:xfrm>
        </p:spPr>
        <p:txBody>
          <a:bodyPr/>
          <a:lstStyle/>
          <a:p>
            <a:r>
              <a:rPr lang="es-CR" dirty="0"/>
              <a:t>Ejercicio</a:t>
            </a:r>
            <a:endParaRPr lang="es-ES" dirty="0"/>
          </a:p>
        </p:txBody>
      </p:sp>
      <p:sp>
        <p:nvSpPr>
          <p:cNvPr id="3" name="Content Placeholder 2"/>
          <p:cNvSpPr>
            <a:spLocks noGrp="1"/>
          </p:cNvSpPr>
          <p:nvPr>
            <p:ph idx="1"/>
          </p:nvPr>
        </p:nvSpPr>
        <p:spPr>
          <a:xfrm>
            <a:off x="295413" y="1895152"/>
            <a:ext cx="16459200" cy="4759647"/>
          </a:xfrm>
        </p:spPr>
        <p:txBody>
          <a:bodyPr>
            <a:normAutofit/>
          </a:bodyPr>
          <a:lstStyle/>
          <a:p>
            <a:pPr marL="0" indent="0">
              <a:buNone/>
            </a:pPr>
            <a:r>
              <a:rPr lang="es-ES" sz="4000" dirty="0"/>
              <a:t>1) Se efectúan 15 lanzamientos de una moneda. Calcular la probabilidad de que ocurran los siguientes sucesos</a:t>
            </a:r>
          </a:p>
          <a:p>
            <a:pPr marL="0" indent="0">
              <a:buNone/>
            </a:pPr>
            <a:r>
              <a:rPr lang="es-ES" sz="4000" dirty="0"/>
              <a:t>a) salgan entre 8 y 12 caras</a:t>
            </a:r>
          </a:p>
          <a:p>
            <a:pPr marL="0" indent="0">
              <a:buNone/>
            </a:pPr>
            <a:r>
              <a:rPr lang="es-ES" sz="4000" dirty="0"/>
              <a:t>b) Salgan menos de 6 caras</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622FFBA6-0A0C-4F5E-A045-833454B3E547}"/>
                  </a:ext>
                </a:extLst>
              </p14:cNvPr>
              <p14:cNvContentPartPr/>
              <p14:nvPr/>
            </p14:nvContentPartPr>
            <p14:xfrm>
              <a:off x="30003840" y="4171770"/>
              <a:ext cx="540" cy="540"/>
            </p14:xfrm>
          </p:contentPart>
        </mc:Choice>
        <mc:Fallback xmlns="">
          <p:pic>
            <p:nvPicPr>
              <p:cNvPr id="17" name="Ink 16">
                <a:extLst>
                  <a:ext uri="{FF2B5EF4-FFF2-40B4-BE49-F238E27FC236}">
                    <a16:creationId xmlns:a16="http://schemas.microsoft.com/office/drawing/2014/main" id="{622FFBA6-0A0C-4F5E-A045-833454B3E547}"/>
                  </a:ext>
                </a:extLst>
              </p:cNvPr>
              <p:cNvPicPr/>
              <p:nvPr/>
            </p:nvPicPr>
            <p:blipFill>
              <a:blip r:embed="rId3"/>
              <a:stretch>
                <a:fillRect/>
              </a:stretch>
            </p:blipFill>
            <p:spPr>
              <a:xfrm>
                <a:off x="29990340" y="4158270"/>
                <a:ext cx="27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2" name="Ink 211">
                <a:extLst>
                  <a:ext uri="{FF2B5EF4-FFF2-40B4-BE49-F238E27FC236}">
                    <a16:creationId xmlns:a16="http://schemas.microsoft.com/office/drawing/2014/main" id="{39A50B9D-F407-4CF3-8785-E8B6B7F03EA0}"/>
                  </a:ext>
                </a:extLst>
              </p14:cNvPr>
              <p14:cNvContentPartPr/>
              <p14:nvPr/>
            </p14:nvContentPartPr>
            <p14:xfrm>
              <a:off x="4869944" y="2068485"/>
              <a:ext cx="207900" cy="29700"/>
            </p14:xfrm>
          </p:contentPart>
        </mc:Choice>
        <mc:Fallback xmlns="">
          <p:pic>
            <p:nvPicPr>
              <p:cNvPr id="212" name="Ink 211">
                <a:extLst>
                  <a:ext uri="{FF2B5EF4-FFF2-40B4-BE49-F238E27FC236}">
                    <a16:creationId xmlns:a16="http://schemas.microsoft.com/office/drawing/2014/main" id="{39A50B9D-F407-4CF3-8785-E8B6B7F03EA0}"/>
                  </a:ext>
                </a:extLst>
              </p:cNvPr>
              <p:cNvPicPr/>
              <p:nvPr/>
            </p:nvPicPr>
            <p:blipFill>
              <a:blip r:embed="rId5"/>
              <a:stretch>
                <a:fillRect/>
              </a:stretch>
            </p:blipFill>
            <p:spPr>
              <a:xfrm>
                <a:off x="4860936" y="2059430"/>
                <a:ext cx="225555" cy="4744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3" name="Ink 212">
                <a:extLst>
                  <a:ext uri="{FF2B5EF4-FFF2-40B4-BE49-F238E27FC236}">
                    <a16:creationId xmlns:a16="http://schemas.microsoft.com/office/drawing/2014/main" id="{84DD5C7A-9969-4A9C-9603-F6312E3F4130}"/>
                  </a:ext>
                </a:extLst>
              </p14:cNvPr>
              <p14:cNvContentPartPr/>
              <p14:nvPr/>
            </p14:nvContentPartPr>
            <p14:xfrm>
              <a:off x="5951564" y="2114385"/>
              <a:ext cx="10800" cy="34020"/>
            </p14:xfrm>
          </p:contentPart>
        </mc:Choice>
        <mc:Fallback xmlns="">
          <p:pic>
            <p:nvPicPr>
              <p:cNvPr id="213" name="Ink 212">
                <a:extLst>
                  <a:ext uri="{FF2B5EF4-FFF2-40B4-BE49-F238E27FC236}">
                    <a16:creationId xmlns:a16="http://schemas.microsoft.com/office/drawing/2014/main" id="{84DD5C7A-9969-4A9C-9603-F6312E3F4130}"/>
                  </a:ext>
                </a:extLst>
              </p:cNvPr>
              <p:cNvPicPr/>
              <p:nvPr/>
            </p:nvPicPr>
            <p:blipFill>
              <a:blip r:embed="rId7"/>
              <a:stretch>
                <a:fillRect/>
              </a:stretch>
            </p:blipFill>
            <p:spPr>
              <a:xfrm>
                <a:off x="5942854" y="2105337"/>
                <a:ext cx="27871" cy="51754"/>
              </a:xfrm>
              <a:prstGeom prst="rect">
                <a:avLst/>
              </a:prstGeom>
            </p:spPr>
          </p:pic>
        </mc:Fallback>
      </mc:AlternateContent>
      <p:grpSp>
        <p:nvGrpSpPr>
          <p:cNvPr id="216" name="Group 215">
            <a:extLst>
              <a:ext uri="{FF2B5EF4-FFF2-40B4-BE49-F238E27FC236}">
                <a16:creationId xmlns:a16="http://schemas.microsoft.com/office/drawing/2014/main" id="{2F9305C7-09C2-4138-BFB8-FBA7E9536430}"/>
              </a:ext>
            </a:extLst>
          </p:cNvPr>
          <p:cNvGrpSpPr/>
          <p:nvPr/>
        </p:nvGrpSpPr>
        <p:grpSpPr>
          <a:xfrm>
            <a:off x="2434721" y="5262660"/>
            <a:ext cx="12333060" cy="1031940"/>
            <a:chOff x="1623147" y="3508440"/>
            <a:chExt cx="8222040" cy="687960"/>
          </a:xfrm>
        </p:grpSpPr>
        <mc:AlternateContent xmlns:mc="http://schemas.openxmlformats.org/markup-compatibility/2006" xmlns:p14="http://schemas.microsoft.com/office/powerpoint/2010/main">
          <mc:Choice Requires="p14">
            <p:contentPart p14:bwMode="auto" r:id="rId8">
              <p14:nvContentPartPr>
                <p14:cNvPr id="54" name="Ink 53">
                  <a:extLst>
                    <a:ext uri="{FF2B5EF4-FFF2-40B4-BE49-F238E27FC236}">
                      <a16:creationId xmlns:a16="http://schemas.microsoft.com/office/drawing/2014/main" id="{E0315673-F73A-41B9-A41E-FA265E43A05F}"/>
                    </a:ext>
                  </a:extLst>
                </p14:cNvPr>
                <p14:cNvContentPartPr/>
                <p14:nvPr/>
              </p14:nvContentPartPr>
              <p14:xfrm>
                <a:off x="1623147" y="3988680"/>
                <a:ext cx="2520" cy="4320"/>
              </p14:xfrm>
            </p:contentPart>
          </mc:Choice>
          <mc:Fallback xmlns="">
            <p:pic>
              <p:nvPicPr>
                <p:cNvPr id="54" name="Ink 53">
                  <a:extLst>
                    <a:ext uri="{FF2B5EF4-FFF2-40B4-BE49-F238E27FC236}">
                      <a16:creationId xmlns:a16="http://schemas.microsoft.com/office/drawing/2014/main" id="{E0315673-F73A-41B9-A41E-FA265E43A05F}"/>
                    </a:ext>
                  </a:extLst>
                </p:cNvPr>
                <p:cNvPicPr/>
                <p:nvPr/>
              </p:nvPicPr>
              <p:blipFill>
                <a:blip r:embed="rId324"/>
                <a:stretch>
                  <a:fillRect/>
                </a:stretch>
              </p:blipFill>
              <p:spPr>
                <a:xfrm>
                  <a:off x="1614147" y="3980040"/>
                  <a:ext cx="201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60" name="Ink 59">
                  <a:extLst>
                    <a:ext uri="{FF2B5EF4-FFF2-40B4-BE49-F238E27FC236}">
                      <a16:creationId xmlns:a16="http://schemas.microsoft.com/office/drawing/2014/main" id="{48C76C23-B6D1-444A-9C51-14D5FF76DE83}"/>
                    </a:ext>
                  </a:extLst>
                </p14:cNvPr>
                <p14:cNvContentPartPr/>
                <p14:nvPr/>
              </p14:nvContentPartPr>
              <p14:xfrm>
                <a:off x="3308307" y="4189200"/>
                <a:ext cx="19800" cy="7200"/>
              </p14:xfrm>
            </p:contentPart>
          </mc:Choice>
          <mc:Fallback xmlns="">
            <p:pic>
              <p:nvPicPr>
                <p:cNvPr id="60" name="Ink 59">
                  <a:extLst>
                    <a:ext uri="{FF2B5EF4-FFF2-40B4-BE49-F238E27FC236}">
                      <a16:creationId xmlns:a16="http://schemas.microsoft.com/office/drawing/2014/main" id="{48C76C23-B6D1-444A-9C51-14D5FF76DE83}"/>
                    </a:ext>
                  </a:extLst>
                </p:cNvPr>
                <p:cNvPicPr/>
                <p:nvPr/>
              </p:nvPicPr>
              <p:blipFill>
                <a:blip r:embed="rId336"/>
                <a:stretch>
                  <a:fillRect/>
                </a:stretch>
              </p:blipFill>
              <p:spPr>
                <a:xfrm>
                  <a:off x="3299667" y="4180200"/>
                  <a:ext cx="374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15" name="Ink 214">
                  <a:extLst>
                    <a:ext uri="{FF2B5EF4-FFF2-40B4-BE49-F238E27FC236}">
                      <a16:creationId xmlns:a16="http://schemas.microsoft.com/office/drawing/2014/main" id="{AE3F5266-3352-44B6-AA4A-92EBD3B6CB1A}"/>
                    </a:ext>
                  </a:extLst>
                </p14:cNvPr>
                <p14:cNvContentPartPr/>
                <p14:nvPr/>
              </p14:nvContentPartPr>
              <p14:xfrm>
                <a:off x="9827547" y="3508440"/>
                <a:ext cx="17640" cy="5040"/>
              </p14:xfrm>
            </p:contentPart>
          </mc:Choice>
          <mc:Fallback xmlns="">
            <p:pic>
              <p:nvPicPr>
                <p:cNvPr id="215" name="Ink 214">
                  <a:extLst>
                    <a:ext uri="{FF2B5EF4-FFF2-40B4-BE49-F238E27FC236}">
                      <a16:creationId xmlns:a16="http://schemas.microsoft.com/office/drawing/2014/main" id="{AE3F5266-3352-44B6-AA4A-92EBD3B6CB1A}"/>
                    </a:ext>
                  </a:extLst>
                </p:cNvPr>
                <p:cNvPicPr/>
                <p:nvPr/>
              </p:nvPicPr>
              <p:blipFill>
                <a:blip r:embed="rId377"/>
                <a:stretch>
                  <a:fillRect/>
                </a:stretch>
              </p:blipFill>
              <p:spPr>
                <a:xfrm>
                  <a:off x="9818907" y="3499800"/>
                  <a:ext cx="35280" cy="22680"/>
                </a:xfrm>
                <a:prstGeom prst="rect">
                  <a:avLst/>
                </a:prstGeom>
              </p:spPr>
            </p:pic>
          </mc:Fallback>
        </mc:AlternateContent>
      </p:grpSp>
      <p:grpSp>
        <p:nvGrpSpPr>
          <p:cNvPr id="271" name="Group 270">
            <a:extLst>
              <a:ext uri="{FF2B5EF4-FFF2-40B4-BE49-F238E27FC236}">
                <a16:creationId xmlns:a16="http://schemas.microsoft.com/office/drawing/2014/main" id="{98A0092C-7BF2-4BAF-9EC8-2C841BBEC095}"/>
              </a:ext>
            </a:extLst>
          </p:cNvPr>
          <p:cNvGrpSpPr/>
          <p:nvPr/>
        </p:nvGrpSpPr>
        <p:grpSpPr>
          <a:xfrm>
            <a:off x="12123401" y="8499960"/>
            <a:ext cx="719280" cy="70740"/>
            <a:chOff x="8082267" y="5666640"/>
            <a:chExt cx="479520" cy="47160"/>
          </a:xfrm>
        </p:grpSpPr>
        <mc:AlternateContent xmlns:mc="http://schemas.openxmlformats.org/markup-compatibility/2006" xmlns:p14="http://schemas.microsoft.com/office/powerpoint/2010/main">
          <mc:Choice Requires="p14">
            <p:contentPart p14:bwMode="auto" r:id="rId378">
              <p14:nvContentPartPr>
                <p14:cNvPr id="269" name="Ink 268">
                  <a:extLst>
                    <a:ext uri="{FF2B5EF4-FFF2-40B4-BE49-F238E27FC236}">
                      <a16:creationId xmlns:a16="http://schemas.microsoft.com/office/drawing/2014/main" id="{B4462366-070A-4FEC-B930-C0229820C4AB}"/>
                    </a:ext>
                  </a:extLst>
                </p14:cNvPr>
                <p14:cNvContentPartPr/>
                <p14:nvPr/>
              </p14:nvContentPartPr>
              <p14:xfrm>
                <a:off x="8082267" y="5694360"/>
                <a:ext cx="360" cy="19440"/>
              </p14:xfrm>
            </p:contentPart>
          </mc:Choice>
          <mc:Fallback xmlns="">
            <p:pic>
              <p:nvPicPr>
                <p:cNvPr id="269" name="Ink 268">
                  <a:extLst>
                    <a:ext uri="{FF2B5EF4-FFF2-40B4-BE49-F238E27FC236}">
                      <a16:creationId xmlns:a16="http://schemas.microsoft.com/office/drawing/2014/main" id="{B4462366-070A-4FEC-B930-C0229820C4AB}"/>
                    </a:ext>
                  </a:extLst>
                </p:cNvPr>
                <p:cNvPicPr/>
                <p:nvPr/>
              </p:nvPicPr>
              <p:blipFill>
                <a:blip r:embed="rId454"/>
                <a:stretch>
                  <a:fillRect/>
                </a:stretch>
              </p:blipFill>
              <p:spPr>
                <a:xfrm>
                  <a:off x="8073627" y="5685360"/>
                  <a:ext cx="18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70" name="Ink 269">
                  <a:extLst>
                    <a:ext uri="{FF2B5EF4-FFF2-40B4-BE49-F238E27FC236}">
                      <a16:creationId xmlns:a16="http://schemas.microsoft.com/office/drawing/2014/main" id="{F841EB81-746E-4A1C-8C24-53185747754E}"/>
                    </a:ext>
                  </a:extLst>
                </p14:cNvPr>
                <p14:cNvContentPartPr/>
                <p14:nvPr/>
              </p14:nvContentPartPr>
              <p14:xfrm>
                <a:off x="8499507" y="5666640"/>
                <a:ext cx="62280" cy="19440"/>
              </p14:xfrm>
            </p:contentPart>
          </mc:Choice>
          <mc:Fallback xmlns="">
            <p:pic>
              <p:nvPicPr>
                <p:cNvPr id="270" name="Ink 269">
                  <a:extLst>
                    <a:ext uri="{FF2B5EF4-FFF2-40B4-BE49-F238E27FC236}">
                      <a16:creationId xmlns:a16="http://schemas.microsoft.com/office/drawing/2014/main" id="{F841EB81-746E-4A1C-8C24-53185747754E}"/>
                    </a:ext>
                  </a:extLst>
                </p:cNvPr>
                <p:cNvPicPr/>
                <p:nvPr/>
              </p:nvPicPr>
              <p:blipFill>
                <a:blip r:embed="rId456"/>
                <a:stretch>
                  <a:fillRect/>
                </a:stretch>
              </p:blipFill>
              <p:spPr>
                <a:xfrm>
                  <a:off x="8171547" y="5519760"/>
                  <a:ext cx="398880" cy="174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7">
            <p14:nvContentPartPr>
              <p14:cNvPr id="290" name="Ink 289">
                <a:extLst>
                  <a:ext uri="{FF2B5EF4-FFF2-40B4-BE49-F238E27FC236}">
                    <a16:creationId xmlns:a16="http://schemas.microsoft.com/office/drawing/2014/main" id="{E66E5A3D-A418-47F0-8A7E-489F6DA61CC6}"/>
                  </a:ext>
                </a:extLst>
              </p14:cNvPr>
              <p14:cNvContentPartPr/>
              <p14:nvPr/>
            </p14:nvContentPartPr>
            <p14:xfrm>
              <a:off x="4369001" y="7951320"/>
              <a:ext cx="540" cy="540"/>
            </p14:xfrm>
          </p:contentPart>
        </mc:Choice>
        <mc:Fallback xmlns="">
          <p:pic>
            <p:nvPicPr>
              <p:cNvPr id="290" name="Ink 289">
                <a:extLst>
                  <a:ext uri="{FF2B5EF4-FFF2-40B4-BE49-F238E27FC236}">
                    <a16:creationId xmlns:a16="http://schemas.microsoft.com/office/drawing/2014/main" id="{E66E5A3D-A418-47F0-8A7E-489F6DA61CC6}"/>
                  </a:ext>
                </a:extLst>
              </p:cNvPr>
              <p:cNvPicPr/>
              <p:nvPr/>
            </p:nvPicPr>
            <p:blipFill>
              <a:blip r:embed="rId3"/>
              <a:stretch>
                <a:fillRect/>
              </a:stretch>
            </p:blipFill>
            <p:spPr>
              <a:xfrm>
                <a:off x="4355501" y="7937820"/>
                <a:ext cx="27000" cy="27000"/>
              </a:xfrm>
              <a:prstGeom prst="rect">
                <a:avLst/>
              </a:prstGeom>
            </p:spPr>
          </p:pic>
        </mc:Fallback>
      </mc:AlternateContent>
      <p:grpSp>
        <p:nvGrpSpPr>
          <p:cNvPr id="8" name="Group 7">
            <a:extLst>
              <a:ext uri="{FF2B5EF4-FFF2-40B4-BE49-F238E27FC236}">
                <a16:creationId xmlns:a16="http://schemas.microsoft.com/office/drawing/2014/main" id="{E4688BC9-6981-4063-B846-9255CAD622D4}"/>
              </a:ext>
            </a:extLst>
          </p:cNvPr>
          <p:cNvGrpSpPr/>
          <p:nvPr/>
        </p:nvGrpSpPr>
        <p:grpSpPr>
          <a:xfrm>
            <a:off x="3881089" y="824418"/>
            <a:ext cx="2590560" cy="649440"/>
            <a:chOff x="3881089" y="824418"/>
            <a:chExt cx="2590560" cy="649440"/>
          </a:xfrm>
        </p:grpSpPr>
        <mc:AlternateContent xmlns:mc="http://schemas.openxmlformats.org/markup-compatibility/2006">
          <mc:Choice xmlns:p14="http://schemas.microsoft.com/office/powerpoint/2010/main" Requires="p14">
            <p:contentPart p14:bwMode="auto" r:id="rId458">
              <p14:nvContentPartPr>
                <p14:cNvPr id="4" name="Ink 3">
                  <a:extLst>
                    <a:ext uri="{FF2B5EF4-FFF2-40B4-BE49-F238E27FC236}">
                      <a16:creationId xmlns:a16="http://schemas.microsoft.com/office/drawing/2014/main" id="{AEE9B838-BFB0-4CB2-8F06-FAADE5FB8844}"/>
                    </a:ext>
                  </a:extLst>
                </p14:cNvPr>
                <p14:cNvContentPartPr/>
                <p14:nvPr/>
              </p14:nvContentPartPr>
              <p14:xfrm>
                <a:off x="3881089" y="824418"/>
                <a:ext cx="735120" cy="489600"/>
              </p14:xfrm>
            </p:contentPart>
          </mc:Choice>
          <mc:Fallback>
            <p:pic>
              <p:nvPicPr>
                <p:cNvPr id="4" name="Ink 3">
                  <a:extLst>
                    <a:ext uri="{FF2B5EF4-FFF2-40B4-BE49-F238E27FC236}">
                      <a16:creationId xmlns:a16="http://schemas.microsoft.com/office/drawing/2014/main" id="{AEE9B838-BFB0-4CB2-8F06-FAADE5FB8844}"/>
                    </a:ext>
                  </a:extLst>
                </p:cNvPr>
                <p:cNvPicPr/>
                <p:nvPr/>
              </p:nvPicPr>
              <p:blipFill>
                <a:blip r:embed="rId459"/>
                <a:stretch>
                  <a:fillRect/>
                </a:stretch>
              </p:blipFill>
              <p:spPr>
                <a:xfrm>
                  <a:off x="3872089" y="815418"/>
                  <a:ext cx="75276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5" name="Ink 4">
                  <a:extLst>
                    <a:ext uri="{FF2B5EF4-FFF2-40B4-BE49-F238E27FC236}">
                      <a16:creationId xmlns:a16="http://schemas.microsoft.com/office/drawing/2014/main" id="{98DB113F-210A-4C40-B9AF-C75CBDF23250}"/>
                    </a:ext>
                  </a:extLst>
                </p14:cNvPr>
                <p14:cNvContentPartPr/>
                <p14:nvPr/>
              </p14:nvContentPartPr>
              <p14:xfrm>
                <a:off x="4653649" y="890658"/>
                <a:ext cx="644400" cy="550800"/>
              </p14:xfrm>
            </p:contentPart>
          </mc:Choice>
          <mc:Fallback>
            <p:pic>
              <p:nvPicPr>
                <p:cNvPr id="5" name="Ink 4">
                  <a:extLst>
                    <a:ext uri="{FF2B5EF4-FFF2-40B4-BE49-F238E27FC236}">
                      <a16:creationId xmlns:a16="http://schemas.microsoft.com/office/drawing/2014/main" id="{98DB113F-210A-4C40-B9AF-C75CBDF23250}"/>
                    </a:ext>
                  </a:extLst>
                </p:cNvPr>
                <p:cNvPicPr/>
                <p:nvPr/>
              </p:nvPicPr>
              <p:blipFill>
                <a:blip r:embed="rId461"/>
                <a:stretch>
                  <a:fillRect/>
                </a:stretch>
              </p:blipFill>
              <p:spPr>
                <a:xfrm>
                  <a:off x="4644649" y="882018"/>
                  <a:ext cx="662040" cy="56844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6" name="Ink 5">
                  <a:extLst>
                    <a:ext uri="{FF2B5EF4-FFF2-40B4-BE49-F238E27FC236}">
                      <a16:creationId xmlns:a16="http://schemas.microsoft.com/office/drawing/2014/main" id="{D191D86E-85C9-4044-B109-AA4425EA98A9}"/>
                    </a:ext>
                  </a:extLst>
                </p14:cNvPr>
                <p14:cNvContentPartPr/>
                <p14:nvPr/>
              </p14:nvContentPartPr>
              <p14:xfrm>
                <a:off x="5490289" y="1066338"/>
                <a:ext cx="57240" cy="393840"/>
              </p14:xfrm>
            </p:contentPart>
          </mc:Choice>
          <mc:Fallback>
            <p:pic>
              <p:nvPicPr>
                <p:cNvPr id="6" name="Ink 5">
                  <a:extLst>
                    <a:ext uri="{FF2B5EF4-FFF2-40B4-BE49-F238E27FC236}">
                      <a16:creationId xmlns:a16="http://schemas.microsoft.com/office/drawing/2014/main" id="{D191D86E-85C9-4044-B109-AA4425EA98A9}"/>
                    </a:ext>
                  </a:extLst>
                </p:cNvPr>
                <p:cNvPicPr/>
                <p:nvPr/>
              </p:nvPicPr>
              <p:blipFill>
                <a:blip r:embed="rId463"/>
                <a:stretch>
                  <a:fillRect/>
                </a:stretch>
              </p:blipFill>
              <p:spPr>
                <a:xfrm>
                  <a:off x="5481289" y="1057338"/>
                  <a:ext cx="7488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7" name="Ink 6">
                  <a:extLst>
                    <a:ext uri="{FF2B5EF4-FFF2-40B4-BE49-F238E27FC236}">
                      <a16:creationId xmlns:a16="http://schemas.microsoft.com/office/drawing/2014/main" id="{4A1F14D4-8E76-4513-893A-777EC58A134A}"/>
                    </a:ext>
                  </a:extLst>
                </p14:cNvPr>
                <p14:cNvContentPartPr/>
                <p14:nvPr/>
              </p14:nvContentPartPr>
              <p14:xfrm>
                <a:off x="5795929" y="1033578"/>
                <a:ext cx="675720" cy="440280"/>
              </p14:xfrm>
            </p:contentPart>
          </mc:Choice>
          <mc:Fallback>
            <p:pic>
              <p:nvPicPr>
                <p:cNvPr id="7" name="Ink 6">
                  <a:extLst>
                    <a:ext uri="{FF2B5EF4-FFF2-40B4-BE49-F238E27FC236}">
                      <a16:creationId xmlns:a16="http://schemas.microsoft.com/office/drawing/2014/main" id="{4A1F14D4-8E76-4513-893A-777EC58A134A}"/>
                    </a:ext>
                  </a:extLst>
                </p:cNvPr>
                <p:cNvPicPr/>
                <p:nvPr/>
              </p:nvPicPr>
              <p:blipFill>
                <a:blip r:embed="rId465"/>
                <a:stretch>
                  <a:fillRect/>
                </a:stretch>
              </p:blipFill>
              <p:spPr>
                <a:xfrm>
                  <a:off x="5786929" y="1024938"/>
                  <a:ext cx="693360" cy="457920"/>
                </a:xfrm>
                <a:prstGeom prst="rect">
                  <a:avLst/>
                </a:prstGeom>
              </p:spPr>
            </p:pic>
          </mc:Fallback>
        </mc:AlternateContent>
      </p:grpSp>
      <p:grpSp>
        <p:nvGrpSpPr>
          <p:cNvPr id="14" name="Group 13">
            <a:extLst>
              <a:ext uri="{FF2B5EF4-FFF2-40B4-BE49-F238E27FC236}">
                <a16:creationId xmlns:a16="http://schemas.microsoft.com/office/drawing/2014/main" id="{054A10CC-5F73-4FC1-B480-074FBE3F9BBA}"/>
              </a:ext>
            </a:extLst>
          </p:cNvPr>
          <p:cNvGrpSpPr/>
          <p:nvPr/>
        </p:nvGrpSpPr>
        <p:grpSpPr>
          <a:xfrm>
            <a:off x="7890769" y="529938"/>
            <a:ext cx="3282840" cy="719280"/>
            <a:chOff x="7890769" y="529938"/>
            <a:chExt cx="3282840" cy="719280"/>
          </a:xfrm>
        </p:grpSpPr>
        <mc:AlternateContent xmlns:mc="http://schemas.openxmlformats.org/markup-compatibility/2006">
          <mc:Choice xmlns:p14="http://schemas.microsoft.com/office/powerpoint/2010/main" Requires="p14">
            <p:contentPart p14:bwMode="auto" r:id="rId466">
              <p14:nvContentPartPr>
                <p14:cNvPr id="9" name="Ink 8">
                  <a:extLst>
                    <a:ext uri="{FF2B5EF4-FFF2-40B4-BE49-F238E27FC236}">
                      <a16:creationId xmlns:a16="http://schemas.microsoft.com/office/drawing/2014/main" id="{1857A432-B8F8-43DF-8424-AE0C6A24D0D5}"/>
                    </a:ext>
                  </a:extLst>
                </p14:cNvPr>
                <p14:cNvContentPartPr/>
                <p14:nvPr/>
              </p14:nvContentPartPr>
              <p14:xfrm>
                <a:off x="7890769" y="633978"/>
                <a:ext cx="554040" cy="506520"/>
              </p14:xfrm>
            </p:contentPart>
          </mc:Choice>
          <mc:Fallback>
            <p:pic>
              <p:nvPicPr>
                <p:cNvPr id="9" name="Ink 8">
                  <a:extLst>
                    <a:ext uri="{FF2B5EF4-FFF2-40B4-BE49-F238E27FC236}">
                      <a16:creationId xmlns:a16="http://schemas.microsoft.com/office/drawing/2014/main" id="{1857A432-B8F8-43DF-8424-AE0C6A24D0D5}"/>
                    </a:ext>
                  </a:extLst>
                </p:cNvPr>
                <p:cNvPicPr/>
                <p:nvPr/>
              </p:nvPicPr>
              <p:blipFill>
                <a:blip r:embed="rId467"/>
                <a:stretch>
                  <a:fillRect/>
                </a:stretch>
              </p:blipFill>
              <p:spPr>
                <a:xfrm>
                  <a:off x="7881769" y="625338"/>
                  <a:ext cx="57168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10" name="Ink 9">
                  <a:extLst>
                    <a:ext uri="{FF2B5EF4-FFF2-40B4-BE49-F238E27FC236}">
                      <a16:creationId xmlns:a16="http://schemas.microsoft.com/office/drawing/2014/main" id="{12C17C75-7C60-47F5-9D63-36132866086C}"/>
                    </a:ext>
                  </a:extLst>
                </p14:cNvPr>
                <p14:cNvContentPartPr/>
                <p14:nvPr/>
              </p14:nvContentPartPr>
              <p14:xfrm>
                <a:off x="8682769" y="822618"/>
                <a:ext cx="526680" cy="56520"/>
              </p14:xfrm>
            </p:contentPart>
          </mc:Choice>
          <mc:Fallback>
            <p:pic>
              <p:nvPicPr>
                <p:cNvPr id="10" name="Ink 9">
                  <a:extLst>
                    <a:ext uri="{FF2B5EF4-FFF2-40B4-BE49-F238E27FC236}">
                      <a16:creationId xmlns:a16="http://schemas.microsoft.com/office/drawing/2014/main" id="{12C17C75-7C60-47F5-9D63-36132866086C}"/>
                    </a:ext>
                  </a:extLst>
                </p:cNvPr>
                <p:cNvPicPr/>
                <p:nvPr/>
              </p:nvPicPr>
              <p:blipFill>
                <a:blip r:embed="rId469"/>
                <a:stretch>
                  <a:fillRect/>
                </a:stretch>
              </p:blipFill>
              <p:spPr>
                <a:xfrm>
                  <a:off x="8673769" y="813978"/>
                  <a:ext cx="5443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11" name="Ink 10">
                  <a:extLst>
                    <a:ext uri="{FF2B5EF4-FFF2-40B4-BE49-F238E27FC236}">
                      <a16:creationId xmlns:a16="http://schemas.microsoft.com/office/drawing/2014/main" id="{44976762-2EAA-448A-B0F7-754C8E808E0B}"/>
                    </a:ext>
                  </a:extLst>
                </p14:cNvPr>
                <p14:cNvContentPartPr/>
                <p14:nvPr/>
              </p14:nvContentPartPr>
              <p14:xfrm>
                <a:off x="8644609" y="725418"/>
                <a:ext cx="965880" cy="385560"/>
              </p14:xfrm>
            </p:contentPart>
          </mc:Choice>
          <mc:Fallback>
            <p:pic>
              <p:nvPicPr>
                <p:cNvPr id="11" name="Ink 10">
                  <a:extLst>
                    <a:ext uri="{FF2B5EF4-FFF2-40B4-BE49-F238E27FC236}">
                      <a16:creationId xmlns:a16="http://schemas.microsoft.com/office/drawing/2014/main" id="{44976762-2EAA-448A-B0F7-754C8E808E0B}"/>
                    </a:ext>
                  </a:extLst>
                </p:cNvPr>
                <p:cNvPicPr/>
                <p:nvPr/>
              </p:nvPicPr>
              <p:blipFill>
                <a:blip r:embed="rId471"/>
                <a:stretch>
                  <a:fillRect/>
                </a:stretch>
              </p:blipFill>
              <p:spPr>
                <a:xfrm>
                  <a:off x="8635969" y="716778"/>
                  <a:ext cx="98352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12" name="Ink 11">
                  <a:extLst>
                    <a:ext uri="{FF2B5EF4-FFF2-40B4-BE49-F238E27FC236}">
                      <a16:creationId xmlns:a16="http://schemas.microsoft.com/office/drawing/2014/main" id="{289ADA8F-55A5-46ED-8F04-C995B523D883}"/>
                    </a:ext>
                  </a:extLst>
                </p14:cNvPr>
                <p14:cNvContentPartPr/>
                <p14:nvPr/>
              </p14:nvContentPartPr>
              <p14:xfrm>
                <a:off x="9628489" y="699138"/>
                <a:ext cx="451440" cy="550080"/>
              </p14:xfrm>
            </p:contentPart>
          </mc:Choice>
          <mc:Fallback>
            <p:pic>
              <p:nvPicPr>
                <p:cNvPr id="12" name="Ink 11">
                  <a:extLst>
                    <a:ext uri="{FF2B5EF4-FFF2-40B4-BE49-F238E27FC236}">
                      <a16:creationId xmlns:a16="http://schemas.microsoft.com/office/drawing/2014/main" id="{289ADA8F-55A5-46ED-8F04-C995B523D883}"/>
                    </a:ext>
                  </a:extLst>
                </p:cNvPr>
                <p:cNvPicPr/>
                <p:nvPr/>
              </p:nvPicPr>
              <p:blipFill>
                <a:blip r:embed="rId473"/>
                <a:stretch>
                  <a:fillRect/>
                </a:stretch>
              </p:blipFill>
              <p:spPr>
                <a:xfrm>
                  <a:off x="9619489" y="690138"/>
                  <a:ext cx="469080" cy="56772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13" name="Ink 12">
                  <a:extLst>
                    <a:ext uri="{FF2B5EF4-FFF2-40B4-BE49-F238E27FC236}">
                      <a16:creationId xmlns:a16="http://schemas.microsoft.com/office/drawing/2014/main" id="{8C14CA64-A501-4EAC-8C6E-39F8C5EFB471}"/>
                    </a:ext>
                  </a:extLst>
                </p14:cNvPr>
                <p14:cNvContentPartPr/>
                <p14:nvPr/>
              </p14:nvContentPartPr>
              <p14:xfrm>
                <a:off x="10390609" y="529938"/>
                <a:ext cx="783000" cy="534960"/>
              </p14:xfrm>
            </p:contentPart>
          </mc:Choice>
          <mc:Fallback>
            <p:pic>
              <p:nvPicPr>
                <p:cNvPr id="13" name="Ink 12">
                  <a:extLst>
                    <a:ext uri="{FF2B5EF4-FFF2-40B4-BE49-F238E27FC236}">
                      <a16:creationId xmlns:a16="http://schemas.microsoft.com/office/drawing/2014/main" id="{8C14CA64-A501-4EAC-8C6E-39F8C5EFB471}"/>
                    </a:ext>
                  </a:extLst>
                </p:cNvPr>
                <p:cNvPicPr/>
                <p:nvPr/>
              </p:nvPicPr>
              <p:blipFill>
                <a:blip r:embed="rId475"/>
                <a:stretch>
                  <a:fillRect/>
                </a:stretch>
              </p:blipFill>
              <p:spPr>
                <a:xfrm>
                  <a:off x="10381609" y="520938"/>
                  <a:ext cx="800640" cy="552600"/>
                </a:xfrm>
                <a:prstGeom prst="rect">
                  <a:avLst/>
                </a:prstGeom>
              </p:spPr>
            </p:pic>
          </mc:Fallback>
        </mc:AlternateContent>
      </p:grpSp>
      <p:grpSp>
        <p:nvGrpSpPr>
          <p:cNvPr id="22" name="Group 21">
            <a:extLst>
              <a:ext uri="{FF2B5EF4-FFF2-40B4-BE49-F238E27FC236}">
                <a16:creationId xmlns:a16="http://schemas.microsoft.com/office/drawing/2014/main" id="{5C735CAB-3F38-455F-9BEC-8D98711B6C0E}"/>
              </a:ext>
            </a:extLst>
          </p:cNvPr>
          <p:cNvGrpSpPr/>
          <p:nvPr/>
        </p:nvGrpSpPr>
        <p:grpSpPr>
          <a:xfrm>
            <a:off x="12147409" y="659538"/>
            <a:ext cx="2715480" cy="669600"/>
            <a:chOff x="12147409" y="659538"/>
            <a:chExt cx="2715480" cy="669600"/>
          </a:xfrm>
        </p:grpSpPr>
        <mc:AlternateContent xmlns:mc="http://schemas.openxmlformats.org/markup-compatibility/2006">
          <mc:Choice xmlns:p14="http://schemas.microsoft.com/office/powerpoint/2010/main" Requires="p14">
            <p:contentPart p14:bwMode="auto" r:id="rId476">
              <p14:nvContentPartPr>
                <p14:cNvPr id="15" name="Ink 14">
                  <a:extLst>
                    <a:ext uri="{FF2B5EF4-FFF2-40B4-BE49-F238E27FC236}">
                      <a16:creationId xmlns:a16="http://schemas.microsoft.com/office/drawing/2014/main" id="{4F2EEBB4-AF0F-4CF3-9FBB-A2A74450DA3F}"/>
                    </a:ext>
                  </a:extLst>
                </p14:cNvPr>
                <p14:cNvContentPartPr/>
                <p14:nvPr/>
              </p14:nvContentPartPr>
              <p14:xfrm>
                <a:off x="12147409" y="659538"/>
                <a:ext cx="553320" cy="669600"/>
              </p14:xfrm>
            </p:contentPart>
          </mc:Choice>
          <mc:Fallback>
            <p:pic>
              <p:nvPicPr>
                <p:cNvPr id="15" name="Ink 14">
                  <a:extLst>
                    <a:ext uri="{FF2B5EF4-FFF2-40B4-BE49-F238E27FC236}">
                      <a16:creationId xmlns:a16="http://schemas.microsoft.com/office/drawing/2014/main" id="{4F2EEBB4-AF0F-4CF3-9FBB-A2A74450DA3F}"/>
                    </a:ext>
                  </a:extLst>
                </p:cNvPr>
                <p:cNvPicPr/>
                <p:nvPr/>
              </p:nvPicPr>
              <p:blipFill>
                <a:blip r:embed="rId477"/>
                <a:stretch>
                  <a:fillRect/>
                </a:stretch>
              </p:blipFill>
              <p:spPr>
                <a:xfrm>
                  <a:off x="12138769" y="650898"/>
                  <a:ext cx="57096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16" name="Ink 15">
                  <a:extLst>
                    <a:ext uri="{FF2B5EF4-FFF2-40B4-BE49-F238E27FC236}">
                      <a16:creationId xmlns:a16="http://schemas.microsoft.com/office/drawing/2014/main" id="{089AFD8F-05CC-4AC7-83A0-1B594BFAE8D8}"/>
                    </a:ext>
                  </a:extLst>
                </p14:cNvPr>
                <p14:cNvContentPartPr/>
                <p14:nvPr/>
              </p14:nvContentPartPr>
              <p14:xfrm>
                <a:off x="13063969" y="863658"/>
                <a:ext cx="23040" cy="25920"/>
              </p14:xfrm>
            </p:contentPart>
          </mc:Choice>
          <mc:Fallback>
            <p:pic>
              <p:nvPicPr>
                <p:cNvPr id="16" name="Ink 15">
                  <a:extLst>
                    <a:ext uri="{FF2B5EF4-FFF2-40B4-BE49-F238E27FC236}">
                      <a16:creationId xmlns:a16="http://schemas.microsoft.com/office/drawing/2014/main" id="{089AFD8F-05CC-4AC7-83A0-1B594BFAE8D8}"/>
                    </a:ext>
                  </a:extLst>
                </p:cNvPr>
                <p:cNvPicPr/>
                <p:nvPr/>
              </p:nvPicPr>
              <p:blipFill>
                <a:blip r:embed="rId479"/>
                <a:stretch>
                  <a:fillRect/>
                </a:stretch>
              </p:blipFill>
              <p:spPr>
                <a:xfrm>
                  <a:off x="13054969" y="854658"/>
                  <a:ext cx="406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19" name="Ink 18">
                  <a:extLst>
                    <a:ext uri="{FF2B5EF4-FFF2-40B4-BE49-F238E27FC236}">
                      <a16:creationId xmlns:a16="http://schemas.microsoft.com/office/drawing/2014/main" id="{14482050-8031-4ECD-9A61-796E302EB791}"/>
                    </a:ext>
                  </a:extLst>
                </p14:cNvPr>
                <p14:cNvContentPartPr/>
                <p14:nvPr/>
              </p14:nvContentPartPr>
              <p14:xfrm>
                <a:off x="13226689" y="687618"/>
                <a:ext cx="803160" cy="334440"/>
              </p14:xfrm>
            </p:contentPart>
          </mc:Choice>
          <mc:Fallback>
            <p:pic>
              <p:nvPicPr>
                <p:cNvPr id="19" name="Ink 18">
                  <a:extLst>
                    <a:ext uri="{FF2B5EF4-FFF2-40B4-BE49-F238E27FC236}">
                      <a16:creationId xmlns:a16="http://schemas.microsoft.com/office/drawing/2014/main" id="{14482050-8031-4ECD-9A61-796E302EB791}"/>
                    </a:ext>
                  </a:extLst>
                </p:cNvPr>
                <p:cNvPicPr/>
                <p:nvPr/>
              </p:nvPicPr>
              <p:blipFill>
                <a:blip r:embed="rId481"/>
                <a:stretch>
                  <a:fillRect/>
                </a:stretch>
              </p:blipFill>
              <p:spPr>
                <a:xfrm>
                  <a:off x="13218049" y="678978"/>
                  <a:ext cx="82080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0" name="Ink 19">
                  <a:extLst>
                    <a:ext uri="{FF2B5EF4-FFF2-40B4-BE49-F238E27FC236}">
                      <a16:creationId xmlns:a16="http://schemas.microsoft.com/office/drawing/2014/main" id="{A1DC841C-8DAF-430E-990D-7EA151BA71B8}"/>
                    </a:ext>
                  </a:extLst>
                </p14:cNvPr>
                <p14:cNvContentPartPr/>
                <p14:nvPr/>
              </p14:nvContentPartPr>
              <p14:xfrm>
                <a:off x="14294449" y="800298"/>
                <a:ext cx="568440" cy="36000"/>
              </p14:xfrm>
            </p:contentPart>
          </mc:Choice>
          <mc:Fallback>
            <p:pic>
              <p:nvPicPr>
                <p:cNvPr id="20" name="Ink 19">
                  <a:extLst>
                    <a:ext uri="{FF2B5EF4-FFF2-40B4-BE49-F238E27FC236}">
                      <a16:creationId xmlns:a16="http://schemas.microsoft.com/office/drawing/2014/main" id="{A1DC841C-8DAF-430E-990D-7EA151BA71B8}"/>
                    </a:ext>
                  </a:extLst>
                </p:cNvPr>
                <p:cNvPicPr/>
                <p:nvPr/>
              </p:nvPicPr>
              <p:blipFill>
                <a:blip r:embed="rId483"/>
                <a:stretch>
                  <a:fillRect/>
                </a:stretch>
              </p:blipFill>
              <p:spPr>
                <a:xfrm>
                  <a:off x="14285809" y="791658"/>
                  <a:ext cx="5860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1" name="Ink 20">
                  <a:extLst>
                    <a:ext uri="{FF2B5EF4-FFF2-40B4-BE49-F238E27FC236}">
                      <a16:creationId xmlns:a16="http://schemas.microsoft.com/office/drawing/2014/main" id="{CEB53F12-51BE-4E90-83D1-EB502C01DF99}"/>
                    </a:ext>
                  </a:extLst>
                </p14:cNvPr>
                <p14:cNvContentPartPr/>
                <p14:nvPr/>
              </p14:nvContentPartPr>
              <p14:xfrm>
                <a:off x="14491369" y="987858"/>
                <a:ext cx="265320" cy="72000"/>
              </p14:xfrm>
            </p:contentPart>
          </mc:Choice>
          <mc:Fallback>
            <p:pic>
              <p:nvPicPr>
                <p:cNvPr id="21" name="Ink 20">
                  <a:extLst>
                    <a:ext uri="{FF2B5EF4-FFF2-40B4-BE49-F238E27FC236}">
                      <a16:creationId xmlns:a16="http://schemas.microsoft.com/office/drawing/2014/main" id="{CEB53F12-51BE-4E90-83D1-EB502C01DF99}"/>
                    </a:ext>
                  </a:extLst>
                </p:cNvPr>
                <p:cNvPicPr/>
                <p:nvPr/>
              </p:nvPicPr>
              <p:blipFill>
                <a:blip r:embed="rId485"/>
                <a:stretch>
                  <a:fillRect/>
                </a:stretch>
              </p:blipFill>
              <p:spPr>
                <a:xfrm>
                  <a:off x="14482729" y="979218"/>
                  <a:ext cx="282960" cy="89640"/>
                </a:xfrm>
                <a:prstGeom prst="rect">
                  <a:avLst/>
                </a:prstGeom>
              </p:spPr>
            </p:pic>
          </mc:Fallback>
        </mc:AlternateContent>
      </p:grpSp>
      <p:grpSp>
        <p:nvGrpSpPr>
          <p:cNvPr id="49" name="Group 48">
            <a:extLst>
              <a:ext uri="{FF2B5EF4-FFF2-40B4-BE49-F238E27FC236}">
                <a16:creationId xmlns:a16="http://schemas.microsoft.com/office/drawing/2014/main" id="{CDBF7B6A-1F91-4251-A613-B4A91C01711C}"/>
              </a:ext>
            </a:extLst>
          </p:cNvPr>
          <p:cNvGrpSpPr/>
          <p:nvPr/>
        </p:nvGrpSpPr>
        <p:grpSpPr>
          <a:xfrm>
            <a:off x="280009" y="5368698"/>
            <a:ext cx="541800" cy="836640"/>
            <a:chOff x="280009" y="5368698"/>
            <a:chExt cx="541800" cy="836640"/>
          </a:xfrm>
        </p:grpSpPr>
        <mc:AlternateContent xmlns:mc="http://schemas.openxmlformats.org/markup-compatibility/2006">
          <mc:Choice xmlns:p14="http://schemas.microsoft.com/office/powerpoint/2010/main" Requires="p14">
            <p:contentPart p14:bwMode="auto" r:id="rId486">
              <p14:nvContentPartPr>
                <p14:cNvPr id="43" name="Ink 42">
                  <a:extLst>
                    <a:ext uri="{FF2B5EF4-FFF2-40B4-BE49-F238E27FC236}">
                      <a16:creationId xmlns:a16="http://schemas.microsoft.com/office/drawing/2014/main" id="{7153AFF5-C7F1-4F4B-82BB-C4327AA356EC}"/>
                    </a:ext>
                  </a:extLst>
                </p14:cNvPr>
                <p14:cNvContentPartPr/>
                <p14:nvPr/>
              </p14:nvContentPartPr>
              <p14:xfrm>
                <a:off x="442729" y="5368698"/>
                <a:ext cx="151920" cy="836640"/>
              </p14:xfrm>
            </p:contentPart>
          </mc:Choice>
          <mc:Fallback>
            <p:pic>
              <p:nvPicPr>
                <p:cNvPr id="43" name="Ink 42">
                  <a:extLst>
                    <a:ext uri="{FF2B5EF4-FFF2-40B4-BE49-F238E27FC236}">
                      <a16:creationId xmlns:a16="http://schemas.microsoft.com/office/drawing/2014/main" id="{7153AFF5-C7F1-4F4B-82BB-C4327AA356EC}"/>
                    </a:ext>
                  </a:extLst>
                </p:cNvPr>
                <p:cNvPicPr/>
                <p:nvPr/>
              </p:nvPicPr>
              <p:blipFill>
                <a:blip r:embed="rId487"/>
                <a:stretch>
                  <a:fillRect/>
                </a:stretch>
              </p:blipFill>
              <p:spPr>
                <a:xfrm>
                  <a:off x="433729" y="5360058"/>
                  <a:ext cx="169560" cy="85428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44" name="Ink 43">
                  <a:extLst>
                    <a:ext uri="{FF2B5EF4-FFF2-40B4-BE49-F238E27FC236}">
                      <a16:creationId xmlns:a16="http://schemas.microsoft.com/office/drawing/2014/main" id="{A136E5A8-3DA9-4E40-B777-C335E58FC062}"/>
                    </a:ext>
                  </a:extLst>
                </p14:cNvPr>
                <p14:cNvContentPartPr/>
                <p14:nvPr/>
              </p14:nvContentPartPr>
              <p14:xfrm>
                <a:off x="280009" y="5554098"/>
                <a:ext cx="541800" cy="438480"/>
              </p14:xfrm>
            </p:contentPart>
          </mc:Choice>
          <mc:Fallback>
            <p:pic>
              <p:nvPicPr>
                <p:cNvPr id="44" name="Ink 43">
                  <a:extLst>
                    <a:ext uri="{FF2B5EF4-FFF2-40B4-BE49-F238E27FC236}">
                      <a16:creationId xmlns:a16="http://schemas.microsoft.com/office/drawing/2014/main" id="{A136E5A8-3DA9-4E40-B777-C335E58FC062}"/>
                    </a:ext>
                  </a:extLst>
                </p:cNvPr>
                <p:cNvPicPr/>
                <p:nvPr/>
              </p:nvPicPr>
              <p:blipFill>
                <a:blip r:embed="rId489"/>
                <a:stretch>
                  <a:fillRect/>
                </a:stretch>
              </p:blipFill>
              <p:spPr>
                <a:xfrm>
                  <a:off x="271009" y="5545098"/>
                  <a:ext cx="559440" cy="45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0">
            <p14:nvContentPartPr>
              <p14:cNvPr id="204" name="Ink 203">
                <a:extLst>
                  <a:ext uri="{FF2B5EF4-FFF2-40B4-BE49-F238E27FC236}">
                    <a16:creationId xmlns:a16="http://schemas.microsoft.com/office/drawing/2014/main" id="{A928570C-6419-4F52-AE54-EB650759F2DB}"/>
                  </a:ext>
                </a:extLst>
              </p14:cNvPr>
              <p14:cNvContentPartPr/>
              <p14:nvPr/>
            </p14:nvContentPartPr>
            <p14:xfrm>
              <a:off x="5024809" y="7535538"/>
              <a:ext cx="2810160" cy="442440"/>
            </p14:xfrm>
          </p:contentPart>
        </mc:Choice>
        <mc:Fallback>
          <p:pic>
            <p:nvPicPr>
              <p:cNvPr id="204" name="Ink 203">
                <a:extLst>
                  <a:ext uri="{FF2B5EF4-FFF2-40B4-BE49-F238E27FC236}">
                    <a16:creationId xmlns:a16="http://schemas.microsoft.com/office/drawing/2014/main" id="{A928570C-6419-4F52-AE54-EB650759F2DB}"/>
                  </a:ext>
                </a:extLst>
              </p:cNvPr>
              <p:cNvPicPr/>
              <p:nvPr/>
            </p:nvPicPr>
            <p:blipFill>
              <a:blip r:embed="rId491"/>
              <a:stretch>
                <a:fillRect/>
              </a:stretch>
            </p:blipFill>
            <p:spPr>
              <a:xfrm>
                <a:off x="5015809" y="7526538"/>
                <a:ext cx="2827800" cy="46008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26" name="Ink 225">
                <a:extLst>
                  <a:ext uri="{FF2B5EF4-FFF2-40B4-BE49-F238E27FC236}">
                    <a16:creationId xmlns:a16="http://schemas.microsoft.com/office/drawing/2014/main" id="{BFD6161C-B5E6-494B-95D9-855FBE39CF54}"/>
                  </a:ext>
                </a:extLst>
              </p14:cNvPr>
              <p14:cNvContentPartPr/>
              <p14:nvPr/>
            </p14:nvContentPartPr>
            <p14:xfrm>
              <a:off x="3399049" y="6557418"/>
              <a:ext cx="5958360" cy="1234800"/>
            </p14:xfrm>
          </p:contentPart>
        </mc:Choice>
        <mc:Fallback>
          <p:pic>
            <p:nvPicPr>
              <p:cNvPr id="226" name="Ink 225">
                <a:extLst>
                  <a:ext uri="{FF2B5EF4-FFF2-40B4-BE49-F238E27FC236}">
                    <a16:creationId xmlns:a16="http://schemas.microsoft.com/office/drawing/2014/main" id="{BFD6161C-B5E6-494B-95D9-855FBE39CF54}"/>
                  </a:ext>
                </a:extLst>
              </p:cNvPr>
              <p:cNvPicPr/>
              <p:nvPr/>
            </p:nvPicPr>
            <p:blipFill>
              <a:blip r:embed="rId493"/>
              <a:stretch>
                <a:fillRect/>
              </a:stretch>
            </p:blipFill>
            <p:spPr>
              <a:xfrm>
                <a:off x="3381049" y="6521778"/>
                <a:ext cx="5994000" cy="130644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27" name="Ink 226">
                <a:extLst>
                  <a:ext uri="{FF2B5EF4-FFF2-40B4-BE49-F238E27FC236}">
                    <a16:creationId xmlns:a16="http://schemas.microsoft.com/office/drawing/2014/main" id="{E79BDDA2-82B2-4100-A8D6-321D134D40B1}"/>
                  </a:ext>
                </a:extLst>
              </p14:cNvPr>
              <p14:cNvContentPartPr/>
              <p14:nvPr/>
            </p14:nvContentPartPr>
            <p14:xfrm>
              <a:off x="4687489" y="6999498"/>
              <a:ext cx="3396600" cy="783360"/>
            </p14:xfrm>
          </p:contentPart>
        </mc:Choice>
        <mc:Fallback>
          <p:pic>
            <p:nvPicPr>
              <p:cNvPr id="227" name="Ink 226">
                <a:extLst>
                  <a:ext uri="{FF2B5EF4-FFF2-40B4-BE49-F238E27FC236}">
                    <a16:creationId xmlns:a16="http://schemas.microsoft.com/office/drawing/2014/main" id="{E79BDDA2-82B2-4100-A8D6-321D134D40B1}"/>
                  </a:ext>
                </a:extLst>
              </p:cNvPr>
              <p:cNvPicPr/>
              <p:nvPr/>
            </p:nvPicPr>
            <p:blipFill>
              <a:blip r:embed="rId495"/>
              <a:stretch>
                <a:fillRect/>
              </a:stretch>
            </p:blipFill>
            <p:spPr>
              <a:xfrm>
                <a:off x="4669849" y="6963498"/>
                <a:ext cx="3432240" cy="85500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228" name="Ink 227">
                <a:extLst>
                  <a:ext uri="{FF2B5EF4-FFF2-40B4-BE49-F238E27FC236}">
                    <a16:creationId xmlns:a16="http://schemas.microsoft.com/office/drawing/2014/main" id="{18E059D5-524F-4FE6-B3A6-166E9ABA6B5C}"/>
                  </a:ext>
                </a:extLst>
              </p14:cNvPr>
              <p14:cNvContentPartPr/>
              <p14:nvPr/>
            </p14:nvContentPartPr>
            <p14:xfrm>
              <a:off x="13480489" y="7844778"/>
              <a:ext cx="360" cy="360"/>
            </p14:xfrm>
          </p:contentPart>
        </mc:Choice>
        <mc:Fallback>
          <p:pic>
            <p:nvPicPr>
              <p:cNvPr id="228" name="Ink 227">
                <a:extLst>
                  <a:ext uri="{FF2B5EF4-FFF2-40B4-BE49-F238E27FC236}">
                    <a16:creationId xmlns:a16="http://schemas.microsoft.com/office/drawing/2014/main" id="{18E059D5-524F-4FE6-B3A6-166E9ABA6B5C}"/>
                  </a:ext>
                </a:extLst>
              </p:cNvPr>
              <p:cNvPicPr/>
              <p:nvPr/>
            </p:nvPicPr>
            <p:blipFill>
              <a:blip r:embed="rId497"/>
              <a:stretch>
                <a:fillRect/>
              </a:stretch>
            </p:blipFill>
            <p:spPr>
              <a:xfrm>
                <a:off x="13462489" y="7808778"/>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296" name="Ink 295">
                <a:extLst>
                  <a:ext uri="{FF2B5EF4-FFF2-40B4-BE49-F238E27FC236}">
                    <a16:creationId xmlns:a16="http://schemas.microsoft.com/office/drawing/2014/main" id="{9F6399AD-0C90-4D2F-9803-A16CA4BDCC69}"/>
                  </a:ext>
                </a:extLst>
              </p14:cNvPr>
              <p14:cNvContentPartPr/>
              <p14:nvPr/>
            </p14:nvContentPartPr>
            <p14:xfrm>
              <a:off x="13604689" y="7822458"/>
              <a:ext cx="2280600" cy="508320"/>
            </p14:xfrm>
          </p:contentPart>
        </mc:Choice>
        <mc:Fallback>
          <p:pic>
            <p:nvPicPr>
              <p:cNvPr id="296" name="Ink 295">
                <a:extLst>
                  <a:ext uri="{FF2B5EF4-FFF2-40B4-BE49-F238E27FC236}">
                    <a16:creationId xmlns:a16="http://schemas.microsoft.com/office/drawing/2014/main" id="{9F6399AD-0C90-4D2F-9803-A16CA4BDCC69}"/>
                  </a:ext>
                </a:extLst>
              </p:cNvPr>
              <p:cNvPicPr/>
              <p:nvPr/>
            </p:nvPicPr>
            <p:blipFill>
              <a:blip r:embed="rId499"/>
              <a:stretch>
                <a:fillRect/>
              </a:stretch>
            </p:blipFill>
            <p:spPr>
              <a:xfrm>
                <a:off x="13586689" y="7786818"/>
                <a:ext cx="2316240" cy="5799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297" name="Ink 296">
                <a:extLst>
                  <a:ext uri="{FF2B5EF4-FFF2-40B4-BE49-F238E27FC236}">
                    <a16:creationId xmlns:a16="http://schemas.microsoft.com/office/drawing/2014/main" id="{4F033804-31B4-48D0-9FCD-1BB6CBA895C1}"/>
                  </a:ext>
                </a:extLst>
              </p14:cNvPr>
              <p14:cNvContentPartPr/>
              <p14:nvPr/>
            </p14:nvContentPartPr>
            <p14:xfrm>
              <a:off x="14010049" y="8144658"/>
              <a:ext cx="603000" cy="779400"/>
            </p14:xfrm>
          </p:contentPart>
        </mc:Choice>
        <mc:Fallback>
          <p:pic>
            <p:nvPicPr>
              <p:cNvPr id="297" name="Ink 296">
                <a:extLst>
                  <a:ext uri="{FF2B5EF4-FFF2-40B4-BE49-F238E27FC236}">
                    <a16:creationId xmlns:a16="http://schemas.microsoft.com/office/drawing/2014/main" id="{4F033804-31B4-48D0-9FCD-1BB6CBA895C1}"/>
                  </a:ext>
                </a:extLst>
              </p:cNvPr>
              <p:cNvPicPr/>
              <p:nvPr/>
            </p:nvPicPr>
            <p:blipFill>
              <a:blip r:embed="rId501"/>
              <a:stretch>
                <a:fillRect/>
              </a:stretch>
            </p:blipFill>
            <p:spPr>
              <a:xfrm>
                <a:off x="13992049" y="8108658"/>
                <a:ext cx="638640" cy="85104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299" name="Ink 298">
                <a:extLst>
                  <a:ext uri="{FF2B5EF4-FFF2-40B4-BE49-F238E27FC236}">
                    <a16:creationId xmlns:a16="http://schemas.microsoft.com/office/drawing/2014/main" id="{0D97E5E3-C888-4BDF-BCA9-0838642ED5A4}"/>
                  </a:ext>
                </a:extLst>
              </p14:cNvPr>
              <p14:cNvContentPartPr/>
              <p14:nvPr/>
            </p14:nvContentPartPr>
            <p14:xfrm>
              <a:off x="6092569" y="4646178"/>
              <a:ext cx="272880" cy="22680"/>
            </p14:xfrm>
          </p:contentPart>
        </mc:Choice>
        <mc:Fallback>
          <p:pic>
            <p:nvPicPr>
              <p:cNvPr id="299" name="Ink 298">
                <a:extLst>
                  <a:ext uri="{FF2B5EF4-FFF2-40B4-BE49-F238E27FC236}">
                    <a16:creationId xmlns:a16="http://schemas.microsoft.com/office/drawing/2014/main" id="{0D97E5E3-C888-4BDF-BCA9-0838642ED5A4}"/>
                  </a:ext>
                </a:extLst>
              </p:cNvPr>
              <p:cNvPicPr/>
              <p:nvPr/>
            </p:nvPicPr>
            <p:blipFill>
              <a:blip r:embed="rId503"/>
              <a:stretch>
                <a:fillRect/>
              </a:stretch>
            </p:blipFill>
            <p:spPr>
              <a:xfrm>
                <a:off x="6074569" y="4610538"/>
                <a:ext cx="308520" cy="94320"/>
              </a:xfrm>
              <a:prstGeom prst="rect">
                <a:avLst/>
              </a:prstGeom>
            </p:spPr>
          </p:pic>
        </mc:Fallback>
      </mc:AlternateContent>
      <p:grpSp>
        <p:nvGrpSpPr>
          <p:cNvPr id="329" name="Group 328">
            <a:extLst>
              <a:ext uri="{FF2B5EF4-FFF2-40B4-BE49-F238E27FC236}">
                <a16:creationId xmlns:a16="http://schemas.microsoft.com/office/drawing/2014/main" id="{72175199-BE6F-4F2B-B5F4-7AF13961C9F8}"/>
              </a:ext>
            </a:extLst>
          </p:cNvPr>
          <p:cNvGrpSpPr/>
          <p:nvPr/>
        </p:nvGrpSpPr>
        <p:grpSpPr>
          <a:xfrm>
            <a:off x="1328689" y="2467098"/>
            <a:ext cx="16722720" cy="6580800"/>
            <a:chOff x="1328689" y="2467098"/>
            <a:chExt cx="16722720" cy="6580800"/>
          </a:xfrm>
        </p:grpSpPr>
        <mc:AlternateContent xmlns:mc="http://schemas.openxmlformats.org/markup-compatibility/2006">
          <mc:Choice xmlns:p14="http://schemas.microsoft.com/office/powerpoint/2010/main" Requires="p14">
            <p:contentPart p14:bwMode="auto" r:id="rId504">
              <p14:nvContentPartPr>
                <p14:cNvPr id="23" name="Ink 22">
                  <a:extLst>
                    <a:ext uri="{FF2B5EF4-FFF2-40B4-BE49-F238E27FC236}">
                      <a16:creationId xmlns:a16="http://schemas.microsoft.com/office/drawing/2014/main" id="{B224305D-2914-4808-B58C-C89E4EE7C340}"/>
                    </a:ext>
                  </a:extLst>
                </p14:cNvPr>
                <p14:cNvContentPartPr/>
                <p14:nvPr/>
              </p14:nvContentPartPr>
              <p14:xfrm>
                <a:off x="12446569" y="3112218"/>
                <a:ext cx="474120" cy="775080"/>
              </p14:xfrm>
            </p:contentPart>
          </mc:Choice>
          <mc:Fallback>
            <p:pic>
              <p:nvPicPr>
                <p:cNvPr id="23" name="Ink 22">
                  <a:extLst>
                    <a:ext uri="{FF2B5EF4-FFF2-40B4-BE49-F238E27FC236}">
                      <a16:creationId xmlns:a16="http://schemas.microsoft.com/office/drawing/2014/main" id="{B224305D-2914-4808-B58C-C89E4EE7C340}"/>
                    </a:ext>
                  </a:extLst>
                </p:cNvPr>
                <p:cNvPicPr/>
                <p:nvPr/>
              </p:nvPicPr>
              <p:blipFill>
                <a:blip r:embed="rId505"/>
                <a:stretch>
                  <a:fillRect/>
                </a:stretch>
              </p:blipFill>
              <p:spPr>
                <a:xfrm>
                  <a:off x="12437929" y="3103578"/>
                  <a:ext cx="491760" cy="79272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24" name="Ink 23">
                  <a:extLst>
                    <a:ext uri="{FF2B5EF4-FFF2-40B4-BE49-F238E27FC236}">
                      <a16:creationId xmlns:a16="http://schemas.microsoft.com/office/drawing/2014/main" id="{38FDF2AC-2772-4767-8C86-4582430980C7}"/>
                    </a:ext>
                  </a:extLst>
                </p14:cNvPr>
                <p14:cNvContentPartPr/>
                <p14:nvPr/>
              </p14:nvContentPartPr>
              <p14:xfrm>
                <a:off x="13328929" y="3240378"/>
                <a:ext cx="496440" cy="42840"/>
              </p14:xfrm>
            </p:contentPart>
          </mc:Choice>
          <mc:Fallback>
            <p:pic>
              <p:nvPicPr>
                <p:cNvPr id="24" name="Ink 23">
                  <a:extLst>
                    <a:ext uri="{FF2B5EF4-FFF2-40B4-BE49-F238E27FC236}">
                      <a16:creationId xmlns:a16="http://schemas.microsoft.com/office/drawing/2014/main" id="{38FDF2AC-2772-4767-8C86-4582430980C7}"/>
                    </a:ext>
                  </a:extLst>
                </p:cNvPr>
                <p:cNvPicPr/>
                <p:nvPr/>
              </p:nvPicPr>
              <p:blipFill>
                <a:blip r:embed="rId507"/>
                <a:stretch>
                  <a:fillRect/>
                </a:stretch>
              </p:blipFill>
              <p:spPr>
                <a:xfrm>
                  <a:off x="13320289" y="3231738"/>
                  <a:ext cx="5140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25" name="Ink 24">
                  <a:extLst>
                    <a:ext uri="{FF2B5EF4-FFF2-40B4-BE49-F238E27FC236}">
                      <a16:creationId xmlns:a16="http://schemas.microsoft.com/office/drawing/2014/main" id="{88F2C0B6-3538-472E-95E5-F705DC3945D8}"/>
                    </a:ext>
                  </a:extLst>
                </p14:cNvPr>
                <p14:cNvContentPartPr/>
                <p14:nvPr/>
              </p14:nvContentPartPr>
              <p14:xfrm>
                <a:off x="13260889" y="3444858"/>
                <a:ext cx="469800" cy="9000"/>
              </p14:xfrm>
            </p:contentPart>
          </mc:Choice>
          <mc:Fallback>
            <p:pic>
              <p:nvPicPr>
                <p:cNvPr id="25" name="Ink 24">
                  <a:extLst>
                    <a:ext uri="{FF2B5EF4-FFF2-40B4-BE49-F238E27FC236}">
                      <a16:creationId xmlns:a16="http://schemas.microsoft.com/office/drawing/2014/main" id="{88F2C0B6-3538-472E-95E5-F705DC3945D8}"/>
                    </a:ext>
                  </a:extLst>
                </p:cNvPr>
                <p:cNvPicPr/>
                <p:nvPr/>
              </p:nvPicPr>
              <p:blipFill>
                <a:blip r:embed="rId509"/>
                <a:stretch>
                  <a:fillRect/>
                </a:stretch>
              </p:blipFill>
              <p:spPr>
                <a:xfrm>
                  <a:off x="13251889" y="3436218"/>
                  <a:ext cx="4874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1" name="Ink 30">
                  <a:extLst>
                    <a:ext uri="{FF2B5EF4-FFF2-40B4-BE49-F238E27FC236}">
                      <a16:creationId xmlns:a16="http://schemas.microsoft.com/office/drawing/2014/main" id="{575BC921-462B-4D83-B041-415F9F16E11D}"/>
                    </a:ext>
                  </a:extLst>
                </p14:cNvPr>
                <p14:cNvContentPartPr/>
                <p14:nvPr/>
              </p14:nvContentPartPr>
              <p14:xfrm>
                <a:off x="14381569" y="2944458"/>
                <a:ext cx="121680" cy="451080"/>
              </p14:xfrm>
            </p:contentPart>
          </mc:Choice>
          <mc:Fallback>
            <p:pic>
              <p:nvPicPr>
                <p:cNvPr id="31" name="Ink 30">
                  <a:extLst>
                    <a:ext uri="{FF2B5EF4-FFF2-40B4-BE49-F238E27FC236}">
                      <a16:creationId xmlns:a16="http://schemas.microsoft.com/office/drawing/2014/main" id="{575BC921-462B-4D83-B041-415F9F16E11D}"/>
                    </a:ext>
                  </a:extLst>
                </p:cNvPr>
                <p:cNvPicPr/>
                <p:nvPr/>
              </p:nvPicPr>
              <p:blipFill>
                <a:blip r:embed="rId511"/>
                <a:stretch>
                  <a:fillRect/>
                </a:stretch>
              </p:blipFill>
              <p:spPr>
                <a:xfrm>
                  <a:off x="14372929" y="2935458"/>
                  <a:ext cx="13932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2" name="Ink 31">
                  <a:extLst>
                    <a:ext uri="{FF2B5EF4-FFF2-40B4-BE49-F238E27FC236}">
                      <a16:creationId xmlns:a16="http://schemas.microsoft.com/office/drawing/2014/main" id="{99C7A778-2821-4A36-B408-6E8B12B783E8}"/>
                    </a:ext>
                  </a:extLst>
                </p14:cNvPr>
                <p14:cNvContentPartPr/>
                <p14:nvPr/>
              </p14:nvContentPartPr>
              <p14:xfrm>
                <a:off x="14601169" y="2930418"/>
                <a:ext cx="254160" cy="803520"/>
              </p14:xfrm>
            </p:contentPart>
          </mc:Choice>
          <mc:Fallback>
            <p:pic>
              <p:nvPicPr>
                <p:cNvPr id="32" name="Ink 31">
                  <a:extLst>
                    <a:ext uri="{FF2B5EF4-FFF2-40B4-BE49-F238E27FC236}">
                      <a16:creationId xmlns:a16="http://schemas.microsoft.com/office/drawing/2014/main" id="{99C7A778-2821-4A36-B408-6E8B12B783E8}"/>
                    </a:ext>
                  </a:extLst>
                </p:cNvPr>
                <p:cNvPicPr/>
                <p:nvPr/>
              </p:nvPicPr>
              <p:blipFill>
                <a:blip r:embed="rId513"/>
                <a:stretch>
                  <a:fillRect/>
                </a:stretch>
              </p:blipFill>
              <p:spPr>
                <a:xfrm>
                  <a:off x="14592169" y="2921778"/>
                  <a:ext cx="271800" cy="82116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3" name="Ink 32">
                  <a:extLst>
                    <a:ext uri="{FF2B5EF4-FFF2-40B4-BE49-F238E27FC236}">
                      <a16:creationId xmlns:a16="http://schemas.microsoft.com/office/drawing/2014/main" id="{FBB662DF-47DC-4867-B463-654DC525B212}"/>
                    </a:ext>
                  </a:extLst>
                </p14:cNvPr>
                <p14:cNvContentPartPr/>
                <p14:nvPr/>
              </p14:nvContentPartPr>
              <p14:xfrm>
                <a:off x="14968729" y="3254418"/>
                <a:ext cx="685800" cy="487440"/>
              </p14:xfrm>
            </p:contentPart>
          </mc:Choice>
          <mc:Fallback>
            <p:pic>
              <p:nvPicPr>
                <p:cNvPr id="33" name="Ink 32">
                  <a:extLst>
                    <a:ext uri="{FF2B5EF4-FFF2-40B4-BE49-F238E27FC236}">
                      <a16:creationId xmlns:a16="http://schemas.microsoft.com/office/drawing/2014/main" id="{FBB662DF-47DC-4867-B463-654DC525B212}"/>
                    </a:ext>
                  </a:extLst>
                </p:cNvPr>
                <p:cNvPicPr/>
                <p:nvPr/>
              </p:nvPicPr>
              <p:blipFill>
                <a:blip r:embed="rId515"/>
                <a:stretch>
                  <a:fillRect/>
                </a:stretch>
              </p:blipFill>
              <p:spPr>
                <a:xfrm>
                  <a:off x="14959729" y="3245418"/>
                  <a:ext cx="70344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5" name="Ink 34">
                  <a:extLst>
                    <a:ext uri="{FF2B5EF4-FFF2-40B4-BE49-F238E27FC236}">
                      <a16:creationId xmlns:a16="http://schemas.microsoft.com/office/drawing/2014/main" id="{157E9FA9-3799-4EB0-9546-572C7D46D938}"/>
                    </a:ext>
                  </a:extLst>
                </p14:cNvPr>
                <p14:cNvContentPartPr/>
                <p14:nvPr/>
              </p14:nvContentPartPr>
              <p14:xfrm>
                <a:off x="12408409" y="4569498"/>
                <a:ext cx="579960" cy="690480"/>
              </p14:xfrm>
            </p:contentPart>
          </mc:Choice>
          <mc:Fallback>
            <p:pic>
              <p:nvPicPr>
                <p:cNvPr id="35" name="Ink 34">
                  <a:extLst>
                    <a:ext uri="{FF2B5EF4-FFF2-40B4-BE49-F238E27FC236}">
                      <a16:creationId xmlns:a16="http://schemas.microsoft.com/office/drawing/2014/main" id="{157E9FA9-3799-4EB0-9546-572C7D46D938}"/>
                    </a:ext>
                  </a:extLst>
                </p:cNvPr>
                <p:cNvPicPr/>
                <p:nvPr/>
              </p:nvPicPr>
              <p:blipFill>
                <a:blip r:embed="rId517"/>
                <a:stretch>
                  <a:fillRect/>
                </a:stretch>
              </p:blipFill>
              <p:spPr>
                <a:xfrm>
                  <a:off x="12399769" y="4560858"/>
                  <a:ext cx="597600" cy="70812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6" name="Ink 35">
                  <a:extLst>
                    <a:ext uri="{FF2B5EF4-FFF2-40B4-BE49-F238E27FC236}">
                      <a16:creationId xmlns:a16="http://schemas.microsoft.com/office/drawing/2014/main" id="{2FC6E211-EC66-4F91-9F7F-F0952FC3BABE}"/>
                    </a:ext>
                  </a:extLst>
                </p14:cNvPr>
                <p14:cNvContentPartPr/>
                <p14:nvPr/>
              </p14:nvContentPartPr>
              <p14:xfrm>
                <a:off x="13067569" y="4741578"/>
                <a:ext cx="424440" cy="41400"/>
              </p14:xfrm>
            </p:contentPart>
          </mc:Choice>
          <mc:Fallback>
            <p:pic>
              <p:nvPicPr>
                <p:cNvPr id="36" name="Ink 35">
                  <a:extLst>
                    <a:ext uri="{FF2B5EF4-FFF2-40B4-BE49-F238E27FC236}">
                      <a16:creationId xmlns:a16="http://schemas.microsoft.com/office/drawing/2014/main" id="{2FC6E211-EC66-4F91-9F7F-F0952FC3BABE}"/>
                    </a:ext>
                  </a:extLst>
                </p:cNvPr>
                <p:cNvPicPr/>
                <p:nvPr/>
              </p:nvPicPr>
              <p:blipFill>
                <a:blip r:embed="rId519"/>
                <a:stretch>
                  <a:fillRect/>
                </a:stretch>
              </p:blipFill>
              <p:spPr>
                <a:xfrm>
                  <a:off x="13058929" y="4732938"/>
                  <a:ext cx="4420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7" name="Ink 36">
                  <a:extLst>
                    <a:ext uri="{FF2B5EF4-FFF2-40B4-BE49-F238E27FC236}">
                      <a16:creationId xmlns:a16="http://schemas.microsoft.com/office/drawing/2014/main" id="{7D9B69A8-AC78-4121-A737-383C4AF28736}"/>
                    </a:ext>
                  </a:extLst>
                </p14:cNvPr>
                <p14:cNvContentPartPr/>
                <p14:nvPr/>
              </p14:nvContentPartPr>
              <p14:xfrm>
                <a:off x="13147129" y="4935978"/>
                <a:ext cx="413280" cy="10440"/>
              </p14:xfrm>
            </p:contentPart>
          </mc:Choice>
          <mc:Fallback>
            <p:pic>
              <p:nvPicPr>
                <p:cNvPr id="37" name="Ink 36">
                  <a:extLst>
                    <a:ext uri="{FF2B5EF4-FFF2-40B4-BE49-F238E27FC236}">
                      <a16:creationId xmlns:a16="http://schemas.microsoft.com/office/drawing/2014/main" id="{7D9B69A8-AC78-4121-A737-383C4AF28736}"/>
                    </a:ext>
                  </a:extLst>
                </p:cNvPr>
                <p:cNvPicPr/>
                <p:nvPr/>
              </p:nvPicPr>
              <p:blipFill>
                <a:blip r:embed="rId521"/>
                <a:stretch>
                  <a:fillRect/>
                </a:stretch>
              </p:blipFill>
              <p:spPr>
                <a:xfrm>
                  <a:off x="13138489" y="4927338"/>
                  <a:ext cx="4309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8" name="Ink 37">
                  <a:extLst>
                    <a:ext uri="{FF2B5EF4-FFF2-40B4-BE49-F238E27FC236}">
                      <a16:creationId xmlns:a16="http://schemas.microsoft.com/office/drawing/2014/main" id="{2344DA9F-D29D-41A0-9CAB-36C837252064}"/>
                    </a:ext>
                  </a:extLst>
                </p14:cNvPr>
                <p14:cNvContentPartPr/>
                <p14:nvPr/>
              </p14:nvContentPartPr>
              <p14:xfrm>
                <a:off x="14070889" y="4431618"/>
                <a:ext cx="167040" cy="375480"/>
              </p14:xfrm>
            </p:contentPart>
          </mc:Choice>
          <mc:Fallback>
            <p:pic>
              <p:nvPicPr>
                <p:cNvPr id="38" name="Ink 37">
                  <a:extLst>
                    <a:ext uri="{FF2B5EF4-FFF2-40B4-BE49-F238E27FC236}">
                      <a16:creationId xmlns:a16="http://schemas.microsoft.com/office/drawing/2014/main" id="{2344DA9F-D29D-41A0-9CAB-36C837252064}"/>
                    </a:ext>
                  </a:extLst>
                </p:cNvPr>
                <p:cNvPicPr/>
                <p:nvPr/>
              </p:nvPicPr>
              <p:blipFill>
                <a:blip r:embed="rId523"/>
                <a:stretch>
                  <a:fillRect/>
                </a:stretch>
              </p:blipFill>
              <p:spPr>
                <a:xfrm>
                  <a:off x="14062249" y="4422978"/>
                  <a:ext cx="18468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9" name="Ink 38">
                  <a:extLst>
                    <a:ext uri="{FF2B5EF4-FFF2-40B4-BE49-F238E27FC236}">
                      <a16:creationId xmlns:a16="http://schemas.microsoft.com/office/drawing/2014/main" id="{1B0A491C-3E39-4462-9A52-B2B3A041D948}"/>
                    </a:ext>
                  </a:extLst>
                </p14:cNvPr>
                <p14:cNvContentPartPr/>
                <p14:nvPr/>
              </p14:nvContentPartPr>
              <p14:xfrm>
                <a:off x="14445649" y="4346298"/>
                <a:ext cx="50040" cy="810000"/>
              </p14:xfrm>
            </p:contentPart>
          </mc:Choice>
          <mc:Fallback>
            <p:pic>
              <p:nvPicPr>
                <p:cNvPr id="39" name="Ink 38">
                  <a:extLst>
                    <a:ext uri="{FF2B5EF4-FFF2-40B4-BE49-F238E27FC236}">
                      <a16:creationId xmlns:a16="http://schemas.microsoft.com/office/drawing/2014/main" id="{1B0A491C-3E39-4462-9A52-B2B3A041D948}"/>
                    </a:ext>
                  </a:extLst>
                </p:cNvPr>
                <p:cNvPicPr/>
                <p:nvPr/>
              </p:nvPicPr>
              <p:blipFill>
                <a:blip r:embed="rId525"/>
                <a:stretch>
                  <a:fillRect/>
                </a:stretch>
              </p:blipFill>
              <p:spPr>
                <a:xfrm>
                  <a:off x="14437009" y="4337658"/>
                  <a:ext cx="67680" cy="82764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40" name="Ink 39">
                  <a:extLst>
                    <a:ext uri="{FF2B5EF4-FFF2-40B4-BE49-F238E27FC236}">
                      <a16:creationId xmlns:a16="http://schemas.microsoft.com/office/drawing/2014/main" id="{133E305A-0106-47AF-B8DD-9D5E429EED1E}"/>
                    </a:ext>
                  </a:extLst>
                </p14:cNvPr>
                <p14:cNvContentPartPr/>
                <p14:nvPr/>
              </p14:nvContentPartPr>
              <p14:xfrm>
                <a:off x="14767849" y="4735458"/>
                <a:ext cx="651600" cy="425880"/>
              </p14:xfrm>
            </p:contentPart>
          </mc:Choice>
          <mc:Fallback>
            <p:pic>
              <p:nvPicPr>
                <p:cNvPr id="40" name="Ink 39">
                  <a:extLst>
                    <a:ext uri="{FF2B5EF4-FFF2-40B4-BE49-F238E27FC236}">
                      <a16:creationId xmlns:a16="http://schemas.microsoft.com/office/drawing/2014/main" id="{133E305A-0106-47AF-B8DD-9D5E429EED1E}"/>
                    </a:ext>
                  </a:extLst>
                </p:cNvPr>
                <p:cNvPicPr/>
                <p:nvPr/>
              </p:nvPicPr>
              <p:blipFill>
                <a:blip r:embed="rId527"/>
                <a:stretch>
                  <a:fillRect/>
                </a:stretch>
              </p:blipFill>
              <p:spPr>
                <a:xfrm>
                  <a:off x="14759209" y="4726818"/>
                  <a:ext cx="66924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229" name="Ink 228">
                  <a:extLst>
                    <a:ext uri="{FF2B5EF4-FFF2-40B4-BE49-F238E27FC236}">
                      <a16:creationId xmlns:a16="http://schemas.microsoft.com/office/drawing/2014/main" id="{FF78D78E-02E7-40E3-9502-35180692AE3A}"/>
                    </a:ext>
                  </a:extLst>
                </p14:cNvPr>
                <p14:cNvContentPartPr/>
                <p14:nvPr/>
              </p14:nvContentPartPr>
              <p14:xfrm>
                <a:off x="12216169" y="5808258"/>
                <a:ext cx="624600" cy="785880"/>
              </p14:xfrm>
            </p:contentPart>
          </mc:Choice>
          <mc:Fallback>
            <p:pic>
              <p:nvPicPr>
                <p:cNvPr id="229" name="Ink 228">
                  <a:extLst>
                    <a:ext uri="{FF2B5EF4-FFF2-40B4-BE49-F238E27FC236}">
                      <a16:creationId xmlns:a16="http://schemas.microsoft.com/office/drawing/2014/main" id="{FF78D78E-02E7-40E3-9502-35180692AE3A}"/>
                    </a:ext>
                  </a:extLst>
                </p:cNvPr>
                <p:cNvPicPr/>
                <p:nvPr/>
              </p:nvPicPr>
              <p:blipFill>
                <a:blip r:embed="rId529"/>
                <a:stretch>
                  <a:fillRect/>
                </a:stretch>
              </p:blipFill>
              <p:spPr>
                <a:xfrm>
                  <a:off x="12207529" y="5799618"/>
                  <a:ext cx="642240" cy="80352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230" name="Ink 229">
                  <a:extLst>
                    <a:ext uri="{FF2B5EF4-FFF2-40B4-BE49-F238E27FC236}">
                      <a16:creationId xmlns:a16="http://schemas.microsoft.com/office/drawing/2014/main" id="{3680D385-BCBA-488A-ADC4-0B67D1DE0CDF}"/>
                    </a:ext>
                  </a:extLst>
                </p14:cNvPr>
                <p14:cNvContentPartPr/>
                <p14:nvPr/>
              </p14:nvContentPartPr>
              <p14:xfrm>
                <a:off x="13090249" y="6002658"/>
                <a:ext cx="409320" cy="27720"/>
              </p14:xfrm>
            </p:contentPart>
          </mc:Choice>
          <mc:Fallback>
            <p:pic>
              <p:nvPicPr>
                <p:cNvPr id="230" name="Ink 229">
                  <a:extLst>
                    <a:ext uri="{FF2B5EF4-FFF2-40B4-BE49-F238E27FC236}">
                      <a16:creationId xmlns:a16="http://schemas.microsoft.com/office/drawing/2014/main" id="{3680D385-BCBA-488A-ADC4-0B67D1DE0CDF}"/>
                    </a:ext>
                  </a:extLst>
                </p:cNvPr>
                <p:cNvPicPr/>
                <p:nvPr/>
              </p:nvPicPr>
              <p:blipFill>
                <a:blip r:embed="rId531"/>
                <a:stretch>
                  <a:fillRect/>
                </a:stretch>
              </p:blipFill>
              <p:spPr>
                <a:xfrm>
                  <a:off x="13081609" y="5994018"/>
                  <a:ext cx="4269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232" name="Ink 231">
                  <a:extLst>
                    <a:ext uri="{FF2B5EF4-FFF2-40B4-BE49-F238E27FC236}">
                      <a16:creationId xmlns:a16="http://schemas.microsoft.com/office/drawing/2014/main" id="{5A2E13EC-6939-4A5E-8014-8C3C3041D36B}"/>
                    </a:ext>
                  </a:extLst>
                </p14:cNvPr>
                <p14:cNvContentPartPr/>
                <p14:nvPr/>
              </p14:nvContentPartPr>
              <p14:xfrm>
                <a:off x="13128409" y="6104898"/>
                <a:ext cx="432000" cy="42840"/>
              </p14:xfrm>
            </p:contentPart>
          </mc:Choice>
          <mc:Fallback>
            <p:pic>
              <p:nvPicPr>
                <p:cNvPr id="232" name="Ink 231">
                  <a:extLst>
                    <a:ext uri="{FF2B5EF4-FFF2-40B4-BE49-F238E27FC236}">
                      <a16:creationId xmlns:a16="http://schemas.microsoft.com/office/drawing/2014/main" id="{5A2E13EC-6939-4A5E-8014-8C3C3041D36B}"/>
                    </a:ext>
                  </a:extLst>
                </p:cNvPr>
                <p:cNvPicPr/>
                <p:nvPr/>
              </p:nvPicPr>
              <p:blipFill>
                <a:blip r:embed="rId533"/>
                <a:stretch>
                  <a:fillRect/>
                </a:stretch>
              </p:blipFill>
              <p:spPr>
                <a:xfrm>
                  <a:off x="13119409" y="6096258"/>
                  <a:ext cx="4496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233" name="Ink 232">
                  <a:extLst>
                    <a:ext uri="{FF2B5EF4-FFF2-40B4-BE49-F238E27FC236}">
                      <a16:creationId xmlns:a16="http://schemas.microsoft.com/office/drawing/2014/main" id="{1481E10A-FFEB-4E88-8429-6546FDA7C861}"/>
                    </a:ext>
                  </a:extLst>
                </p14:cNvPr>
                <p14:cNvContentPartPr/>
                <p14:nvPr/>
              </p14:nvContentPartPr>
              <p14:xfrm>
                <a:off x="13720249" y="5904018"/>
                <a:ext cx="55800" cy="313920"/>
              </p14:xfrm>
            </p:contentPart>
          </mc:Choice>
          <mc:Fallback>
            <p:pic>
              <p:nvPicPr>
                <p:cNvPr id="233" name="Ink 232">
                  <a:extLst>
                    <a:ext uri="{FF2B5EF4-FFF2-40B4-BE49-F238E27FC236}">
                      <a16:creationId xmlns:a16="http://schemas.microsoft.com/office/drawing/2014/main" id="{1481E10A-FFEB-4E88-8429-6546FDA7C861}"/>
                    </a:ext>
                  </a:extLst>
                </p:cNvPr>
                <p:cNvPicPr/>
                <p:nvPr/>
              </p:nvPicPr>
              <p:blipFill>
                <a:blip r:embed="rId535"/>
                <a:stretch>
                  <a:fillRect/>
                </a:stretch>
              </p:blipFill>
              <p:spPr>
                <a:xfrm>
                  <a:off x="13711609" y="5895018"/>
                  <a:ext cx="734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234" name="Ink 233">
                  <a:extLst>
                    <a:ext uri="{FF2B5EF4-FFF2-40B4-BE49-F238E27FC236}">
                      <a16:creationId xmlns:a16="http://schemas.microsoft.com/office/drawing/2014/main" id="{0CC3B9AB-E001-4407-98F0-F3B7BD744514}"/>
                    </a:ext>
                  </a:extLst>
                </p14:cNvPr>
                <p14:cNvContentPartPr/>
                <p14:nvPr/>
              </p14:nvContentPartPr>
              <p14:xfrm>
                <a:off x="13828969" y="5861178"/>
                <a:ext cx="394560" cy="360720"/>
              </p14:xfrm>
            </p:contentPart>
          </mc:Choice>
          <mc:Fallback>
            <p:pic>
              <p:nvPicPr>
                <p:cNvPr id="234" name="Ink 233">
                  <a:extLst>
                    <a:ext uri="{FF2B5EF4-FFF2-40B4-BE49-F238E27FC236}">
                      <a16:creationId xmlns:a16="http://schemas.microsoft.com/office/drawing/2014/main" id="{0CC3B9AB-E001-4407-98F0-F3B7BD744514}"/>
                    </a:ext>
                  </a:extLst>
                </p:cNvPr>
                <p:cNvPicPr/>
                <p:nvPr/>
              </p:nvPicPr>
              <p:blipFill>
                <a:blip r:embed="rId537"/>
                <a:stretch>
                  <a:fillRect/>
                </a:stretch>
              </p:blipFill>
              <p:spPr>
                <a:xfrm>
                  <a:off x="13819969" y="5852178"/>
                  <a:ext cx="41220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235" name="Ink 234">
                  <a:extLst>
                    <a:ext uri="{FF2B5EF4-FFF2-40B4-BE49-F238E27FC236}">
                      <a16:creationId xmlns:a16="http://schemas.microsoft.com/office/drawing/2014/main" id="{30F6B0ED-E98B-4A27-A6E9-7EDD4D37DB2D}"/>
                    </a:ext>
                  </a:extLst>
                </p14:cNvPr>
                <p14:cNvContentPartPr/>
                <p14:nvPr/>
              </p14:nvContentPartPr>
              <p14:xfrm>
                <a:off x="14480209" y="6046938"/>
                <a:ext cx="360" cy="360"/>
              </p14:xfrm>
            </p:contentPart>
          </mc:Choice>
          <mc:Fallback>
            <p:pic>
              <p:nvPicPr>
                <p:cNvPr id="235" name="Ink 234">
                  <a:extLst>
                    <a:ext uri="{FF2B5EF4-FFF2-40B4-BE49-F238E27FC236}">
                      <a16:creationId xmlns:a16="http://schemas.microsoft.com/office/drawing/2014/main" id="{30F6B0ED-E98B-4A27-A6E9-7EDD4D37DB2D}"/>
                    </a:ext>
                  </a:extLst>
                </p:cNvPr>
                <p:cNvPicPr/>
                <p:nvPr/>
              </p:nvPicPr>
              <p:blipFill>
                <a:blip r:embed="rId539"/>
                <a:stretch>
                  <a:fillRect/>
                </a:stretch>
              </p:blipFill>
              <p:spPr>
                <a:xfrm>
                  <a:off x="14471209" y="603829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236" name="Ink 235">
                  <a:extLst>
                    <a:ext uri="{FF2B5EF4-FFF2-40B4-BE49-F238E27FC236}">
                      <a16:creationId xmlns:a16="http://schemas.microsoft.com/office/drawing/2014/main" id="{FA2410D7-0663-49BD-B19E-F558D11F778C}"/>
                    </a:ext>
                  </a:extLst>
                </p14:cNvPr>
                <p14:cNvContentPartPr/>
                <p14:nvPr/>
              </p14:nvContentPartPr>
              <p14:xfrm>
                <a:off x="14680729" y="5763618"/>
                <a:ext cx="87480" cy="270360"/>
              </p14:xfrm>
            </p:contentPart>
          </mc:Choice>
          <mc:Fallback>
            <p:pic>
              <p:nvPicPr>
                <p:cNvPr id="236" name="Ink 235">
                  <a:extLst>
                    <a:ext uri="{FF2B5EF4-FFF2-40B4-BE49-F238E27FC236}">
                      <a16:creationId xmlns:a16="http://schemas.microsoft.com/office/drawing/2014/main" id="{FA2410D7-0663-49BD-B19E-F558D11F778C}"/>
                    </a:ext>
                  </a:extLst>
                </p:cNvPr>
                <p:cNvPicPr/>
                <p:nvPr/>
              </p:nvPicPr>
              <p:blipFill>
                <a:blip r:embed="rId541"/>
                <a:stretch>
                  <a:fillRect/>
                </a:stretch>
              </p:blipFill>
              <p:spPr>
                <a:xfrm>
                  <a:off x="14672089" y="5754618"/>
                  <a:ext cx="1051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237" name="Ink 236">
                  <a:extLst>
                    <a:ext uri="{FF2B5EF4-FFF2-40B4-BE49-F238E27FC236}">
                      <a16:creationId xmlns:a16="http://schemas.microsoft.com/office/drawing/2014/main" id="{9EBFB236-7F3F-4948-BD63-FFE3947690F6}"/>
                    </a:ext>
                  </a:extLst>
                </p14:cNvPr>
                <p14:cNvContentPartPr/>
                <p14:nvPr/>
              </p14:nvContentPartPr>
              <p14:xfrm>
                <a:off x="14453569" y="6150978"/>
                <a:ext cx="659160" cy="49680"/>
              </p14:xfrm>
            </p:contentPart>
          </mc:Choice>
          <mc:Fallback>
            <p:pic>
              <p:nvPicPr>
                <p:cNvPr id="237" name="Ink 236">
                  <a:extLst>
                    <a:ext uri="{FF2B5EF4-FFF2-40B4-BE49-F238E27FC236}">
                      <a16:creationId xmlns:a16="http://schemas.microsoft.com/office/drawing/2014/main" id="{9EBFB236-7F3F-4948-BD63-FFE3947690F6}"/>
                    </a:ext>
                  </a:extLst>
                </p:cNvPr>
                <p:cNvPicPr/>
                <p:nvPr/>
              </p:nvPicPr>
              <p:blipFill>
                <a:blip r:embed="rId543"/>
                <a:stretch>
                  <a:fillRect/>
                </a:stretch>
              </p:blipFill>
              <p:spPr>
                <a:xfrm>
                  <a:off x="14444929" y="6141978"/>
                  <a:ext cx="6768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238" name="Ink 237">
                  <a:extLst>
                    <a:ext uri="{FF2B5EF4-FFF2-40B4-BE49-F238E27FC236}">
                      <a16:creationId xmlns:a16="http://schemas.microsoft.com/office/drawing/2014/main" id="{FAC546FC-BFCE-4884-B992-D595E4C20F37}"/>
                    </a:ext>
                  </a:extLst>
                </p14:cNvPr>
                <p14:cNvContentPartPr/>
                <p14:nvPr/>
              </p14:nvContentPartPr>
              <p14:xfrm>
                <a:off x="14662009" y="6293898"/>
                <a:ext cx="455760" cy="309240"/>
              </p14:xfrm>
            </p:contentPart>
          </mc:Choice>
          <mc:Fallback>
            <p:pic>
              <p:nvPicPr>
                <p:cNvPr id="238" name="Ink 237">
                  <a:extLst>
                    <a:ext uri="{FF2B5EF4-FFF2-40B4-BE49-F238E27FC236}">
                      <a16:creationId xmlns:a16="http://schemas.microsoft.com/office/drawing/2014/main" id="{FAC546FC-BFCE-4884-B992-D595E4C20F37}"/>
                    </a:ext>
                  </a:extLst>
                </p:cNvPr>
                <p:cNvPicPr/>
                <p:nvPr/>
              </p:nvPicPr>
              <p:blipFill>
                <a:blip r:embed="rId545"/>
                <a:stretch>
                  <a:fillRect/>
                </a:stretch>
              </p:blipFill>
              <p:spPr>
                <a:xfrm>
                  <a:off x="14653009" y="6284898"/>
                  <a:ext cx="47340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239" name="Ink 238">
                  <a:extLst>
                    <a:ext uri="{FF2B5EF4-FFF2-40B4-BE49-F238E27FC236}">
                      <a16:creationId xmlns:a16="http://schemas.microsoft.com/office/drawing/2014/main" id="{0E073CCB-F799-4F3C-9353-3FE3995D7BB0}"/>
                    </a:ext>
                  </a:extLst>
                </p14:cNvPr>
                <p14:cNvContentPartPr/>
                <p14:nvPr/>
              </p14:nvContentPartPr>
              <p14:xfrm>
                <a:off x="15377689" y="6000858"/>
                <a:ext cx="291960" cy="32760"/>
              </p14:xfrm>
            </p:contentPart>
          </mc:Choice>
          <mc:Fallback>
            <p:pic>
              <p:nvPicPr>
                <p:cNvPr id="239" name="Ink 238">
                  <a:extLst>
                    <a:ext uri="{FF2B5EF4-FFF2-40B4-BE49-F238E27FC236}">
                      <a16:creationId xmlns:a16="http://schemas.microsoft.com/office/drawing/2014/main" id="{0E073CCB-F799-4F3C-9353-3FE3995D7BB0}"/>
                    </a:ext>
                  </a:extLst>
                </p:cNvPr>
                <p:cNvPicPr/>
                <p:nvPr/>
              </p:nvPicPr>
              <p:blipFill>
                <a:blip r:embed="rId547"/>
                <a:stretch>
                  <a:fillRect/>
                </a:stretch>
              </p:blipFill>
              <p:spPr>
                <a:xfrm>
                  <a:off x="15368689" y="5992218"/>
                  <a:ext cx="3096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240" name="Ink 239">
                  <a:extLst>
                    <a:ext uri="{FF2B5EF4-FFF2-40B4-BE49-F238E27FC236}">
                      <a16:creationId xmlns:a16="http://schemas.microsoft.com/office/drawing/2014/main" id="{71A27E90-CB57-4B55-9883-2BD799BF0446}"/>
                    </a:ext>
                  </a:extLst>
                </p14:cNvPr>
                <p14:cNvContentPartPr/>
                <p14:nvPr/>
              </p14:nvContentPartPr>
              <p14:xfrm>
                <a:off x="15279049" y="6212178"/>
                <a:ext cx="401760" cy="7200"/>
              </p14:xfrm>
            </p:contentPart>
          </mc:Choice>
          <mc:Fallback>
            <p:pic>
              <p:nvPicPr>
                <p:cNvPr id="240" name="Ink 239">
                  <a:extLst>
                    <a:ext uri="{FF2B5EF4-FFF2-40B4-BE49-F238E27FC236}">
                      <a16:creationId xmlns:a16="http://schemas.microsoft.com/office/drawing/2014/main" id="{71A27E90-CB57-4B55-9883-2BD799BF0446}"/>
                    </a:ext>
                  </a:extLst>
                </p:cNvPr>
                <p:cNvPicPr/>
                <p:nvPr/>
              </p:nvPicPr>
              <p:blipFill>
                <a:blip r:embed="rId549"/>
                <a:stretch>
                  <a:fillRect/>
                </a:stretch>
              </p:blipFill>
              <p:spPr>
                <a:xfrm>
                  <a:off x="15270409" y="6203538"/>
                  <a:ext cx="419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241" name="Ink 240">
                  <a:extLst>
                    <a:ext uri="{FF2B5EF4-FFF2-40B4-BE49-F238E27FC236}">
                      <a16:creationId xmlns:a16="http://schemas.microsoft.com/office/drawing/2014/main" id="{123FADD4-2BAA-482D-85ED-6FACAFF1F326}"/>
                    </a:ext>
                  </a:extLst>
                </p14:cNvPr>
                <p14:cNvContentPartPr/>
                <p14:nvPr/>
              </p14:nvContentPartPr>
              <p14:xfrm>
                <a:off x="15888889" y="5787738"/>
                <a:ext cx="413280" cy="360000"/>
              </p14:xfrm>
            </p:contentPart>
          </mc:Choice>
          <mc:Fallback>
            <p:pic>
              <p:nvPicPr>
                <p:cNvPr id="241" name="Ink 240">
                  <a:extLst>
                    <a:ext uri="{FF2B5EF4-FFF2-40B4-BE49-F238E27FC236}">
                      <a16:creationId xmlns:a16="http://schemas.microsoft.com/office/drawing/2014/main" id="{123FADD4-2BAA-482D-85ED-6FACAFF1F326}"/>
                    </a:ext>
                  </a:extLst>
                </p:cNvPr>
                <p:cNvPicPr/>
                <p:nvPr/>
              </p:nvPicPr>
              <p:blipFill>
                <a:blip r:embed="rId551"/>
                <a:stretch>
                  <a:fillRect/>
                </a:stretch>
              </p:blipFill>
              <p:spPr>
                <a:xfrm>
                  <a:off x="15879889" y="5779098"/>
                  <a:ext cx="43092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242" name="Ink 241">
                  <a:extLst>
                    <a:ext uri="{FF2B5EF4-FFF2-40B4-BE49-F238E27FC236}">
                      <a16:creationId xmlns:a16="http://schemas.microsoft.com/office/drawing/2014/main" id="{9C6B30AF-B6A2-4F07-9F5E-03608E65A232}"/>
                    </a:ext>
                  </a:extLst>
                </p14:cNvPr>
                <p14:cNvContentPartPr/>
                <p14:nvPr/>
              </p14:nvContentPartPr>
              <p14:xfrm>
                <a:off x="16017409" y="5912298"/>
                <a:ext cx="556920" cy="308880"/>
              </p14:xfrm>
            </p:contentPart>
          </mc:Choice>
          <mc:Fallback>
            <p:pic>
              <p:nvPicPr>
                <p:cNvPr id="242" name="Ink 241">
                  <a:extLst>
                    <a:ext uri="{FF2B5EF4-FFF2-40B4-BE49-F238E27FC236}">
                      <a16:creationId xmlns:a16="http://schemas.microsoft.com/office/drawing/2014/main" id="{9C6B30AF-B6A2-4F07-9F5E-03608E65A232}"/>
                    </a:ext>
                  </a:extLst>
                </p:cNvPr>
                <p:cNvPicPr/>
                <p:nvPr/>
              </p:nvPicPr>
              <p:blipFill>
                <a:blip r:embed="rId553"/>
                <a:stretch>
                  <a:fillRect/>
                </a:stretch>
              </p:blipFill>
              <p:spPr>
                <a:xfrm>
                  <a:off x="16008769" y="5903658"/>
                  <a:ext cx="5745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243" name="Ink 242">
                  <a:extLst>
                    <a:ext uri="{FF2B5EF4-FFF2-40B4-BE49-F238E27FC236}">
                      <a16:creationId xmlns:a16="http://schemas.microsoft.com/office/drawing/2014/main" id="{A7E4BCA0-6A83-4E90-9F29-66420516E9A2}"/>
                    </a:ext>
                  </a:extLst>
                </p14:cNvPr>
                <p14:cNvContentPartPr/>
                <p14:nvPr/>
              </p14:nvContentPartPr>
              <p14:xfrm>
                <a:off x="16789969" y="5652738"/>
                <a:ext cx="379080" cy="496800"/>
              </p14:xfrm>
            </p:contentPart>
          </mc:Choice>
          <mc:Fallback>
            <p:pic>
              <p:nvPicPr>
                <p:cNvPr id="243" name="Ink 242">
                  <a:extLst>
                    <a:ext uri="{FF2B5EF4-FFF2-40B4-BE49-F238E27FC236}">
                      <a16:creationId xmlns:a16="http://schemas.microsoft.com/office/drawing/2014/main" id="{A7E4BCA0-6A83-4E90-9F29-66420516E9A2}"/>
                    </a:ext>
                  </a:extLst>
                </p:cNvPr>
                <p:cNvPicPr/>
                <p:nvPr/>
              </p:nvPicPr>
              <p:blipFill>
                <a:blip r:embed="rId555"/>
                <a:stretch>
                  <a:fillRect/>
                </a:stretch>
              </p:blipFill>
              <p:spPr>
                <a:xfrm>
                  <a:off x="16781329" y="5644098"/>
                  <a:ext cx="39672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245" name="Ink 244">
                  <a:extLst>
                    <a:ext uri="{FF2B5EF4-FFF2-40B4-BE49-F238E27FC236}">
                      <a16:creationId xmlns:a16="http://schemas.microsoft.com/office/drawing/2014/main" id="{01354C1A-5467-4FD7-B630-E7C02E64BFA6}"/>
                    </a:ext>
                  </a:extLst>
                </p14:cNvPr>
                <p14:cNvContentPartPr/>
                <p14:nvPr/>
              </p14:nvContentPartPr>
              <p14:xfrm>
                <a:off x="12162529" y="7088058"/>
                <a:ext cx="488880" cy="558720"/>
              </p14:xfrm>
            </p:contentPart>
          </mc:Choice>
          <mc:Fallback>
            <p:pic>
              <p:nvPicPr>
                <p:cNvPr id="245" name="Ink 244">
                  <a:extLst>
                    <a:ext uri="{FF2B5EF4-FFF2-40B4-BE49-F238E27FC236}">
                      <a16:creationId xmlns:a16="http://schemas.microsoft.com/office/drawing/2014/main" id="{01354C1A-5467-4FD7-B630-E7C02E64BFA6}"/>
                    </a:ext>
                  </a:extLst>
                </p:cNvPr>
                <p:cNvPicPr/>
                <p:nvPr/>
              </p:nvPicPr>
              <p:blipFill>
                <a:blip r:embed="rId557"/>
                <a:stretch>
                  <a:fillRect/>
                </a:stretch>
              </p:blipFill>
              <p:spPr>
                <a:xfrm>
                  <a:off x="12153889" y="7079418"/>
                  <a:ext cx="506520" cy="57636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246" name="Ink 245">
                  <a:extLst>
                    <a:ext uri="{FF2B5EF4-FFF2-40B4-BE49-F238E27FC236}">
                      <a16:creationId xmlns:a16="http://schemas.microsoft.com/office/drawing/2014/main" id="{1C7EF8C0-81C2-4D70-AD74-A93BAD5B446C}"/>
                    </a:ext>
                  </a:extLst>
                </p14:cNvPr>
                <p14:cNvContentPartPr/>
                <p14:nvPr/>
              </p14:nvContentPartPr>
              <p14:xfrm>
                <a:off x="12900889" y="7263738"/>
                <a:ext cx="322200" cy="19080"/>
              </p14:xfrm>
            </p:contentPart>
          </mc:Choice>
          <mc:Fallback>
            <p:pic>
              <p:nvPicPr>
                <p:cNvPr id="246" name="Ink 245">
                  <a:extLst>
                    <a:ext uri="{FF2B5EF4-FFF2-40B4-BE49-F238E27FC236}">
                      <a16:creationId xmlns:a16="http://schemas.microsoft.com/office/drawing/2014/main" id="{1C7EF8C0-81C2-4D70-AD74-A93BAD5B446C}"/>
                    </a:ext>
                  </a:extLst>
                </p:cNvPr>
                <p:cNvPicPr/>
                <p:nvPr/>
              </p:nvPicPr>
              <p:blipFill>
                <a:blip r:embed="rId559"/>
                <a:stretch>
                  <a:fillRect/>
                </a:stretch>
              </p:blipFill>
              <p:spPr>
                <a:xfrm>
                  <a:off x="12892249" y="7254738"/>
                  <a:ext cx="3398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247" name="Ink 246">
                  <a:extLst>
                    <a:ext uri="{FF2B5EF4-FFF2-40B4-BE49-F238E27FC236}">
                      <a16:creationId xmlns:a16="http://schemas.microsoft.com/office/drawing/2014/main" id="{2A92A9CB-BBB2-42A6-A6F3-167899B13F14}"/>
                    </a:ext>
                  </a:extLst>
                </p14:cNvPr>
                <p14:cNvContentPartPr/>
                <p14:nvPr/>
              </p14:nvContentPartPr>
              <p14:xfrm>
                <a:off x="12817729" y="7384698"/>
                <a:ext cx="254160" cy="70200"/>
              </p14:xfrm>
            </p:contentPart>
          </mc:Choice>
          <mc:Fallback>
            <p:pic>
              <p:nvPicPr>
                <p:cNvPr id="247" name="Ink 246">
                  <a:extLst>
                    <a:ext uri="{FF2B5EF4-FFF2-40B4-BE49-F238E27FC236}">
                      <a16:creationId xmlns:a16="http://schemas.microsoft.com/office/drawing/2014/main" id="{2A92A9CB-BBB2-42A6-A6F3-167899B13F14}"/>
                    </a:ext>
                  </a:extLst>
                </p:cNvPr>
                <p:cNvPicPr/>
                <p:nvPr/>
              </p:nvPicPr>
              <p:blipFill>
                <a:blip r:embed="rId561"/>
                <a:stretch>
                  <a:fillRect/>
                </a:stretch>
              </p:blipFill>
              <p:spPr>
                <a:xfrm>
                  <a:off x="12809089" y="7375698"/>
                  <a:ext cx="2718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248" name="Ink 247">
                  <a:extLst>
                    <a:ext uri="{FF2B5EF4-FFF2-40B4-BE49-F238E27FC236}">
                      <a16:creationId xmlns:a16="http://schemas.microsoft.com/office/drawing/2014/main" id="{E8AB345A-611D-4619-83A3-AEAA5AF08488}"/>
                    </a:ext>
                  </a:extLst>
                </p14:cNvPr>
                <p14:cNvContentPartPr/>
                <p14:nvPr/>
              </p14:nvContentPartPr>
              <p14:xfrm>
                <a:off x="12416329" y="7079418"/>
                <a:ext cx="481320" cy="53280"/>
              </p14:xfrm>
            </p:contentPart>
          </mc:Choice>
          <mc:Fallback>
            <p:pic>
              <p:nvPicPr>
                <p:cNvPr id="248" name="Ink 247">
                  <a:extLst>
                    <a:ext uri="{FF2B5EF4-FFF2-40B4-BE49-F238E27FC236}">
                      <a16:creationId xmlns:a16="http://schemas.microsoft.com/office/drawing/2014/main" id="{E8AB345A-611D-4619-83A3-AEAA5AF08488}"/>
                    </a:ext>
                  </a:extLst>
                </p:cNvPr>
                <p:cNvPicPr/>
                <p:nvPr/>
              </p:nvPicPr>
              <p:blipFill>
                <a:blip r:embed="rId563"/>
                <a:stretch>
                  <a:fillRect/>
                </a:stretch>
              </p:blipFill>
              <p:spPr>
                <a:xfrm>
                  <a:off x="12407689" y="7070778"/>
                  <a:ext cx="4989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249" name="Ink 248">
                  <a:extLst>
                    <a:ext uri="{FF2B5EF4-FFF2-40B4-BE49-F238E27FC236}">
                      <a16:creationId xmlns:a16="http://schemas.microsoft.com/office/drawing/2014/main" id="{00786E02-31EC-4B9D-9761-EC672EE1A937}"/>
                    </a:ext>
                  </a:extLst>
                </p14:cNvPr>
                <p14:cNvContentPartPr/>
                <p14:nvPr/>
              </p14:nvContentPartPr>
              <p14:xfrm>
                <a:off x="13650049" y="6869898"/>
                <a:ext cx="1987200" cy="789840"/>
              </p14:xfrm>
            </p:contentPart>
          </mc:Choice>
          <mc:Fallback>
            <p:pic>
              <p:nvPicPr>
                <p:cNvPr id="249" name="Ink 248">
                  <a:extLst>
                    <a:ext uri="{FF2B5EF4-FFF2-40B4-BE49-F238E27FC236}">
                      <a16:creationId xmlns:a16="http://schemas.microsoft.com/office/drawing/2014/main" id="{00786E02-31EC-4B9D-9761-EC672EE1A937}"/>
                    </a:ext>
                  </a:extLst>
                </p:cNvPr>
                <p:cNvPicPr/>
                <p:nvPr/>
              </p:nvPicPr>
              <p:blipFill>
                <a:blip r:embed="rId565"/>
                <a:stretch>
                  <a:fillRect/>
                </a:stretch>
              </p:blipFill>
              <p:spPr>
                <a:xfrm>
                  <a:off x="13641409" y="6861258"/>
                  <a:ext cx="2004840" cy="80748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250" name="Ink 249">
                  <a:extLst>
                    <a:ext uri="{FF2B5EF4-FFF2-40B4-BE49-F238E27FC236}">
                      <a16:creationId xmlns:a16="http://schemas.microsoft.com/office/drawing/2014/main" id="{F60A2476-B3DE-43F7-804A-53FD15A1E271}"/>
                    </a:ext>
                  </a:extLst>
                </p14:cNvPr>
                <p14:cNvContentPartPr/>
                <p14:nvPr/>
              </p14:nvContentPartPr>
              <p14:xfrm>
                <a:off x="14275729" y="7226298"/>
                <a:ext cx="360" cy="300600"/>
              </p14:xfrm>
            </p:contentPart>
          </mc:Choice>
          <mc:Fallback>
            <p:pic>
              <p:nvPicPr>
                <p:cNvPr id="250" name="Ink 249">
                  <a:extLst>
                    <a:ext uri="{FF2B5EF4-FFF2-40B4-BE49-F238E27FC236}">
                      <a16:creationId xmlns:a16="http://schemas.microsoft.com/office/drawing/2014/main" id="{F60A2476-B3DE-43F7-804A-53FD15A1E271}"/>
                    </a:ext>
                  </a:extLst>
                </p:cNvPr>
                <p:cNvPicPr/>
                <p:nvPr/>
              </p:nvPicPr>
              <p:blipFill>
                <a:blip r:embed="rId567"/>
                <a:stretch>
                  <a:fillRect/>
                </a:stretch>
              </p:blipFill>
              <p:spPr>
                <a:xfrm>
                  <a:off x="14266729" y="7217298"/>
                  <a:ext cx="1800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251" name="Ink 250">
                  <a:extLst>
                    <a:ext uri="{FF2B5EF4-FFF2-40B4-BE49-F238E27FC236}">
                      <a16:creationId xmlns:a16="http://schemas.microsoft.com/office/drawing/2014/main" id="{2866C617-7002-4371-985B-9ECE5AAC8997}"/>
                    </a:ext>
                  </a:extLst>
                </p14:cNvPr>
                <p14:cNvContentPartPr/>
                <p14:nvPr/>
              </p14:nvContentPartPr>
              <p14:xfrm>
                <a:off x="14332609" y="7207218"/>
                <a:ext cx="246600" cy="43200"/>
              </p14:xfrm>
            </p:contentPart>
          </mc:Choice>
          <mc:Fallback>
            <p:pic>
              <p:nvPicPr>
                <p:cNvPr id="251" name="Ink 250">
                  <a:extLst>
                    <a:ext uri="{FF2B5EF4-FFF2-40B4-BE49-F238E27FC236}">
                      <a16:creationId xmlns:a16="http://schemas.microsoft.com/office/drawing/2014/main" id="{2866C617-7002-4371-985B-9ECE5AAC8997}"/>
                    </a:ext>
                  </a:extLst>
                </p:cNvPr>
                <p:cNvPicPr/>
                <p:nvPr/>
              </p:nvPicPr>
              <p:blipFill>
                <a:blip r:embed="rId569"/>
                <a:stretch>
                  <a:fillRect/>
                </a:stretch>
              </p:blipFill>
              <p:spPr>
                <a:xfrm>
                  <a:off x="14323609" y="7198578"/>
                  <a:ext cx="2642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252" name="Ink 251">
                  <a:extLst>
                    <a:ext uri="{FF2B5EF4-FFF2-40B4-BE49-F238E27FC236}">
                      <a16:creationId xmlns:a16="http://schemas.microsoft.com/office/drawing/2014/main" id="{6949090D-498A-4A9D-B310-A1ABC1709145}"/>
                    </a:ext>
                  </a:extLst>
                </p14:cNvPr>
                <p14:cNvContentPartPr/>
                <p14:nvPr/>
              </p14:nvContentPartPr>
              <p14:xfrm>
                <a:off x="14332609" y="7246458"/>
                <a:ext cx="371880" cy="290160"/>
              </p14:xfrm>
            </p:contentPart>
          </mc:Choice>
          <mc:Fallback>
            <p:pic>
              <p:nvPicPr>
                <p:cNvPr id="252" name="Ink 251">
                  <a:extLst>
                    <a:ext uri="{FF2B5EF4-FFF2-40B4-BE49-F238E27FC236}">
                      <a16:creationId xmlns:a16="http://schemas.microsoft.com/office/drawing/2014/main" id="{6949090D-498A-4A9D-B310-A1ABC1709145}"/>
                    </a:ext>
                  </a:extLst>
                </p:cNvPr>
                <p:cNvPicPr/>
                <p:nvPr/>
              </p:nvPicPr>
              <p:blipFill>
                <a:blip r:embed="rId571"/>
                <a:stretch>
                  <a:fillRect/>
                </a:stretch>
              </p:blipFill>
              <p:spPr>
                <a:xfrm>
                  <a:off x="14323609" y="7237818"/>
                  <a:ext cx="3895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253" name="Ink 252">
                  <a:extLst>
                    <a:ext uri="{FF2B5EF4-FFF2-40B4-BE49-F238E27FC236}">
                      <a16:creationId xmlns:a16="http://schemas.microsoft.com/office/drawing/2014/main" id="{5A0CE99A-7EE5-4AC1-9AFD-81E065407085}"/>
                    </a:ext>
                  </a:extLst>
                </p14:cNvPr>
                <p14:cNvContentPartPr/>
                <p14:nvPr/>
              </p14:nvContentPartPr>
              <p14:xfrm>
                <a:off x="14782969" y="7362378"/>
                <a:ext cx="11880" cy="24120"/>
              </p14:xfrm>
            </p:contentPart>
          </mc:Choice>
          <mc:Fallback>
            <p:pic>
              <p:nvPicPr>
                <p:cNvPr id="253" name="Ink 252">
                  <a:extLst>
                    <a:ext uri="{FF2B5EF4-FFF2-40B4-BE49-F238E27FC236}">
                      <a16:creationId xmlns:a16="http://schemas.microsoft.com/office/drawing/2014/main" id="{5A0CE99A-7EE5-4AC1-9AFD-81E065407085}"/>
                    </a:ext>
                  </a:extLst>
                </p:cNvPr>
                <p:cNvPicPr/>
                <p:nvPr/>
              </p:nvPicPr>
              <p:blipFill>
                <a:blip r:embed="rId573"/>
                <a:stretch>
                  <a:fillRect/>
                </a:stretch>
              </p:blipFill>
              <p:spPr>
                <a:xfrm>
                  <a:off x="14774329" y="7353738"/>
                  <a:ext cx="295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254" name="Ink 253">
                  <a:extLst>
                    <a:ext uri="{FF2B5EF4-FFF2-40B4-BE49-F238E27FC236}">
                      <a16:creationId xmlns:a16="http://schemas.microsoft.com/office/drawing/2014/main" id="{3A73B438-3AF8-40D3-A990-0F90CA718457}"/>
                    </a:ext>
                  </a:extLst>
                </p14:cNvPr>
                <p14:cNvContentPartPr/>
                <p14:nvPr/>
              </p14:nvContentPartPr>
              <p14:xfrm>
                <a:off x="14983849" y="7268778"/>
                <a:ext cx="30600" cy="111240"/>
              </p14:xfrm>
            </p:contentPart>
          </mc:Choice>
          <mc:Fallback>
            <p:pic>
              <p:nvPicPr>
                <p:cNvPr id="254" name="Ink 253">
                  <a:extLst>
                    <a:ext uri="{FF2B5EF4-FFF2-40B4-BE49-F238E27FC236}">
                      <a16:creationId xmlns:a16="http://schemas.microsoft.com/office/drawing/2014/main" id="{3A73B438-3AF8-40D3-A990-0F90CA718457}"/>
                    </a:ext>
                  </a:extLst>
                </p:cNvPr>
                <p:cNvPicPr/>
                <p:nvPr/>
              </p:nvPicPr>
              <p:blipFill>
                <a:blip r:embed="rId575"/>
                <a:stretch>
                  <a:fillRect/>
                </a:stretch>
              </p:blipFill>
              <p:spPr>
                <a:xfrm>
                  <a:off x="14974849" y="7259778"/>
                  <a:ext cx="482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255" name="Ink 254">
                  <a:extLst>
                    <a:ext uri="{FF2B5EF4-FFF2-40B4-BE49-F238E27FC236}">
                      <a16:creationId xmlns:a16="http://schemas.microsoft.com/office/drawing/2014/main" id="{30A73F92-4D2B-46B8-BD3A-990382E651A1}"/>
                    </a:ext>
                  </a:extLst>
                </p14:cNvPr>
                <p14:cNvContentPartPr/>
                <p14:nvPr/>
              </p14:nvContentPartPr>
              <p14:xfrm>
                <a:off x="14892769" y="7461378"/>
                <a:ext cx="356400" cy="60120"/>
              </p14:xfrm>
            </p:contentPart>
          </mc:Choice>
          <mc:Fallback>
            <p:pic>
              <p:nvPicPr>
                <p:cNvPr id="255" name="Ink 254">
                  <a:extLst>
                    <a:ext uri="{FF2B5EF4-FFF2-40B4-BE49-F238E27FC236}">
                      <a16:creationId xmlns:a16="http://schemas.microsoft.com/office/drawing/2014/main" id="{30A73F92-4D2B-46B8-BD3A-990382E651A1}"/>
                    </a:ext>
                  </a:extLst>
                </p:cNvPr>
                <p:cNvPicPr/>
                <p:nvPr/>
              </p:nvPicPr>
              <p:blipFill>
                <a:blip r:embed="rId577"/>
                <a:stretch>
                  <a:fillRect/>
                </a:stretch>
              </p:blipFill>
              <p:spPr>
                <a:xfrm>
                  <a:off x="14884129" y="7452378"/>
                  <a:ext cx="3740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256" name="Ink 255">
                  <a:extLst>
                    <a:ext uri="{FF2B5EF4-FFF2-40B4-BE49-F238E27FC236}">
                      <a16:creationId xmlns:a16="http://schemas.microsoft.com/office/drawing/2014/main" id="{FAD7E57A-7125-41A7-8FCE-19660F738C58}"/>
                    </a:ext>
                  </a:extLst>
                </p14:cNvPr>
                <p14:cNvContentPartPr/>
                <p14:nvPr/>
              </p14:nvContentPartPr>
              <p14:xfrm>
                <a:off x="14979529" y="7565778"/>
                <a:ext cx="307440" cy="192240"/>
              </p14:xfrm>
            </p:contentPart>
          </mc:Choice>
          <mc:Fallback>
            <p:pic>
              <p:nvPicPr>
                <p:cNvPr id="256" name="Ink 255">
                  <a:extLst>
                    <a:ext uri="{FF2B5EF4-FFF2-40B4-BE49-F238E27FC236}">
                      <a16:creationId xmlns:a16="http://schemas.microsoft.com/office/drawing/2014/main" id="{FAD7E57A-7125-41A7-8FCE-19660F738C58}"/>
                    </a:ext>
                  </a:extLst>
                </p:cNvPr>
                <p:cNvPicPr/>
                <p:nvPr/>
              </p:nvPicPr>
              <p:blipFill>
                <a:blip r:embed="rId579"/>
                <a:stretch>
                  <a:fillRect/>
                </a:stretch>
              </p:blipFill>
              <p:spPr>
                <a:xfrm>
                  <a:off x="14970889" y="7557138"/>
                  <a:ext cx="32508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257" name="Ink 256">
                  <a:extLst>
                    <a:ext uri="{FF2B5EF4-FFF2-40B4-BE49-F238E27FC236}">
                      <a16:creationId xmlns:a16="http://schemas.microsoft.com/office/drawing/2014/main" id="{87DE06B6-FA4A-4E74-951A-73E89ECC331D}"/>
                    </a:ext>
                  </a:extLst>
                </p14:cNvPr>
                <p14:cNvContentPartPr/>
                <p14:nvPr/>
              </p14:nvContentPartPr>
              <p14:xfrm>
                <a:off x="15328369" y="7413498"/>
                <a:ext cx="91080" cy="2160"/>
              </p14:xfrm>
            </p:contentPart>
          </mc:Choice>
          <mc:Fallback>
            <p:pic>
              <p:nvPicPr>
                <p:cNvPr id="257" name="Ink 256">
                  <a:extLst>
                    <a:ext uri="{FF2B5EF4-FFF2-40B4-BE49-F238E27FC236}">
                      <a16:creationId xmlns:a16="http://schemas.microsoft.com/office/drawing/2014/main" id="{87DE06B6-FA4A-4E74-951A-73E89ECC331D}"/>
                    </a:ext>
                  </a:extLst>
                </p:cNvPr>
                <p:cNvPicPr/>
                <p:nvPr/>
              </p:nvPicPr>
              <p:blipFill>
                <a:blip r:embed="rId581"/>
                <a:stretch>
                  <a:fillRect/>
                </a:stretch>
              </p:blipFill>
              <p:spPr>
                <a:xfrm>
                  <a:off x="15319369" y="7404858"/>
                  <a:ext cx="10872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258" name="Ink 257">
                  <a:extLst>
                    <a:ext uri="{FF2B5EF4-FFF2-40B4-BE49-F238E27FC236}">
                      <a16:creationId xmlns:a16="http://schemas.microsoft.com/office/drawing/2014/main" id="{4444A328-B359-4CF6-94A8-CF985C7F9096}"/>
                    </a:ext>
                  </a:extLst>
                </p14:cNvPr>
                <p14:cNvContentPartPr/>
                <p14:nvPr/>
              </p14:nvContentPartPr>
              <p14:xfrm>
                <a:off x="15623569" y="7159698"/>
                <a:ext cx="250200" cy="366840"/>
              </p14:xfrm>
            </p:contentPart>
          </mc:Choice>
          <mc:Fallback>
            <p:pic>
              <p:nvPicPr>
                <p:cNvPr id="258" name="Ink 257">
                  <a:extLst>
                    <a:ext uri="{FF2B5EF4-FFF2-40B4-BE49-F238E27FC236}">
                      <a16:creationId xmlns:a16="http://schemas.microsoft.com/office/drawing/2014/main" id="{4444A328-B359-4CF6-94A8-CF985C7F9096}"/>
                    </a:ext>
                  </a:extLst>
                </p:cNvPr>
                <p:cNvPicPr/>
                <p:nvPr/>
              </p:nvPicPr>
              <p:blipFill>
                <a:blip r:embed="rId583"/>
                <a:stretch>
                  <a:fillRect/>
                </a:stretch>
              </p:blipFill>
              <p:spPr>
                <a:xfrm>
                  <a:off x="15614929" y="7150698"/>
                  <a:ext cx="26784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259" name="Ink 258">
                  <a:extLst>
                    <a:ext uri="{FF2B5EF4-FFF2-40B4-BE49-F238E27FC236}">
                      <a16:creationId xmlns:a16="http://schemas.microsoft.com/office/drawing/2014/main" id="{A67B065A-E2CB-4AD6-9F3A-63E32951FA8C}"/>
                    </a:ext>
                  </a:extLst>
                </p14:cNvPr>
                <p14:cNvContentPartPr/>
                <p14:nvPr/>
              </p14:nvContentPartPr>
              <p14:xfrm>
                <a:off x="15638689" y="7519338"/>
                <a:ext cx="416880" cy="257760"/>
              </p14:xfrm>
            </p:contentPart>
          </mc:Choice>
          <mc:Fallback>
            <p:pic>
              <p:nvPicPr>
                <p:cNvPr id="259" name="Ink 258">
                  <a:extLst>
                    <a:ext uri="{FF2B5EF4-FFF2-40B4-BE49-F238E27FC236}">
                      <a16:creationId xmlns:a16="http://schemas.microsoft.com/office/drawing/2014/main" id="{A67B065A-E2CB-4AD6-9F3A-63E32951FA8C}"/>
                    </a:ext>
                  </a:extLst>
                </p:cNvPr>
                <p:cNvPicPr/>
                <p:nvPr/>
              </p:nvPicPr>
              <p:blipFill>
                <a:blip r:embed="rId585"/>
                <a:stretch>
                  <a:fillRect/>
                </a:stretch>
              </p:blipFill>
              <p:spPr>
                <a:xfrm>
                  <a:off x="15630049" y="7510338"/>
                  <a:ext cx="4345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586">
              <p14:nvContentPartPr>
                <p14:cNvPr id="260" name="Ink 259">
                  <a:extLst>
                    <a:ext uri="{FF2B5EF4-FFF2-40B4-BE49-F238E27FC236}">
                      <a16:creationId xmlns:a16="http://schemas.microsoft.com/office/drawing/2014/main" id="{FB8E7D70-2A2A-4ACF-92F2-DD836FECADEF}"/>
                    </a:ext>
                  </a:extLst>
                </p14:cNvPr>
                <p14:cNvContentPartPr/>
                <p14:nvPr/>
              </p14:nvContentPartPr>
              <p14:xfrm>
                <a:off x="16199209" y="7117218"/>
                <a:ext cx="250200" cy="9000"/>
              </p14:xfrm>
            </p:contentPart>
          </mc:Choice>
          <mc:Fallback>
            <p:pic>
              <p:nvPicPr>
                <p:cNvPr id="260" name="Ink 259">
                  <a:extLst>
                    <a:ext uri="{FF2B5EF4-FFF2-40B4-BE49-F238E27FC236}">
                      <a16:creationId xmlns:a16="http://schemas.microsoft.com/office/drawing/2014/main" id="{FB8E7D70-2A2A-4ACF-92F2-DD836FECADEF}"/>
                    </a:ext>
                  </a:extLst>
                </p:cNvPr>
                <p:cNvPicPr/>
                <p:nvPr/>
              </p:nvPicPr>
              <p:blipFill>
                <a:blip r:embed="rId587"/>
                <a:stretch>
                  <a:fillRect/>
                </a:stretch>
              </p:blipFill>
              <p:spPr>
                <a:xfrm>
                  <a:off x="16190569" y="7108218"/>
                  <a:ext cx="2678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261" name="Ink 260">
                  <a:extLst>
                    <a:ext uri="{FF2B5EF4-FFF2-40B4-BE49-F238E27FC236}">
                      <a16:creationId xmlns:a16="http://schemas.microsoft.com/office/drawing/2014/main" id="{B4DD6139-87F9-4E61-98C1-7DA1615E8EC1}"/>
                    </a:ext>
                  </a:extLst>
                </p14:cNvPr>
                <p14:cNvContentPartPr/>
                <p14:nvPr/>
              </p14:nvContentPartPr>
              <p14:xfrm>
                <a:off x="16168969" y="7278858"/>
                <a:ext cx="239040" cy="30960"/>
              </p14:xfrm>
            </p:contentPart>
          </mc:Choice>
          <mc:Fallback>
            <p:pic>
              <p:nvPicPr>
                <p:cNvPr id="261" name="Ink 260">
                  <a:extLst>
                    <a:ext uri="{FF2B5EF4-FFF2-40B4-BE49-F238E27FC236}">
                      <a16:creationId xmlns:a16="http://schemas.microsoft.com/office/drawing/2014/main" id="{B4DD6139-87F9-4E61-98C1-7DA1615E8EC1}"/>
                    </a:ext>
                  </a:extLst>
                </p:cNvPr>
                <p:cNvPicPr/>
                <p:nvPr/>
              </p:nvPicPr>
              <p:blipFill>
                <a:blip r:embed="rId589"/>
                <a:stretch>
                  <a:fillRect/>
                </a:stretch>
              </p:blipFill>
              <p:spPr>
                <a:xfrm>
                  <a:off x="16160329" y="7270218"/>
                  <a:ext cx="2566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264" name="Ink 263">
                  <a:extLst>
                    <a:ext uri="{FF2B5EF4-FFF2-40B4-BE49-F238E27FC236}">
                      <a16:creationId xmlns:a16="http://schemas.microsoft.com/office/drawing/2014/main" id="{FE2F657D-8002-4D0D-92FF-0C35D9FE1D2B}"/>
                    </a:ext>
                  </a:extLst>
                </p14:cNvPr>
                <p14:cNvContentPartPr/>
                <p14:nvPr/>
              </p14:nvContentPartPr>
              <p14:xfrm>
                <a:off x="16573969" y="6716538"/>
                <a:ext cx="519480" cy="560880"/>
              </p14:xfrm>
            </p:contentPart>
          </mc:Choice>
          <mc:Fallback>
            <p:pic>
              <p:nvPicPr>
                <p:cNvPr id="264" name="Ink 263">
                  <a:extLst>
                    <a:ext uri="{FF2B5EF4-FFF2-40B4-BE49-F238E27FC236}">
                      <a16:creationId xmlns:a16="http://schemas.microsoft.com/office/drawing/2014/main" id="{FE2F657D-8002-4D0D-92FF-0C35D9FE1D2B}"/>
                    </a:ext>
                  </a:extLst>
                </p:cNvPr>
                <p:cNvPicPr/>
                <p:nvPr/>
              </p:nvPicPr>
              <p:blipFill>
                <a:blip r:embed="rId591"/>
                <a:stretch>
                  <a:fillRect/>
                </a:stretch>
              </p:blipFill>
              <p:spPr>
                <a:xfrm>
                  <a:off x="16564969" y="6707898"/>
                  <a:ext cx="537120" cy="57852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265" name="Ink 264">
                  <a:extLst>
                    <a:ext uri="{FF2B5EF4-FFF2-40B4-BE49-F238E27FC236}">
                      <a16:creationId xmlns:a16="http://schemas.microsoft.com/office/drawing/2014/main" id="{02F38855-4C6B-45D7-93BC-3FBC6370605D}"/>
                    </a:ext>
                  </a:extLst>
                </p14:cNvPr>
                <p14:cNvContentPartPr/>
                <p14:nvPr/>
              </p14:nvContentPartPr>
              <p14:xfrm>
                <a:off x="17267329" y="7205778"/>
                <a:ext cx="140400" cy="192960"/>
              </p14:xfrm>
            </p:contentPart>
          </mc:Choice>
          <mc:Fallback>
            <p:pic>
              <p:nvPicPr>
                <p:cNvPr id="265" name="Ink 264">
                  <a:extLst>
                    <a:ext uri="{FF2B5EF4-FFF2-40B4-BE49-F238E27FC236}">
                      <a16:creationId xmlns:a16="http://schemas.microsoft.com/office/drawing/2014/main" id="{02F38855-4C6B-45D7-93BC-3FBC6370605D}"/>
                    </a:ext>
                  </a:extLst>
                </p:cNvPr>
                <p:cNvPicPr/>
                <p:nvPr/>
              </p:nvPicPr>
              <p:blipFill>
                <a:blip r:embed="rId593"/>
                <a:stretch>
                  <a:fillRect/>
                </a:stretch>
              </p:blipFill>
              <p:spPr>
                <a:xfrm>
                  <a:off x="17258329" y="7196778"/>
                  <a:ext cx="1580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266" name="Ink 265">
                  <a:extLst>
                    <a:ext uri="{FF2B5EF4-FFF2-40B4-BE49-F238E27FC236}">
                      <a16:creationId xmlns:a16="http://schemas.microsoft.com/office/drawing/2014/main" id="{BD6DDF08-E1D1-4492-843E-BC42EACDA984}"/>
                    </a:ext>
                  </a:extLst>
                </p14:cNvPr>
                <p14:cNvContentPartPr/>
                <p14:nvPr/>
              </p14:nvContentPartPr>
              <p14:xfrm>
                <a:off x="17311969" y="6771258"/>
                <a:ext cx="250920" cy="337680"/>
              </p14:xfrm>
            </p:contentPart>
          </mc:Choice>
          <mc:Fallback>
            <p:pic>
              <p:nvPicPr>
                <p:cNvPr id="266" name="Ink 265">
                  <a:extLst>
                    <a:ext uri="{FF2B5EF4-FFF2-40B4-BE49-F238E27FC236}">
                      <a16:creationId xmlns:a16="http://schemas.microsoft.com/office/drawing/2014/main" id="{BD6DDF08-E1D1-4492-843E-BC42EACDA984}"/>
                    </a:ext>
                  </a:extLst>
                </p:cNvPr>
                <p:cNvPicPr/>
                <p:nvPr/>
              </p:nvPicPr>
              <p:blipFill>
                <a:blip r:embed="rId595"/>
                <a:stretch>
                  <a:fillRect/>
                </a:stretch>
              </p:blipFill>
              <p:spPr>
                <a:xfrm>
                  <a:off x="17302969" y="6762618"/>
                  <a:ext cx="26856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596">
              <p14:nvContentPartPr>
                <p14:cNvPr id="267" name="Ink 266">
                  <a:extLst>
                    <a:ext uri="{FF2B5EF4-FFF2-40B4-BE49-F238E27FC236}">
                      <a16:creationId xmlns:a16="http://schemas.microsoft.com/office/drawing/2014/main" id="{03AC8F15-0050-4898-9428-5F78FC12D735}"/>
                    </a:ext>
                  </a:extLst>
                </p14:cNvPr>
                <p14:cNvContentPartPr/>
                <p14:nvPr/>
              </p14:nvContentPartPr>
              <p14:xfrm>
                <a:off x="17747209" y="6657138"/>
                <a:ext cx="304200" cy="322920"/>
              </p14:xfrm>
            </p:contentPart>
          </mc:Choice>
          <mc:Fallback>
            <p:pic>
              <p:nvPicPr>
                <p:cNvPr id="267" name="Ink 266">
                  <a:extLst>
                    <a:ext uri="{FF2B5EF4-FFF2-40B4-BE49-F238E27FC236}">
                      <a16:creationId xmlns:a16="http://schemas.microsoft.com/office/drawing/2014/main" id="{03AC8F15-0050-4898-9428-5F78FC12D735}"/>
                    </a:ext>
                  </a:extLst>
                </p:cNvPr>
                <p:cNvPicPr/>
                <p:nvPr/>
              </p:nvPicPr>
              <p:blipFill>
                <a:blip r:embed="rId597"/>
                <a:stretch>
                  <a:fillRect/>
                </a:stretch>
              </p:blipFill>
              <p:spPr>
                <a:xfrm>
                  <a:off x="17738569" y="6648138"/>
                  <a:ext cx="32184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282" name="Ink 281">
                  <a:extLst>
                    <a:ext uri="{FF2B5EF4-FFF2-40B4-BE49-F238E27FC236}">
                      <a16:creationId xmlns:a16="http://schemas.microsoft.com/office/drawing/2014/main" id="{4CF5DE36-670F-40E5-B5F9-9BE6ABDE9385}"/>
                    </a:ext>
                  </a:extLst>
                </p14:cNvPr>
                <p14:cNvContentPartPr/>
                <p14:nvPr/>
              </p14:nvContentPartPr>
              <p14:xfrm>
                <a:off x="12961369" y="8345538"/>
                <a:ext cx="2651400" cy="105840"/>
              </p14:xfrm>
            </p:contentPart>
          </mc:Choice>
          <mc:Fallback>
            <p:pic>
              <p:nvPicPr>
                <p:cNvPr id="282" name="Ink 281">
                  <a:extLst>
                    <a:ext uri="{FF2B5EF4-FFF2-40B4-BE49-F238E27FC236}">
                      <a16:creationId xmlns:a16="http://schemas.microsoft.com/office/drawing/2014/main" id="{4CF5DE36-670F-40E5-B5F9-9BE6ABDE9385}"/>
                    </a:ext>
                  </a:extLst>
                </p:cNvPr>
                <p:cNvPicPr/>
                <p:nvPr/>
              </p:nvPicPr>
              <p:blipFill>
                <a:blip r:embed="rId599"/>
                <a:stretch>
                  <a:fillRect/>
                </a:stretch>
              </p:blipFill>
              <p:spPr>
                <a:xfrm>
                  <a:off x="12952369" y="8336898"/>
                  <a:ext cx="266904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283" name="Ink 282">
                  <a:extLst>
                    <a:ext uri="{FF2B5EF4-FFF2-40B4-BE49-F238E27FC236}">
                      <a16:creationId xmlns:a16="http://schemas.microsoft.com/office/drawing/2014/main" id="{76E752B8-3F22-40D5-BC3B-0A5130F8D372}"/>
                    </a:ext>
                  </a:extLst>
                </p14:cNvPr>
                <p14:cNvContentPartPr/>
                <p14:nvPr/>
              </p14:nvContentPartPr>
              <p14:xfrm>
                <a:off x="14206609" y="8217738"/>
                <a:ext cx="73080" cy="298440"/>
              </p14:xfrm>
            </p:contentPart>
          </mc:Choice>
          <mc:Fallback>
            <p:pic>
              <p:nvPicPr>
                <p:cNvPr id="283" name="Ink 282">
                  <a:extLst>
                    <a:ext uri="{FF2B5EF4-FFF2-40B4-BE49-F238E27FC236}">
                      <a16:creationId xmlns:a16="http://schemas.microsoft.com/office/drawing/2014/main" id="{76E752B8-3F22-40D5-BC3B-0A5130F8D372}"/>
                    </a:ext>
                  </a:extLst>
                </p:cNvPr>
                <p:cNvPicPr/>
                <p:nvPr/>
              </p:nvPicPr>
              <p:blipFill>
                <a:blip r:embed="rId601"/>
                <a:stretch>
                  <a:fillRect/>
                </a:stretch>
              </p:blipFill>
              <p:spPr>
                <a:xfrm>
                  <a:off x="14197969" y="8209098"/>
                  <a:ext cx="907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284" name="Ink 283">
                  <a:extLst>
                    <a:ext uri="{FF2B5EF4-FFF2-40B4-BE49-F238E27FC236}">
                      <a16:creationId xmlns:a16="http://schemas.microsoft.com/office/drawing/2014/main" id="{52117D73-5C54-4B0F-9589-7F156F28B72E}"/>
                    </a:ext>
                  </a:extLst>
                </p14:cNvPr>
                <p14:cNvContentPartPr/>
                <p14:nvPr/>
              </p14:nvContentPartPr>
              <p14:xfrm>
                <a:off x="14028769" y="8732538"/>
                <a:ext cx="243720" cy="289080"/>
              </p14:xfrm>
            </p:contentPart>
          </mc:Choice>
          <mc:Fallback>
            <p:pic>
              <p:nvPicPr>
                <p:cNvPr id="284" name="Ink 283">
                  <a:extLst>
                    <a:ext uri="{FF2B5EF4-FFF2-40B4-BE49-F238E27FC236}">
                      <a16:creationId xmlns:a16="http://schemas.microsoft.com/office/drawing/2014/main" id="{52117D73-5C54-4B0F-9589-7F156F28B72E}"/>
                    </a:ext>
                  </a:extLst>
                </p:cNvPr>
                <p:cNvPicPr/>
                <p:nvPr/>
              </p:nvPicPr>
              <p:blipFill>
                <a:blip r:embed="rId603"/>
                <a:stretch>
                  <a:fillRect/>
                </a:stretch>
              </p:blipFill>
              <p:spPr>
                <a:xfrm>
                  <a:off x="14020129" y="8723538"/>
                  <a:ext cx="2613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604">
              <p14:nvContentPartPr>
                <p14:cNvPr id="286" name="Ink 285">
                  <a:extLst>
                    <a:ext uri="{FF2B5EF4-FFF2-40B4-BE49-F238E27FC236}">
                      <a16:creationId xmlns:a16="http://schemas.microsoft.com/office/drawing/2014/main" id="{CB0DA0F6-7BC6-4D71-B4C7-6D3C99C6D5FD}"/>
                    </a:ext>
                  </a:extLst>
                </p14:cNvPr>
                <p14:cNvContentPartPr/>
                <p14:nvPr/>
              </p14:nvContentPartPr>
              <p14:xfrm>
                <a:off x="13687489" y="8231418"/>
                <a:ext cx="92520" cy="240480"/>
              </p14:xfrm>
            </p:contentPart>
          </mc:Choice>
          <mc:Fallback>
            <p:pic>
              <p:nvPicPr>
                <p:cNvPr id="286" name="Ink 285">
                  <a:extLst>
                    <a:ext uri="{FF2B5EF4-FFF2-40B4-BE49-F238E27FC236}">
                      <a16:creationId xmlns:a16="http://schemas.microsoft.com/office/drawing/2014/main" id="{CB0DA0F6-7BC6-4D71-B4C7-6D3C99C6D5FD}"/>
                    </a:ext>
                  </a:extLst>
                </p:cNvPr>
                <p:cNvPicPr/>
                <p:nvPr/>
              </p:nvPicPr>
              <p:blipFill>
                <a:blip r:embed="rId605"/>
                <a:stretch>
                  <a:fillRect/>
                </a:stretch>
              </p:blipFill>
              <p:spPr>
                <a:xfrm>
                  <a:off x="13678489" y="8222778"/>
                  <a:ext cx="1101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287" name="Ink 286">
                  <a:extLst>
                    <a:ext uri="{FF2B5EF4-FFF2-40B4-BE49-F238E27FC236}">
                      <a16:creationId xmlns:a16="http://schemas.microsoft.com/office/drawing/2014/main" id="{62CABAC7-8F05-4E9A-ACB6-8655E60FC4B6}"/>
                    </a:ext>
                  </a:extLst>
                </p14:cNvPr>
                <p14:cNvContentPartPr/>
                <p14:nvPr/>
              </p14:nvContentPartPr>
              <p14:xfrm>
                <a:off x="13090249" y="8779698"/>
                <a:ext cx="307080" cy="265320"/>
              </p14:xfrm>
            </p:contentPart>
          </mc:Choice>
          <mc:Fallback>
            <p:pic>
              <p:nvPicPr>
                <p:cNvPr id="287" name="Ink 286">
                  <a:extLst>
                    <a:ext uri="{FF2B5EF4-FFF2-40B4-BE49-F238E27FC236}">
                      <a16:creationId xmlns:a16="http://schemas.microsoft.com/office/drawing/2014/main" id="{62CABAC7-8F05-4E9A-ACB6-8655E60FC4B6}"/>
                    </a:ext>
                  </a:extLst>
                </p:cNvPr>
                <p:cNvPicPr/>
                <p:nvPr/>
              </p:nvPicPr>
              <p:blipFill>
                <a:blip r:embed="rId607"/>
                <a:stretch>
                  <a:fillRect/>
                </a:stretch>
              </p:blipFill>
              <p:spPr>
                <a:xfrm>
                  <a:off x="13081609" y="8771058"/>
                  <a:ext cx="3247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608">
              <p14:nvContentPartPr>
                <p14:cNvPr id="288" name="Ink 287">
                  <a:extLst>
                    <a:ext uri="{FF2B5EF4-FFF2-40B4-BE49-F238E27FC236}">
                      <a16:creationId xmlns:a16="http://schemas.microsoft.com/office/drawing/2014/main" id="{28300F2E-9EA1-4D31-AE02-35BDC1292866}"/>
                    </a:ext>
                  </a:extLst>
                </p14:cNvPr>
                <p14:cNvContentPartPr/>
                <p14:nvPr/>
              </p14:nvContentPartPr>
              <p14:xfrm>
                <a:off x="13571209" y="8933418"/>
                <a:ext cx="7920" cy="114480"/>
              </p14:xfrm>
            </p:contentPart>
          </mc:Choice>
          <mc:Fallback>
            <p:pic>
              <p:nvPicPr>
                <p:cNvPr id="288" name="Ink 287">
                  <a:extLst>
                    <a:ext uri="{FF2B5EF4-FFF2-40B4-BE49-F238E27FC236}">
                      <a16:creationId xmlns:a16="http://schemas.microsoft.com/office/drawing/2014/main" id="{28300F2E-9EA1-4D31-AE02-35BDC1292866}"/>
                    </a:ext>
                  </a:extLst>
                </p:cNvPr>
                <p:cNvPicPr/>
                <p:nvPr/>
              </p:nvPicPr>
              <p:blipFill>
                <a:blip r:embed="rId609"/>
                <a:stretch>
                  <a:fillRect/>
                </a:stretch>
              </p:blipFill>
              <p:spPr>
                <a:xfrm>
                  <a:off x="13562569" y="8924778"/>
                  <a:ext cx="255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610">
              <p14:nvContentPartPr>
                <p14:cNvPr id="289" name="Ink 288">
                  <a:extLst>
                    <a:ext uri="{FF2B5EF4-FFF2-40B4-BE49-F238E27FC236}">
                      <a16:creationId xmlns:a16="http://schemas.microsoft.com/office/drawing/2014/main" id="{03AC796B-6B69-4D5D-9267-F5CE7FAE8BBA}"/>
                    </a:ext>
                  </a:extLst>
                </p14:cNvPr>
                <p14:cNvContentPartPr/>
                <p14:nvPr/>
              </p14:nvContentPartPr>
              <p14:xfrm>
                <a:off x="13578769" y="8933418"/>
                <a:ext cx="360" cy="360"/>
              </p14:xfrm>
            </p:contentPart>
          </mc:Choice>
          <mc:Fallback>
            <p:pic>
              <p:nvPicPr>
                <p:cNvPr id="289" name="Ink 288">
                  <a:extLst>
                    <a:ext uri="{FF2B5EF4-FFF2-40B4-BE49-F238E27FC236}">
                      <a16:creationId xmlns:a16="http://schemas.microsoft.com/office/drawing/2014/main" id="{03AC796B-6B69-4D5D-9267-F5CE7FAE8BBA}"/>
                    </a:ext>
                  </a:extLst>
                </p:cNvPr>
                <p:cNvPicPr/>
                <p:nvPr/>
              </p:nvPicPr>
              <p:blipFill>
                <a:blip r:embed="rId539"/>
                <a:stretch>
                  <a:fillRect/>
                </a:stretch>
              </p:blipFill>
              <p:spPr>
                <a:xfrm>
                  <a:off x="13570129" y="892477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11">
              <p14:nvContentPartPr>
                <p14:cNvPr id="291" name="Ink 290">
                  <a:extLst>
                    <a:ext uri="{FF2B5EF4-FFF2-40B4-BE49-F238E27FC236}">
                      <a16:creationId xmlns:a16="http://schemas.microsoft.com/office/drawing/2014/main" id="{0E11F8E1-7BAC-4D95-8F7F-6627F26EC7BA}"/>
                    </a:ext>
                  </a:extLst>
                </p14:cNvPr>
                <p14:cNvContentPartPr/>
                <p14:nvPr/>
              </p14:nvContentPartPr>
              <p14:xfrm>
                <a:off x="13381849" y="8793738"/>
                <a:ext cx="197280" cy="140040"/>
              </p14:xfrm>
            </p:contentPart>
          </mc:Choice>
          <mc:Fallback>
            <p:pic>
              <p:nvPicPr>
                <p:cNvPr id="291" name="Ink 290">
                  <a:extLst>
                    <a:ext uri="{FF2B5EF4-FFF2-40B4-BE49-F238E27FC236}">
                      <a16:creationId xmlns:a16="http://schemas.microsoft.com/office/drawing/2014/main" id="{0E11F8E1-7BAC-4D95-8F7F-6627F26EC7BA}"/>
                    </a:ext>
                  </a:extLst>
                </p:cNvPr>
                <p:cNvPicPr/>
                <p:nvPr/>
              </p:nvPicPr>
              <p:blipFill>
                <a:blip r:embed="rId612"/>
                <a:stretch>
                  <a:fillRect/>
                </a:stretch>
              </p:blipFill>
              <p:spPr>
                <a:xfrm>
                  <a:off x="13373209" y="8784738"/>
                  <a:ext cx="2149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613">
              <p14:nvContentPartPr>
                <p14:cNvPr id="292" name="Ink 291">
                  <a:extLst>
                    <a:ext uri="{FF2B5EF4-FFF2-40B4-BE49-F238E27FC236}">
                      <a16:creationId xmlns:a16="http://schemas.microsoft.com/office/drawing/2014/main" id="{702667C5-BB65-4880-BE90-E6E73A32E78B}"/>
                    </a:ext>
                  </a:extLst>
                </p14:cNvPr>
                <p14:cNvContentPartPr/>
                <p14:nvPr/>
              </p14:nvContentPartPr>
              <p14:xfrm>
                <a:off x="13684969" y="8688258"/>
                <a:ext cx="122040" cy="182880"/>
              </p14:xfrm>
            </p:contentPart>
          </mc:Choice>
          <mc:Fallback>
            <p:pic>
              <p:nvPicPr>
                <p:cNvPr id="292" name="Ink 291">
                  <a:extLst>
                    <a:ext uri="{FF2B5EF4-FFF2-40B4-BE49-F238E27FC236}">
                      <a16:creationId xmlns:a16="http://schemas.microsoft.com/office/drawing/2014/main" id="{702667C5-BB65-4880-BE90-E6E73A32E78B}"/>
                    </a:ext>
                  </a:extLst>
                </p:cNvPr>
                <p:cNvPicPr/>
                <p:nvPr/>
              </p:nvPicPr>
              <p:blipFill>
                <a:blip r:embed="rId614"/>
                <a:stretch>
                  <a:fillRect/>
                </a:stretch>
              </p:blipFill>
              <p:spPr>
                <a:xfrm>
                  <a:off x="13675969" y="8679258"/>
                  <a:ext cx="1396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615">
              <p14:nvContentPartPr>
                <p14:cNvPr id="293" name="Ink 292">
                  <a:extLst>
                    <a:ext uri="{FF2B5EF4-FFF2-40B4-BE49-F238E27FC236}">
                      <a16:creationId xmlns:a16="http://schemas.microsoft.com/office/drawing/2014/main" id="{3D802B05-B95B-47C9-BD43-2C40F5DBA0D3}"/>
                    </a:ext>
                  </a:extLst>
                </p14:cNvPr>
                <p14:cNvContentPartPr/>
                <p14:nvPr/>
              </p14:nvContentPartPr>
              <p14:xfrm>
                <a:off x="13684969" y="8728938"/>
                <a:ext cx="231480" cy="211680"/>
              </p14:xfrm>
            </p:contentPart>
          </mc:Choice>
          <mc:Fallback>
            <p:pic>
              <p:nvPicPr>
                <p:cNvPr id="293" name="Ink 292">
                  <a:extLst>
                    <a:ext uri="{FF2B5EF4-FFF2-40B4-BE49-F238E27FC236}">
                      <a16:creationId xmlns:a16="http://schemas.microsoft.com/office/drawing/2014/main" id="{3D802B05-B95B-47C9-BD43-2C40F5DBA0D3}"/>
                    </a:ext>
                  </a:extLst>
                </p:cNvPr>
                <p:cNvPicPr/>
                <p:nvPr/>
              </p:nvPicPr>
              <p:blipFill>
                <a:blip r:embed="rId616"/>
                <a:stretch>
                  <a:fillRect/>
                </a:stretch>
              </p:blipFill>
              <p:spPr>
                <a:xfrm>
                  <a:off x="13675969" y="8720298"/>
                  <a:ext cx="2491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17">
              <p14:nvContentPartPr>
                <p14:cNvPr id="294" name="Ink 293">
                  <a:extLst>
                    <a:ext uri="{FF2B5EF4-FFF2-40B4-BE49-F238E27FC236}">
                      <a16:creationId xmlns:a16="http://schemas.microsoft.com/office/drawing/2014/main" id="{47A59D56-52E7-4658-8018-E506BBAC59B3}"/>
                    </a:ext>
                  </a:extLst>
                </p14:cNvPr>
                <p14:cNvContentPartPr/>
                <p14:nvPr/>
              </p14:nvContentPartPr>
              <p14:xfrm>
                <a:off x="13904569" y="8555418"/>
                <a:ext cx="223920" cy="201240"/>
              </p14:xfrm>
            </p:contentPart>
          </mc:Choice>
          <mc:Fallback>
            <p:pic>
              <p:nvPicPr>
                <p:cNvPr id="294" name="Ink 293">
                  <a:extLst>
                    <a:ext uri="{FF2B5EF4-FFF2-40B4-BE49-F238E27FC236}">
                      <a16:creationId xmlns:a16="http://schemas.microsoft.com/office/drawing/2014/main" id="{47A59D56-52E7-4658-8018-E506BBAC59B3}"/>
                    </a:ext>
                  </a:extLst>
                </p:cNvPr>
                <p:cNvPicPr/>
                <p:nvPr/>
              </p:nvPicPr>
              <p:blipFill>
                <a:blip r:embed="rId618"/>
                <a:stretch>
                  <a:fillRect/>
                </a:stretch>
              </p:blipFill>
              <p:spPr>
                <a:xfrm>
                  <a:off x="13895569" y="8546778"/>
                  <a:ext cx="24156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619">
              <p14:nvContentPartPr>
                <p14:cNvPr id="311" name="Ink 310">
                  <a:extLst>
                    <a:ext uri="{FF2B5EF4-FFF2-40B4-BE49-F238E27FC236}">
                      <a16:creationId xmlns:a16="http://schemas.microsoft.com/office/drawing/2014/main" id="{C5C6205D-9FC7-4C01-8E10-6672A1206A71}"/>
                    </a:ext>
                  </a:extLst>
                </p14:cNvPr>
                <p14:cNvContentPartPr/>
                <p14:nvPr/>
              </p14:nvContentPartPr>
              <p14:xfrm>
                <a:off x="16002289" y="3150378"/>
                <a:ext cx="348840" cy="380520"/>
              </p14:xfrm>
            </p:contentPart>
          </mc:Choice>
          <mc:Fallback>
            <p:pic>
              <p:nvPicPr>
                <p:cNvPr id="311" name="Ink 310">
                  <a:extLst>
                    <a:ext uri="{FF2B5EF4-FFF2-40B4-BE49-F238E27FC236}">
                      <a16:creationId xmlns:a16="http://schemas.microsoft.com/office/drawing/2014/main" id="{C5C6205D-9FC7-4C01-8E10-6672A1206A71}"/>
                    </a:ext>
                  </a:extLst>
                </p:cNvPr>
                <p:cNvPicPr/>
                <p:nvPr/>
              </p:nvPicPr>
              <p:blipFill>
                <a:blip r:embed="rId620"/>
                <a:stretch>
                  <a:fillRect/>
                </a:stretch>
              </p:blipFill>
              <p:spPr>
                <a:xfrm>
                  <a:off x="15993649" y="3141378"/>
                  <a:ext cx="3664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621">
              <p14:nvContentPartPr>
                <p14:cNvPr id="312" name="Ink 311">
                  <a:extLst>
                    <a:ext uri="{FF2B5EF4-FFF2-40B4-BE49-F238E27FC236}">
                      <a16:creationId xmlns:a16="http://schemas.microsoft.com/office/drawing/2014/main" id="{1E278FA0-DFAE-4727-9B10-0491D442BD68}"/>
                    </a:ext>
                  </a:extLst>
                </p14:cNvPr>
                <p14:cNvContentPartPr/>
                <p14:nvPr/>
              </p14:nvContentPartPr>
              <p14:xfrm>
                <a:off x="16400089" y="3230298"/>
                <a:ext cx="420840" cy="232200"/>
              </p14:xfrm>
            </p:contentPart>
          </mc:Choice>
          <mc:Fallback>
            <p:pic>
              <p:nvPicPr>
                <p:cNvPr id="312" name="Ink 311">
                  <a:extLst>
                    <a:ext uri="{FF2B5EF4-FFF2-40B4-BE49-F238E27FC236}">
                      <a16:creationId xmlns:a16="http://schemas.microsoft.com/office/drawing/2014/main" id="{1E278FA0-DFAE-4727-9B10-0491D442BD68}"/>
                    </a:ext>
                  </a:extLst>
                </p:cNvPr>
                <p:cNvPicPr/>
                <p:nvPr/>
              </p:nvPicPr>
              <p:blipFill>
                <a:blip r:embed="rId622"/>
                <a:stretch>
                  <a:fillRect/>
                </a:stretch>
              </p:blipFill>
              <p:spPr>
                <a:xfrm>
                  <a:off x="16391089" y="3221658"/>
                  <a:ext cx="43848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623">
              <p14:nvContentPartPr>
                <p14:cNvPr id="313" name="Ink 312">
                  <a:extLst>
                    <a:ext uri="{FF2B5EF4-FFF2-40B4-BE49-F238E27FC236}">
                      <a16:creationId xmlns:a16="http://schemas.microsoft.com/office/drawing/2014/main" id="{0B1D729C-D9F8-4D8E-89AE-5DCDF8E8147C}"/>
                    </a:ext>
                  </a:extLst>
                </p14:cNvPr>
                <p14:cNvContentPartPr/>
                <p14:nvPr/>
              </p14:nvContentPartPr>
              <p14:xfrm>
                <a:off x="16589449" y="3186018"/>
                <a:ext cx="413280" cy="329400"/>
              </p14:xfrm>
            </p:contentPart>
          </mc:Choice>
          <mc:Fallback>
            <p:pic>
              <p:nvPicPr>
                <p:cNvPr id="313" name="Ink 312">
                  <a:extLst>
                    <a:ext uri="{FF2B5EF4-FFF2-40B4-BE49-F238E27FC236}">
                      <a16:creationId xmlns:a16="http://schemas.microsoft.com/office/drawing/2014/main" id="{0B1D729C-D9F8-4D8E-89AE-5DCDF8E8147C}"/>
                    </a:ext>
                  </a:extLst>
                </p:cNvPr>
                <p:cNvPicPr/>
                <p:nvPr/>
              </p:nvPicPr>
              <p:blipFill>
                <a:blip r:embed="rId624"/>
                <a:stretch>
                  <a:fillRect/>
                </a:stretch>
              </p:blipFill>
              <p:spPr>
                <a:xfrm>
                  <a:off x="16580449" y="3177378"/>
                  <a:ext cx="43092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625">
              <p14:nvContentPartPr>
                <p14:cNvPr id="314" name="Ink 313">
                  <a:extLst>
                    <a:ext uri="{FF2B5EF4-FFF2-40B4-BE49-F238E27FC236}">
                      <a16:creationId xmlns:a16="http://schemas.microsoft.com/office/drawing/2014/main" id="{ED482AA1-825D-4B22-9B9F-E025CE480852}"/>
                    </a:ext>
                  </a:extLst>
                </p14:cNvPr>
                <p14:cNvContentPartPr/>
                <p14:nvPr/>
              </p14:nvContentPartPr>
              <p14:xfrm>
                <a:off x="17119369" y="2793978"/>
                <a:ext cx="254160" cy="639360"/>
              </p14:xfrm>
            </p:contentPart>
          </mc:Choice>
          <mc:Fallback>
            <p:pic>
              <p:nvPicPr>
                <p:cNvPr id="314" name="Ink 313">
                  <a:extLst>
                    <a:ext uri="{FF2B5EF4-FFF2-40B4-BE49-F238E27FC236}">
                      <a16:creationId xmlns:a16="http://schemas.microsoft.com/office/drawing/2014/main" id="{ED482AA1-825D-4B22-9B9F-E025CE480852}"/>
                    </a:ext>
                  </a:extLst>
                </p:cNvPr>
                <p:cNvPicPr/>
                <p:nvPr/>
              </p:nvPicPr>
              <p:blipFill>
                <a:blip r:embed="rId626"/>
                <a:stretch>
                  <a:fillRect/>
                </a:stretch>
              </p:blipFill>
              <p:spPr>
                <a:xfrm>
                  <a:off x="17110729" y="2785338"/>
                  <a:ext cx="271800" cy="657000"/>
                </a:xfrm>
                <a:prstGeom prst="rect">
                  <a:avLst/>
                </a:prstGeom>
              </p:spPr>
            </p:pic>
          </mc:Fallback>
        </mc:AlternateContent>
        <mc:AlternateContent xmlns:mc="http://schemas.openxmlformats.org/markup-compatibility/2006">
          <mc:Choice xmlns:p14="http://schemas.microsoft.com/office/powerpoint/2010/main" Requires="p14">
            <p:contentPart p14:bwMode="auto" r:id="rId627">
              <p14:nvContentPartPr>
                <p14:cNvPr id="315" name="Ink 314">
                  <a:extLst>
                    <a:ext uri="{FF2B5EF4-FFF2-40B4-BE49-F238E27FC236}">
                      <a16:creationId xmlns:a16="http://schemas.microsoft.com/office/drawing/2014/main" id="{6459651D-3EF7-4862-9468-B37B1B391035}"/>
                    </a:ext>
                  </a:extLst>
                </p14:cNvPr>
                <p14:cNvContentPartPr/>
                <p14:nvPr/>
              </p14:nvContentPartPr>
              <p14:xfrm>
                <a:off x="17187769" y="3105378"/>
                <a:ext cx="504360" cy="280440"/>
              </p14:xfrm>
            </p:contentPart>
          </mc:Choice>
          <mc:Fallback>
            <p:pic>
              <p:nvPicPr>
                <p:cNvPr id="315" name="Ink 314">
                  <a:extLst>
                    <a:ext uri="{FF2B5EF4-FFF2-40B4-BE49-F238E27FC236}">
                      <a16:creationId xmlns:a16="http://schemas.microsoft.com/office/drawing/2014/main" id="{6459651D-3EF7-4862-9468-B37B1B391035}"/>
                    </a:ext>
                  </a:extLst>
                </p:cNvPr>
                <p:cNvPicPr/>
                <p:nvPr/>
              </p:nvPicPr>
              <p:blipFill>
                <a:blip r:embed="rId628"/>
                <a:stretch>
                  <a:fillRect/>
                </a:stretch>
              </p:blipFill>
              <p:spPr>
                <a:xfrm>
                  <a:off x="17178769" y="3096738"/>
                  <a:ext cx="5220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629">
              <p14:nvContentPartPr>
                <p14:cNvPr id="316" name="Ink 315">
                  <a:extLst>
                    <a:ext uri="{FF2B5EF4-FFF2-40B4-BE49-F238E27FC236}">
                      <a16:creationId xmlns:a16="http://schemas.microsoft.com/office/drawing/2014/main" id="{043325D4-DFF2-47B6-A449-BE9B5B54AB71}"/>
                    </a:ext>
                  </a:extLst>
                </p14:cNvPr>
                <p14:cNvContentPartPr/>
                <p14:nvPr/>
              </p14:nvContentPartPr>
              <p14:xfrm>
                <a:off x="16203169" y="2548818"/>
                <a:ext cx="49680" cy="146880"/>
              </p14:xfrm>
            </p:contentPart>
          </mc:Choice>
          <mc:Fallback>
            <p:pic>
              <p:nvPicPr>
                <p:cNvPr id="316" name="Ink 315">
                  <a:extLst>
                    <a:ext uri="{FF2B5EF4-FFF2-40B4-BE49-F238E27FC236}">
                      <a16:creationId xmlns:a16="http://schemas.microsoft.com/office/drawing/2014/main" id="{043325D4-DFF2-47B6-A449-BE9B5B54AB71}"/>
                    </a:ext>
                  </a:extLst>
                </p:cNvPr>
                <p:cNvPicPr/>
                <p:nvPr/>
              </p:nvPicPr>
              <p:blipFill>
                <a:blip r:embed="rId630"/>
                <a:stretch>
                  <a:fillRect/>
                </a:stretch>
              </p:blipFill>
              <p:spPr>
                <a:xfrm>
                  <a:off x="16194169" y="2539818"/>
                  <a:ext cx="6732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31">
              <p14:nvContentPartPr>
                <p14:cNvPr id="317" name="Ink 316">
                  <a:extLst>
                    <a:ext uri="{FF2B5EF4-FFF2-40B4-BE49-F238E27FC236}">
                      <a16:creationId xmlns:a16="http://schemas.microsoft.com/office/drawing/2014/main" id="{E9BD5525-B5FF-4830-BC06-95CE61B4401F}"/>
                    </a:ext>
                  </a:extLst>
                </p14:cNvPr>
                <p14:cNvContentPartPr/>
                <p14:nvPr/>
              </p14:nvContentPartPr>
              <p14:xfrm>
                <a:off x="15684409" y="4302018"/>
                <a:ext cx="167400" cy="663480"/>
              </p14:xfrm>
            </p:contentPart>
          </mc:Choice>
          <mc:Fallback>
            <p:pic>
              <p:nvPicPr>
                <p:cNvPr id="317" name="Ink 316">
                  <a:extLst>
                    <a:ext uri="{FF2B5EF4-FFF2-40B4-BE49-F238E27FC236}">
                      <a16:creationId xmlns:a16="http://schemas.microsoft.com/office/drawing/2014/main" id="{E9BD5525-B5FF-4830-BC06-95CE61B4401F}"/>
                    </a:ext>
                  </a:extLst>
                </p:cNvPr>
                <p:cNvPicPr/>
                <p:nvPr/>
              </p:nvPicPr>
              <p:blipFill>
                <a:blip r:embed="rId632"/>
                <a:stretch>
                  <a:fillRect/>
                </a:stretch>
              </p:blipFill>
              <p:spPr>
                <a:xfrm>
                  <a:off x="15675409" y="4293018"/>
                  <a:ext cx="185040" cy="681120"/>
                </a:xfrm>
                <a:prstGeom prst="rect">
                  <a:avLst/>
                </a:prstGeom>
              </p:spPr>
            </p:pic>
          </mc:Fallback>
        </mc:AlternateContent>
        <mc:AlternateContent xmlns:mc="http://schemas.openxmlformats.org/markup-compatibility/2006">
          <mc:Choice xmlns:p14="http://schemas.microsoft.com/office/powerpoint/2010/main" Requires="p14">
            <p:contentPart p14:bwMode="auto" r:id="rId633">
              <p14:nvContentPartPr>
                <p14:cNvPr id="318" name="Ink 317">
                  <a:extLst>
                    <a:ext uri="{FF2B5EF4-FFF2-40B4-BE49-F238E27FC236}">
                      <a16:creationId xmlns:a16="http://schemas.microsoft.com/office/drawing/2014/main" id="{F016C9AC-B1E6-4E6C-B99D-4539F65F4DC1}"/>
                    </a:ext>
                  </a:extLst>
                </p14:cNvPr>
                <p14:cNvContentPartPr/>
                <p14:nvPr/>
              </p14:nvContentPartPr>
              <p14:xfrm>
                <a:off x="15672889" y="4694058"/>
                <a:ext cx="189720" cy="12240"/>
              </p14:xfrm>
            </p:contentPart>
          </mc:Choice>
          <mc:Fallback>
            <p:pic>
              <p:nvPicPr>
                <p:cNvPr id="318" name="Ink 317">
                  <a:extLst>
                    <a:ext uri="{FF2B5EF4-FFF2-40B4-BE49-F238E27FC236}">
                      <a16:creationId xmlns:a16="http://schemas.microsoft.com/office/drawing/2014/main" id="{F016C9AC-B1E6-4E6C-B99D-4539F65F4DC1}"/>
                    </a:ext>
                  </a:extLst>
                </p:cNvPr>
                <p:cNvPicPr/>
                <p:nvPr/>
              </p:nvPicPr>
              <p:blipFill>
                <a:blip r:embed="rId634"/>
                <a:stretch>
                  <a:fillRect/>
                </a:stretch>
              </p:blipFill>
              <p:spPr>
                <a:xfrm>
                  <a:off x="15664249" y="4685058"/>
                  <a:ext cx="2073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635">
              <p14:nvContentPartPr>
                <p14:cNvPr id="319" name="Ink 318">
                  <a:extLst>
                    <a:ext uri="{FF2B5EF4-FFF2-40B4-BE49-F238E27FC236}">
                      <a16:creationId xmlns:a16="http://schemas.microsoft.com/office/drawing/2014/main" id="{7B933D90-5E51-4CB4-AD6B-4DFFF7AA4F77}"/>
                    </a:ext>
                  </a:extLst>
                </p14:cNvPr>
                <p14:cNvContentPartPr/>
                <p14:nvPr/>
              </p14:nvContentPartPr>
              <p14:xfrm>
                <a:off x="16006249" y="4492818"/>
                <a:ext cx="284400" cy="260640"/>
              </p14:xfrm>
            </p:contentPart>
          </mc:Choice>
          <mc:Fallback>
            <p:pic>
              <p:nvPicPr>
                <p:cNvPr id="319" name="Ink 318">
                  <a:extLst>
                    <a:ext uri="{FF2B5EF4-FFF2-40B4-BE49-F238E27FC236}">
                      <a16:creationId xmlns:a16="http://schemas.microsoft.com/office/drawing/2014/main" id="{7B933D90-5E51-4CB4-AD6B-4DFFF7AA4F77}"/>
                    </a:ext>
                  </a:extLst>
                </p:cNvPr>
                <p:cNvPicPr/>
                <p:nvPr/>
              </p:nvPicPr>
              <p:blipFill>
                <a:blip r:embed="rId636"/>
                <a:stretch>
                  <a:fillRect/>
                </a:stretch>
              </p:blipFill>
              <p:spPr>
                <a:xfrm>
                  <a:off x="15997249" y="4484178"/>
                  <a:ext cx="3020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637">
              <p14:nvContentPartPr>
                <p14:cNvPr id="320" name="Ink 319">
                  <a:extLst>
                    <a:ext uri="{FF2B5EF4-FFF2-40B4-BE49-F238E27FC236}">
                      <a16:creationId xmlns:a16="http://schemas.microsoft.com/office/drawing/2014/main" id="{D0FB2786-CF52-4238-901F-3D1825FCDCC3}"/>
                    </a:ext>
                  </a:extLst>
                </p14:cNvPr>
                <p14:cNvContentPartPr/>
                <p14:nvPr/>
              </p14:nvContentPartPr>
              <p14:xfrm>
                <a:off x="16331689" y="4547538"/>
                <a:ext cx="314640" cy="177840"/>
              </p14:xfrm>
            </p:contentPart>
          </mc:Choice>
          <mc:Fallback>
            <p:pic>
              <p:nvPicPr>
                <p:cNvPr id="320" name="Ink 319">
                  <a:extLst>
                    <a:ext uri="{FF2B5EF4-FFF2-40B4-BE49-F238E27FC236}">
                      <a16:creationId xmlns:a16="http://schemas.microsoft.com/office/drawing/2014/main" id="{D0FB2786-CF52-4238-901F-3D1825FCDCC3}"/>
                    </a:ext>
                  </a:extLst>
                </p:cNvPr>
                <p:cNvPicPr/>
                <p:nvPr/>
              </p:nvPicPr>
              <p:blipFill>
                <a:blip r:embed="rId638"/>
                <a:stretch>
                  <a:fillRect/>
                </a:stretch>
              </p:blipFill>
              <p:spPr>
                <a:xfrm>
                  <a:off x="16322689" y="4538538"/>
                  <a:ext cx="3322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639">
              <p14:nvContentPartPr>
                <p14:cNvPr id="321" name="Ink 320">
                  <a:extLst>
                    <a:ext uri="{FF2B5EF4-FFF2-40B4-BE49-F238E27FC236}">
                      <a16:creationId xmlns:a16="http://schemas.microsoft.com/office/drawing/2014/main" id="{09BDBA8D-B2B8-4024-BB41-083F33326421}"/>
                    </a:ext>
                  </a:extLst>
                </p14:cNvPr>
                <p14:cNvContentPartPr/>
                <p14:nvPr/>
              </p14:nvContentPartPr>
              <p14:xfrm>
                <a:off x="16748209" y="4549338"/>
                <a:ext cx="527040" cy="208440"/>
              </p14:xfrm>
            </p:contentPart>
          </mc:Choice>
          <mc:Fallback>
            <p:pic>
              <p:nvPicPr>
                <p:cNvPr id="321" name="Ink 320">
                  <a:extLst>
                    <a:ext uri="{FF2B5EF4-FFF2-40B4-BE49-F238E27FC236}">
                      <a16:creationId xmlns:a16="http://schemas.microsoft.com/office/drawing/2014/main" id="{09BDBA8D-B2B8-4024-BB41-083F33326421}"/>
                    </a:ext>
                  </a:extLst>
                </p:cNvPr>
                <p:cNvPicPr/>
                <p:nvPr/>
              </p:nvPicPr>
              <p:blipFill>
                <a:blip r:embed="rId640"/>
                <a:stretch>
                  <a:fillRect/>
                </a:stretch>
              </p:blipFill>
              <p:spPr>
                <a:xfrm>
                  <a:off x="16739569" y="4540338"/>
                  <a:ext cx="5446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641">
              <p14:nvContentPartPr>
                <p14:cNvPr id="322" name="Ink 321">
                  <a:extLst>
                    <a:ext uri="{FF2B5EF4-FFF2-40B4-BE49-F238E27FC236}">
                      <a16:creationId xmlns:a16="http://schemas.microsoft.com/office/drawing/2014/main" id="{84D50DD9-9E49-4491-91B7-01F9B3F8AE94}"/>
                    </a:ext>
                  </a:extLst>
                </p14:cNvPr>
                <p14:cNvContentPartPr/>
                <p14:nvPr/>
              </p14:nvContentPartPr>
              <p14:xfrm>
                <a:off x="17377129" y="4632858"/>
                <a:ext cx="141840" cy="109800"/>
              </p14:xfrm>
            </p:contentPart>
          </mc:Choice>
          <mc:Fallback>
            <p:pic>
              <p:nvPicPr>
                <p:cNvPr id="322" name="Ink 321">
                  <a:extLst>
                    <a:ext uri="{FF2B5EF4-FFF2-40B4-BE49-F238E27FC236}">
                      <a16:creationId xmlns:a16="http://schemas.microsoft.com/office/drawing/2014/main" id="{84D50DD9-9E49-4491-91B7-01F9B3F8AE94}"/>
                    </a:ext>
                  </a:extLst>
                </p:cNvPr>
                <p:cNvPicPr/>
                <p:nvPr/>
              </p:nvPicPr>
              <p:blipFill>
                <a:blip r:embed="rId642"/>
                <a:stretch>
                  <a:fillRect/>
                </a:stretch>
              </p:blipFill>
              <p:spPr>
                <a:xfrm>
                  <a:off x="17368129" y="4623858"/>
                  <a:ext cx="1594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643">
              <p14:nvContentPartPr>
                <p14:cNvPr id="323" name="Ink 322">
                  <a:extLst>
                    <a:ext uri="{FF2B5EF4-FFF2-40B4-BE49-F238E27FC236}">
                      <a16:creationId xmlns:a16="http://schemas.microsoft.com/office/drawing/2014/main" id="{0A2EF17B-872E-410F-BEC8-210AB2B32AE0}"/>
                    </a:ext>
                  </a:extLst>
                </p14:cNvPr>
                <p14:cNvContentPartPr/>
                <p14:nvPr/>
              </p14:nvContentPartPr>
              <p14:xfrm>
                <a:off x="17377129" y="4632858"/>
                <a:ext cx="208800" cy="105840"/>
              </p14:xfrm>
            </p:contentPart>
          </mc:Choice>
          <mc:Fallback>
            <p:pic>
              <p:nvPicPr>
                <p:cNvPr id="323" name="Ink 322">
                  <a:extLst>
                    <a:ext uri="{FF2B5EF4-FFF2-40B4-BE49-F238E27FC236}">
                      <a16:creationId xmlns:a16="http://schemas.microsoft.com/office/drawing/2014/main" id="{0A2EF17B-872E-410F-BEC8-210AB2B32AE0}"/>
                    </a:ext>
                  </a:extLst>
                </p:cNvPr>
                <p:cNvPicPr/>
                <p:nvPr/>
              </p:nvPicPr>
              <p:blipFill>
                <a:blip r:embed="rId644"/>
                <a:stretch>
                  <a:fillRect/>
                </a:stretch>
              </p:blipFill>
              <p:spPr>
                <a:xfrm>
                  <a:off x="17368129" y="4623858"/>
                  <a:ext cx="22644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645">
              <p14:nvContentPartPr>
                <p14:cNvPr id="45" name="Ink 44">
                  <a:extLst>
                    <a:ext uri="{FF2B5EF4-FFF2-40B4-BE49-F238E27FC236}">
                      <a16:creationId xmlns:a16="http://schemas.microsoft.com/office/drawing/2014/main" id="{24B9078A-6C7D-4400-9954-5090735484E0}"/>
                    </a:ext>
                  </a:extLst>
                </p14:cNvPr>
                <p14:cNvContentPartPr/>
                <p14:nvPr/>
              </p14:nvContentPartPr>
              <p14:xfrm>
                <a:off x="1328689" y="5479578"/>
                <a:ext cx="246600" cy="768960"/>
              </p14:xfrm>
            </p:contentPart>
          </mc:Choice>
          <mc:Fallback>
            <p:pic>
              <p:nvPicPr>
                <p:cNvPr id="45" name="Ink 44">
                  <a:extLst>
                    <a:ext uri="{FF2B5EF4-FFF2-40B4-BE49-F238E27FC236}">
                      <a16:creationId xmlns:a16="http://schemas.microsoft.com/office/drawing/2014/main" id="{24B9078A-6C7D-4400-9954-5090735484E0}"/>
                    </a:ext>
                  </a:extLst>
                </p:cNvPr>
                <p:cNvPicPr/>
                <p:nvPr/>
              </p:nvPicPr>
              <p:blipFill>
                <a:blip r:embed="rId646"/>
                <a:stretch>
                  <a:fillRect/>
                </a:stretch>
              </p:blipFill>
              <p:spPr>
                <a:xfrm>
                  <a:off x="1319689" y="5470578"/>
                  <a:ext cx="264240" cy="786600"/>
                </a:xfrm>
                <a:prstGeom prst="rect">
                  <a:avLst/>
                </a:prstGeom>
              </p:spPr>
            </p:pic>
          </mc:Fallback>
        </mc:AlternateContent>
        <mc:AlternateContent xmlns:mc="http://schemas.openxmlformats.org/markup-compatibility/2006">
          <mc:Choice xmlns:p14="http://schemas.microsoft.com/office/powerpoint/2010/main" Requires="p14">
            <p:contentPart p14:bwMode="auto" r:id="rId647">
              <p14:nvContentPartPr>
                <p14:cNvPr id="46" name="Ink 45">
                  <a:extLst>
                    <a:ext uri="{FF2B5EF4-FFF2-40B4-BE49-F238E27FC236}">
                      <a16:creationId xmlns:a16="http://schemas.microsoft.com/office/drawing/2014/main" id="{76205F93-D326-4F0E-ABA2-6D2B6D9BC651}"/>
                    </a:ext>
                  </a:extLst>
                </p14:cNvPr>
                <p14:cNvContentPartPr/>
                <p14:nvPr/>
              </p14:nvContentPartPr>
              <p14:xfrm>
                <a:off x="1699849" y="5602338"/>
                <a:ext cx="409680" cy="515160"/>
              </p14:xfrm>
            </p:contentPart>
          </mc:Choice>
          <mc:Fallback>
            <p:pic>
              <p:nvPicPr>
                <p:cNvPr id="46" name="Ink 45">
                  <a:extLst>
                    <a:ext uri="{FF2B5EF4-FFF2-40B4-BE49-F238E27FC236}">
                      <a16:creationId xmlns:a16="http://schemas.microsoft.com/office/drawing/2014/main" id="{76205F93-D326-4F0E-ABA2-6D2B6D9BC651}"/>
                    </a:ext>
                  </a:extLst>
                </p:cNvPr>
                <p:cNvPicPr/>
                <p:nvPr/>
              </p:nvPicPr>
              <p:blipFill>
                <a:blip r:embed="rId648"/>
                <a:stretch>
                  <a:fillRect/>
                </a:stretch>
              </p:blipFill>
              <p:spPr>
                <a:xfrm>
                  <a:off x="1690849" y="5593338"/>
                  <a:ext cx="42732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649">
              <p14:nvContentPartPr>
                <p14:cNvPr id="47" name="Ink 46">
                  <a:extLst>
                    <a:ext uri="{FF2B5EF4-FFF2-40B4-BE49-F238E27FC236}">
                      <a16:creationId xmlns:a16="http://schemas.microsoft.com/office/drawing/2014/main" id="{14B98BFB-DE69-4E82-A40B-CDF4A9BD5A71}"/>
                    </a:ext>
                  </a:extLst>
                </p14:cNvPr>
                <p14:cNvContentPartPr/>
                <p14:nvPr/>
              </p14:nvContentPartPr>
              <p14:xfrm>
                <a:off x="2350369" y="5585058"/>
                <a:ext cx="520200" cy="416160"/>
              </p14:xfrm>
            </p:contentPart>
          </mc:Choice>
          <mc:Fallback>
            <p:pic>
              <p:nvPicPr>
                <p:cNvPr id="47" name="Ink 46">
                  <a:extLst>
                    <a:ext uri="{FF2B5EF4-FFF2-40B4-BE49-F238E27FC236}">
                      <a16:creationId xmlns:a16="http://schemas.microsoft.com/office/drawing/2014/main" id="{14B98BFB-DE69-4E82-A40B-CDF4A9BD5A71}"/>
                    </a:ext>
                  </a:extLst>
                </p:cNvPr>
                <p:cNvPicPr/>
                <p:nvPr/>
              </p:nvPicPr>
              <p:blipFill>
                <a:blip r:embed="rId650"/>
                <a:stretch>
                  <a:fillRect/>
                </a:stretch>
              </p:blipFill>
              <p:spPr>
                <a:xfrm>
                  <a:off x="2341729" y="5576418"/>
                  <a:ext cx="53784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651">
              <p14:nvContentPartPr>
                <p14:cNvPr id="50" name="Ink 49">
                  <a:extLst>
                    <a:ext uri="{FF2B5EF4-FFF2-40B4-BE49-F238E27FC236}">
                      <a16:creationId xmlns:a16="http://schemas.microsoft.com/office/drawing/2014/main" id="{A0351C07-C270-4F0B-8DAA-293013E0C75E}"/>
                    </a:ext>
                  </a:extLst>
                </p14:cNvPr>
                <p14:cNvContentPartPr/>
                <p14:nvPr/>
              </p14:nvContentPartPr>
              <p14:xfrm>
                <a:off x="2657809" y="5937858"/>
                <a:ext cx="242640" cy="126360"/>
              </p14:xfrm>
            </p:contentPart>
          </mc:Choice>
          <mc:Fallback>
            <p:pic>
              <p:nvPicPr>
                <p:cNvPr id="50" name="Ink 49">
                  <a:extLst>
                    <a:ext uri="{FF2B5EF4-FFF2-40B4-BE49-F238E27FC236}">
                      <a16:creationId xmlns:a16="http://schemas.microsoft.com/office/drawing/2014/main" id="{A0351C07-C270-4F0B-8DAA-293013E0C75E}"/>
                    </a:ext>
                  </a:extLst>
                </p:cNvPr>
                <p:cNvPicPr/>
                <p:nvPr/>
              </p:nvPicPr>
              <p:blipFill>
                <a:blip r:embed="rId652"/>
                <a:stretch>
                  <a:fillRect/>
                </a:stretch>
              </p:blipFill>
              <p:spPr>
                <a:xfrm>
                  <a:off x="2649169" y="5929218"/>
                  <a:ext cx="2602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53">
              <p14:nvContentPartPr>
                <p14:cNvPr id="51" name="Ink 50">
                  <a:extLst>
                    <a:ext uri="{FF2B5EF4-FFF2-40B4-BE49-F238E27FC236}">
                      <a16:creationId xmlns:a16="http://schemas.microsoft.com/office/drawing/2014/main" id="{833A97B7-599D-40BE-8C1D-A63BF09A39A5}"/>
                    </a:ext>
                  </a:extLst>
                </p14:cNvPr>
                <p14:cNvContentPartPr/>
                <p14:nvPr/>
              </p14:nvContentPartPr>
              <p14:xfrm>
                <a:off x="2365849" y="6077538"/>
                <a:ext cx="618120" cy="34560"/>
              </p14:xfrm>
            </p:contentPart>
          </mc:Choice>
          <mc:Fallback>
            <p:pic>
              <p:nvPicPr>
                <p:cNvPr id="51" name="Ink 50">
                  <a:extLst>
                    <a:ext uri="{FF2B5EF4-FFF2-40B4-BE49-F238E27FC236}">
                      <a16:creationId xmlns:a16="http://schemas.microsoft.com/office/drawing/2014/main" id="{833A97B7-599D-40BE-8C1D-A63BF09A39A5}"/>
                    </a:ext>
                  </a:extLst>
                </p:cNvPr>
                <p:cNvPicPr/>
                <p:nvPr/>
              </p:nvPicPr>
              <p:blipFill>
                <a:blip r:embed="rId654"/>
                <a:stretch>
                  <a:fillRect/>
                </a:stretch>
              </p:blipFill>
              <p:spPr>
                <a:xfrm>
                  <a:off x="2356849" y="6068898"/>
                  <a:ext cx="6357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655">
              <p14:nvContentPartPr>
                <p14:cNvPr id="52" name="Ink 51">
                  <a:extLst>
                    <a:ext uri="{FF2B5EF4-FFF2-40B4-BE49-F238E27FC236}">
                      <a16:creationId xmlns:a16="http://schemas.microsoft.com/office/drawing/2014/main" id="{7107FC20-D9D1-4C59-BF25-90DAB1463991}"/>
                    </a:ext>
                  </a:extLst>
                </p14:cNvPr>
                <p14:cNvContentPartPr/>
                <p14:nvPr/>
              </p14:nvContentPartPr>
              <p14:xfrm>
                <a:off x="3271249" y="5619258"/>
                <a:ext cx="448200" cy="392760"/>
              </p14:xfrm>
            </p:contentPart>
          </mc:Choice>
          <mc:Fallback>
            <p:pic>
              <p:nvPicPr>
                <p:cNvPr id="52" name="Ink 51">
                  <a:extLst>
                    <a:ext uri="{FF2B5EF4-FFF2-40B4-BE49-F238E27FC236}">
                      <a16:creationId xmlns:a16="http://schemas.microsoft.com/office/drawing/2014/main" id="{7107FC20-D9D1-4C59-BF25-90DAB1463991}"/>
                    </a:ext>
                  </a:extLst>
                </p:cNvPr>
                <p:cNvPicPr/>
                <p:nvPr/>
              </p:nvPicPr>
              <p:blipFill>
                <a:blip r:embed="rId656"/>
                <a:stretch>
                  <a:fillRect/>
                </a:stretch>
              </p:blipFill>
              <p:spPr>
                <a:xfrm>
                  <a:off x="3262609" y="5610618"/>
                  <a:ext cx="46584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657">
              <p14:nvContentPartPr>
                <p14:cNvPr id="53" name="Ink 52">
                  <a:extLst>
                    <a:ext uri="{FF2B5EF4-FFF2-40B4-BE49-F238E27FC236}">
                      <a16:creationId xmlns:a16="http://schemas.microsoft.com/office/drawing/2014/main" id="{B1AC0955-DE0B-4275-90F2-C06A4A9A5842}"/>
                    </a:ext>
                  </a:extLst>
                </p14:cNvPr>
                <p14:cNvContentPartPr/>
                <p14:nvPr/>
              </p14:nvContentPartPr>
              <p14:xfrm>
                <a:off x="3434329" y="5569938"/>
                <a:ext cx="204840" cy="501480"/>
              </p14:xfrm>
            </p:contentPart>
          </mc:Choice>
          <mc:Fallback>
            <p:pic>
              <p:nvPicPr>
                <p:cNvPr id="53" name="Ink 52">
                  <a:extLst>
                    <a:ext uri="{FF2B5EF4-FFF2-40B4-BE49-F238E27FC236}">
                      <a16:creationId xmlns:a16="http://schemas.microsoft.com/office/drawing/2014/main" id="{B1AC0955-DE0B-4275-90F2-C06A4A9A5842}"/>
                    </a:ext>
                  </a:extLst>
                </p:cNvPr>
                <p:cNvPicPr/>
                <p:nvPr/>
              </p:nvPicPr>
              <p:blipFill>
                <a:blip r:embed="rId658"/>
                <a:stretch>
                  <a:fillRect/>
                </a:stretch>
              </p:blipFill>
              <p:spPr>
                <a:xfrm>
                  <a:off x="3425329" y="5560938"/>
                  <a:ext cx="222480" cy="519120"/>
                </a:xfrm>
                <a:prstGeom prst="rect">
                  <a:avLst/>
                </a:prstGeom>
              </p:spPr>
            </p:pic>
          </mc:Fallback>
        </mc:AlternateContent>
        <mc:AlternateContent xmlns:mc="http://schemas.openxmlformats.org/markup-compatibility/2006">
          <mc:Choice xmlns:p14="http://schemas.microsoft.com/office/powerpoint/2010/main" Requires="p14">
            <p:contentPart p14:bwMode="auto" r:id="rId659">
              <p14:nvContentPartPr>
                <p14:cNvPr id="55" name="Ink 54">
                  <a:extLst>
                    <a:ext uri="{FF2B5EF4-FFF2-40B4-BE49-F238E27FC236}">
                      <a16:creationId xmlns:a16="http://schemas.microsoft.com/office/drawing/2014/main" id="{62511FA3-FEC8-4E33-8F9E-CEECE301D54D}"/>
                    </a:ext>
                  </a:extLst>
                </p14:cNvPr>
                <p14:cNvContentPartPr/>
                <p14:nvPr/>
              </p14:nvContentPartPr>
              <p14:xfrm>
                <a:off x="4051369" y="5477778"/>
                <a:ext cx="469440" cy="454680"/>
              </p14:xfrm>
            </p:contentPart>
          </mc:Choice>
          <mc:Fallback>
            <p:pic>
              <p:nvPicPr>
                <p:cNvPr id="55" name="Ink 54">
                  <a:extLst>
                    <a:ext uri="{FF2B5EF4-FFF2-40B4-BE49-F238E27FC236}">
                      <a16:creationId xmlns:a16="http://schemas.microsoft.com/office/drawing/2014/main" id="{62511FA3-FEC8-4E33-8F9E-CEECE301D54D}"/>
                    </a:ext>
                  </a:extLst>
                </p:cNvPr>
                <p:cNvPicPr/>
                <p:nvPr/>
              </p:nvPicPr>
              <p:blipFill>
                <a:blip r:embed="rId660"/>
                <a:stretch>
                  <a:fillRect/>
                </a:stretch>
              </p:blipFill>
              <p:spPr>
                <a:xfrm>
                  <a:off x="4042369" y="5469138"/>
                  <a:ext cx="48708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661">
              <p14:nvContentPartPr>
                <p14:cNvPr id="56" name="Ink 55">
                  <a:extLst>
                    <a:ext uri="{FF2B5EF4-FFF2-40B4-BE49-F238E27FC236}">
                      <a16:creationId xmlns:a16="http://schemas.microsoft.com/office/drawing/2014/main" id="{6B8A6C60-C181-42C7-B7CE-2A7951F7D1DD}"/>
                    </a:ext>
                  </a:extLst>
                </p14:cNvPr>
                <p14:cNvContentPartPr/>
                <p14:nvPr/>
              </p14:nvContentPartPr>
              <p14:xfrm>
                <a:off x="4070449" y="6026418"/>
                <a:ext cx="492480" cy="61560"/>
              </p14:xfrm>
            </p:contentPart>
          </mc:Choice>
          <mc:Fallback>
            <p:pic>
              <p:nvPicPr>
                <p:cNvPr id="56" name="Ink 55">
                  <a:extLst>
                    <a:ext uri="{FF2B5EF4-FFF2-40B4-BE49-F238E27FC236}">
                      <a16:creationId xmlns:a16="http://schemas.microsoft.com/office/drawing/2014/main" id="{6B8A6C60-C181-42C7-B7CE-2A7951F7D1DD}"/>
                    </a:ext>
                  </a:extLst>
                </p:cNvPr>
                <p:cNvPicPr/>
                <p:nvPr/>
              </p:nvPicPr>
              <p:blipFill>
                <a:blip r:embed="rId662"/>
                <a:stretch>
                  <a:fillRect/>
                </a:stretch>
              </p:blipFill>
              <p:spPr>
                <a:xfrm>
                  <a:off x="4061449" y="6017778"/>
                  <a:ext cx="5101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663">
              <p14:nvContentPartPr>
                <p14:cNvPr id="57" name="Ink 56">
                  <a:extLst>
                    <a:ext uri="{FF2B5EF4-FFF2-40B4-BE49-F238E27FC236}">
                      <a16:creationId xmlns:a16="http://schemas.microsoft.com/office/drawing/2014/main" id="{C6C4A3FE-6334-447C-9D53-B9FCCF02AFE3}"/>
                    </a:ext>
                  </a:extLst>
                </p14:cNvPr>
                <p14:cNvContentPartPr/>
                <p14:nvPr/>
              </p14:nvContentPartPr>
              <p14:xfrm>
                <a:off x="4937689" y="5648418"/>
                <a:ext cx="257760" cy="332640"/>
              </p14:xfrm>
            </p:contentPart>
          </mc:Choice>
          <mc:Fallback>
            <p:pic>
              <p:nvPicPr>
                <p:cNvPr id="57" name="Ink 56">
                  <a:extLst>
                    <a:ext uri="{FF2B5EF4-FFF2-40B4-BE49-F238E27FC236}">
                      <a16:creationId xmlns:a16="http://schemas.microsoft.com/office/drawing/2014/main" id="{C6C4A3FE-6334-447C-9D53-B9FCCF02AFE3}"/>
                    </a:ext>
                  </a:extLst>
                </p:cNvPr>
                <p:cNvPicPr/>
                <p:nvPr/>
              </p:nvPicPr>
              <p:blipFill>
                <a:blip r:embed="rId664"/>
                <a:stretch>
                  <a:fillRect/>
                </a:stretch>
              </p:blipFill>
              <p:spPr>
                <a:xfrm>
                  <a:off x="4928689" y="5639418"/>
                  <a:ext cx="27540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665">
              <p14:nvContentPartPr>
                <p14:cNvPr id="58" name="Ink 57">
                  <a:extLst>
                    <a:ext uri="{FF2B5EF4-FFF2-40B4-BE49-F238E27FC236}">
                      <a16:creationId xmlns:a16="http://schemas.microsoft.com/office/drawing/2014/main" id="{0648F96D-DFD2-4674-8BD3-52E1BA402897}"/>
                    </a:ext>
                  </a:extLst>
                </p14:cNvPr>
                <p14:cNvContentPartPr/>
                <p14:nvPr/>
              </p14:nvContentPartPr>
              <p14:xfrm>
                <a:off x="5248009" y="5617458"/>
                <a:ext cx="678240" cy="446400"/>
              </p14:xfrm>
            </p:contentPart>
          </mc:Choice>
          <mc:Fallback>
            <p:pic>
              <p:nvPicPr>
                <p:cNvPr id="58" name="Ink 57">
                  <a:extLst>
                    <a:ext uri="{FF2B5EF4-FFF2-40B4-BE49-F238E27FC236}">
                      <a16:creationId xmlns:a16="http://schemas.microsoft.com/office/drawing/2014/main" id="{0648F96D-DFD2-4674-8BD3-52E1BA402897}"/>
                    </a:ext>
                  </a:extLst>
                </p:cNvPr>
                <p:cNvPicPr/>
                <p:nvPr/>
              </p:nvPicPr>
              <p:blipFill>
                <a:blip r:embed="rId666"/>
                <a:stretch>
                  <a:fillRect/>
                </a:stretch>
              </p:blipFill>
              <p:spPr>
                <a:xfrm>
                  <a:off x="5239369" y="5608818"/>
                  <a:ext cx="69588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667">
              <p14:nvContentPartPr>
                <p14:cNvPr id="59" name="Ink 58">
                  <a:extLst>
                    <a:ext uri="{FF2B5EF4-FFF2-40B4-BE49-F238E27FC236}">
                      <a16:creationId xmlns:a16="http://schemas.microsoft.com/office/drawing/2014/main" id="{BE52F17D-E538-4B87-BC77-A83A6D446538}"/>
                    </a:ext>
                  </a:extLst>
                </p14:cNvPr>
                <p14:cNvContentPartPr/>
                <p14:nvPr/>
              </p14:nvContentPartPr>
              <p14:xfrm>
                <a:off x="5728969" y="5437098"/>
                <a:ext cx="511920" cy="806760"/>
              </p14:xfrm>
            </p:contentPart>
          </mc:Choice>
          <mc:Fallback>
            <p:pic>
              <p:nvPicPr>
                <p:cNvPr id="59" name="Ink 58">
                  <a:extLst>
                    <a:ext uri="{FF2B5EF4-FFF2-40B4-BE49-F238E27FC236}">
                      <a16:creationId xmlns:a16="http://schemas.microsoft.com/office/drawing/2014/main" id="{BE52F17D-E538-4B87-BC77-A83A6D446538}"/>
                    </a:ext>
                  </a:extLst>
                </p:cNvPr>
                <p:cNvPicPr/>
                <p:nvPr/>
              </p:nvPicPr>
              <p:blipFill>
                <a:blip r:embed="rId668"/>
                <a:stretch>
                  <a:fillRect/>
                </a:stretch>
              </p:blipFill>
              <p:spPr>
                <a:xfrm>
                  <a:off x="5719969" y="5428098"/>
                  <a:ext cx="529560" cy="824400"/>
                </a:xfrm>
                <a:prstGeom prst="rect">
                  <a:avLst/>
                </a:prstGeom>
              </p:spPr>
            </p:pic>
          </mc:Fallback>
        </mc:AlternateContent>
        <mc:AlternateContent xmlns:mc="http://schemas.openxmlformats.org/markup-compatibility/2006">
          <mc:Choice xmlns:p14="http://schemas.microsoft.com/office/powerpoint/2010/main" Requires="p14">
            <p:contentPart p14:bwMode="auto" r:id="rId669">
              <p14:nvContentPartPr>
                <p14:cNvPr id="192" name="Ink 191">
                  <a:extLst>
                    <a:ext uri="{FF2B5EF4-FFF2-40B4-BE49-F238E27FC236}">
                      <a16:creationId xmlns:a16="http://schemas.microsoft.com/office/drawing/2014/main" id="{A1AF4E0D-DAEA-47F4-8D3F-9CE5C0C6B25D}"/>
                    </a:ext>
                  </a:extLst>
                </p14:cNvPr>
                <p14:cNvContentPartPr/>
                <p14:nvPr/>
              </p14:nvContentPartPr>
              <p14:xfrm>
                <a:off x="4452409" y="8306298"/>
                <a:ext cx="640800" cy="468000"/>
              </p14:xfrm>
            </p:contentPart>
          </mc:Choice>
          <mc:Fallback>
            <p:pic>
              <p:nvPicPr>
                <p:cNvPr id="192" name="Ink 191">
                  <a:extLst>
                    <a:ext uri="{FF2B5EF4-FFF2-40B4-BE49-F238E27FC236}">
                      <a16:creationId xmlns:a16="http://schemas.microsoft.com/office/drawing/2014/main" id="{A1AF4E0D-DAEA-47F4-8D3F-9CE5C0C6B25D}"/>
                    </a:ext>
                  </a:extLst>
                </p:cNvPr>
                <p:cNvPicPr/>
                <p:nvPr/>
              </p:nvPicPr>
              <p:blipFill>
                <a:blip r:embed="rId670"/>
                <a:stretch>
                  <a:fillRect/>
                </a:stretch>
              </p:blipFill>
              <p:spPr>
                <a:xfrm>
                  <a:off x="4443769" y="8297658"/>
                  <a:ext cx="65844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671">
              <p14:nvContentPartPr>
                <p14:cNvPr id="194" name="Ink 193">
                  <a:extLst>
                    <a:ext uri="{FF2B5EF4-FFF2-40B4-BE49-F238E27FC236}">
                      <a16:creationId xmlns:a16="http://schemas.microsoft.com/office/drawing/2014/main" id="{A35A0EB0-176A-40F4-9931-EF3E00B265C5}"/>
                    </a:ext>
                  </a:extLst>
                </p14:cNvPr>
                <p14:cNvContentPartPr/>
                <p14:nvPr/>
              </p14:nvContentPartPr>
              <p14:xfrm>
                <a:off x="7913809" y="8361018"/>
                <a:ext cx="15840" cy="290160"/>
              </p14:xfrm>
            </p:contentPart>
          </mc:Choice>
          <mc:Fallback>
            <p:pic>
              <p:nvPicPr>
                <p:cNvPr id="194" name="Ink 193">
                  <a:extLst>
                    <a:ext uri="{FF2B5EF4-FFF2-40B4-BE49-F238E27FC236}">
                      <a16:creationId xmlns:a16="http://schemas.microsoft.com/office/drawing/2014/main" id="{A35A0EB0-176A-40F4-9931-EF3E00B265C5}"/>
                    </a:ext>
                  </a:extLst>
                </p:cNvPr>
                <p:cNvPicPr/>
                <p:nvPr/>
              </p:nvPicPr>
              <p:blipFill>
                <a:blip r:embed="rId672"/>
                <a:stretch>
                  <a:fillRect/>
                </a:stretch>
              </p:blipFill>
              <p:spPr>
                <a:xfrm>
                  <a:off x="7905169" y="8352018"/>
                  <a:ext cx="334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673">
              <p14:nvContentPartPr>
                <p14:cNvPr id="195" name="Ink 194">
                  <a:extLst>
                    <a:ext uri="{FF2B5EF4-FFF2-40B4-BE49-F238E27FC236}">
                      <a16:creationId xmlns:a16="http://schemas.microsoft.com/office/drawing/2014/main" id="{6B1A20A5-3EB2-480F-AD49-658BDEB0E6D4}"/>
                    </a:ext>
                  </a:extLst>
                </p14:cNvPr>
                <p14:cNvContentPartPr/>
                <p14:nvPr/>
              </p14:nvContentPartPr>
              <p14:xfrm>
                <a:off x="8084449" y="8316018"/>
                <a:ext cx="454680" cy="353520"/>
              </p14:xfrm>
            </p:contentPart>
          </mc:Choice>
          <mc:Fallback>
            <p:pic>
              <p:nvPicPr>
                <p:cNvPr id="195" name="Ink 194">
                  <a:extLst>
                    <a:ext uri="{FF2B5EF4-FFF2-40B4-BE49-F238E27FC236}">
                      <a16:creationId xmlns:a16="http://schemas.microsoft.com/office/drawing/2014/main" id="{6B1A20A5-3EB2-480F-AD49-658BDEB0E6D4}"/>
                    </a:ext>
                  </a:extLst>
                </p:cNvPr>
                <p:cNvPicPr/>
                <p:nvPr/>
              </p:nvPicPr>
              <p:blipFill>
                <a:blip r:embed="rId674"/>
                <a:stretch>
                  <a:fillRect/>
                </a:stretch>
              </p:blipFill>
              <p:spPr>
                <a:xfrm>
                  <a:off x="8075449" y="8307018"/>
                  <a:ext cx="47232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675">
              <p14:nvContentPartPr>
                <p14:cNvPr id="198" name="Ink 197">
                  <a:extLst>
                    <a:ext uri="{FF2B5EF4-FFF2-40B4-BE49-F238E27FC236}">
                      <a16:creationId xmlns:a16="http://schemas.microsoft.com/office/drawing/2014/main" id="{8DD08652-1D67-4DF8-8A27-C2EDE89937AA}"/>
                    </a:ext>
                  </a:extLst>
                </p14:cNvPr>
                <p14:cNvContentPartPr/>
                <p14:nvPr/>
              </p14:nvContentPartPr>
              <p14:xfrm>
                <a:off x="4600369" y="6975378"/>
                <a:ext cx="227520" cy="264600"/>
              </p14:xfrm>
            </p:contentPart>
          </mc:Choice>
          <mc:Fallback>
            <p:pic>
              <p:nvPicPr>
                <p:cNvPr id="198" name="Ink 197">
                  <a:extLst>
                    <a:ext uri="{FF2B5EF4-FFF2-40B4-BE49-F238E27FC236}">
                      <a16:creationId xmlns:a16="http://schemas.microsoft.com/office/drawing/2014/main" id="{8DD08652-1D67-4DF8-8A27-C2EDE89937AA}"/>
                    </a:ext>
                  </a:extLst>
                </p:cNvPr>
                <p:cNvPicPr/>
                <p:nvPr/>
              </p:nvPicPr>
              <p:blipFill>
                <a:blip r:embed="rId676"/>
                <a:stretch>
                  <a:fillRect/>
                </a:stretch>
              </p:blipFill>
              <p:spPr>
                <a:xfrm>
                  <a:off x="4591729" y="6966738"/>
                  <a:ext cx="2451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677">
              <p14:nvContentPartPr>
                <p14:cNvPr id="199" name="Ink 198">
                  <a:extLst>
                    <a:ext uri="{FF2B5EF4-FFF2-40B4-BE49-F238E27FC236}">
                      <a16:creationId xmlns:a16="http://schemas.microsoft.com/office/drawing/2014/main" id="{431313A6-69BA-432D-A6E6-4FC77E1B22AD}"/>
                    </a:ext>
                  </a:extLst>
                </p14:cNvPr>
                <p14:cNvContentPartPr/>
                <p14:nvPr/>
              </p14:nvContentPartPr>
              <p14:xfrm>
                <a:off x="7429249" y="6803298"/>
                <a:ext cx="171000" cy="222120"/>
              </p14:xfrm>
            </p:contentPart>
          </mc:Choice>
          <mc:Fallback>
            <p:pic>
              <p:nvPicPr>
                <p:cNvPr id="199" name="Ink 198">
                  <a:extLst>
                    <a:ext uri="{FF2B5EF4-FFF2-40B4-BE49-F238E27FC236}">
                      <a16:creationId xmlns:a16="http://schemas.microsoft.com/office/drawing/2014/main" id="{431313A6-69BA-432D-A6E6-4FC77E1B22AD}"/>
                    </a:ext>
                  </a:extLst>
                </p:cNvPr>
                <p:cNvPicPr/>
                <p:nvPr/>
              </p:nvPicPr>
              <p:blipFill>
                <a:blip r:embed="rId678"/>
                <a:stretch>
                  <a:fillRect/>
                </a:stretch>
              </p:blipFill>
              <p:spPr>
                <a:xfrm>
                  <a:off x="7420249" y="6794298"/>
                  <a:ext cx="1886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679">
              <p14:nvContentPartPr>
                <p14:cNvPr id="200" name="Ink 199">
                  <a:extLst>
                    <a:ext uri="{FF2B5EF4-FFF2-40B4-BE49-F238E27FC236}">
                      <a16:creationId xmlns:a16="http://schemas.microsoft.com/office/drawing/2014/main" id="{310FE2C3-3998-4991-9572-E6AEB45105A9}"/>
                    </a:ext>
                  </a:extLst>
                </p14:cNvPr>
                <p14:cNvContentPartPr/>
                <p14:nvPr/>
              </p14:nvContentPartPr>
              <p14:xfrm>
                <a:off x="4498129" y="6947658"/>
                <a:ext cx="3616560" cy="38520"/>
              </p14:xfrm>
            </p:contentPart>
          </mc:Choice>
          <mc:Fallback>
            <p:pic>
              <p:nvPicPr>
                <p:cNvPr id="200" name="Ink 199">
                  <a:extLst>
                    <a:ext uri="{FF2B5EF4-FFF2-40B4-BE49-F238E27FC236}">
                      <a16:creationId xmlns:a16="http://schemas.microsoft.com/office/drawing/2014/main" id="{310FE2C3-3998-4991-9572-E6AEB45105A9}"/>
                    </a:ext>
                  </a:extLst>
                </p:cNvPr>
                <p:cNvPicPr/>
                <p:nvPr/>
              </p:nvPicPr>
              <p:blipFill>
                <a:blip r:embed="rId680"/>
                <a:stretch>
                  <a:fillRect/>
                </a:stretch>
              </p:blipFill>
              <p:spPr>
                <a:xfrm>
                  <a:off x="4489489" y="6939018"/>
                  <a:ext cx="36342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681">
              <p14:nvContentPartPr>
                <p14:cNvPr id="202" name="Ink 201">
                  <a:extLst>
                    <a:ext uri="{FF2B5EF4-FFF2-40B4-BE49-F238E27FC236}">
                      <a16:creationId xmlns:a16="http://schemas.microsoft.com/office/drawing/2014/main" id="{58958B54-EC3B-4E63-909D-36FD9AF9C8B5}"/>
                    </a:ext>
                  </a:extLst>
                </p14:cNvPr>
                <p14:cNvContentPartPr/>
                <p14:nvPr/>
              </p14:nvContentPartPr>
              <p14:xfrm>
                <a:off x="7910209" y="6895458"/>
                <a:ext cx="280440" cy="213840"/>
              </p14:xfrm>
            </p:contentPart>
          </mc:Choice>
          <mc:Fallback>
            <p:pic>
              <p:nvPicPr>
                <p:cNvPr id="202" name="Ink 201">
                  <a:extLst>
                    <a:ext uri="{FF2B5EF4-FFF2-40B4-BE49-F238E27FC236}">
                      <a16:creationId xmlns:a16="http://schemas.microsoft.com/office/drawing/2014/main" id="{58958B54-EC3B-4E63-909D-36FD9AF9C8B5}"/>
                    </a:ext>
                  </a:extLst>
                </p:cNvPr>
                <p:cNvPicPr/>
                <p:nvPr/>
              </p:nvPicPr>
              <p:blipFill>
                <a:blip r:embed="rId682"/>
                <a:stretch>
                  <a:fillRect/>
                </a:stretch>
              </p:blipFill>
              <p:spPr>
                <a:xfrm>
                  <a:off x="7901209" y="6886458"/>
                  <a:ext cx="2980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683">
              <p14:nvContentPartPr>
                <p14:cNvPr id="62" name="Ink 61">
                  <a:extLst>
                    <a:ext uri="{FF2B5EF4-FFF2-40B4-BE49-F238E27FC236}">
                      <a16:creationId xmlns:a16="http://schemas.microsoft.com/office/drawing/2014/main" id="{3F986C24-13AA-4807-925E-BDC233CEB4CE}"/>
                    </a:ext>
                  </a:extLst>
                </p14:cNvPr>
                <p14:cNvContentPartPr/>
                <p14:nvPr/>
              </p14:nvContentPartPr>
              <p14:xfrm>
                <a:off x="2335969" y="7726698"/>
                <a:ext cx="8622720" cy="196560"/>
              </p14:xfrm>
            </p:contentPart>
          </mc:Choice>
          <mc:Fallback>
            <p:pic>
              <p:nvPicPr>
                <p:cNvPr id="62" name="Ink 61">
                  <a:extLst>
                    <a:ext uri="{FF2B5EF4-FFF2-40B4-BE49-F238E27FC236}">
                      <a16:creationId xmlns:a16="http://schemas.microsoft.com/office/drawing/2014/main" id="{3F986C24-13AA-4807-925E-BDC233CEB4CE}"/>
                    </a:ext>
                  </a:extLst>
                </p:cNvPr>
                <p:cNvPicPr/>
                <p:nvPr/>
              </p:nvPicPr>
              <p:blipFill>
                <a:blip r:embed="rId684"/>
                <a:stretch>
                  <a:fillRect/>
                </a:stretch>
              </p:blipFill>
              <p:spPr>
                <a:xfrm>
                  <a:off x="2327329" y="7717698"/>
                  <a:ext cx="86403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685">
              <p14:nvContentPartPr>
                <p14:cNvPr id="63" name="Ink 62">
                  <a:extLst>
                    <a:ext uri="{FF2B5EF4-FFF2-40B4-BE49-F238E27FC236}">
                      <a16:creationId xmlns:a16="http://schemas.microsoft.com/office/drawing/2014/main" id="{71D23758-F00B-46DA-A91F-31A0DAE8B5BC}"/>
                    </a:ext>
                  </a:extLst>
                </p14:cNvPr>
                <p14:cNvContentPartPr/>
                <p14:nvPr/>
              </p14:nvContentPartPr>
              <p14:xfrm>
                <a:off x="4861729" y="7522578"/>
                <a:ext cx="46080" cy="505080"/>
              </p14:xfrm>
            </p:contentPart>
          </mc:Choice>
          <mc:Fallback>
            <p:pic>
              <p:nvPicPr>
                <p:cNvPr id="63" name="Ink 62">
                  <a:extLst>
                    <a:ext uri="{FF2B5EF4-FFF2-40B4-BE49-F238E27FC236}">
                      <a16:creationId xmlns:a16="http://schemas.microsoft.com/office/drawing/2014/main" id="{71D23758-F00B-46DA-A91F-31A0DAE8B5BC}"/>
                    </a:ext>
                  </a:extLst>
                </p:cNvPr>
                <p:cNvPicPr/>
                <p:nvPr/>
              </p:nvPicPr>
              <p:blipFill>
                <a:blip r:embed="rId686"/>
                <a:stretch>
                  <a:fillRect/>
                </a:stretch>
              </p:blipFill>
              <p:spPr>
                <a:xfrm>
                  <a:off x="4853089" y="7513938"/>
                  <a:ext cx="6372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687">
              <p14:nvContentPartPr>
                <p14:cNvPr id="193" name="Ink 192">
                  <a:extLst>
                    <a:ext uri="{FF2B5EF4-FFF2-40B4-BE49-F238E27FC236}">
                      <a16:creationId xmlns:a16="http://schemas.microsoft.com/office/drawing/2014/main" id="{78336FEC-4027-4D2A-81BF-8D429AF87ED1}"/>
                    </a:ext>
                  </a:extLst>
                </p14:cNvPr>
                <p14:cNvContentPartPr/>
                <p14:nvPr/>
              </p14:nvContentPartPr>
              <p14:xfrm>
                <a:off x="8088049" y="7544178"/>
                <a:ext cx="98640" cy="449280"/>
              </p14:xfrm>
            </p:contentPart>
          </mc:Choice>
          <mc:Fallback>
            <p:pic>
              <p:nvPicPr>
                <p:cNvPr id="193" name="Ink 192">
                  <a:extLst>
                    <a:ext uri="{FF2B5EF4-FFF2-40B4-BE49-F238E27FC236}">
                      <a16:creationId xmlns:a16="http://schemas.microsoft.com/office/drawing/2014/main" id="{78336FEC-4027-4D2A-81BF-8D429AF87ED1}"/>
                    </a:ext>
                  </a:extLst>
                </p:cNvPr>
                <p:cNvPicPr/>
                <p:nvPr/>
              </p:nvPicPr>
              <p:blipFill>
                <a:blip r:embed="rId688"/>
                <a:stretch>
                  <a:fillRect/>
                </a:stretch>
              </p:blipFill>
              <p:spPr>
                <a:xfrm>
                  <a:off x="8079409" y="7535178"/>
                  <a:ext cx="116280" cy="466920"/>
                </a:xfrm>
                <a:prstGeom prst="rect">
                  <a:avLst/>
                </a:prstGeom>
              </p:spPr>
            </p:pic>
          </mc:Fallback>
        </mc:AlternateContent>
        <mc:AlternateContent xmlns:mc="http://schemas.openxmlformats.org/markup-compatibility/2006">
          <mc:Choice xmlns:p14="http://schemas.microsoft.com/office/powerpoint/2010/main" Requires="p14">
            <p:contentPart p14:bwMode="auto" r:id="rId689">
              <p14:nvContentPartPr>
                <p14:cNvPr id="206" name="Ink 205">
                  <a:extLst>
                    <a:ext uri="{FF2B5EF4-FFF2-40B4-BE49-F238E27FC236}">
                      <a16:creationId xmlns:a16="http://schemas.microsoft.com/office/drawing/2014/main" id="{3B4280BE-448E-41BC-A6E7-B4A730DA587C}"/>
                    </a:ext>
                  </a:extLst>
                </p14:cNvPr>
                <p14:cNvContentPartPr/>
                <p14:nvPr/>
              </p14:nvContentPartPr>
              <p14:xfrm>
                <a:off x="3536209" y="7666218"/>
                <a:ext cx="118080" cy="277560"/>
              </p14:xfrm>
            </p:contentPart>
          </mc:Choice>
          <mc:Fallback>
            <p:pic>
              <p:nvPicPr>
                <p:cNvPr id="206" name="Ink 205">
                  <a:extLst>
                    <a:ext uri="{FF2B5EF4-FFF2-40B4-BE49-F238E27FC236}">
                      <a16:creationId xmlns:a16="http://schemas.microsoft.com/office/drawing/2014/main" id="{3B4280BE-448E-41BC-A6E7-B4A730DA587C}"/>
                    </a:ext>
                  </a:extLst>
                </p:cNvPr>
                <p:cNvPicPr/>
                <p:nvPr/>
              </p:nvPicPr>
              <p:blipFill>
                <a:blip r:embed="rId690"/>
                <a:stretch>
                  <a:fillRect/>
                </a:stretch>
              </p:blipFill>
              <p:spPr>
                <a:xfrm>
                  <a:off x="3527569" y="7657578"/>
                  <a:ext cx="13572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691">
              <p14:nvContentPartPr>
                <p14:cNvPr id="207" name="Ink 206">
                  <a:extLst>
                    <a:ext uri="{FF2B5EF4-FFF2-40B4-BE49-F238E27FC236}">
                      <a16:creationId xmlns:a16="http://schemas.microsoft.com/office/drawing/2014/main" id="{CEC400D4-FDE6-47D2-A441-F29367284440}"/>
                    </a:ext>
                  </a:extLst>
                </p14:cNvPr>
                <p14:cNvContentPartPr/>
                <p14:nvPr/>
              </p14:nvContentPartPr>
              <p14:xfrm>
                <a:off x="2763289" y="8287578"/>
                <a:ext cx="398520" cy="452160"/>
              </p14:xfrm>
            </p:contentPart>
          </mc:Choice>
          <mc:Fallback>
            <p:pic>
              <p:nvPicPr>
                <p:cNvPr id="207" name="Ink 206">
                  <a:extLst>
                    <a:ext uri="{FF2B5EF4-FFF2-40B4-BE49-F238E27FC236}">
                      <a16:creationId xmlns:a16="http://schemas.microsoft.com/office/drawing/2014/main" id="{CEC400D4-FDE6-47D2-A441-F29367284440}"/>
                    </a:ext>
                  </a:extLst>
                </p:cNvPr>
                <p:cNvPicPr/>
                <p:nvPr/>
              </p:nvPicPr>
              <p:blipFill>
                <a:blip r:embed="rId692"/>
                <a:stretch>
                  <a:fillRect/>
                </a:stretch>
              </p:blipFill>
              <p:spPr>
                <a:xfrm>
                  <a:off x="2754649" y="8278578"/>
                  <a:ext cx="41616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693">
              <p14:nvContentPartPr>
                <p14:cNvPr id="208" name="Ink 207">
                  <a:extLst>
                    <a:ext uri="{FF2B5EF4-FFF2-40B4-BE49-F238E27FC236}">
                      <a16:creationId xmlns:a16="http://schemas.microsoft.com/office/drawing/2014/main" id="{4C6A6050-528F-48D2-81D6-8DAF1B73347D}"/>
                    </a:ext>
                  </a:extLst>
                </p14:cNvPr>
                <p14:cNvContentPartPr/>
                <p14:nvPr/>
              </p14:nvContentPartPr>
              <p14:xfrm>
                <a:off x="3165409" y="8509338"/>
                <a:ext cx="163080" cy="3960"/>
              </p14:xfrm>
            </p:contentPart>
          </mc:Choice>
          <mc:Fallback>
            <p:pic>
              <p:nvPicPr>
                <p:cNvPr id="208" name="Ink 207">
                  <a:extLst>
                    <a:ext uri="{FF2B5EF4-FFF2-40B4-BE49-F238E27FC236}">
                      <a16:creationId xmlns:a16="http://schemas.microsoft.com/office/drawing/2014/main" id="{4C6A6050-528F-48D2-81D6-8DAF1B73347D}"/>
                    </a:ext>
                  </a:extLst>
                </p:cNvPr>
                <p:cNvPicPr/>
                <p:nvPr/>
              </p:nvPicPr>
              <p:blipFill>
                <a:blip r:embed="rId694"/>
                <a:stretch>
                  <a:fillRect/>
                </a:stretch>
              </p:blipFill>
              <p:spPr>
                <a:xfrm>
                  <a:off x="3156409" y="8500338"/>
                  <a:ext cx="1807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695">
              <p14:nvContentPartPr>
                <p14:cNvPr id="209" name="Ink 208">
                  <a:extLst>
                    <a:ext uri="{FF2B5EF4-FFF2-40B4-BE49-F238E27FC236}">
                      <a16:creationId xmlns:a16="http://schemas.microsoft.com/office/drawing/2014/main" id="{EABB3A53-62F1-4FCF-AD37-30EE6B265318}"/>
                    </a:ext>
                  </a:extLst>
                </p14:cNvPr>
                <p14:cNvContentPartPr/>
                <p14:nvPr/>
              </p14:nvContentPartPr>
              <p14:xfrm>
                <a:off x="3460609" y="8337258"/>
                <a:ext cx="281160" cy="306000"/>
              </p14:xfrm>
            </p:contentPart>
          </mc:Choice>
          <mc:Fallback>
            <p:pic>
              <p:nvPicPr>
                <p:cNvPr id="209" name="Ink 208">
                  <a:extLst>
                    <a:ext uri="{FF2B5EF4-FFF2-40B4-BE49-F238E27FC236}">
                      <a16:creationId xmlns:a16="http://schemas.microsoft.com/office/drawing/2014/main" id="{EABB3A53-62F1-4FCF-AD37-30EE6B265318}"/>
                    </a:ext>
                  </a:extLst>
                </p:cNvPr>
                <p:cNvPicPr/>
                <p:nvPr/>
              </p:nvPicPr>
              <p:blipFill>
                <a:blip r:embed="rId696"/>
                <a:stretch>
                  <a:fillRect/>
                </a:stretch>
              </p:blipFill>
              <p:spPr>
                <a:xfrm>
                  <a:off x="3451969" y="8328258"/>
                  <a:ext cx="29880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697">
              <p14:nvContentPartPr>
                <p14:cNvPr id="210" name="Ink 209">
                  <a:extLst>
                    <a:ext uri="{FF2B5EF4-FFF2-40B4-BE49-F238E27FC236}">
                      <a16:creationId xmlns:a16="http://schemas.microsoft.com/office/drawing/2014/main" id="{45C30CB4-C15F-4113-B5F7-FA52171408C0}"/>
                    </a:ext>
                  </a:extLst>
                </p14:cNvPr>
                <p14:cNvContentPartPr/>
                <p14:nvPr/>
              </p14:nvContentPartPr>
              <p14:xfrm>
                <a:off x="3816649" y="8543178"/>
                <a:ext cx="72360" cy="189360"/>
              </p14:xfrm>
            </p:contentPart>
          </mc:Choice>
          <mc:Fallback>
            <p:pic>
              <p:nvPicPr>
                <p:cNvPr id="210" name="Ink 209">
                  <a:extLst>
                    <a:ext uri="{FF2B5EF4-FFF2-40B4-BE49-F238E27FC236}">
                      <a16:creationId xmlns:a16="http://schemas.microsoft.com/office/drawing/2014/main" id="{45C30CB4-C15F-4113-B5F7-FA52171408C0}"/>
                    </a:ext>
                  </a:extLst>
                </p:cNvPr>
                <p:cNvPicPr/>
                <p:nvPr/>
              </p:nvPicPr>
              <p:blipFill>
                <a:blip r:embed="rId698"/>
                <a:stretch>
                  <a:fillRect/>
                </a:stretch>
              </p:blipFill>
              <p:spPr>
                <a:xfrm>
                  <a:off x="3808009" y="8534538"/>
                  <a:ext cx="900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699">
              <p14:nvContentPartPr>
                <p14:cNvPr id="211" name="Ink 210">
                  <a:extLst>
                    <a:ext uri="{FF2B5EF4-FFF2-40B4-BE49-F238E27FC236}">
                      <a16:creationId xmlns:a16="http://schemas.microsoft.com/office/drawing/2014/main" id="{D8FBF70C-E8FE-4A89-8F2D-40D35F40DE98}"/>
                    </a:ext>
                  </a:extLst>
                </p14:cNvPr>
                <p14:cNvContentPartPr/>
                <p14:nvPr/>
              </p14:nvContentPartPr>
              <p14:xfrm>
                <a:off x="3782449" y="8299098"/>
                <a:ext cx="220680" cy="301680"/>
              </p14:xfrm>
            </p:contentPart>
          </mc:Choice>
          <mc:Fallback>
            <p:pic>
              <p:nvPicPr>
                <p:cNvPr id="211" name="Ink 210">
                  <a:extLst>
                    <a:ext uri="{FF2B5EF4-FFF2-40B4-BE49-F238E27FC236}">
                      <a16:creationId xmlns:a16="http://schemas.microsoft.com/office/drawing/2014/main" id="{D8FBF70C-E8FE-4A89-8F2D-40D35F40DE98}"/>
                    </a:ext>
                  </a:extLst>
                </p:cNvPr>
                <p:cNvPicPr/>
                <p:nvPr/>
              </p:nvPicPr>
              <p:blipFill>
                <a:blip r:embed="rId700"/>
                <a:stretch>
                  <a:fillRect/>
                </a:stretch>
              </p:blipFill>
              <p:spPr>
                <a:xfrm>
                  <a:off x="3773809" y="8290458"/>
                  <a:ext cx="2383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701">
              <p14:nvContentPartPr>
                <p14:cNvPr id="217" name="Ink 216">
                  <a:extLst>
                    <a:ext uri="{FF2B5EF4-FFF2-40B4-BE49-F238E27FC236}">
                      <a16:creationId xmlns:a16="http://schemas.microsoft.com/office/drawing/2014/main" id="{A5689FBD-EDE9-4D68-91ED-3DA0813D7285}"/>
                    </a:ext>
                  </a:extLst>
                </p14:cNvPr>
                <p14:cNvContentPartPr/>
                <p14:nvPr/>
              </p14:nvContentPartPr>
              <p14:xfrm>
                <a:off x="9480889" y="7612938"/>
                <a:ext cx="31320" cy="198000"/>
              </p14:xfrm>
            </p:contentPart>
          </mc:Choice>
          <mc:Fallback>
            <p:pic>
              <p:nvPicPr>
                <p:cNvPr id="217" name="Ink 216">
                  <a:extLst>
                    <a:ext uri="{FF2B5EF4-FFF2-40B4-BE49-F238E27FC236}">
                      <a16:creationId xmlns:a16="http://schemas.microsoft.com/office/drawing/2014/main" id="{A5689FBD-EDE9-4D68-91ED-3DA0813D7285}"/>
                    </a:ext>
                  </a:extLst>
                </p:cNvPr>
                <p:cNvPicPr/>
                <p:nvPr/>
              </p:nvPicPr>
              <p:blipFill>
                <a:blip r:embed="rId702"/>
                <a:stretch>
                  <a:fillRect/>
                </a:stretch>
              </p:blipFill>
              <p:spPr>
                <a:xfrm>
                  <a:off x="9472249" y="7603938"/>
                  <a:ext cx="489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703">
              <p14:nvContentPartPr>
                <p14:cNvPr id="218" name="Ink 217">
                  <a:extLst>
                    <a:ext uri="{FF2B5EF4-FFF2-40B4-BE49-F238E27FC236}">
                      <a16:creationId xmlns:a16="http://schemas.microsoft.com/office/drawing/2014/main" id="{BDDF177C-7D93-488C-A0AA-6BB3D3CE5463}"/>
                    </a:ext>
                  </a:extLst>
                </p14:cNvPr>
                <p14:cNvContentPartPr/>
                <p14:nvPr/>
              </p14:nvContentPartPr>
              <p14:xfrm>
                <a:off x="9254449" y="8182098"/>
                <a:ext cx="159120" cy="301680"/>
              </p14:xfrm>
            </p:contentPart>
          </mc:Choice>
          <mc:Fallback>
            <p:pic>
              <p:nvPicPr>
                <p:cNvPr id="218" name="Ink 217">
                  <a:extLst>
                    <a:ext uri="{FF2B5EF4-FFF2-40B4-BE49-F238E27FC236}">
                      <a16:creationId xmlns:a16="http://schemas.microsoft.com/office/drawing/2014/main" id="{BDDF177C-7D93-488C-A0AA-6BB3D3CE5463}"/>
                    </a:ext>
                  </a:extLst>
                </p:cNvPr>
                <p:cNvPicPr/>
                <p:nvPr/>
              </p:nvPicPr>
              <p:blipFill>
                <a:blip r:embed="rId704"/>
                <a:stretch>
                  <a:fillRect/>
                </a:stretch>
              </p:blipFill>
              <p:spPr>
                <a:xfrm>
                  <a:off x="9245809" y="8173098"/>
                  <a:ext cx="1767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705">
              <p14:nvContentPartPr>
                <p14:cNvPr id="219" name="Ink 218">
                  <a:extLst>
                    <a:ext uri="{FF2B5EF4-FFF2-40B4-BE49-F238E27FC236}">
                      <a16:creationId xmlns:a16="http://schemas.microsoft.com/office/drawing/2014/main" id="{9491E3CA-1A12-41C7-B79F-A8489D6DBDE5}"/>
                    </a:ext>
                  </a:extLst>
                </p14:cNvPr>
                <p14:cNvContentPartPr/>
                <p14:nvPr/>
              </p14:nvContentPartPr>
              <p14:xfrm>
                <a:off x="9402049" y="8162298"/>
                <a:ext cx="643320" cy="285840"/>
              </p14:xfrm>
            </p:contentPart>
          </mc:Choice>
          <mc:Fallback>
            <p:pic>
              <p:nvPicPr>
                <p:cNvPr id="219" name="Ink 218">
                  <a:extLst>
                    <a:ext uri="{FF2B5EF4-FFF2-40B4-BE49-F238E27FC236}">
                      <a16:creationId xmlns:a16="http://schemas.microsoft.com/office/drawing/2014/main" id="{9491E3CA-1A12-41C7-B79F-A8489D6DBDE5}"/>
                    </a:ext>
                  </a:extLst>
                </p:cNvPr>
                <p:cNvPicPr/>
                <p:nvPr/>
              </p:nvPicPr>
              <p:blipFill>
                <a:blip r:embed="rId706"/>
                <a:stretch>
                  <a:fillRect/>
                </a:stretch>
              </p:blipFill>
              <p:spPr>
                <a:xfrm>
                  <a:off x="9393409" y="8153658"/>
                  <a:ext cx="6609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707">
              <p14:nvContentPartPr>
                <p14:cNvPr id="220" name="Ink 219">
                  <a:extLst>
                    <a:ext uri="{FF2B5EF4-FFF2-40B4-BE49-F238E27FC236}">
                      <a16:creationId xmlns:a16="http://schemas.microsoft.com/office/drawing/2014/main" id="{643BD11E-24EC-4247-8144-A227A2DDBCFC}"/>
                    </a:ext>
                  </a:extLst>
                </p14:cNvPr>
                <p14:cNvContentPartPr/>
                <p14:nvPr/>
              </p14:nvContentPartPr>
              <p14:xfrm>
                <a:off x="10075249" y="8280738"/>
                <a:ext cx="270000" cy="360"/>
              </p14:xfrm>
            </p:contentPart>
          </mc:Choice>
          <mc:Fallback>
            <p:pic>
              <p:nvPicPr>
                <p:cNvPr id="220" name="Ink 219">
                  <a:extLst>
                    <a:ext uri="{FF2B5EF4-FFF2-40B4-BE49-F238E27FC236}">
                      <a16:creationId xmlns:a16="http://schemas.microsoft.com/office/drawing/2014/main" id="{643BD11E-24EC-4247-8144-A227A2DDBCFC}"/>
                    </a:ext>
                  </a:extLst>
                </p:cNvPr>
                <p:cNvPicPr/>
                <p:nvPr/>
              </p:nvPicPr>
              <p:blipFill>
                <a:blip r:embed="rId708"/>
                <a:stretch>
                  <a:fillRect/>
                </a:stretch>
              </p:blipFill>
              <p:spPr>
                <a:xfrm>
                  <a:off x="10066249" y="8272098"/>
                  <a:ext cx="287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9">
              <p14:nvContentPartPr>
                <p14:cNvPr id="221" name="Ink 220">
                  <a:extLst>
                    <a:ext uri="{FF2B5EF4-FFF2-40B4-BE49-F238E27FC236}">
                      <a16:creationId xmlns:a16="http://schemas.microsoft.com/office/drawing/2014/main" id="{4A0829A8-7874-4243-9E39-7D4BA63EE449}"/>
                    </a:ext>
                  </a:extLst>
                </p14:cNvPr>
                <p14:cNvContentPartPr/>
                <p14:nvPr/>
              </p14:nvContentPartPr>
              <p14:xfrm>
                <a:off x="10079929" y="8154738"/>
                <a:ext cx="167040" cy="301320"/>
              </p14:xfrm>
            </p:contentPart>
          </mc:Choice>
          <mc:Fallback>
            <p:pic>
              <p:nvPicPr>
                <p:cNvPr id="221" name="Ink 220">
                  <a:extLst>
                    <a:ext uri="{FF2B5EF4-FFF2-40B4-BE49-F238E27FC236}">
                      <a16:creationId xmlns:a16="http://schemas.microsoft.com/office/drawing/2014/main" id="{4A0829A8-7874-4243-9E39-7D4BA63EE449}"/>
                    </a:ext>
                  </a:extLst>
                </p:cNvPr>
                <p:cNvPicPr/>
                <p:nvPr/>
              </p:nvPicPr>
              <p:blipFill>
                <a:blip r:embed="rId710"/>
                <a:stretch>
                  <a:fillRect/>
                </a:stretch>
              </p:blipFill>
              <p:spPr>
                <a:xfrm>
                  <a:off x="10071289" y="8146098"/>
                  <a:ext cx="18468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711">
              <p14:nvContentPartPr>
                <p14:cNvPr id="222" name="Ink 221">
                  <a:extLst>
                    <a:ext uri="{FF2B5EF4-FFF2-40B4-BE49-F238E27FC236}">
                      <a16:creationId xmlns:a16="http://schemas.microsoft.com/office/drawing/2014/main" id="{04BF7444-A749-4CDA-A6CD-28551154DAA4}"/>
                    </a:ext>
                  </a:extLst>
                </p14:cNvPr>
                <p14:cNvContentPartPr/>
                <p14:nvPr/>
              </p14:nvContentPartPr>
              <p14:xfrm>
                <a:off x="10428409" y="8091738"/>
                <a:ext cx="500760" cy="338400"/>
              </p14:xfrm>
            </p:contentPart>
          </mc:Choice>
          <mc:Fallback>
            <p:pic>
              <p:nvPicPr>
                <p:cNvPr id="222" name="Ink 221">
                  <a:extLst>
                    <a:ext uri="{FF2B5EF4-FFF2-40B4-BE49-F238E27FC236}">
                      <a16:creationId xmlns:a16="http://schemas.microsoft.com/office/drawing/2014/main" id="{04BF7444-A749-4CDA-A6CD-28551154DAA4}"/>
                    </a:ext>
                  </a:extLst>
                </p:cNvPr>
                <p:cNvPicPr/>
                <p:nvPr/>
              </p:nvPicPr>
              <p:blipFill>
                <a:blip r:embed="rId712"/>
                <a:stretch>
                  <a:fillRect/>
                </a:stretch>
              </p:blipFill>
              <p:spPr>
                <a:xfrm>
                  <a:off x="10419409" y="8082738"/>
                  <a:ext cx="51840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713">
              <p14:nvContentPartPr>
                <p14:cNvPr id="223" name="Ink 222">
                  <a:extLst>
                    <a:ext uri="{FF2B5EF4-FFF2-40B4-BE49-F238E27FC236}">
                      <a16:creationId xmlns:a16="http://schemas.microsoft.com/office/drawing/2014/main" id="{5CD6520B-BFD5-423A-8324-22514EBA7C9E}"/>
                    </a:ext>
                  </a:extLst>
                </p14:cNvPr>
                <p14:cNvContentPartPr/>
                <p14:nvPr/>
              </p14:nvContentPartPr>
              <p14:xfrm>
                <a:off x="11026729" y="8350578"/>
                <a:ext cx="117720" cy="235440"/>
              </p14:xfrm>
            </p:contentPart>
          </mc:Choice>
          <mc:Fallback>
            <p:pic>
              <p:nvPicPr>
                <p:cNvPr id="223" name="Ink 222">
                  <a:extLst>
                    <a:ext uri="{FF2B5EF4-FFF2-40B4-BE49-F238E27FC236}">
                      <a16:creationId xmlns:a16="http://schemas.microsoft.com/office/drawing/2014/main" id="{5CD6520B-BFD5-423A-8324-22514EBA7C9E}"/>
                    </a:ext>
                  </a:extLst>
                </p:cNvPr>
                <p:cNvPicPr/>
                <p:nvPr/>
              </p:nvPicPr>
              <p:blipFill>
                <a:blip r:embed="rId714"/>
                <a:stretch>
                  <a:fillRect/>
                </a:stretch>
              </p:blipFill>
              <p:spPr>
                <a:xfrm>
                  <a:off x="11017729" y="8341938"/>
                  <a:ext cx="1353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715">
              <p14:nvContentPartPr>
                <p14:cNvPr id="224" name="Ink 223">
                  <a:extLst>
                    <a:ext uri="{FF2B5EF4-FFF2-40B4-BE49-F238E27FC236}">
                      <a16:creationId xmlns:a16="http://schemas.microsoft.com/office/drawing/2014/main" id="{F2B1FD0F-B85C-4E95-A90B-3075B2B9E49D}"/>
                    </a:ext>
                  </a:extLst>
                </p14:cNvPr>
                <p14:cNvContentPartPr/>
                <p14:nvPr/>
              </p14:nvContentPartPr>
              <p14:xfrm>
                <a:off x="11132569" y="8102538"/>
                <a:ext cx="300960" cy="431280"/>
              </p14:xfrm>
            </p:contentPart>
          </mc:Choice>
          <mc:Fallback>
            <p:pic>
              <p:nvPicPr>
                <p:cNvPr id="224" name="Ink 223">
                  <a:extLst>
                    <a:ext uri="{FF2B5EF4-FFF2-40B4-BE49-F238E27FC236}">
                      <a16:creationId xmlns:a16="http://schemas.microsoft.com/office/drawing/2014/main" id="{F2B1FD0F-B85C-4E95-A90B-3075B2B9E49D}"/>
                    </a:ext>
                  </a:extLst>
                </p:cNvPr>
                <p:cNvPicPr/>
                <p:nvPr/>
              </p:nvPicPr>
              <p:blipFill>
                <a:blip r:embed="rId716"/>
                <a:stretch>
                  <a:fillRect/>
                </a:stretch>
              </p:blipFill>
              <p:spPr>
                <a:xfrm>
                  <a:off x="11123569" y="8093538"/>
                  <a:ext cx="31860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272" name="Ink 271">
                  <a:extLst>
                    <a:ext uri="{FF2B5EF4-FFF2-40B4-BE49-F238E27FC236}">
                      <a16:creationId xmlns:a16="http://schemas.microsoft.com/office/drawing/2014/main" id="{61689491-419A-42E9-ABC3-4566A354BBF1}"/>
                    </a:ext>
                  </a:extLst>
                </p14:cNvPr>
                <p14:cNvContentPartPr/>
                <p14:nvPr/>
              </p14:nvContentPartPr>
              <p14:xfrm>
                <a:off x="6074929" y="3632418"/>
                <a:ext cx="267480" cy="41400"/>
              </p14:xfrm>
            </p:contentPart>
          </mc:Choice>
          <mc:Fallback>
            <p:pic>
              <p:nvPicPr>
                <p:cNvPr id="272" name="Ink 271">
                  <a:extLst>
                    <a:ext uri="{FF2B5EF4-FFF2-40B4-BE49-F238E27FC236}">
                      <a16:creationId xmlns:a16="http://schemas.microsoft.com/office/drawing/2014/main" id="{61689491-419A-42E9-ABC3-4566A354BBF1}"/>
                    </a:ext>
                  </a:extLst>
                </p:cNvPr>
                <p:cNvPicPr/>
                <p:nvPr/>
              </p:nvPicPr>
              <p:blipFill>
                <a:blip r:embed="rId718"/>
                <a:stretch>
                  <a:fillRect/>
                </a:stretch>
              </p:blipFill>
              <p:spPr>
                <a:xfrm>
                  <a:off x="6065929" y="3623418"/>
                  <a:ext cx="2851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719">
              <p14:nvContentPartPr>
                <p14:cNvPr id="273" name="Ink 272">
                  <a:extLst>
                    <a:ext uri="{FF2B5EF4-FFF2-40B4-BE49-F238E27FC236}">
                      <a16:creationId xmlns:a16="http://schemas.microsoft.com/office/drawing/2014/main" id="{9125BB2A-323E-4221-B911-0BC99079E0CA}"/>
                    </a:ext>
                  </a:extLst>
                </p14:cNvPr>
                <p14:cNvContentPartPr/>
                <p14:nvPr/>
              </p14:nvContentPartPr>
              <p14:xfrm>
                <a:off x="6039649" y="3809538"/>
                <a:ext cx="299520" cy="6480"/>
              </p14:xfrm>
            </p:contentPart>
          </mc:Choice>
          <mc:Fallback>
            <p:pic>
              <p:nvPicPr>
                <p:cNvPr id="273" name="Ink 272">
                  <a:extLst>
                    <a:ext uri="{FF2B5EF4-FFF2-40B4-BE49-F238E27FC236}">
                      <a16:creationId xmlns:a16="http://schemas.microsoft.com/office/drawing/2014/main" id="{9125BB2A-323E-4221-B911-0BC99079E0CA}"/>
                    </a:ext>
                  </a:extLst>
                </p:cNvPr>
                <p:cNvPicPr/>
                <p:nvPr/>
              </p:nvPicPr>
              <p:blipFill>
                <a:blip r:embed="rId720"/>
                <a:stretch>
                  <a:fillRect/>
                </a:stretch>
              </p:blipFill>
              <p:spPr>
                <a:xfrm>
                  <a:off x="6030649" y="3800898"/>
                  <a:ext cx="3171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21">
              <p14:nvContentPartPr>
                <p14:cNvPr id="274" name="Ink 273">
                  <a:extLst>
                    <a:ext uri="{FF2B5EF4-FFF2-40B4-BE49-F238E27FC236}">
                      <a16:creationId xmlns:a16="http://schemas.microsoft.com/office/drawing/2014/main" id="{6D143A53-5434-41A9-9EFA-7A4A4AEC4E90}"/>
                    </a:ext>
                  </a:extLst>
                </p14:cNvPr>
                <p14:cNvContentPartPr/>
                <p14:nvPr/>
              </p14:nvContentPartPr>
              <p14:xfrm>
                <a:off x="6640489" y="3460338"/>
                <a:ext cx="384120" cy="399600"/>
              </p14:xfrm>
            </p:contentPart>
          </mc:Choice>
          <mc:Fallback>
            <p:pic>
              <p:nvPicPr>
                <p:cNvPr id="274" name="Ink 273">
                  <a:extLst>
                    <a:ext uri="{FF2B5EF4-FFF2-40B4-BE49-F238E27FC236}">
                      <a16:creationId xmlns:a16="http://schemas.microsoft.com/office/drawing/2014/main" id="{6D143A53-5434-41A9-9EFA-7A4A4AEC4E90}"/>
                    </a:ext>
                  </a:extLst>
                </p:cNvPr>
                <p:cNvPicPr/>
                <p:nvPr/>
              </p:nvPicPr>
              <p:blipFill>
                <a:blip r:embed="rId722"/>
                <a:stretch>
                  <a:fillRect/>
                </a:stretch>
              </p:blipFill>
              <p:spPr>
                <a:xfrm>
                  <a:off x="6631489" y="3451338"/>
                  <a:ext cx="40176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275" name="Ink 274">
                  <a:extLst>
                    <a:ext uri="{FF2B5EF4-FFF2-40B4-BE49-F238E27FC236}">
                      <a16:creationId xmlns:a16="http://schemas.microsoft.com/office/drawing/2014/main" id="{828A6E2B-0168-4177-A438-5104136CDAA2}"/>
                    </a:ext>
                  </a:extLst>
                </p14:cNvPr>
                <p14:cNvContentPartPr/>
                <p14:nvPr/>
              </p14:nvContentPartPr>
              <p14:xfrm>
                <a:off x="7228369" y="3646098"/>
                <a:ext cx="68400" cy="158760"/>
              </p14:xfrm>
            </p:contentPart>
          </mc:Choice>
          <mc:Fallback>
            <p:pic>
              <p:nvPicPr>
                <p:cNvPr id="275" name="Ink 274">
                  <a:extLst>
                    <a:ext uri="{FF2B5EF4-FFF2-40B4-BE49-F238E27FC236}">
                      <a16:creationId xmlns:a16="http://schemas.microsoft.com/office/drawing/2014/main" id="{828A6E2B-0168-4177-A438-5104136CDAA2}"/>
                    </a:ext>
                  </a:extLst>
                </p:cNvPr>
                <p:cNvPicPr/>
                <p:nvPr/>
              </p:nvPicPr>
              <p:blipFill>
                <a:blip r:embed="rId724"/>
                <a:stretch>
                  <a:fillRect/>
                </a:stretch>
              </p:blipFill>
              <p:spPr>
                <a:xfrm>
                  <a:off x="7219729" y="3637098"/>
                  <a:ext cx="860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276" name="Ink 275">
                  <a:extLst>
                    <a:ext uri="{FF2B5EF4-FFF2-40B4-BE49-F238E27FC236}">
                      <a16:creationId xmlns:a16="http://schemas.microsoft.com/office/drawing/2014/main" id="{2FF259CA-E22B-40AE-9964-27058B0310A6}"/>
                    </a:ext>
                  </a:extLst>
                </p14:cNvPr>
                <p14:cNvContentPartPr/>
                <p14:nvPr/>
              </p14:nvContentPartPr>
              <p14:xfrm>
                <a:off x="7231969" y="3429378"/>
                <a:ext cx="406080" cy="324720"/>
              </p14:xfrm>
            </p:contentPart>
          </mc:Choice>
          <mc:Fallback>
            <p:pic>
              <p:nvPicPr>
                <p:cNvPr id="276" name="Ink 275">
                  <a:extLst>
                    <a:ext uri="{FF2B5EF4-FFF2-40B4-BE49-F238E27FC236}">
                      <a16:creationId xmlns:a16="http://schemas.microsoft.com/office/drawing/2014/main" id="{2FF259CA-E22B-40AE-9964-27058B0310A6}"/>
                    </a:ext>
                  </a:extLst>
                </p:cNvPr>
                <p:cNvPicPr/>
                <p:nvPr/>
              </p:nvPicPr>
              <p:blipFill>
                <a:blip r:embed="rId726"/>
                <a:stretch>
                  <a:fillRect/>
                </a:stretch>
              </p:blipFill>
              <p:spPr>
                <a:xfrm>
                  <a:off x="7223329" y="3420738"/>
                  <a:ext cx="42372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727">
              <p14:nvContentPartPr>
                <p14:cNvPr id="277" name="Ink 276">
                  <a:extLst>
                    <a:ext uri="{FF2B5EF4-FFF2-40B4-BE49-F238E27FC236}">
                      <a16:creationId xmlns:a16="http://schemas.microsoft.com/office/drawing/2014/main" id="{EBFD1FFF-E0E3-4131-BF80-5AF085C07B25}"/>
                    </a:ext>
                  </a:extLst>
                </p14:cNvPr>
                <p14:cNvContentPartPr/>
                <p14:nvPr/>
              </p14:nvContentPartPr>
              <p14:xfrm>
                <a:off x="7705009" y="3421098"/>
                <a:ext cx="364680" cy="272520"/>
              </p14:xfrm>
            </p:contentPart>
          </mc:Choice>
          <mc:Fallback>
            <p:pic>
              <p:nvPicPr>
                <p:cNvPr id="277" name="Ink 276">
                  <a:extLst>
                    <a:ext uri="{FF2B5EF4-FFF2-40B4-BE49-F238E27FC236}">
                      <a16:creationId xmlns:a16="http://schemas.microsoft.com/office/drawing/2014/main" id="{EBFD1FFF-E0E3-4131-BF80-5AF085C07B25}"/>
                    </a:ext>
                  </a:extLst>
                </p:cNvPr>
                <p:cNvPicPr/>
                <p:nvPr/>
              </p:nvPicPr>
              <p:blipFill>
                <a:blip r:embed="rId728"/>
                <a:stretch>
                  <a:fillRect/>
                </a:stretch>
              </p:blipFill>
              <p:spPr>
                <a:xfrm>
                  <a:off x="7696009" y="3412458"/>
                  <a:ext cx="3823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278" name="Ink 277">
                  <a:extLst>
                    <a:ext uri="{FF2B5EF4-FFF2-40B4-BE49-F238E27FC236}">
                      <a16:creationId xmlns:a16="http://schemas.microsoft.com/office/drawing/2014/main" id="{3A0DD770-ABD0-4B4D-9608-30B8FB03DB7A}"/>
                    </a:ext>
                  </a:extLst>
                </p14:cNvPr>
                <p14:cNvContentPartPr/>
                <p14:nvPr/>
              </p14:nvContentPartPr>
              <p14:xfrm>
                <a:off x="8292529" y="3468978"/>
                <a:ext cx="121680" cy="5400"/>
              </p14:xfrm>
            </p:contentPart>
          </mc:Choice>
          <mc:Fallback>
            <p:pic>
              <p:nvPicPr>
                <p:cNvPr id="278" name="Ink 277">
                  <a:extLst>
                    <a:ext uri="{FF2B5EF4-FFF2-40B4-BE49-F238E27FC236}">
                      <a16:creationId xmlns:a16="http://schemas.microsoft.com/office/drawing/2014/main" id="{3A0DD770-ABD0-4B4D-9608-30B8FB03DB7A}"/>
                    </a:ext>
                  </a:extLst>
                </p:cNvPr>
                <p:cNvPicPr/>
                <p:nvPr/>
              </p:nvPicPr>
              <p:blipFill>
                <a:blip r:embed="rId730"/>
                <a:stretch>
                  <a:fillRect/>
                </a:stretch>
              </p:blipFill>
              <p:spPr>
                <a:xfrm>
                  <a:off x="8283889" y="3459978"/>
                  <a:ext cx="1393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731">
              <p14:nvContentPartPr>
                <p14:cNvPr id="279" name="Ink 278">
                  <a:extLst>
                    <a:ext uri="{FF2B5EF4-FFF2-40B4-BE49-F238E27FC236}">
                      <a16:creationId xmlns:a16="http://schemas.microsoft.com/office/drawing/2014/main" id="{411C483F-EE0B-4DBE-A0AE-C137A949E1D6}"/>
                    </a:ext>
                  </a:extLst>
                </p14:cNvPr>
                <p14:cNvContentPartPr/>
                <p14:nvPr/>
              </p14:nvContentPartPr>
              <p14:xfrm>
                <a:off x="8288209" y="3467178"/>
                <a:ext cx="247320" cy="360360"/>
              </p14:xfrm>
            </p:contentPart>
          </mc:Choice>
          <mc:Fallback>
            <p:pic>
              <p:nvPicPr>
                <p:cNvPr id="279" name="Ink 278">
                  <a:extLst>
                    <a:ext uri="{FF2B5EF4-FFF2-40B4-BE49-F238E27FC236}">
                      <a16:creationId xmlns:a16="http://schemas.microsoft.com/office/drawing/2014/main" id="{411C483F-EE0B-4DBE-A0AE-C137A949E1D6}"/>
                    </a:ext>
                  </a:extLst>
                </p:cNvPr>
                <p:cNvPicPr/>
                <p:nvPr/>
              </p:nvPicPr>
              <p:blipFill>
                <a:blip r:embed="rId732"/>
                <a:stretch>
                  <a:fillRect/>
                </a:stretch>
              </p:blipFill>
              <p:spPr>
                <a:xfrm>
                  <a:off x="8279569" y="3458178"/>
                  <a:ext cx="26496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733">
              <p14:nvContentPartPr>
                <p14:cNvPr id="280" name="Ink 279">
                  <a:extLst>
                    <a:ext uri="{FF2B5EF4-FFF2-40B4-BE49-F238E27FC236}">
                      <a16:creationId xmlns:a16="http://schemas.microsoft.com/office/drawing/2014/main" id="{3EADD541-1876-4C40-B9D5-C736589B96F9}"/>
                    </a:ext>
                  </a:extLst>
                </p14:cNvPr>
                <p14:cNvContentPartPr/>
                <p14:nvPr/>
              </p14:nvContentPartPr>
              <p14:xfrm>
                <a:off x="7224769" y="3760218"/>
                <a:ext cx="155520" cy="137160"/>
              </p14:xfrm>
            </p:contentPart>
          </mc:Choice>
          <mc:Fallback>
            <p:pic>
              <p:nvPicPr>
                <p:cNvPr id="280" name="Ink 279">
                  <a:extLst>
                    <a:ext uri="{FF2B5EF4-FFF2-40B4-BE49-F238E27FC236}">
                      <a16:creationId xmlns:a16="http://schemas.microsoft.com/office/drawing/2014/main" id="{3EADD541-1876-4C40-B9D5-C736589B96F9}"/>
                    </a:ext>
                  </a:extLst>
                </p:cNvPr>
                <p:cNvPicPr/>
                <p:nvPr/>
              </p:nvPicPr>
              <p:blipFill>
                <a:blip r:embed="rId734"/>
                <a:stretch>
                  <a:fillRect/>
                </a:stretch>
              </p:blipFill>
              <p:spPr>
                <a:xfrm>
                  <a:off x="7215769" y="3751578"/>
                  <a:ext cx="1731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735">
              <p14:nvContentPartPr>
                <p14:cNvPr id="301" name="Ink 300">
                  <a:extLst>
                    <a:ext uri="{FF2B5EF4-FFF2-40B4-BE49-F238E27FC236}">
                      <a16:creationId xmlns:a16="http://schemas.microsoft.com/office/drawing/2014/main" id="{969AC25C-E853-49D0-AC50-937B3801742F}"/>
                    </a:ext>
                  </a:extLst>
                </p14:cNvPr>
                <p14:cNvContentPartPr/>
                <p14:nvPr/>
              </p14:nvContentPartPr>
              <p14:xfrm>
                <a:off x="6137929" y="4307058"/>
                <a:ext cx="560880" cy="57600"/>
              </p14:xfrm>
            </p:contentPart>
          </mc:Choice>
          <mc:Fallback>
            <p:pic>
              <p:nvPicPr>
                <p:cNvPr id="301" name="Ink 300">
                  <a:extLst>
                    <a:ext uri="{FF2B5EF4-FFF2-40B4-BE49-F238E27FC236}">
                      <a16:creationId xmlns:a16="http://schemas.microsoft.com/office/drawing/2014/main" id="{969AC25C-E853-49D0-AC50-937B3801742F}"/>
                    </a:ext>
                  </a:extLst>
                </p:cNvPr>
                <p:cNvPicPr/>
                <p:nvPr/>
              </p:nvPicPr>
              <p:blipFill>
                <a:blip r:embed="rId736"/>
                <a:stretch>
                  <a:fillRect/>
                </a:stretch>
              </p:blipFill>
              <p:spPr>
                <a:xfrm>
                  <a:off x="6129289" y="4298058"/>
                  <a:ext cx="5785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737">
              <p14:nvContentPartPr>
                <p14:cNvPr id="302" name="Ink 301">
                  <a:extLst>
                    <a:ext uri="{FF2B5EF4-FFF2-40B4-BE49-F238E27FC236}">
                      <a16:creationId xmlns:a16="http://schemas.microsoft.com/office/drawing/2014/main" id="{B0460652-C4F8-4BC3-909D-3F97EAC14520}"/>
                    </a:ext>
                  </a:extLst>
                </p14:cNvPr>
                <p14:cNvContentPartPr/>
                <p14:nvPr/>
              </p14:nvContentPartPr>
              <p14:xfrm>
                <a:off x="6221809" y="4484538"/>
                <a:ext cx="560520" cy="11160"/>
              </p14:xfrm>
            </p:contentPart>
          </mc:Choice>
          <mc:Fallback>
            <p:pic>
              <p:nvPicPr>
                <p:cNvPr id="302" name="Ink 301">
                  <a:extLst>
                    <a:ext uri="{FF2B5EF4-FFF2-40B4-BE49-F238E27FC236}">
                      <a16:creationId xmlns:a16="http://schemas.microsoft.com/office/drawing/2014/main" id="{B0460652-C4F8-4BC3-909D-3F97EAC14520}"/>
                    </a:ext>
                  </a:extLst>
                </p:cNvPr>
                <p:cNvPicPr/>
                <p:nvPr/>
              </p:nvPicPr>
              <p:blipFill>
                <a:blip r:embed="rId738"/>
                <a:stretch>
                  <a:fillRect/>
                </a:stretch>
              </p:blipFill>
              <p:spPr>
                <a:xfrm>
                  <a:off x="6212809" y="4475538"/>
                  <a:ext cx="5781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739">
              <p14:nvContentPartPr>
                <p14:cNvPr id="303" name="Ink 302">
                  <a:extLst>
                    <a:ext uri="{FF2B5EF4-FFF2-40B4-BE49-F238E27FC236}">
                      <a16:creationId xmlns:a16="http://schemas.microsoft.com/office/drawing/2014/main" id="{389C0FA1-C7A8-41CA-9105-EDEBCE1B2ED4}"/>
                    </a:ext>
                  </a:extLst>
                </p14:cNvPr>
                <p14:cNvContentPartPr/>
                <p14:nvPr/>
              </p14:nvContentPartPr>
              <p14:xfrm>
                <a:off x="6997609" y="4205898"/>
                <a:ext cx="606600" cy="398880"/>
              </p14:xfrm>
            </p:contentPart>
          </mc:Choice>
          <mc:Fallback>
            <p:pic>
              <p:nvPicPr>
                <p:cNvPr id="303" name="Ink 302">
                  <a:extLst>
                    <a:ext uri="{FF2B5EF4-FFF2-40B4-BE49-F238E27FC236}">
                      <a16:creationId xmlns:a16="http://schemas.microsoft.com/office/drawing/2014/main" id="{389C0FA1-C7A8-41CA-9105-EDEBCE1B2ED4}"/>
                    </a:ext>
                  </a:extLst>
                </p:cNvPr>
                <p:cNvPicPr/>
                <p:nvPr/>
              </p:nvPicPr>
              <p:blipFill>
                <a:blip r:embed="rId740"/>
                <a:stretch>
                  <a:fillRect/>
                </a:stretch>
              </p:blipFill>
              <p:spPr>
                <a:xfrm>
                  <a:off x="6988609" y="4197258"/>
                  <a:ext cx="62424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741">
              <p14:nvContentPartPr>
                <p14:cNvPr id="304" name="Ink 303">
                  <a:extLst>
                    <a:ext uri="{FF2B5EF4-FFF2-40B4-BE49-F238E27FC236}">
                      <a16:creationId xmlns:a16="http://schemas.microsoft.com/office/drawing/2014/main" id="{DD240BF5-50E4-4270-A7E6-30BA342D5B0B}"/>
                    </a:ext>
                  </a:extLst>
                </p14:cNvPr>
                <p14:cNvContentPartPr/>
                <p14:nvPr/>
              </p14:nvContentPartPr>
              <p14:xfrm>
                <a:off x="7735969" y="4445298"/>
                <a:ext cx="174600" cy="269640"/>
              </p14:xfrm>
            </p:contentPart>
          </mc:Choice>
          <mc:Fallback>
            <p:pic>
              <p:nvPicPr>
                <p:cNvPr id="304" name="Ink 303">
                  <a:extLst>
                    <a:ext uri="{FF2B5EF4-FFF2-40B4-BE49-F238E27FC236}">
                      <a16:creationId xmlns:a16="http://schemas.microsoft.com/office/drawing/2014/main" id="{DD240BF5-50E4-4270-A7E6-30BA342D5B0B}"/>
                    </a:ext>
                  </a:extLst>
                </p:cNvPr>
                <p:cNvPicPr/>
                <p:nvPr/>
              </p:nvPicPr>
              <p:blipFill>
                <a:blip r:embed="rId742"/>
                <a:stretch>
                  <a:fillRect/>
                </a:stretch>
              </p:blipFill>
              <p:spPr>
                <a:xfrm>
                  <a:off x="7726969" y="4436298"/>
                  <a:ext cx="1922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743">
              <p14:nvContentPartPr>
                <p14:cNvPr id="305" name="Ink 304">
                  <a:extLst>
                    <a:ext uri="{FF2B5EF4-FFF2-40B4-BE49-F238E27FC236}">
                      <a16:creationId xmlns:a16="http://schemas.microsoft.com/office/drawing/2014/main" id="{D5A687C7-053E-4513-A7A9-26219B4F3EB3}"/>
                    </a:ext>
                  </a:extLst>
                </p14:cNvPr>
                <p14:cNvContentPartPr/>
                <p14:nvPr/>
              </p14:nvContentPartPr>
              <p14:xfrm>
                <a:off x="8040529" y="4274298"/>
                <a:ext cx="336600" cy="280440"/>
              </p14:xfrm>
            </p:contentPart>
          </mc:Choice>
          <mc:Fallback>
            <p:pic>
              <p:nvPicPr>
                <p:cNvPr id="305" name="Ink 304">
                  <a:extLst>
                    <a:ext uri="{FF2B5EF4-FFF2-40B4-BE49-F238E27FC236}">
                      <a16:creationId xmlns:a16="http://schemas.microsoft.com/office/drawing/2014/main" id="{D5A687C7-053E-4513-A7A9-26219B4F3EB3}"/>
                    </a:ext>
                  </a:extLst>
                </p:cNvPr>
                <p:cNvPicPr/>
                <p:nvPr/>
              </p:nvPicPr>
              <p:blipFill>
                <a:blip r:embed="rId744"/>
                <a:stretch>
                  <a:fillRect/>
                </a:stretch>
              </p:blipFill>
              <p:spPr>
                <a:xfrm>
                  <a:off x="8031529" y="4265658"/>
                  <a:ext cx="3542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745">
              <p14:nvContentPartPr>
                <p14:cNvPr id="306" name="Ink 305">
                  <a:extLst>
                    <a:ext uri="{FF2B5EF4-FFF2-40B4-BE49-F238E27FC236}">
                      <a16:creationId xmlns:a16="http://schemas.microsoft.com/office/drawing/2014/main" id="{6C2BF9CD-5E1E-41D4-909B-031433468A01}"/>
                    </a:ext>
                  </a:extLst>
                </p14:cNvPr>
                <p14:cNvContentPartPr/>
                <p14:nvPr/>
              </p14:nvContentPartPr>
              <p14:xfrm>
                <a:off x="8521129" y="4245138"/>
                <a:ext cx="339840" cy="312840"/>
              </p14:xfrm>
            </p:contentPart>
          </mc:Choice>
          <mc:Fallback>
            <p:pic>
              <p:nvPicPr>
                <p:cNvPr id="306" name="Ink 305">
                  <a:extLst>
                    <a:ext uri="{FF2B5EF4-FFF2-40B4-BE49-F238E27FC236}">
                      <a16:creationId xmlns:a16="http://schemas.microsoft.com/office/drawing/2014/main" id="{6C2BF9CD-5E1E-41D4-909B-031433468A01}"/>
                    </a:ext>
                  </a:extLst>
                </p:cNvPr>
                <p:cNvPicPr/>
                <p:nvPr/>
              </p:nvPicPr>
              <p:blipFill>
                <a:blip r:embed="rId746"/>
                <a:stretch>
                  <a:fillRect/>
                </a:stretch>
              </p:blipFill>
              <p:spPr>
                <a:xfrm>
                  <a:off x="8512489" y="4236498"/>
                  <a:ext cx="3574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747">
              <p14:nvContentPartPr>
                <p14:cNvPr id="307" name="Ink 306">
                  <a:extLst>
                    <a:ext uri="{FF2B5EF4-FFF2-40B4-BE49-F238E27FC236}">
                      <a16:creationId xmlns:a16="http://schemas.microsoft.com/office/drawing/2014/main" id="{BB60914C-2A9F-42A4-8ACD-756F0AEEE487}"/>
                    </a:ext>
                  </a:extLst>
                </p14:cNvPr>
                <p14:cNvContentPartPr/>
                <p14:nvPr/>
              </p14:nvContentPartPr>
              <p14:xfrm>
                <a:off x="9048889" y="4179258"/>
                <a:ext cx="305280" cy="341280"/>
              </p14:xfrm>
            </p:contentPart>
          </mc:Choice>
          <mc:Fallback>
            <p:pic>
              <p:nvPicPr>
                <p:cNvPr id="307" name="Ink 306">
                  <a:extLst>
                    <a:ext uri="{FF2B5EF4-FFF2-40B4-BE49-F238E27FC236}">
                      <a16:creationId xmlns:a16="http://schemas.microsoft.com/office/drawing/2014/main" id="{BB60914C-2A9F-42A4-8ACD-756F0AEEE487}"/>
                    </a:ext>
                  </a:extLst>
                </p:cNvPr>
                <p:cNvPicPr/>
                <p:nvPr/>
              </p:nvPicPr>
              <p:blipFill>
                <a:blip r:embed="rId748"/>
                <a:stretch>
                  <a:fillRect/>
                </a:stretch>
              </p:blipFill>
              <p:spPr>
                <a:xfrm>
                  <a:off x="9039889" y="4170618"/>
                  <a:ext cx="32292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749">
              <p14:nvContentPartPr>
                <p14:cNvPr id="308" name="Ink 307">
                  <a:extLst>
                    <a:ext uri="{FF2B5EF4-FFF2-40B4-BE49-F238E27FC236}">
                      <a16:creationId xmlns:a16="http://schemas.microsoft.com/office/drawing/2014/main" id="{8E68C62E-2ABA-41C6-9EF3-46E6E2B0CE21}"/>
                    </a:ext>
                  </a:extLst>
                </p14:cNvPr>
                <p14:cNvContentPartPr/>
                <p14:nvPr/>
              </p14:nvContentPartPr>
              <p14:xfrm>
                <a:off x="9564769" y="4129938"/>
                <a:ext cx="417600" cy="300240"/>
              </p14:xfrm>
            </p:contentPart>
          </mc:Choice>
          <mc:Fallback>
            <p:pic>
              <p:nvPicPr>
                <p:cNvPr id="308" name="Ink 307">
                  <a:extLst>
                    <a:ext uri="{FF2B5EF4-FFF2-40B4-BE49-F238E27FC236}">
                      <a16:creationId xmlns:a16="http://schemas.microsoft.com/office/drawing/2014/main" id="{8E68C62E-2ABA-41C6-9EF3-46E6E2B0CE21}"/>
                    </a:ext>
                  </a:extLst>
                </p:cNvPr>
                <p:cNvPicPr/>
                <p:nvPr/>
              </p:nvPicPr>
              <p:blipFill>
                <a:blip r:embed="rId750"/>
                <a:stretch>
                  <a:fillRect/>
                </a:stretch>
              </p:blipFill>
              <p:spPr>
                <a:xfrm>
                  <a:off x="9556129" y="4121298"/>
                  <a:ext cx="4352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751">
              <p14:nvContentPartPr>
                <p14:cNvPr id="309" name="Ink 308">
                  <a:extLst>
                    <a:ext uri="{FF2B5EF4-FFF2-40B4-BE49-F238E27FC236}">
                      <a16:creationId xmlns:a16="http://schemas.microsoft.com/office/drawing/2014/main" id="{4836FD11-4C23-4B9A-96D0-117AD929917A}"/>
                    </a:ext>
                  </a:extLst>
                </p14:cNvPr>
                <p14:cNvContentPartPr/>
                <p14:nvPr/>
              </p14:nvContentPartPr>
              <p14:xfrm>
                <a:off x="9678529" y="4305618"/>
                <a:ext cx="405720" cy="85680"/>
              </p14:xfrm>
            </p:contentPart>
          </mc:Choice>
          <mc:Fallback>
            <p:pic>
              <p:nvPicPr>
                <p:cNvPr id="309" name="Ink 308">
                  <a:extLst>
                    <a:ext uri="{FF2B5EF4-FFF2-40B4-BE49-F238E27FC236}">
                      <a16:creationId xmlns:a16="http://schemas.microsoft.com/office/drawing/2014/main" id="{4836FD11-4C23-4B9A-96D0-117AD929917A}"/>
                    </a:ext>
                  </a:extLst>
                </p:cNvPr>
                <p:cNvPicPr/>
                <p:nvPr/>
              </p:nvPicPr>
              <p:blipFill>
                <a:blip r:embed="rId752"/>
                <a:stretch>
                  <a:fillRect/>
                </a:stretch>
              </p:blipFill>
              <p:spPr>
                <a:xfrm>
                  <a:off x="9669889" y="4296618"/>
                  <a:ext cx="4233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753">
              <p14:nvContentPartPr>
                <p14:cNvPr id="326" name="Ink 325">
                  <a:extLst>
                    <a:ext uri="{FF2B5EF4-FFF2-40B4-BE49-F238E27FC236}">
                      <a16:creationId xmlns:a16="http://schemas.microsoft.com/office/drawing/2014/main" id="{FEE0A963-F3AD-479E-A9EC-6AD53B0F24CA}"/>
                    </a:ext>
                  </a:extLst>
                </p14:cNvPr>
                <p14:cNvContentPartPr/>
                <p14:nvPr/>
              </p14:nvContentPartPr>
              <p14:xfrm>
                <a:off x="11245969" y="3123018"/>
                <a:ext cx="493200" cy="5401800"/>
              </p14:xfrm>
            </p:contentPart>
          </mc:Choice>
          <mc:Fallback>
            <p:pic>
              <p:nvPicPr>
                <p:cNvPr id="326" name="Ink 325">
                  <a:extLst>
                    <a:ext uri="{FF2B5EF4-FFF2-40B4-BE49-F238E27FC236}">
                      <a16:creationId xmlns:a16="http://schemas.microsoft.com/office/drawing/2014/main" id="{FEE0A963-F3AD-479E-A9EC-6AD53B0F24CA}"/>
                    </a:ext>
                  </a:extLst>
                </p:cNvPr>
                <p:cNvPicPr/>
                <p:nvPr/>
              </p:nvPicPr>
              <p:blipFill>
                <a:blip r:embed="rId754"/>
                <a:stretch>
                  <a:fillRect/>
                </a:stretch>
              </p:blipFill>
              <p:spPr>
                <a:xfrm>
                  <a:off x="11236969" y="3114378"/>
                  <a:ext cx="510840" cy="5419440"/>
                </a:xfrm>
                <a:prstGeom prst="rect">
                  <a:avLst/>
                </a:prstGeom>
              </p:spPr>
            </p:pic>
          </mc:Fallback>
        </mc:AlternateContent>
        <mc:AlternateContent xmlns:mc="http://schemas.openxmlformats.org/markup-compatibility/2006">
          <mc:Choice xmlns:p14="http://schemas.microsoft.com/office/powerpoint/2010/main" Requires="p14">
            <p:contentPart p14:bwMode="auto" r:id="rId755">
              <p14:nvContentPartPr>
                <p14:cNvPr id="328" name="Ink 327">
                  <a:extLst>
                    <a:ext uri="{FF2B5EF4-FFF2-40B4-BE49-F238E27FC236}">
                      <a16:creationId xmlns:a16="http://schemas.microsoft.com/office/drawing/2014/main" id="{98272E22-A68F-4DBD-85D2-5EDAB44B7B1F}"/>
                    </a:ext>
                  </a:extLst>
                </p14:cNvPr>
                <p14:cNvContentPartPr/>
                <p14:nvPr/>
              </p14:nvContentPartPr>
              <p14:xfrm>
                <a:off x="10901809" y="2467098"/>
                <a:ext cx="6702840" cy="658080"/>
              </p14:xfrm>
            </p:contentPart>
          </mc:Choice>
          <mc:Fallback>
            <p:pic>
              <p:nvPicPr>
                <p:cNvPr id="328" name="Ink 327">
                  <a:extLst>
                    <a:ext uri="{FF2B5EF4-FFF2-40B4-BE49-F238E27FC236}">
                      <a16:creationId xmlns:a16="http://schemas.microsoft.com/office/drawing/2014/main" id="{98272E22-A68F-4DBD-85D2-5EDAB44B7B1F}"/>
                    </a:ext>
                  </a:extLst>
                </p:cNvPr>
                <p:cNvPicPr/>
                <p:nvPr/>
              </p:nvPicPr>
              <p:blipFill>
                <a:blip r:embed="rId756"/>
                <a:stretch>
                  <a:fillRect/>
                </a:stretch>
              </p:blipFill>
              <p:spPr>
                <a:xfrm>
                  <a:off x="10892809" y="2458098"/>
                  <a:ext cx="6720480" cy="675720"/>
                </a:xfrm>
                <a:prstGeom prst="rect">
                  <a:avLst/>
                </a:prstGeom>
              </p:spPr>
            </p:pic>
          </mc:Fallback>
        </mc:AlternateContent>
      </p:grpSp>
    </p:spTree>
    <p:extLst>
      <p:ext uri="{BB962C8B-B14F-4D97-AF65-F5344CB8AC3E}">
        <p14:creationId xmlns:p14="http://schemas.microsoft.com/office/powerpoint/2010/main" val="3428910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8336" y="787580"/>
            <a:ext cx="16459200" cy="5725515"/>
          </a:xfrm>
        </p:spPr>
        <p:txBody>
          <a:bodyPr>
            <a:normAutofit/>
          </a:bodyPr>
          <a:lstStyle/>
          <a:p>
            <a:pPr marL="0" indent="0" algn="just">
              <a:buNone/>
            </a:pPr>
            <a:r>
              <a:rPr lang="es-ES" sz="4400" dirty="0"/>
              <a:t>2)Un examen tipo test consta de 38 preguntas a contestar verdadero o falso.</a:t>
            </a:r>
          </a:p>
          <a:p>
            <a:pPr marL="0" indent="0" algn="just">
              <a:buNone/>
            </a:pPr>
            <a:r>
              <a:rPr lang="es-ES" sz="4400" dirty="0"/>
              <a:t>El examen se aprueba si se contesta correctamente al menos 20 preguntas. Un alumno responde al examen lanzando al aire una moneda y contestando verdadero si sale cara y falso si sale cruz. Halla</a:t>
            </a:r>
          </a:p>
          <a:p>
            <a:pPr marL="0" indent="0" algn="just">
              <a:buNone/>
            </a:pPr>
            <a:r>
              <a:rPr lang="es-ES" sz="4400" dirty="0"/>
              <a:t>a) La probabilidad de aprobar el examen</a:t>
            </a:r>
          </a:p>
          <a:p>
            <a:pPr marL="0" indent="0" algn="just">
              <a:buNone/>
            </a:pPr>
            <a:r>
              <a:rPr lang="es-ES" sz="4400" dirty="0"/>
              <a:t>b) Probabilidad de acertar más de 24 y menos de 31.</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79C3548-8688-4790-AB88-313C372BFE82}"/>
                  </a:ext>
                </a:extLst>
              </p14:cNvPr>
              <p14:cNvContentPartPr/>
              <p14:nvPr/>
            </p14:nvContentPartPr>
            <p14:xfrm>
              <a:off x="5244776" y="3452939"/>
              <a:ext cx="7560" cy="11340"/>
            </p14:xfrm>
          </p:contentPart>
        </mc:Choice>
        <mc:Fallback xmlns="">
          <p:pic>
            <p:nvPicPr>
              <p:cNvPr id="2" name="Ink 1">
                <a:extLst>
                  <a:ext uri="{FF2B5EF4-FFF2-40B4-BE49-F238E27FC236}">
                    <a16:creationId xmlns:a16="http://schemas.microsoft.com/office/drawing/2014/main" id="{D79C3548-8688-4790-AB88-313C372BFE82}"/>
                  </a:ext>
                </a:extLst>
              </p:cNvPr>
              <p:cNvPicPr/>
              <p:nvPr/>
            </p:nvPicPr>
            <p:blipFill>
              <a:blip r:embed="rId3"/>
              <a:stretch>
                <a:fillRect/>
              </a:stretch>
            </p:blipFill>
            <p:spPr>
              <a:xfrm>
                <a:off x="5226776" y="3434649"/>
                <a:ext cx="43200" cy="4755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2" name="Ink 81">
                <a:extLst>
                  <a:ext uri="{FF2B5EF4-FFF2-40B4-BE49-F238E27FC236}">
                    <a16:creationId xmlns:a16="http://schemas.microsoft.com/office/drawing/2014/main" id="{8962D455-4710-470B-BC36-5F4CEB483E06}"/>
                  </a:ext>
                </a:extLst>
              </p14:cNvPr>
              <p14:cNvContentPartPr/>
              <p14:nvPr/>
            </p14:nvContentPartPr>
            <p14:xfrm>
              <a:off x="9546954" y="3465327"/>
              <a:ext cx="540" cy="540"/>
            </p14:xfrm>
          </p:contentPart>
        </mc:Choice>
        <mc:Fallback xmlns="">
          <p:pic>
            <p:nvPicPr>
              <p:cNvPr id="82" name="Ink 81">
                <a:extLst>
                  <a:ext uri="{FF2B5EF4-FFF2-40B4-BE49-F238E27FC236}">
                    <a16:creationId xmlns:a16="http://schemas.microsoft.com/office/drawing/2014/main" id="{8962D455-4710-470B-BC36-5F4CEB483E06}"/>
                  </a:ext>
                </a:extLst>
              </p:cNvPr>
              <p:cNvPicPr/>
              <p:nvPr/>
            </p:nvPicPr>
            <p:blipFill>
              <a:blip r:embed="rId5"/>
              <a:stretch>
                <a:fillRect/>
              </a:stretch>
            </p:blipFill>
            <p:spPr>
              <a:xfrm>
                <a:off x="9533454" y="3451827"/>
                <a:ext cx="27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8" name="Ink 177">
                <a:extLst>
                  <a:ext uri="{FF2B5EF4-FFF2-40B4-BE49-F238E27FC236}">
                    <a16:creationId xmlns:a16="http://schemas.microsoft.com/office/drawing/2014/main" id="{5921779C-EC62-46A2-A60B-8E9568FBB98F}"/>
                  </a:ext>
                </a:extLst>
              </p14:cNvPr>
              <p14:cNvContentPartPr/>
              <p14:nvPr/>
            </p14:nvContentPartPr>
            <p14:xfrm>
              <a:off x="16401174" y="4085787"/>
              <a:ext cx="7020" cy="3240"/>
            </p14:xfrm>
          </p:contentPart>
        </mc:Choice>
        <mc:Fallback xmlns="">
          <p:pic>
            <p:nvPicPr>
              <p:cNvPr id="178" name="Ink 177">
                <a:extLst>
                  <a:ext uri="{FF2B5EF4-FFF2-40B4-BE49-F238E27FC236}">
                    <a16:creationId xmlns:a16="http://schemas.microsoft.com/office/drawing/2014/main" id="{5921779C-EC62-46A2-A60B-8E9568FBB98F}"/>
                  </a:ext>
                </a:extLst>
              </p:cNvPr>
              <p:cNvPicPr/>
              <p:nvPr/>
            </p:nvPicPr>
            <p:blipFill>
              <a:blip r:embed="rId7"/>
              <a:stretch>
                <a:fillRect/>
              </a:stretch>
            </p:blipFill>
            <p:spPr>
              <a:xfrm>
                <a:off x="16391937" y="4076787"/>
                <a:ext cx="25124"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9" name="Ink 188">
                <a:extLst>
                  <a:ext uri="{FF2B5EF4-FFF2-40B4-BE49-F238E27FC236}">
                    <a16:creationId xmlns:a16="http://schemas.microsoft.com/office/drawing/2014/main" id="{5CFF26E6-60A3-46B6-8604-2F68819BE39F}"/>
                  </a:ext>
                </a:extLst>
              </p14:cNvPr>
              <p14:cNvContentPartPr/>
              <p14:nvPr/>
            </p14:nvContentPartPr>
            <p14:xfrm>
              <a:off x="11635134" y="5466567"/>
              <a:ext cx="31860" cy="25920"/>
            </p14:xfrm>
          </p:contentPart>
        </mc:Choice>
        <mc:Fallback xmlns="">
          <p:pic>
            <p:nvPicPr>
              <p:cNvPr id="189" name="Ink 188">
                <a:extLst>
                  <a:ext uri="{FF2B5EF4-FFF2-40B4-BE49-F238E27FC236}">
                    <a16:creationId xmlns:a16="http://schemas.microsoft.com/office/drawing/2014/main" id="{5CFF26E6-60A3-46B6-8604-2F68819BE39F}"/>
                  </a:ext>
                </a:extLst>
              </p:cNvPr>
              <p:cNvPicPr/>
              <p:nvPr/>
            </p:nvPicPr>
            <p:blipFill>
              <a:blip r:embed="rId9"/>
              <a:stretch>
                <a:fillRect/>
              </a:stretch>
            </p:blipFill>
            <p:spPr>
              <a:xfrm>
                <a:off x="11626083" y="5457690"/>
                <a:ext cx="49600" cy="43318"/>
              </a:xfrm>
              <a:prstGeom prst="rect">
                <a:avLst/>
              </a:prstGeom>
            </p:spPr>
          </p:pic>
        </mc:Fallback>
      </mc:AlternateContent>
      <p:grpSp>
        <p:nvGrpSpPr>
          <p:cNvPr id="14" name="Group 13">
            <a:extLst>
              <a:ext uri="{FF2B5EF4-FFF2-40B4-BE49-F238E27FC236}">
                <a16:creationId xmlns:a16="http://schemas.microsoft.com/office/drawing/2014/main" id="{A3BFA675-91C0-40F0-8753-0AB7324C5539}"/>
              </a:ext>
            </a:extLst>
          </p:cNvPr>
          <p:cNvGrpSpPr/>
          <p:nvPr/>
        </p:nvGrpSpPr>
        <p:grpSpPr>
          <a:xfrm>
            <a:off x="8487680" y="360806"/>
            <a:ext cx="3817440" cy="1220400"/>
            <a:chOff x="8487680" y="360806"/>
            <a:chExt cx="3817440" cy="1220400"/>
          </a:xfrm>
        </p:grpSpPr>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01D0888E-05C7-4B6B-B21E-36457F928135}"/>
                    </a:ext>
                  </a:extLst>
                </p14:cNvPr>
                <p14:cNvContentPartPr/>
                <p14:nvPr/>
              </p14:nvContentPartPr>
              <p14:xfrm>
                <a:off x="8487680" y="702806"/>
                <a:ext cx="1258200" cy="878400"/>
              </p14:xfrm>
            </p:contentPart>
          </mc:Choice>
          <mc:Fallback>
            <p:pic>
              <p:nvPicPr>
                <p:cNvPr id="4" name="Ink 3">
                  <a:extLst>
                    <a:ext uri="{FF2B5EF4-FFF2-40B4-BE49-F238E27FC236}">
                      <a16:creationId xmlns:a16="http://schemas.microsoft.com/office/drawing/2014/main" id="{01D0888E-05C7-4B6B-B21E-36457F928135}"/>
                    </a:ext>
                  </a:extLst>
                </p:cNvPr>
                <p:cNvPicPr/>
                <p:nvPr/>
              </p:nvPicPr>
              <p:blipFill>
                <a:blip r:embed="rId11"/>
                <a:stretch>
                  <a:fillRect/>
                </a:stretch>
              </p:blipFill>
              <p:spPr>
                <a:xfrm>
                  <a:off x="8478680" y="693806"/>
                  <a:ext cx="1275840" cy="896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Ink 4">
                  <a:extLst>
                    <a:ext uri="{FF2B5EF4-FFF2-40B4-BE49-F238E27FC236}">
                      <a16:creationId xmlns:a16="http://schemas.microsoft.com/office/drawing/2014/main" id="{99412724-3277-475F-9AD2-33FC524012D1}"/>
                    </a:ext>
                  </a:extLst>
                </p14:cNvPr>
                <p14:cNvContentPartPr/>
                <p14:nvPr/>
              </p14:nvContentPartPr>
              <p14:xfrm>
                <a:off x="10089680" y="403646"/>
                <a:ext cx="470160" cy="301320"/>
              </p14:xfrm>
            </p:contentPart>
          </mc:Choice>
          <mc:Fallback>
            <p:pic>
              <p:nvPicPr>
                <p:cNvPr id="5" name="Ink 4">
                  <a:extLst>
                    <a:ext uri="{FF2B5EF4-FFF2-40B4-BE49-F238E27FC236}">
                      <a16:creationId xmlns:a16="http://schemas.microsoft.com/office/drawing/2014/main" id="{99412724-3277-475F-9AD2-33FC524012D1}"/>
                    </a:ext>
                  </a:extLst>
                </p:cNvPr>
                <p:cNvPicPr/>
                <p:nvPr/>
              </p:nvPicPr>
              <p:blipFill>
                <a:blip r:embed="rId13"/>
                <a:stretch>
                  <a:fillRect/>
                </a:stretch>
              </p:blipFill>
              <p:spPr>
                <a:xfrm>
                  <a:off x="10081040" y="394646"/>
                  <a:ext cx="48780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CDCC83F8-FC09-43AA-B168-69BBCC3EAA9D}"/>
                    </a:ext>
                  </a:extLst>
                </p14:cNvPr>
                <p14:cNvContentPartPr/>
                <p14:nvPr/>
              </p14:nvContentPartPr>
              <p14:xfrm>
                <a:off x="10728320" y="422366"/>
                <a:ext cx="367920" cy="333720"/>
              </p14:xfrm>
            </p:contentPart>
          </mc:Choice>
          <mc:Fallback>
            <p:pic>
              <p:nvPicPr>
                <p:cNvPr id="6" name="Ink 5">
                  <a:extLst>
                    <a:ext uri="{FF2B5EF4-FFF2-40B4-BE49-F238E27FC236}">
                      <a16:creationId xmlns:a16="http://schemas.microsoft.com/office/drawing/2014/main" id="{CDCC83F8-FC09-43AA-B168-69BBCC3EAA9D}"/>
                    </a:ext>
                  </a:extLst>
                </p:cNvPr>
                <p:cNvPicPr/>
                <p:nvPr/>
              </p:nvPicPr>
              <p:blipFill>
                <a:blip r:embed="rId15"/>
                <a:stretch>
                  <a:fillRect/>
                </a:stretch>
              </p:blipFill>
              <p:spPr>
                <a:xfrm>
                  <a:off x="10719320" y="413366"/>
                  <a:ext cx="38556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B81E8D54-544E-4FAA-A71B-C0D13F2624CA}"/>
                    </a:ext>
                  </a:extLst>
                </p14:cNvPr>
                <p14:cNvContentPartPr/>
                <p14:nvPr/>
              </p14:nvContentPartPr>
              <p14:xfrm>
                <a:off x="11222960" y="519566"/>
                <a:ext cx="95760" cy="205920"/>
              </p14:xfrm>
            </p:contentPart>
          </mc:Choice>
          <mc:Fallback>
            <p:pic>
              <p:nvPicPr>
                <p:cNvPr id="7" name="Ink 6">
                  <a:extLst>
                    <a:ext uri="{FF2B5EF4-FFF2-40B4-BE49-F238E27FC236}">
                      <a16:creationId xmlns:a16="http://schemas.microsoft.com/office/drawing/2014/main" id="{B81E8D54-544E-4FAA-A71B-C0D13F2624CA}"/>
                    </a:ext>
                  </a:extLst>
                </p:cNvPr>
                <p:cNvPicPr/>
                <p:nvPr/>
              </p:nvPicPr>
              <p:blipFill>
                <a:blip r:embed="rId17"/>
                <a:stretch>
                  <a:fillRect/>
                </a:stretch>
              </p:blipFill>
              <p:spPr>
                <a:xfrm>
                  <a:off x="11214320" y="510926"/>
                  <a:ext cx="1134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94646B04-A932-4FE4-AB1F-4A367036DD37}"/>
                    </a:ext>
                  </a:extLst>
                </p14:cNvPr>
                <p14:cNvContentPartPr/>
                <p14:nvPr/>
              </p14:nvContentPartPr>
              <p14:xfrm>
                <a:off x="11457680" y="380606"/>
                <a:ext cx="558360" cy="342720"/>
              </p14:xfrm>
            </p:contentPart>
          </mc:Choice>
          <mc:Fallback>
            <p:pic>
              <p:nvPicPr>
                <p:cNvPr id="8" name="Ink 7">
                  <a:extLst>
                    <a:ext uri="{FF2B5EF4-FFF2-40B4-BE49-F238E27FC236}">
                      <a16:creationId xmlns:a16="http://schemas.microsoft.com/office/drawing/2014/main" id="{94646B04-A932-4FE4-AB1F-4A367036DD37}"/>
                    </a:ext>
                  </a:extLst>
                </p:cNvPr>
                <p:cNvPicPr/>
                <p:nvPr/>
              </p:nvPicPr>
              <p:blipFill>
                <a:blip r:embed="rId19"/>
                <a:stretch>
                  <a:fillRect/>
                </a:stretch>
              </p:blipFill>
              <p:spPr>
                <a:xfrm>
                  <a:off x="11449040" y="371606"/>
                  <a:ext cx="57600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 name="Ink 8">
                  <a:extLst>
                    <a:ext uri="{FF2B5EF4-FFF2-40B4-BE49-F238E27FC236}">
                      <a16:creationId xmlns:a16="http://schemas.microsoft.com/office/drawing/2014/main" id="{C1176E1E-584F-414A-8F7A-60E2B1EE349D}"/>
                    </a:ext>
                  </a:extLst>
                </p14:cNvPr>
                <p14:cNvContentPartPr/>
                <p14:nvPr/>
              </p14:nvContentPartPr>
              <p14:xfrm>
                <a:off x="12268040" y="765446"/>
                <a:ext cx="37080" cy="10080"/>
              </p14:xfrm>
            </p:contentPart>
          </mc:Choice>
          <mc:Fallback>
            <p:pic>
              <p:nvPicPr>
                <p:cNvPr id="9" name="Ink 8">
                  <a:extLst>
                    <a:ext uri="{FF2B5EF4-FFF2-40B4-BE49-F238E27FC236}">
                      <a16:creationId xmlns:a16="http://schemas.microsoft.com/office/drawing/2014/main" id="{C1176E1E-584F-414A-8F7A-60E2B1EE349D}"/>
                    </a:ext>
                  </a:extLst>
                </p:cNvPr>
                <p:cNvPicPr/>
                <p:nvPr/>
              </p:nvPicPr>
              <p:blipFill>
                <a:blip r:embed="rId21"/>
                <a:stretch>
                  <a:fillRect/>
                </a:stretch>
              </p:blipFill>
              <p:spPr>
                <a:xfrm>
                  <a:off x="12259400" y="756806"/>
                  <a:ext cx="547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CEC7378E-7D20-4284-AB0F-6E8751812EDA}"/>
                    </a:ext>
                  </a:extLst>
                </p14:cNvPr>
                <p14:cNvContentPartPr/>
                <p14:nvPr/>
              </p14:nvContentPartPr>
              <p14:xfrm>
                <a:off x="10758920" y="390326"/>
                <a:ext cx="490320" cy="383400"/>
              </p14:xfrm>
            </p:contentPart>
          </mc:Choice>
          <mc:Fallback>
            <p:pic>
              <p:nvPicPr>
                <p:cNvPr id="12" name="Ink 11">
                  <a:extLst>
                    <a:ext uri="{FF2B5EF4-FFF2-40B4-BE49-F238E27FC236}">
                      <a16:creationId xmlns:a16="http://schemas.microsoft.com/office/drawing/2014/main" id="{CEC7378E-7D20-4284-AB0F-6E8751812EDA}"/>
                    </a:ext>
                  </a:extLst>
                </p:cNvPr>
                <p:cNvPicPr/>
                <p:nvPr/>
              </p:nvPicPr>
              <p:blipFill>
                <a:blip r:embed="rId23"/>
                <a:stretch>
                  <a:fillRect/>
                </a:stretch>
              </p:blipFill>
              <p:spPr>
                <a:xfrm>
                  <a:off x="10750280" y="381686"/>
                  <a:ext cx="50796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C07809ED-B7E6-41DE-BD2A-3A8FA1B5B393}"/>
                    </a:ext>
                  </a:extLst>
                </p14:cNvPr>
                <p14:cNvContentPartPr/>
                <p14:nvPr/>
              </p14:nvContentPartPr>
              <p14:xfrm>
                <a:off x="11098400" y="360806"/>
                <a:ext cx="421920" cy="424800"/>
              </p14:xfrm>
            </p:contentPart>
          </mc:Choice>
          <mc:Fallback>
            <p:pic>
              <p:nvPicPr>
                <p:cNvPr id="13" name="Ink 12">
                  <a:extLst>
                    <a:ext uri="{FF2B5EF4-FFF2-40B4-BE49-F238E27FC236}">
                      <a16:creationId xmlns:a16="http://schemas.microsoft.com/office/drawing/2014/main" id="{C07809ED-B7E6-41DE-BD2A-3A8FA1B5B393}"/>
                    </a:ext>
                  </a:extLst>
                </p:cNvPr>
                <p:cNvPicPr/>
                <p:nvPr/>
              </p:nvPicPr>
              <p:blipFill>
                <a:blip r:embed="rId25"/>
                <a:stretch>
                  <a:fillRect/>
                </a:stretch>
              </p:blipFill>
              <p:spPr>
                <a:xfrm>
                  <a:off x="11089760" y="351806"/>
                  <a:ext cx="439560" cy="44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1C0D3925-CE88-415C-B01B-42846A99D542}"/>
                  </a:ext>
                </a:extLst>
              </p14:cNvPr>
              <p14:cNvContentPartPr/>
              <p14:nvPr/>
            </p14:nvContentPartPr>
            <p14:xfrm>
              <a:off x="10548320" y="4291286"/>
              <a:ext cx="825480" cy="68040"/>
            </p14:xfrm>
          </p:contentPart>
        </mc:Choice>
        <mc:Fallback>
          <p:pic>
            <p:nvPicPr>
              <p:cNvPr id="15" name="Ink 14">
                <a:extLst>
                  <a:ext uri="{FF2B5EF4-FFF2-40B4-BE49-F238E27FC236}">
                    <a16:creationId xmlns:a16="http://schemas.microsoft.com/office/drawing/2014/main" id="{1C0D3925-CE88-415C-B01B-42846A99D542}"/>
                  </a:ext>
                </a:extLst>
              </p:cNvPr>
              <p:cNvPicPr/>
              <p:nvPr/>
            </p:nvPicPr>
            <p:blipFill>
              <a:blip r:embed="rId27"/>
              <a:stretch>
                <a:fillRect/>
              </a:stretch>
            </p:blipFill>
            <p:spPr>
              <a:xfrm>
                <a:off x="10539680" y="4282286"/>
                <a:ext cx="84312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7BEF624A-855F-4FB5-8751-0D96CEC71915}"/>
                  </a:ext>
                </a:extLst>
              </p14:cNvPr>
              <p14:cNvContentPartPr/>
              <p14:nvPr/>
            </p14:nvContentPartPr>
            <p14:xfrm>
              <a:off x="14390240" y="4350686"/>
              <a:ext cx="961560" cy="39960"/>
            </p14:xfrm>
          </p:contentPart>
        </mc:Choice>
        <mc:Fallback>
          <p:pic>
            <p:nvPicPr>
              <p:cNvPr id="16" name="Ink 15">
                <a:extLst>
                  <a:ext uri="{FF2B5EF4-FFF2-40B4-BE49-F238E27FC236}">
                    <a16:creationId xmlns:a16="http://schemas.microsoft.com/office/drawing/2014/main" id="{7BEF624A-855F-4FB5-8751-0D96CEC71915}"/>
                  </a:ext>
                </a:extLst>
              </p:cNvPr>
              <p:cNvPicPr/>
              <p:nvPr/>
            </p:nvPicPr>
            <p:blipFill>
              <a:blip r:embed="rId29"/>
              <a:stretch>
                <a:fillRect/>
              </a:stretch>
            </p:blipFill>
            <p:spPr>
              <a:xfrm>
                <a:off x="14381600" y="4341686"/>
                <a:ext cx="979200" cy="57600"/>
              </a:xfrm>
              <a:prstGeom prst="rect">
                <a:avLst/>
              </a:prstGeom>
            </p:spPr>
          </p:pic>
        </mc:Fallback>
      </mc:AlternateContent>
      <p:grpSp>
        <p:nvGrpSpPr>
          <p:cNvPr id="28" name="Group 27">
            <a:extLst>
              <a:ext uri="{FF2B5EF4-FFF2-40B4-BE49-F238E27FC236}">
                <a16:creationId xmlns:a16="http://schemas.microsoft.com/office/drawing/2014/main" id="{82AD42C4-3661-44EB-80B2-4EC411672DFC}"/>
              </a:ext>
            </a:extLst>
          </p:cNvPr>
          <p:cNvGrpSpPr/>
          <p:nvPr/>
        </p:nvGrpSpPr>
        <p:grpSpPr>
          <a:xfrm>
            <a:off x="1356440" y="6604286"/>
            <a:ext cx="3626640" cy="465840"/>
            <a:chOff x="1356440" y="6604286"/>
            <a:chExt cx="3626640" cy="465840"/>
          </a:xfrm>
        </p:grpSpPr>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B1C34F51-5C5C-43F7-A085-D044E4C7543B}"/>
                    </a:ext>
                  </a:extLst>
                </p14:cNvPr>
                <p14:cNvContentPartPr/>
                <p14:nvPr/>
              </p14:nvContentPartPr>
              <p14:xfrm>
                <a:off x="1481000" y="6764486"/>
                <a:ext cx="304920" cy="33480"/>
              </p14:xfrm>
            </p:contentPart>
          </mc:Choice>
          <mc:Fallback>
            <p:pic>
              <p:nvPicPr>
                <p:cNvPr id="18" name="Ink 17">
                  <a:extLst>
                    <a:ext uri="{FF2B5EF4-FFF2-40B4-BE49-F238E27FC236}">
                      <a16:creationId xmlns:a16="http://schemas.microsoft.com/office/drawing/2014/main" id="{B1C34F51-5C5C-43F7-A085-D044E4C7543B}"/>
                    </a:ext>
                  </a:extLst>
                </p:cNvPr>
                <p:cNvPicPr/>
                <p:nvPr/>
              </p:nvPicPr>
              <p:blipFill>
                <a:blip r:embed="rId31"/>
                <a:stretch>
                  <a:fillRect/>
                </a:stretch>
              </p:blipFill>
              <p:spPr>
                <a:xfrm>
                  <a:off x="1472360" y="6755486"/>
                  <a:ext cx="3225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089D562E-4E22-4E77-A94A-2195D09614FA}"/>
                    </a:ext>
                  </a:extLst>
                </p14:cNvPr>
                <p14:cNvContentPartPr/>
                <p14:nvPr/>
              </p14:nvContentPartPr>
              <p14:xfrm>
                <a:off x="1356440" y="6934406"/>
                <a:ext cx="418320" cy="360"/>
              </p14:xfrm>
            </p:contentPart>
          </mc:Choice>
          <mc:Fallback>
            <p:pic>
              <p:nvPicPr>
                <p:cNvPr id="19" name="Ink 18">
                  <a:extLst>
                    <a:ext uri="{FF2B5EF4-FFF2-40B4-BE49-F238E27FC236}">
                      <a16:creationId xmlns:a16="http://schemas.microsoft.com/office/drawing/2014/main" id="{089D562E-4E22-4E77-A94A-2195D09614FA}"/>
                    </a:ext>
                  </a:extLst>
                </p:cNvPr>
                <p:cNvPicPr/>
                <p:nvPr/>
              </p:nvPicPr>
              <p:blipFill>
                <a:blip r:embed="rId33"/>
                <a:stretch>
                  <a:fillRect/>
                </a:stretch>
              </p:blipFill>
              <p:spPr>
                <a:xfrm>
                  <a:off x="1347800" y="6925406"/>
                  <a:ext cx="435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2E235379-76AE-432D-81FE-120D63707C80}"/>
                    </a:ext>
                  </a:extLst>
                </p14:cNvPr>
                <p14:cNvContentPartPr/>
                <p14:nvPr/>
              </p14:nvContentPartPr>
              <p14:xfrm>
                <a:off x="2030720" y="6605006"/>
                <a:ext cx="456120" cy="425520"/>
              </p14:xfrm>
            </p:contentPart>
          </mc:Choice>
          <mc:Fallback>
            <p:pic>
              <p:nvPicPr>
                <p:cNvPr id="20" name="Ink 19">
                  <a:extLst>
                    <a:ext uri="{FF2B5EF4-FFF2-40B4-BE49-F238E27FC236}">
                      <a16:creationId xmlns:a16="http://schemas.microsoft.com/office/drawing/2014/main" id="{2E235379-76AE-432D-81FE-120D63707C80}"/>
                    </a:ext>
                  </a:extLst>
                </p:cNvPr>
                <p:cNvPicPr/>
                <p:nvPr/>
              </p:nvPicPr>
              <p:blipFill>
                <a:blip r:embed="rId35"/>
                <a:stretch>
                  <a:fillRect/>
                </a:stretch>
              </p:blipFill>
              <p:spPr>
                <a:xfrm>
                  <a:off x="2021720" y="6596366"/>
                  <a:ext cx="47376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C4A32F2A-6D56-4F9D-9840-6CB3381C9C14}"/>
                    </a:ext>
                  </a:extLst>
                </p14:cNvPr>
                <p14:cNvContentPartPr/>
                <p14:nvPr/>
              </p14:nvContentPartPr>
              <p14:xfrm>
                <a:off x="2598800" y="6659366"/>
                <a:ext cx="477720" cy="410760"/>
              </p14:xfrm>
            </p:contentPart>
          </mc:Choice>
          <mc:Fallback>
            <p:pic>
              <p:nvPicPr>
                <p:cNvPr id="21" name="Ink 20">
                  <a:extLst>
                    <a:ext uri="{FF2B5EF4-FFF2-40B4-BE49-F238E27FC236}">
                      <a16:creationId xmlns:a16="http://schemas.microsoft.com/office/drawing/2014/main" id="{C4A32F2A-6D56-4F9D-9840-6CB3381C9C14}"/>
                    </a:ext>
                  </a:extLst>
                </p:cNvPr>
                <p:cNvPicPr/>
                <p:nvPr/>
              </p:nvPicPr>
              <p:blipFill>
                <a:blip r:embed="rId37"/>
                <a:stretch>
                  <a:fillRect/>
                </a:stretch>
              </p:blipFill>
              <p:spPr>
                <a:xfrm>
                  <a:off x="2589800" y="6650726"/>
                  <a:ext cx="49536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1B68DA37-D591-436A-999B-30F0BD61B147}"/>
                    </a:ext>
                  </a:extLst>
                </p14:cNvPr>
                <p14:cNvContentPartPr/>
                <p14:nvPr/>
              </p14:nvContentPartPr>
              <p14:xfrm>
                <a:off x="3266960" y="6868526"/>
                <a:ext cx="43920" cy="25200"/>
              </p14:xfrm>
            </p:contentPart>
          </mc:Choice>
          <mc:Fallback>
            <p:pic>
              <p:nvPicPr>
                <p:cNvPr id="22" name="Ink 21">
                  <a:extLst>
                    <a:ext uri="{FF2B5EF4-FFF2-40B4-BE49-F238E27FC236}">
                      <a16:creationId xmlns:a16="http://schemas.microsoft.com/office/drawing/2014/main" id="{1B68DA37-D591-436A-999B-30F0BD61B147}"/>
                    </a:ext>
                  </a:extLst>
                </p:cNvPr>
                <p:cNvPicPr/>
                <p:nvPr/>
              </p:nvPicPr>
              <p:blipFill>
                <a:blip r:embed="rId39"/>
                <a:stretch>
                  <a:fillRect/>
                </a:stretch>
              </p:blipFill>
              <p:spPr>
                <a:xfrm>
                  <a:off x="3258320" y="6859526"/>
                  <a:ext cx="615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56DC6125-A994-4F50-81C4-1DD7EE3F0647}"/>
                    </a:ext>
                  </a:extLst>
                </p14:cNvPr>
                <p14:cNvContentPartPr/>
                <p14:nvPr/>
              </p14:nvContentPartPr>
              <p14:xfrm>
                <a:off x="3556040" y="6629126"/>
                <a:ext cx="239040" cy="313920"/>
              </p14:xfrm>
            </p:contentPart>
          </mc:Choice>
          <mc:Fallback>
            <p:pic>
              <p:nvPicPr>
                <p:cNvPr id="23" name="Ink 22">
                  <a:extLst>
                    <a:ext uri="{FF2B5EF4-FFF2-40B4-BE49-F238E27FC236}">
                      <a16:creationId xmlns:a16="http://schemas.microsoft.com/office/drawing/2014/main" id="{56DC6125-A994-4F50-81C4-1DD7EE3F0647}"/>
                    </a:ext>
                  </a:extLst>
                </p:cNvPr>
                <p:cNvPicPr/>
                <p:nvPr/>
              </p:nvPicPr>
              <p:blipFill>
                <a:blip r:embed="rId41"/>
                <a:stretch>
                  <a:fillRect/>
                </a:stretch>
              </p:blipFill>
              <p:spPr>
                <a:xfrm>
                  <a:off x="3547040" y="6620126"/>
                  <a:ext cx="2566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A14CF0DE-9180-48C0-9CB7-360D350B770F}"/>
                    </a:ext>
                  </a:extLst>
                </p14:cNvPr>
                <p14:cNvContentPartPr/>
                <p14:nvPr/>
              </p14:nvContentPartPr>
              <p14:xfrm>
                <a:off x="3915680" y="6841886"/>
                <a:ext cx="59040" cy="221400"/>
              </p14:xfrm>
            </p:contentPart>
          </mc:Choice>
          <mc:Fallback>
            <p:pic>
              <p:nvPicPr>
                <p:cNvPr id="24" name="Ink 23">
                  <a:extLst>
                    <a:ext uri="{FF2B5EF4-FFF2-40B4-BE49-F238E27FC236}">
                      <a16:creationId xmlns:a16="http://schemas.microsoft.com/office/drawing/2014/main" id="{A14CF0DE-9180-48C0-9CB7-360D350B770F}"/>
                    </a:ext>
                  </a:extLst>
                </p:cNvPr>
                <p:cNvPicPr/>
                <p:nvPr/>
              </p:nvPicPr>
              <p:blipFill>
                <a:blip r:embed="rId43"/>
                <a:stretch>
                  <a:fillRect/>
                </a:stretch>
              </p:blipFill>
              <p:spPr>
                <a:xfrm>
                  <a:off x="3907040" y="6833246"/>
                  <a:ext cx="766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5B01A6CB-4953-4566-B9FA-7B1FEC1F8EBD}"/>
                    </a:ext>
                  </a:extLst>
                </p14:cNvPr>
                <p14:cNvContentPartPr/>
                <p14:nvPr/>
              </p14:nvContentPartPr>
              <p14:xfrm>
                <a:off x="4101800" y="6604286"/>
                <a:ext cx="210960" cy="348480"/>
              </p14:xfrm>
            </p:contentPart>
          </mc:Choice>
          <mc:Fallback>
            <p:pic>
              <p:nvPicPr>
                <p:cNvPr id="25" name="Ink 24">
                  <a:extLst>
                    <a:ext uri="{FF2B5EF4-FFF2-40B4-BE49-F238E27FC236}">
                      <a16:creationId xmlns:a16="http://schemas.microsoft.com/office/drawing/2014/main" id="{5B01A6CB-4953-4566-B9FA-7B1FEC1F8EBD}"/>
                    </a:ext>
                  </a:extLst>
                </p:cNvPr>
                <p:cNvPicPr/>
                <p:nvPr/>
              </p:nvPicPr>
              <p:blipFill>
                <a:blip r:embed="rId45"/>
                <a:stretch>
                  <a:fillRect/>
                </a:stretch>
              </p:blipFill>
              <p:spPr>
                <a:xfrm>
                  <a:off x="4092800" y="6595646"/>
                  <a:ext cx="22860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57359429-B2EE-4918-AA19-FA39AE5DD4C7}"/>
                    </a:ext>
                  </a:extLst>
                </p14:cNvPr>
                <p14:cNvContentPartPr/>
                <p14:nvPr/>
              </p14:nvContentPartPr>
              <p14:xfrm>
                <a:off x="4627040" y="6739646"/>
                <a:ext cx="356040" cy="15120"/>
              </p14:xfrm>
            </p:contentPart>
          </mc:Choice>
          <mc:Fallback>
            <p:pic>
              <p:nvPicPr>
                <p:cNvPr id="26" name="Ink 25">
                  <a:extLst>
                    <a:ext uri="{FF2B5EF4-FFF2-40B4-BE49-F238E27FC236}">
                      <a16:creationId xmlns:a16="http://schemas.microsoft.com/office/drawing/2014/main" id="{57359429-B2EE-4918-AA19-FA39AE5DD4C7}"/>
                    </a:ext>
                  </a:extLst>
                </p:cNvPr>
                <p:cNvPicPr/>
                <p:nvPr/>
              </p:nvPicPr>
              <p:blipFill>
                <a:blip r:embed="rId47"/>
                <a:stretch>
                  <a:fillRect/>
                </a:stretch>
              </p:blipFill>
              <p:spPr>
                <a:xfrm>
                  <a:off x="4618400" y="6731006"/>
                  <a:ext cx="3736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229188E2-2720-4C06-83DD-6E42D07B5D3A}"/>
                    </a:ext>
                  </a:extLst>
                </p14:cNvPr>
                <p14:cNvContentPartPr/>
                <p14:nvPr/>
              </p14:nvContentPartPr>
              <p14:xfrm>
                <a:off x="4627040" y="6921086"/>
                <a:ext cx="242280" cy="20160"/>
              </p14:xfrm>
            </p:contentPart>
          </mc:Choice>
          <mc:Fallback>
            <p:pic>
              <p:nvPicPr>
                <p:cNvPr id="27" name="Ink 26">
                  <a:extLst>
                    <a:ext uri="{FF2B5EF4-FFF2-40B4-BE49-F238E27FC236}">
                      <a16:creationId xmlns:a16="http://schemas.microsoft.com/office/drawing/2014/main" id="{229188E2-2720-4C06-83DD-6E42D07B5D3A}"/>
                    </a:ext>
                  </a:extLst>
                </p:cNvPr>
                <p:cNvPicPr/>
                <p:nvPr/>
              </p:nvPicPr>
              <p:blipFill>
                <a:blip r:embed="rId49"/>
                <a:stretch>
                  <a:fillRect/>
                </a:stretch>
              </p:blipFill>
              <p:spPr>
                <a:xfrm>
                  <a:off x="4618400" y="6912446"/>
                  <a:ext cx="259920" cy="37800"/>
                </a:xfrm>
                <a:prstGeom prst="rect">
                  <a:avLst/>
                </a:prstGeom>
              </p:spPr>
            </p:pic>
          </mc:Fallback>
        </mc:AlternateContent>
      </p:grpSp>
      <p:grpSp>
        <p:nvGrpSpPr>
          <p:cNvPr id="35" name="Group 34">
            <a:extLst>
              <a:ext uri="{FF2B5EF4-FFF2-40B4-BE49-F238E27FC236}">
                <a16:creationId xmlns:a16="http://schemas.microsoft.com/office/drawing/2014/main" id="{02A8F3A1-62B5-4728-8DFD-2F26371CAB5A}"/>
              </a:ext>
            </a:extLst>
          </p:cNvPr>
          <p:cNvGrpSpPr/>
          <p:nvPr/>
        </p:nvGrpSpPr>
        <p:grpSpPr>
          <a:xfrm>
            <a:off x="5262040" y="6565220"/>
            <a:ext cx="644400" cy="477360"/>
            <a:chOff x="5262040" y="6565220"/>
            <a:chExt cx="644400" cy="477360"/>
          </a:xfrm>
        </p:grpSpPr>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8FFCE290-BA91-458D-884D-E9972E356E6D}"/>
                    </a:ext>
                  </a:extLst>
                </p14:cNvPr>
                <p14:cNvContentPartPr/>
                <p14:nvPr/>
              </p14:nvContentPartPr>
              <p14:xfrm>
                <a:off x="5262040" y="6566660"/>
                <a:ext cx="106200" cy="475920"/>
              </p14:xfrm>
            </p:contentPart>
          </mc:Choice>
          <mc:Fallback>
            <p:pic>
              <p:nvPicPr>
                <p:cNvPr id="33" name="Ink 32">
                  <a:extLst>
                    <a:ext uri="{FF2B5EF4-FFF2-40B4-BE49-F238E27FC236}">
                      <a16:creationId xmlns:a16="http://schemas.microsoft.com/office/drawing/2014/main" id="{8FFCE290-BA91-458D-884D-E9972E356E6D}"/>
                    </a:ext>
                  </a:extLst>
                </p:cNvPr>
                <p:cNvPicPr/>
                <p:nvPr/>
              </p:nvPicPr>
              <p:blipFill>
                <a:blip r:embed="rId51"/>
                <a:stretch>
                  <a:fillRect/>
                </a:stretch>
              </p:blipFill>
              <p:spPr>
                <a:xfrm>
                  <a:off x="5253400" y="6558020"/>
                  <a:ext cx="123840" cy="493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42E45BBE-530E-4264-AB1A-67E7208C2569}"/>
                    </a:ext>
                  </a:extLst>
                </p14:cNvPr>
                <p14:cNvContentPartPr/>
                <p14:nvPr/>
              </p14:nvContentPartPr>
              <p14:xfrm>
                <a:off x="5614480" y="6565220"/>
                <a:ext cx="291960" cy="380880"/>
              </p14:xfrm>
            </p:contentPart>
          </mc:Choice>
          <mc:Fallback>
            <p:pic>
              <p:nvPicPr>
                <p:cNvPr id="34" name="Ink 33">
                  <a:extLst>
                    <a:ext uri="{FF2B5EF4-FFF2-40B4-BE49-F238E27FC236}">
                      <a16:creationId xmlns:a16="http://schemas.microsoft.com/office/drawing/2014/main" id="{42E45BBE-530E-4264-AB1A-67E7208C2569}"/>
                    </a:ext>
                  </a:extLst>
                </p:cNvPr>
                <p:cNvPicPr/>
                <p:nvPr/>
              </p:nvPicPr>
              <p:blipFill>
                <a:blip r:embed="rId53"/>
                <a:stretch>
                  <a:fillRect/>
                </a:stretch>
              </p:blipFill>
              <p:spPr>
                <a:xfrm>
                  <a:off x="5605480" y="6556220"/>
                  <a:ext cx="309600" cy="39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7C1C3303-787F-4F2F-AB48-B9A48C7DF51B}"/>
                  </a:ext>
                </a:extLst>
              </p14:cNvPr>
              <p14:cNvContentPartPr/>
              <p14:nvPr/>
            </p14:nvContentPartPr>
            <p14:xfrm>
              <a:off x="462880" y="6554420"/>
              <a:ext cx="610200" cy="745920"/>
            </p14:xfrm>
          </p:contentPart>
        </mc:Choice>
        <mc:Fallback>
          <p:pic>
            <p:nvPicPr>
              <p:cNvPr id="36" name="Ink 35">
                <a:extLst>
                  <a:ext uri="{FF2B5EF4-FFF2-40B4-BE49-F238E27FC236}">
                    <a16:creationId xmlns:a16="http://schemas.microsoft.com/office/drawing/2014/main" id="{7C1C3303-787F-4F2F-AB48-B9A48C7DF51B}"/>
                  </a:ext>
                </a:extLst>
              </p:cNvPr>
              <p:cNvPicPr/>
              <p:nvPr/>
            </p:nvPicPr>
            <p:blipFill>
              <a:blip r:embed="rId55"/>
              <a:stretch>
                <a:fillRect/>
              </a:stretch>
            </p:blipFill>
            <p:spPr>
              <a:xfrm>
                <a:off x="453880" y="6545780"/>
                <a:ext cx="627840" cy="763560"/>
              </a:xfrm>
              <a:prstGeom prst="rect">
                <a:avLst/>
              </a:prstGeom>
            </p:spPr>
          </p:pic>
        </mc:Fallback>
      </mc:AlternateContent>
      <p:grpSp>
        <p:nvGrpSpPr>
          <p:cNvPr id="51" name="Group 50">
            <a:extLst>
              <a:ext uri="{FF2B5EF4-FFF2-40B4-BE49-F238E27FC236}">
                <a16:creationId xmlns:a16="http://schemas.microsoft.com/office/drawing/2014/main" id="{958B4657-B933-4B26-9ACE-CB1B8A1DD682}"/>
              </a:ext>
            </a:extLst>
          </p:cNvPr>
          <p:cNvGrpSpPr/>
          <p:nvPr/>
        </p:nvGrpSpPr>
        <p:grpSpPr>
          <a:xfrm>
            <a:off x="346960" y="7734860"/>
            <a:ext cx="1030680" cy="482760"/>
            <a:chOff x="346960" y="7734860"/>
            <a:chExt cx="1030680" cy="482760"/>
          </a:xfrm>
        </p:grpSpPr>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067F818B-0625-409E-8E84-15585C4D575B}"/>
                    </a:ext>
                  </a:extLst>
                </p14:cNvPr>
                <p14:cNvContentPartPr/>
                <p14:nvPr/>
              </p14:nvContentPartPr>
              <p14:xfrm>
                <a:off x="346960" y="7734860"/>
                <a:ext cx="661320" cy="482760"/>
              </p14:xfrm>
            </p:contentPart>
          </mc:Choice>
          <mc:Fallback>
            <p:pic>
              <p:nvPicPr>
                <p:cNvPr id="37" name="Ink 36">
                  <a:extLst>
                    <a:ext uri="{FF2B5EF4-FFF2-40B4-BE49-F238E27FC236}">
                      <a16:creationId xmlns:a16="http://schemas.microsoft.com/office/drawing/2014/main" id="{067F818B-0625-409E-8E84-15585C4D575B}"/>
                    </a:ext>
                  </a:extLst>
                </p:cNvPr>
                <p:cNvPicPr/>
                <p:nvPr/>
              </p:nvPicPr>
              <p:blipFill>
                <a:blip r:embed="rId57"/>
                <a:stretch>
                  <a:fillRect/>
                </a:stretch>
              </p:blipFill>
              <p:spPr>
                <a:xfrm>
                  <a:off x="338320" y="7725860"/>
                  <a:ext cx="67896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0E492627-967E-4290-98E0-E6C7F3E291D8}"/>
                    </a:ext>
                  </a:extLst>
                </p14:cNvPr>
                <p14:cNvContentPartPr/>
                <p14:nvPr/>
              </p14:nvContentPartPr>
              <p14:xfrm>
                <a:off x="1033840" y="7825580"/>
                <a:ext cx="343800" cy="82800"/>
              </p14:xfrm>
            </p:contentPart>
          </mc:Choice>
          <mc:Fallback>
            <p:pic>
              <p:nvPicPr>
                <p:cNvPr id="38" name="Ink 37">
                  <a:extLst>
                    <a:ext uri="{FF2B5EF4-FFF2-40B4-BE49-F238E27FC236}">
                      <a16:creationId xmlns:a16="http://schemas.microsoft.com/office/drawing/2014/main" id="{0E492627-967E-4290-98E0-E6C7F3E291D8}"/>
                    </a:ext>
                  </a:extLst>
                </p:cNvPr>
                <p:cNvPicPr/>
                <p:nvPr/>
              </p:nvPicPr>
              <p:blipFill>
                <a:blip r:embed="rId59"/>
                <a:stretch>
                  <a:fillRect/>
                </a:stretch>
              </p:blipFill>
              <p:spPr>
                <a:xfrm>
                  <a:off x="1024840" y="7816940"/>
                  <a:ext cx="3614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FC781072-0C87-46B3-A05C-53BBBF69A52A}"/>
                    </a:ext>
                  </a:extLst>
                </p14:cNvPr>
                <p14:cNvContentPartPr/>
                <p14:nvPr/>
              </p14:nvContentPartPr>
              <p14:xfrm>
                <a:off x="1072360" y="8052380"/>
                <a:ext cx="231480" cy="26280"/>
              </p14:xfrm>
            </p:contentPart>
          </mc:Choice>
          <mc:Fallback>
            <p:pic>
              <p:nvPicPr>
                <p:cNvPr id="39" name="Ink 38">
                  <a:extLst>
                    <a:ext uri="{FF2B5EF4-FFF2-40B4-BE49-F238E27FC236}">
                      <a16:creationId xmlns:a16="http://schemas.microsoft.com/office/drawing/2014/main" id="{FC781072-0C87-46B3-A05C-53BBBF69A52A}"/>
                    </a:ext>
                  </a:extLst>
                </p:cNvPr>
                <p:cNvPicPr/>
                <p:nvPr/>
              </p:nvPicPr>
              <p:blipFill>
                <a:blip r:embed="rId61"/>
                <a:stretch>
                  <a:fillRect/>
                </a:stretch>
              </p:blipFill>
              <p:spPr>
                <a:xfrm>
                  <a:off x="1063360" y="8043380"/>
                  <a:ext cx="249120" cy="43920"/>
                </a:xfrm>
                <a:prstGeom prst="rect">
                  <a:avLst/>
                </a:prstGeom>
              </p:spPr>
            </p:pic>
          </mc:Fallback>
        </mc:AlternateContent>
      </p:grpSp>
      <p:grpSp>
        <p:nvGrpSpPr>
          <p:cNvPr id="50" name="Group 49">
            <a:extLst>
              <a:ext uri="{FF2B5EF4-FFF2-40B4-BE49-F238E27FC236}">
                <a16:creationId xmlns:a16="http://schemas.microsoft.com/office/drawing/2014/main" id="{643EAC57-2183-4CC1-AE8F-2E6882BC6585}"/>
              </a:ext>
            </a:extLst>
          </p:cNvPr>
          <p:cNvGrpSpPr/>
          <p:nvPr/>
        </p:nvGrpSpPr>
        <p:grpSpPr>
          <a:xfrm>
            <a:off x="1970200" y="7336340"/>
            <a:ext cx="3000240" cy="912600"/>
            <a:chOff x="1970200" y="7336340"/>
            <a:chExt cx="3000240" cy="912600"/>
          </a:xfrm>
        </p:grpSpPr>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0051A3A7-548D-48CF-AAFC-963415D04DB1}"/>
                    </a:ext>
                  </a:extLst>
                </p14:cNvPr>
                <p14:cNvContentPartPr/>
                <p14:nvPr/>
              </p14:nvContentPartPr>
              <p14:xfrm>
                <a:off x="1970200" y="7336340"/>
                <a:ext cx="3000240" cy="896040"/>
              </p14:xfrm>
            </p:contentPart>
          </mc:Choice>
          <mc:Fallback>
            <p:pic>
              <p:nvPicPr>
                <p:cNvPr id="40" name="Ink 39">
                  <a:extLst>
                    <a:ext uri="{FF2B5EF4-FFF2-40B4-BE49-F238E27FC236}">
                      <a16:creationId xmlns:a16="http://schemas.microsoft.com/office/drawing/2014/main" id="{0051A3A7-548D-48CF-AAFC-963415D04DB1}"/>
                    </a:ext>
                  </a:extLst>
                </p:cNvPr>
                <p:cNvPicPr/>
                <p:nvPr/>
              </p:nvPicPr>
              <p:blipFill>
                <a:blip r:embed="rId63"/>
                <a:stretch>
                  <a:fillRect/>
                </a:stretch>
              </p:blipFill>
              <p:spPr>
                <a:xfrm>
                  <a:off x="1961560" y="7327340"/>
                  <a:ext cx="3017880" cy="913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9DC4F634-6F85-43EC-856E-C5FE02D4FE1F}"/>
                    </a:ext>
                  </a:extLst>
                </p14:cNvPr>
                <p14:cNvContentPartPr/>
                <p14:nvPr/>
              </p14:nvContentPartPr>
              <p14:xfrm>
                <a:off x="2227240" y="7676900"/>
                <a:ext cx="312120" cy="348480"/>
              </p14:xfrm>
            </p:contentPart>
          </mc:Choice>
          <mc:Fallback>
            <p:pic>
              <p:nvPicPr>
                <p:cNvPr id="41" name="Ink 40">
                  <a:extLst>
                    <a:ext uri="{FF2B5EF4-FFF2-40B4-BE49-F238E27FC236}">
                      <a16:creationId xmlns:a16="http://schemas.microsoft.com/office/drawing/2014/main" id="{9DC4F634-6F85-43EC-856E-C5FE02D4FE1F}"/>
                    </a:ext>
                  </a:extLst>
                </p:cNvPr>
                <p:cNvPicPr/>
                <p:nvPr/>
              </p:nvPicPr>
              <p:blipFill>
                <a:blip r:embed="rId65"/>
                <a:stretch>
                  <a:fillRect/>
                </a:stretch>
              </p:blipFill>
              <p:spPr>
                <a:xfrm>
                  <a:off x="2218600" y="7667900"/>
                  <a:ext cx="32976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F4E18EE7-8A9D-45DC-AA1F-B21E84952F3C}"/>
                    </a:ext>
                  </a:extLst>
                </p14:cNvPr>
                <p14:cNvContentPartPr/>
                <p14:nvPr/>
              </p14:nvContentPartPr>
              <p14:xfrm>
                <a:off x="2563840" y="7770140"/>
                <a:ext cx="266760" cy="212040"/>
              </p14:xfrm>
            </p:contentPart>
          </mc:Choice>
          <mc:Fallback>
            <p:pic>
              <p:nvPicPr>
                <p:cNvPr id="42" name="Ink 41">
                  <a:extLst>
                    <a:ext uri="{FF2B5EF4-FFF2-40B4-BE49-F238E27FC236}">
                      <a16:creationId xmlns:a16="http://schemas.microsoft.com/office/drawing/2014/main" id="{F4E18EE7-8A9D-45DC-AA1F-B21E84952F3C}"/>
                    </a:ext>
                  </a:extLst>
                </p:cNvPr>
                <p:cNvPicPr/>
                <p:nvPr/>
              </p:nvPicPr>
              <p:blipFill>
                <a:blip r:embed="rId67"/>
                <a:stretch>
                  <a:fillRect/>
                </a:stretch>
              </p:blipFill>
              <p:spPr>
                <a:xfrm>
                  <a:off x="2554840" y="7761140"/>
                  <a:ext cx="2844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57E40824-B51F-442D-B02E-B7577596B6F1}"/>
                    </a:ext>
                  </a:extLst>
                </p14:cNvPr>
                <p14:cNvContentPartPr/>
                <p14:nvPr/>
              </p14:nvContentPartPr>
              <p14:xfrm>
                <a:off x="2920240" y="7897940"/>
                <a:ext cx="13320" cy="20520"/>
              </p14:xfrm>
            </p:contentPart>
          </mc:Choice>
          <mc:Fallback>
            <p:pic>
              <p:nvPicPr>
                <p:cNvPr id="43" name="Ink 42">
                  <a:extLst>
                    <a:ext uri="{FF2B5EF4-FFF2-40B4-BE49-F238E27FC236}">
                      <a16:creationId xmlns:a16="http://schemas.microsoft.com/office/drawing/2014/main" id="{57E40824-B51F-442D-B02E-B7577596B6F1}"/>
                    </a:ext>
                  </a:extLst>
                </p:cNvPr>
                <p:cNvPicPr/>
                <p:nvPr/>
              </p:nvPicPr>
              <p:blipFill>
                <a:blip r:embed="rId69"/>
                <a:stretch>
                  <a:fillRect/>
                </a:stretch>
              </p:blipFill>
              <p:spPr>
                <a:xfrm>
                  <a:off x="2911240" y="7888940"/>
                  <a:ext cx="309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AF48691D-0FA7-4BE7-860C-F3BCA1C36BA4}"/>
                    </a:ext>
                  </a:extLst>
                </p14:cNvPr>
                <p14:cNvContentPartPr/>
                <p14:nvPr/>
              </p14:nvContentPartPr>
              <p14:xfrm>
                <a:off x="3080800" y="7737020"/>
                <a:ext cx="209880" cy="294120"/>
              </p14:xfrm>
            </p:contentPart>
          </mc:Choice>
          <mc:Fallback>
            <p:pic>
              <p:nvPicPr>
                <p:cNvPr id="44" name="Ink 43">
                  <a:extLst>
                    <a:ext uri="{FF2B5EF4-FFF2-40B4-BE49-F238E27FC236}">
                      <a16:creationId xmlns:a16="http://schemas.microsoft.com/office/drawing/2014/main" id="{AF48691D-0FA7-4BE7-860C-F3BCA1C36BA4}"/>
                    </a:ext>
                  </a:extLst>
                </p:cNvPr>
                <p:cNvPicPr/>
                <p:nvPr/>
              </p:nvPicPr>
              <p:blipFill>
                <a:blip r:embed="rId71"/>
                <a:stretch>
                  <a:fillRect/>
                </a:stretch>
              </p:blipFill>
              <p:spPr>
                <a:xfrm>
                  <a:off x="3071800" y="7728020"/>
                  <a:ext cx="22752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EC5E694B-E336-4E1A-8889-E7E56AC2A9C4}"/>
                    </a:ext>
                  </a:extLst>
                </p14:cNvPr>
                <p14:cNvContentPartPr/>
                <p14:nvPr/>
              </p14:nvContentPartPr>
              <p14:xfrm>
                <a:off x="3321280" y="8066780"/>
                <a:ext cx="106200" cy="182160"/>
              </p14:xfrm>
            </p:contentPart>
          </mc:Choice>
          <mc:Fallback>
            <p:pic>
              <p:nvPicPr>
                <p:cNvPr id="45" name="Ink 44">
                  <a:extLst>
                    <a:ext uri="{FF2B5EF4-FFF2-40B4-BE49-F238E27FC236}">
                      <a16:creationId xmlns:a16="http://schemas.microsoft.com/office/drawing/2014/main" id="{EC5E694B-E336-4E1A-8889-E7E56AC2A9C4}"/>
                    </a:ext>
                  </a:extLst>
                </p:cNvPr>
                <p:cNvPicPr/>
                <p:nvPr/>
              </p:nvPicPr>
              <p:blipFill>
                <a:blip r:embed="rId73"/>
                <a:stretch>
                  <a:fillRect/>
                </a:stretch>
              </p:blipFill>
              <p:spPr>
                <a:xfrm>
                  <a:off x="3312280" y="8057780"/>
                  <a:ext cx="1238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DCEB864F-BB9F-4E6F-A83E-26885340985A}"/>
                    </a:ext>
                  </a:extLst>
                </p14:cNvPr>
                <p14:cNvContentPartPr/>
                <p14:nvPr/>
              </p14:nvContentPartPr>
              <p14:xfrm>
                <a:off x="3410200" y="7792460"/>
                <a:ext cx="210240" cy="309600"/>
              </p14:xfrm>
            </p:contentPart>
          </mc:Choice>
          <mc:Fallback>
            <p:pic>
              <p:nvPicPr>
                <p:cNvPr id="46" name="Ink 45">
                  <a:extLst>
                    <a:ext uri="{FF2B5EF4-FFF2-40B4-BE49-F238E27FC236}">
                      <a16:creationId xmlns:a16="http://schemas.microsoft.com/office/drawing/2014/main" id="{DCEB864F-BB9F-4E6F-A83E-26885340985A}"/>
                    </a:ext>
                  </a:extLst>
                </p:cNvPr>
                <p:cNvPicPr/>
                <p:nvPr/>
              </p:nvPicPr>
              <p:blipFill>
                <a:blip r:embed="rId75"/>
                <a:stretch>
                  <a:fillRect/>
                </a:stretch>
              </p:blipFill>
              <p:spPr>
                <a:xfrm>
                  <a:off x="3401560" y="7783820"/>
                  <a:ext cx="22788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CAD826F4-E8F7-4D65-AE30-0849AB8BF454}"/>
                    </a:ext>
                  </a:extLst>
                </p14:cNvPr>
                <p14:cNvContentPartPr/>
                <p14:nvPr/>
              </p14:nvContentPartPr>
              <p14:xfrm>
                <a:off x="3779920" y="7962740"/>
                <a:ext cx="38880" cy="360"/>
              </p14:xfrm>
            </p:contentPart>
          </mc:Choice>
          <mc:Fallback>
            <p:pic>
              <p:nvPicPr>
                <p:cNvPr id="47" name="Ink 46">
                  <a:extLst>
                    <a:ext uri="{FF2B5EF4-FFF2-40B4-BE49-F238E27FC236}">
                      <a16:creationId xmlns:a16="http://schemas.microsoft.com/office/drawing/2014/main" id="{CAD826F4-E8F7-4D65-AE30-0849AB8BF454}"/>
                    </a:ext>
                  </a:extLst>
                </p:cNvPr>
                <p:cNvPicPr/>
                <p:nvPr/>
              </p:nvPicPr>
              <p:blipFill>
                <a:blip r:embed="rId77"/>
                <a:stretch>
                  <a:fillRect/>
                </a:stretch>
              </p:blipFill>
              <p:spPr>
                <a:xfrm>
                  <a:off x="3771280" y="7954100"/>
                  <a:ext cx="56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707791AF-E381-439E-A3DE-2237309A03BF}"/>
                    </a:ext>
                  </a:extLst>
                </p14:cNvPr>
                <p14:cNvContentPartPr/>
                <p14:nvPr/>
              </p14:nvContentPartPr>
              <p14:xfrm>
                <a:off x="3963880" y="7818020"/>
                <a:ext cx="336240" cy="389160"/>
              </p14:xfrm>
            </p:contentPart>
          </mc:Choice>
          <mc:Fallback>
            <p:pic>
              <p:nvPicPr>
                <p:cNvPr id="48" name="Ink 47">
                  <a:extLst>
                    <a:ext uri="{FF2B5EF4-FFF2-40B4-BE49-F238E27FC236}">
                      <a16:creationId xmlns:a16="http://schemas.microsoft.com/office/drawing/2014/main" id="{707791AF-E381-439E-A3DE-2237309A03BF}"/>
                    </a:ext>
                  </a:extLst>
                </p:cNvPr>
                <p:cNvPicPr/>
                <p:nvPr/>
              </p:nvPicPr>
              <p:blipFill>
                <a:blip r:embed="rId79"/>
                <a:stretch>
                  <a:fillRect/>
                </a:stretch>
              </p:blipFill>
              <p:spPr>
                <a:xfrm>
                  <a:off x="3954880" y="7809020"/>
                  <a:ext cx="3538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C2B38968-F66D-46AB-A3A2-D09F31C97D92}"/>
                    </a:ext>
                  </a:extLst>
                </p14:cNvPr>
                <p14:cNvContentPartPr/>
                <p14:nvPr/>
              </p14:nvContentPartPr>
              <p14:xfrm>
                <a:off x="4405600" y="7815500"/>
                <a:ext cx="145440" cy="302040"/>
              </p14:xfrm>
            </p:contentPart>
          </mc:Choice>
          <mc:Fallback>
            <p:pic>
              <p:nvPicPr>
                <p:cNvPr id="49" name="Ink 48">
                  <a:extLst>
                    <a:ext uri="{FF2B5EF4-FFF2-40B4-BE49-F238E27FC236}">
                      <a16:creationId xmlns:a16="http://schemas.microsoft.com/office/drawing/2014/main" id="{C2B38968-F66D-46AB-A3A2-D09F31C97D92}"/>
                    </a:ext>
                  </a:extLst>
                </p:cNvPr>
                <p:cNvPicPr/>
                <p:nvPr/>
              </p:nvPicPr>
              <p:blipFill>
                <a:blip r:embed="rId81"/>
                <a:stretch>
                  <a:fillRect/>
                </a:stretch>
              </p:blipFill>
              <p:spPr>
                <a:xfrm>
                  <a:off x="4396960" y="7806860"/>
                  <a:ext cx="163080" cy="319680"/>
                </a:xfrm>
                <a:prstGeom prst="rect">
                  <a:avLst/>
                </a:prstGeom>
              </p:spPr>
            </p:pic>
          </mc:Fallback>
        </mc:AlternateContent>
      </p:grpSp>
      <p:grpSp>
        <p:nvGrpSpPr>
          <p:cNvPr id="59" name="Group 58">
            <a:extLst>
              <a:ext uri="{FF2B5EF4-FFF2-40B4-BE49-F238E27FC236}">
                <a16:creationId xmlns:a16="http://schemas.microsoft.com/office/drawing/2014/main" id="{CAEEE097-4FCB-4F97-AC51-83F1D53EE3C9}"/>
              </a:ext>
            </a:extLst>
          </p:cNvPr>
          <p:cNvGrpSpPr/>
          <p:nvPr/>
        </p:nvGrpSpPr>
        <p:grpSpPr>
          <a:xfrm>
            <a:off x="4890160" y="7784900"/>
            <a:ext cx="1293120" cy="394920"/>
            <a:chOff x="4890160" y="7784900"/>
            <a:chExt cx="1293120" cy="394920"/>
          </a:xfrm>
        </p:grpSpPr>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96C89A8F-20A2-44F3-9236-EA7B5A9EDB88}"/>
                    </a:ext>
                  </a:extLst>
                </p14:cNvPr>
                <p14:cNvContentPartPr/>
                <p14:nvPr/>
              </p14:nvContentPartPr>
              <p14:xfrm>
                <a:off x="4996000" y="7920980"/>
                <a:ext cx="228240" cy="3240"/>
              </p14:xfrm>
            </p:contentPart>
          </mc:Choice>
          <mc:Fallback>
            <p:pic>
              <p:nvPicPr>
                <p:cNvPr id="52" name="Ink 51">
                  <a:extLst>
                    <a:ext uri="{FF2B5EF4-FFF2-40B4-BE49-F238E27FC236}">
                      <a16:creationId xmlns:a16="http://schemas.microsoft.com/office/drawing/2014/main" id="{96C89A8F-20A2-44F3-9236-EA7B5A9EDB88}"/>
                    </a:ext>
                  </a:extLst>
                </p:cNvPr>
                <p:cNvPicPr/>
                <p:nvPr/>
              </p:nvPicPr>
              <p:blipFill>
                <a:blip r:embed="rId83"/>
                <a:stretch>
                  <a:fillRect/>
                </a:stretch>
              </p:blipFill>
              <p:spPr>
                <a:xfrm>
                  <a:off x="4987000" y="7911980"/>
                  <a:ext cx="2458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E3BB47E4-A42B-47DC-A88D-DD887E7BE67E}"/>
                    </a:ext>
                  </a:extLst>
                </p14:cNvPr>
                <p14:cNvContentPartPr/>
                <p14:nvPr/>
              </p14:nvContentPartPr>
              <p14:xfrm>
                <a:off x="4996000" y="7920980"/>
                <a:ext cx="360" cy="360"/>
              </p14:xfrm>
            </p:contentPart>
          </mc:Choice>
          <mc:Fallback>
            <p:pic>
              <p:nvPicPr>
                <p:cNvPr id="53" name="Ink 52">
                  <a:extLst>
                    <a:ext uri="{FF2B5EF4-FFF2-40B4-BE49-F238E27FC236}">
                      <a16:creationId xmlns:a16="http://schemas.microsoft.com/office/drawing/2014/main" id="{E3BB47E4-A42B-47DC-A88D-DD887E7BE67E}"/>
                    </a:ext>
                  </a:extLst>
                </p:cNvPr>
                <p:cNvPicPr/>
                <p:nvPr/>
              </p:nvPicPr>
              <p:blipFill>
                <a:blip r:embed="rId85"/>
                <a:stretch>
                  <a:fillRect/>
                </a:stretch>
              </p:blipFill>
              <p:spPr>
                <a:xfrm>
                  <a:off x="4987000" y="79119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4F88CF3F-E5D4-4103-8AD7-667D261B9460}"/>
                    </a:ext>
                  </a:extLst>
                </p14:cNvPr>
                <p14:cNvContentPartPr/>
                <p14:nvPr/>
              </p14:nvContentPartPr>
              <p14:xfrm>
                <a:off x="4890160" y="7920980"/>
                <a:ext cx="279360" cy="101520"/>
              </p14:xfrm>
            </p:contentPart>
          </mc:Choice>
          <mc:Fallback>
            <p:pic>
              <p:nvPicPr>
                <p:cNvPr id="54" name="Ink 53">
                  <a:extLst>
                    <a:ext uri="{FF2B5EF4-FFF2-40B4-BE49-F238E27FC236}">
                      <a16:creationId xmlns:a16="http://schemas.microsoft.com/office/drawing/2014/main" id="{4F88CF3F-E5D4-4103-8AD7-667D261B9460}"/>
                    </a:ext>
                  </a:extLst>
                </p:cNvPr>
                <p:cNvPicPr/>
                <p:nvPr/>
              </p:nvPicPr>
              <p:blipFill>
                <a:blip r:embed="rId87"/>
                <a:stretch>
                  <a:fillRect/>
                </a:stretch>
              </p:blipFill>
              <p:spPr>
                <a:xfrm>
                  <a:off x="4881160" y="7911980"/>
                  <a:ext cx="2970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34AA44A5-AFD4-4E01-BDE1-71E519449294}"/>
                    </a:ext>
                  </a:extLst>
                </p14:cNvPr>
                <p14:cNvContentPartPr/>
                <p14:nvPr/>
              </p14:nvContentPartPr>
              <p14:xfrm>
                <a:off x="5220640" y="7784900"/>
                <a:ext cx="228600" cy="296640"/>
              </p14:xfrm>
            </p:contentPart>
          </mc:Choice>
          <mc:Fallback>
            <p:pic>
              <p:nvPicPr>
                <p:cNvPr id="55" name="Ink 54">
                  <a:extLst>
                    <a:ext uri="{FF2B5EF4-FFF2-40B4-BE49-F238E27FC236}">
                      <a16:creationId xmlns:a16="http://schemas.microsoft.com/office/drawing/2014/main" id="{34AA44A5-AFD4-4E01-BDE1-71E519449294}"/>
                    </a:ext>
                  </a:extLst>
                </p:cNvPr>
                <p:cNvPicPr/>
                <p:nvPr/>
              </p:nvPicPr>
              <p:blipFill>
                <a:blip r:embed="rId89"/>
                <a:stretch>
                  <a:fillRect/>
                </a:stretch>
              </p:blipFill>
              <p:spPr>
                <a:xfrm>
                  <a:off x="5211640" y="7775900"/>
                  <a:ext cx="24624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20CDC3B0-235F-4B0E-96AE-D524EFB47115}"/>
                    </a:ext>
                  </a:extLst>
                </p14:cNvPr>
                <p14:cNvContentPartPr/>
                <p14:nvPr/>
              </p14:nvContentPartPr>
              <p14:xfrm>
                <a:off x="5467600" y="8059580"/>
                <a:ext cx="360" cy="120240"/>
              </p14:xfrm>
            </p:contentPart>
          </mc:Choice>
          <mc:Fallback>
            <p:pic>
              <p:nvPicPr>
                <p:cNvPr id="56" name="Ink 55">
                  <a:extLst>
                    <a:ext uri="{FF2B5EF4-FFF2-40B4-BE49-F238E27FC236}">
                      <a16:creationId xmlns:a16="http://schemas.microsoft.com/office/drawing/2014/main" id="{20CDC3B0-235F-4B0E-96AE-D524EFB47115}"/>
                    </a:ext>
                  </a:extLst>
                </p:cNvPr>
                <p:cNvPicPr/>
                <p:nvPr/>
              </p:nvPicPr>
              <p:blipFill>
                <a:blip r:embed="rId91"/>
                <a:stretch>
                  <a:fillRect/>
                </a:stretch>
              </p:blipFill>
              <p:spPr>
                <a:xfrm>
                  <a:off x="5458600" y="8050580"/>
                  <a:ext cx="180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AE767E94-8F39-4934-8BE4-B8AE2C95E932}"/>
                    </a:ext>
                  </a:extLst>
                </p14:cNvPr>
                <p14:cNvContentPartPr/>
                <p14:nvPr/>
              </p14:nvContentPartPr>
              <p14:xfrm>
                <a:off x="5637160" y="7820540"/>
                <a:ext cx="202680" cy="219240"/>
              </p14:xfrm>
            </p:contentPart>
          </mc:Choice>
          <mc:Fallback>
            <p:pic>
              <p:nvPicPr>
                <p:cNvPr id="57" name="Ink 56">
                  <a:extLst>
                    <a:ext uri="{FF2B5EF4-FFF2-40B4-BE49-F238E27FC236}">
                      <a16:creationId xmlns:a16="http://schemas.microsoft.com/office/drawing/2014/main" id="{AE767E94-8F39-4934-8BE4-B8AE2C95E932}"/>
                    </a:ext>
                  </a:extLst>
                </p:cNvPr>
                <p:cNvPicPr/>
                <p:nvPr/>
              </p:nvPicPr>
              <p:blipFill>
                <a:blip r:embed="rId93"/>
                <a:stretch>
                  <a:fillRect/>
                </a:stretch>
              </p:blipFill>
              <p:spPr>
                <a:xfrm>
                  <a:off x="5628520" y="7811900"/>
                  <a:ext cx="22032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AC1BABA1-2567-4303-8EF3-AA5B78A10FEC}"/>
                    </a:ext>
                  </a:extLst>
                </p14:cNvPr>
                <p14:cNvContentPartPr/>
                <p14:nvPr/>
              </p14:nvContentPartPr>
              <p14:xfrm>
                <a:off x="5942440" y="7821260"/>
                <a:ext cx="240840" cy="194040"/>
              </p14:xfrm>
            </p:contentPart>
          </mc:Choice>
          <mc:Fallback>
            <p:pic>
              <p:nvPicPr>
                <p:cNvPr id="58" name="Ink 57">
                  <a:extLst>
                    <a:ext uri="{FF2B5EF4-FFF2-40B4-BE49-F238E27FC236}">
                      <a16:creationId xmlns:a16="http://schemas.microsoft.com/office/drawing/2014/main" id="{AC1BABA1-2567-4303-8EF3-AA5B78A10FEC}"/>
                    </a:ext>
                  </a:extLst>
                </p:cNvPr>
                <p:cNvPicPr/>
                <p:nvPr/>
              </p:nvPicPr>
              <p:blipFill>
                <a:blip r:embed="rId95"/>
                <a:stretch>
                  <a:fillRect/>
                </a:stretch>
              </p:blipFill>
              <p:spPr>
                <a:xfrm>
                  <a:off x="5933440" y="7812620"/>
                  <a:ext cx="258480" cy="211680"/>
                </a:xfrm>
                <a:prstGeom prst="rect">
                  <a:avLst/>
                </a:prstGeom>
              </p:spPr>
            </p:pic>
          </mc:Fallback>
        </mc:AlternateContent>
      </p:grpSp>
      <p:grpSp>
        <p:nvGrpSpPr>
          <p:cNvPr id="70" name="Group 69">
            <a:extLst>
              <a:ext uri="{FF2B5EF4-FFF2-40B4-BE49-F238E27FC236}">
                <a16:creationId xmlns:a16="http://schemas.microsoft.com/office/drawing/2014/main" id="{C7A00846-5A75-4BCA-A1F8-AD6DB2877C48}"/>
              </a:ext>
            </a:extLst>
          </p:cNvPr>
          <p:cNvGrpSpPr/>
          <p:nvPr/>
        </p:nvGrpSpPr>
        <p:grpSpPr>
          <a:xfrm>
            <a:off x="11107720" y="4493420"/>
            <a:ext cx="3161160" cy="945000"/>
            <a:chOff x="11107720" y="4493420"/>
            <a:chExt cx="3161160" cy="945000"/>
          </a:xfrm>
        </p:grpSpPr>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CD56E316-DF37-4907-B84F-67E12AD914C7}"/>
                    </a:ext>
                  </a:extLst>
                </p14:cNvPr>
                <p14:cNvContentPartPr/>
                <p14:nvPr/>
              </p14:nvContentPartPr>
              <p14:xfrm>
                <a:off x="11107720" y="4985540"/>
                <a:ext cx="3161160" cy="51480"/>
              </p14:xfrm>
            </p:contentPart>
          </mc:Choice>
          <mc:Fallback>
            <p:pic>
              <p:nvPicPr>
                <p:cNvPr id="60" name="Ink 59">
                  <a:extLst>
                    <a:ext uri="{FF2B5EF4-FFF2-40B4-BE49-F238E27FC236}">
                      <a16:creationId xmlns:a16="http://schemas.microsoft.com/office/drawing/2014/main" id="{CD56E316-DF37-4907-B84F-67E12AD914C7}"/>
                    </a:ext>
                  </a:extLst>
                </p:cNvPr>
                <p:cNvPicPr/>
                <p:nvPr/>
              </p:nvPicPr>
              <p:blipFill>
                <a:blip r:embed="rId97"/>
                <a:stretch>
                  <a:fillRect/>
                </a:stretch>
              </p:blipFill>
              <p:spPr>
                <a:xfrm>
                  <a:off x="11098720" y="4976900"/>
                  <a:ext cx="31788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BB2CCFE7-F595-4CFB-B131-7E7086F91319}"/>
                    </a:ext>
                  </a:extLst>
                </p14:cNvPr>
                <p14:cNvContentPartPr/>
                <p14:nvPr/>
              </p14:nvContentPartPr>
              <p14:xfrm>
                <a:off x="12567160" y="4715180"/>
                <a:ext cx="6840" cy="217800"/>
              </p14:xfrm>
            </p:contentPart>
          </mc:Choice>
          <mc:Fallback>
            <p:pic>
              <p:nvPicPr>
                <p:cNvPr id="61" name="Ink 60">
                  <a:extLst>
                    <a:ext uri="{FF2B5EF4-FFF2-40B4-BE49-F238E27FC236}">
                      <a16:creationId xmlns:a16="http://schemas.microsoft.com/office/drawing/2014/main" id="{BB2CCFE7-F595-4CFB-B131-7E7086F91319}"/>
                    </a:ext>
                  </a:extLst>
                </p:cNvPr>
                <p:cNvPicPr/>
                <p:nvPr/>
              </p:nvPicPr>
              <p:blipFill>
                <a:blip r:embed="rId99"/>
                <a:stretch>
                  <a:fillRect/>
                </a:stretch>
              </p:blipFill>
              <p:spPr>
                <a:xfrm>
                  <a:off x="12558520" y="4706180"/>
                  <a:ext cx="2448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B7C622D2-D789-4883-B296-3A779D2BDF08}"/>
                    </a:ext>
                  </a:extLst>
                </p14:cNvPr>
                <p14:cNvContentPartPr/>
                <p14:nvPr/>
              </p14:nvContentPartPr>
              <p14:xfrm>
                <a:off x="12246400" y="5068700"/>
                <a:ext cx="719640" cy="285120"/>
              </p14:xfrm>
            </p:contentPart>
          </mc:Choice>
          <mc:Fallback>
            <p:pic>
              <p:nvPicPr>
                <p:cNvPr id="62" name="Ink 61">
                  <a:extLst>
                    <a:ext uri="{FF2B5EF4-FFF2-40B4-BE49-F238E27FC236}">
                      <a16:creationId xmlns:a16="http://schemas.microsoft.com/office/drawing/2014/main" id="{B7C622D2-D789-4883-B296-3A779D2BDF08}"/>
                    </a:ext>
                  </a:extLst>
                </p:cNvPr>
                <p:cNvPicPr/>
                <p:nvPr/>
              </p:nvPicPr>
              <p:blipFill>
                <a:blip r:embed="rId101"/>
                <a:stretch>
                  <a:fillRect/>
                </a:stretch>
              </p:blipFill>
              <p:spPr>
                <a:xfrm>
                  <a:off x="12237760" y="5060060"/>
                  <a:ext cx="7372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4" name="Ink 63">
                  <a:extLst>
                    <a:ext uri="{FF2B5EF4-FFF2-40B4-BE49-F238E27FC236}">
                      <a16:creationId xmlns:a16="http://schemas.microsoft.com/office/drawing/2014/main" id="{ACF0B8F3-A669-4D30-B710-F4F52E7846D6}"/>
                    </a:ext>
                  </a:extLst>
                </p14:cNvPr>
                <p14:cNvContentPartPr/>
                <p14:nvPr/>
              </p14:nvContentPartPr>
              <p14:xfrm>
                <a:off x="11947240" y="4756580"/>
                <a:ext cx="65880" cy="296280"/>
              </p14:xfrm>
            </p:contentPart>
          </mc:Choice>
          <mc:Fallback>
            <p:pic>
              <p:nvPicPr>
                <p:cNvPr id="64" name="Ink 63">
                  <a:extLst>
                    <a:ext uri="{FF2B5EF4-FFF2-40B4-BE49-F238E27FC236}">
                      <a16:creationId xmlns:a16="http://schemas.microsoft.com/office/drawing/2014/main" id="{ACF0B8F3-A669-4D30-B710-F4F52E7846D6}"/>
                    </a:ext>
                  </a:extLst>
                </p:cNvPr>
                <p:cNvPicPr/>
                <p:nvPr/>
              </p:nvPicPr>
              <p:blipFill>
                <a:blip r:embed="rId103"/>
                <a:stretch>
                  <a:fillRect/>
                </a:stretch>
              </p:blipFill>
              <p:spPr>
                <a:xfrm>
                  <a:off x="11938240" y="4747580"/>
                  <a:ext cx="8352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5" name="Ink 64">
                  <a:extLst>
                    <a:ext uri="{FF2B5EF4-FFF2-40B4-BE49-F238E27FC236}">
                      <a16:creationId xmlns:a16="http://schemas.microsoft.com/office/drawing/2014/main" id="{5B9BA9FE-4A0D-499A-84C7-44703F48C409}"/>
                    </a:ext>
                  </a:extLst>
                </p14:cNvPr>
                <p14:cNvContentPartPr/>
                <p14:nvPr/>
              </p14:nvContentPartPr>
              <p14:xfrm>
                <a:off x="11438200" y="5173460"/>
                <a:ext cx="16560" cy="178200"/>
              </p14:xfrm>
            </p:contentPart>
          </mc:Choice>
          <mc:Fallback>
            <p:pic>
              <p:nvPicPr>
                <p:cNvPr id="65" name="Ink 64">
                  <a:extLst>
                    <a:ext uri="{FF2B5EF4-FFF2-40B4-BE49-F238E27FC236}">
                      <a16:creationId xmlns:a16="http://schemas.microsoft.com/office/drawing/2014/main" id="{5B9BA9FE-4A0D-499A-84C7-44703F48C409}"/>
                    </a:ext>
                  </a:extLst>
                </p:cNvPr>
                <p:cNvPicPr/>
                <p:nvPr/>
              </p:nvPicPr>
              <p:blipFill>
                <a:blip r:embed="rId105"/>
                <a:stretch>
                  <a:fillRect/>
                </a:stretch>
              </p:blipFill>
              <p:spPr>
                <a:xfrm>
                  <a:off x="11429200" y="5164820"/>
                  <a:ext cx="342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Ink 65">
                  <a:extLst>
                    <a:ext uri="{FF2B5EF4-FFF2-40B4-BE49-F238E27FC236}">
                      <a16:creationId xmlns:a16="http://schemas.microsoft.com/office/drawing/2014/main" id="{34FA27B6-13F7-4C72-B293-1006A9E3E2DB}"/>
                    </a:ext>
                  </a:extLst>
                </p14:cNvPr>
                <p14:cNvContentPartPr/>
                <p14:nvPr/>
              </p14:nvContentPartPr>
              <p14:xfrm>
                <a:off x="11559880" y="5141060"/>
                <a:ext cx="186120" cy="263520"/>
              </p14:xfrm>
            </p:contentPart>
          </mc:Choice>
          <mc:Fallback>
            <p:pic>
              <p:nvPicPr>
                <p:cNvPr id="66" name="Ink 65">
                  <a:extLst>
                    <a:ext uri="{FF2B5EF4-FFF2-40B4-BE49-F238E27FC236}">
                      <a16:creationId xmlns:a16="http://schemas.microsoft.com/office/drawing/2014/main" id="{34FA27B6-13F7-4C72-B293-1006A9E3E2DB}"/>
                    </a:ext>
                  </a:extLst>
                </p:cNvPr>
                <p:cNvPicPr/>
                <p:nvPr/>
              </p:nvPicPr>
              <p:blipFill>
                <a:blip r:embed="rId107"/>
                <a:stretch>
                  <a:fillRect/>
                </a:stretch>
              </p:blipFill>
              <p:spPr>
                <a:xfrm>
                  <a:off x="11550880" y="5132420"/>
                  <a:ext cx="2037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EA6CDFBA-51F7-4735-85D8-A33421C5EC9A}"/>
                    </a:ext>
                  </a:extLst>
                </p14:cNvPr>
                <p14:cNvContentPartPr/>
                <p14:nvPr/>
              </p14:nvContentPartPr>
              <p14:xfrm>
                <a:off x="11707480" y="5315300"/>
                <a:ext cx="96480" cy="123120"/>
              </p14:xfrm>
            </p:contentPart>
          </mc:Choice>
          <mc:Fallback>
            <p:pic>
              <p:nvPicPr>
                <p:cNvPr id="67" name="Ink 66">
                  <a:extLst>
                    <a:ext uri="{FF2B5EF4-FFF2-40B4-BE49-F238E27FC236}">
                      <a16:creationId xmlns:a16="http://schemas.microsoft.com/office/drawing/2014/main" id="{EA6CDFBA-51F7-4735-85D8-A33421C5EC9A}"/>
                    </a:ext>
                  </a:extLst>
                </p:cNvPr>
                <p:cNvPicPr/>
                <p:nvPr/>
              </p:nvPicPr>
              <p:blipFill>
                <a:blip r:embed="rId109"/>
                <a:stretch>
                  <a:fillRect/>
                </a:stretch>
              </p:blipFill>
              <p:spPr>
                <a:xfrm>
                  <a:off x="11698840" y="5306300"/>
                  <a:ext cx="1141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66A6C4EC-56FB-46A9-A1B1-F5940A700241}"/>
                    </a:ext>
                  </a:extLst>
                </p14:cNvPr>
                <p14:cNvContentPartPr/>
                <p14:nvPr/>
              </p14:nvContentPartPr>
              <p14:xfrm>
                <a:off x="11890000" y="5133140"/>
                <a:ext cx="133200" cy="280440"/>
              </p14:xfrm>
            </p:contentPart>
          </mc:Choice>
          <mc:Fallback>
            <p:pic>
              <p:nvPicPr>
                <p:cNvPr id="68" name="Ink 67">
                  <a:extLst>
                    <a:ext uri="{FF2B5EF4-FFF2-40B4-BE49-F238E27FC236}">
                      <a16:creationId xmlns:a16="http://schemas.microsoft.com/office/drawing/2014/main" id="{66A6C4EC-56FB-46A9-A1B1-F5940A700241}"/>
                    </a:ext>
                  </a:extLst>
                </p:cNvPr>
                <p:cNvPicPr/>
                <p:nvPr/>
              </p:nvPicPr>
              <p:blipFill>
                <a:blip r:embed="rId111"/>
                <a:stretch>
                  <a:fillRect/>
                </a:stretch>
              </p:blipFill>
              <p:spPr>
                <a:xfrm>
                  <a:off x="11881360" y="5124500"/>
                  <a:ext cx="1508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9" name="Ink 68">
                  <a:extLst>
                    <a:ext uri="{FF2B5EF4-FFF2-40B4-BE49-F238E27FC236}">
                      <a16:creationId xmlns:a16="http://schemas.microsoft.com/office/drawing/2014/main" id="{0DC4FF8A-6704-4251-9734-08CED259CBD7}"/>
                    </a:ext>
                  </a:extLst>
                </p14:cNvPr>
                <p14:cNvContentPartPr/>
                <p14:nvPr/>
              </p14:nvContentPartPr>
              <p14:xfrm>
                <a:off x="12047680" y="4493420"/>
                <a:ext cx="1178640" cy="452520"/>
              </p14:xfrm>
            </p:contentPart>
          </mc:Choice>
          <mc:Fallback>
            <p:pic>
              <p:nvPicPr>
                <p:cNvPr id="69" name="Ink 68">
                  <a:extLst>
                    <a:ext uri="{FF2B5EF4-FFF2-40B4-BE49-F238E27FC236}">
                      <a16:creationId xmlns:a16="http://schemas.microsoft.com/office/drawing/2014/main" id="{0DC4FF8A-6704-4251-9734-08CED259CBD7}"/>
                    </a:ext>
                  </a:extLst>
                </p:cNvPr>
                <p:cNvPicPr/>
                <p:nvPr/>
              </p:nvPicPr>
              <p:blipFill>
                <a:blip r:embed="rId113"/>
                <a:stretch>
                  <a:fillRect/>
                </a:stretch>
              </p:blipFill>
              <p:spPr>
                <a:xfrm>
                  <a:off x="12038680" y="4484420"/>
                  <a:ext cx="1196280" cy="470160"/>
                </a:xfrm>
                <a:prstGeom prst="rect">
                  <a:avLst/>
                </a:prstGeom>
              </p:spPr>
            </p:pic>
          </mc:Fallback>
        </mc:AlternateContent>
      </p:grpSp>
      <p:grpSp>
        <p:nvGrpSpPr>
          <p:cNvPr id="80" name="Group 79">
            <a:extLst>
              <a:ext uri="{FF2B5EF4-FFF2-40B4-BE49-F238E27FC236}">
                <a16:creationId xmlns:a16="http://schemas.microsoft.com/office/drawing/2014/main" id="{184EADB2-813F-4DBC-A088-0FE60705AC92}"/>
              </a:ext>
            </a:extLst>
          </p:cNvPr>
          <p:cNvGrpSpPr/>
          <p:nvPr/>
        </p:nvGrpSpPr>
        <p:grpSpPr>
          <a:xfrm>
            <a:off x="14132800" y="6411500"/>
            <a:ext cx="750960" cy="281520"/>
            <a:chOff x="14132800" y="6411500"/>
            <a:chExt cx="750960" cy="281520"/>
          </a:xfrm>
        </p:grpSpPr>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1725EBAC-41F9-4C8D-89E5-871F1B10AB27}"/>
                    </a:ext>
                  </a:extLst>
                </p14:cNvPr>
                <p14:cNvContentPartPr/>
                <p14:nvPr/>
              </p14:nvContentPartPr>
              <p14:xfrm>
                <a:off x="14132800" y="6433820"/>
                <a:ext cx="289080" cy="187920"/>
              </p14:xfrm>
            </p:contentPart>
          </mc:Choice>
          <mc:Fallback>
            <p:pic>
              <p:nvPicPr>
                <p:cNvPr id="73" name="Ink 72">
                  <a:extLst>
                    <a:ext uri="{FF2B5EF4-FFF2-40B4-BE49-F238E27FC236}">
                      <a16:creationId xmlns:a16="http://schemas.microsoft.com/office/drawing/2014/main" id="{1725EBAC-41F9-4C8D-89E5-871F1B10AB27}"/>
                    </a:ext>
                  </a:extLst>
                </p:cNvPr>
                <p:cNvPicPr/>
                <p:nvPr/>
              </p:nvPicPr>
              <p:blipFill>
                <a:blip r:embed="rId115"/>
                <a:stretch>
                  <a:fillRect/>
                </a:stretch>
              </p:blipFill>
              <p:spPr>
                <a:xfrm>
                  <a:off x="14124160" y="6425180"/>
                  <a:ext cx="3067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4" name="Ink 73">
                  <a:extLst>
                    <a:ext uri="{FF2B5EF4-FFF2-40B4-BE49-F238E27FC236}">
                      <a16:creationId xmlns:a16="http://schemas.microsoft.com/office/drawing/2014/main" id="{64E9EA18-33F6-4A61-B822-30EC47A0113E}"/>
                    </a:ext>
                  </a:extLst>
                </p14:cNvPr>
                <p14:cNvContentPartPr/>
                <p14:nvPr/>
              </p14:nvContentPartPr>
              <p14:xfrm>
                <a:off x="14478760" y="6411500"/>
                <a:ext cx="405000" cy="281520"/>
              </p14:xfrm>
            </p:contentPart>
          </mc:Choice>
          <mc:Fallback>
            <p:pic>
              <p:nvPicPr>
                <p:cNvPr id="74" name="Ink 73">
                  <a:extLst>
                    <a:ext uri="{FF2B5EF4-FFF2-40B4-BE49-F238E27FC236}">
                      <a16:creationId xmlns:a16="http://schemas.microsoft.com/office/drawing/2014/main" id="{64E9EA18-33F6-4A61-B822-30EC47A0113E}"/>
                    </a:ext>
                  </a:extLst>
                </p:cNvPr>
                <p:cNvPicPr/>
                <p:nvPr/>
              </p:nvPicPr>
              <p:blipFill>
                <a:blip r:embed="rId117"/>
                <a:stretch>
                  <a:fillRect/>
                </a:stretch>
              </p:blipFill>
              <p:spPr>
                <a:xfrm>
                  <a:off x="14470120" y="6402500"/>
                  <a:ext cx="422640" cy="299160"/>
                </a:xfrm>
                <a:prstGeom prst="rect">
                  <a:avLst/>
                </a:prstGeom>
              </p:spPr>
            </p:pic>
          </mc:Fallback>
        </mc:AlternateContent>
      </p:grpSp>
      <p:grpSp>
        <p:nvGrpSpPr>
          <p:cNvPr id="78" name="Group 77">
            <a:extLst>
              <a:ext uri="{FF2B5EF4-FFF2-40B4-BE49-F238E27FC236}">
                <a16:creationId xmlns:a16="http://schemas.microsoft.com/office/drawing/2014/main" id="{B47A3DF6-4E38-4104-B9CD-AE8154129BE7}"/>
              </a:ext>
            </a:extLst>
          </p:cNvPr>
          <p:cNvGrpSpPr/>
          <p:nvPr/>
        </p:nvGrpSpPr>
        <p:grpSpPr>
          <a:xfrm>
            <a:off x="16038640" y="6399620"/>
            <a:ext cx="449640" cy="272160"/>
            <a:chOff x="16038640" y="6399620"/>
            <a:chExt cx="449640" cy="272160"/>
          </a:xfrm>
        </p:grpSpPr>
        <mc:AlternateContent xmlns:mc="http://schemas.openxmlformats.org/markup-compatibility/2006">
          <mc:Choice xmlns:p14="http://schemas.microsoft.com/office/powerpoint/2010/main" Requires="p14">
            <p:contentPart p14:bwMode="auto" r:id="rId118">
              <p14:nvContentPartPr>
                <p14:cNvPr id="76" name="Ink 75">
                  <a:extLst>
                    <a:ext uri="{FF2B5EF4-FFF2-40B4-BE49-F238E27FC236}">
                      <a16:creationId xmlns:a16="http://schemas.microsoft.com/office/drawing/2014/main" id="{A65F33DD-7C4A-474B-AC3B-2A86A5C16C7C}"/>
                    </a:ext>
                  </a:extLst>
                </p14:cNvPr>
                <p14:cNvContentPartPr/>
                <p14:nvPr/>
              </p14:nvContentPartPr>
              <p14:xfrm>
                <a:off x="16038640" y="6399620"/>
                <a:ext cx="250920" cy="272160"/>
              </p14:xfrm>
            </p:contentPart>
          </mc:Choice>
          <mc:Fallback>
            <p:pic>
              <p:nvPicPr>
                <p:cNvPr id="76" name="Ink 75">
                  <a:extLst>
                    <a:ext uri="{FF2B5EF4-FFF2-40B4-BE49-F238E27FC236}">
                      <a16:creationId xmlns:a16="http://schemas.microsoft.com/office/drawing/2014/main" id="{A65F33DD-7C4A-474B-AC3B-2A86A5C16C7C}"/>
                    </a:ext>
                  </a:extLst>
                </p:cNvPr>
                <p:cNvPicPr/>
                <p:nvPr/>
              </p:nvPicPr>
              <p:blipFill>
                <a:blip r:embed="rId119"/>
                <a:stretch>
                  <a:fillRect/>
                </a:stretch>
              </p:blipFill>
              <p:spPr>
                <a:xfrm>
                  <a:off x="16029640" y="6390620"/>
                  <a:ext cx="2685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7" name="Ink 76">
                  <a:extLst>
                    <a:ext uri="{FF2B5EF4-FFF2-40B4-BE49-F238E27FC236}">
                      <a16:creationId xmlns:a16="http://schemas.microsoft.com/office/drawing/2014/main" id="{BFE2913F-849F-4F31-B518-860946454EC1}"/>
                    </a:ext>
                  </a:extLst>
                </p14:cNvPr>
                <p14:cNvContentPartPr/>
                <p14:nvPr/>
              </p14:nvContentPartPr>
              <p14:xfrm>
                <a:off x="16446160" y="6491780"/>
                <a:ext cx="42120" cy="95760"/>
              </p14:xfrm>
            </p:contentPart>
          </mc:Choice>
          <mc:Fallback>
            <p:pic>
              <p:nvPicPr>
                <p:cNvPr id="77" name="Ink 76">
                  <a:extLst>
                    <a:ext uri="{FF2B5EF4-FFF2-40B4-BE49-F238E27FC236}">
                      <a16:creationId xmlns:a16="http://schemas.microsoft.com/office/drawing/2014/main" id="{BFE2913F-849F-4F31-B518-860946454EC1}"/>
                    </a:ext>
                  </a:extLst>
                </p:cNvPr>
                <p:cNvPicPr/>
                <p:nvPr/>
              </p:nvPicPr>
              <p:blipFill>
                <a:blip r:embed="rId121"/>
                <a:stretch>
                  <a:fillRect/>
                </a:stretch>
              </p:blipFill>
              <p:spPr>
                <a:xfrm>
                  <a:off x="16437160" y="6482780"/>
                  <a:ext cx="59760" cy="113400"/>
                </a:xfrm>
                <a:prstGeom prst="rect">
                  <a:avLst/>
                </a:prstGeom>
              </p:spPr>
            </p:pic>
          </mc:Fallback>
        </mc:AlternateContent>
      </p:grpSp>
      <p:grpSp>
        <p:nvGrpSpPr>
          <p:cNvPr id="94" name="Group 93">
            <a:extLst>
              <a:ext uri="{FF2B5EF4-FFF2-40B4-BE49-F238E27FC236}">
                <a16:creationId xmlns:a16="http://schemas.microsoft.com/office/drawing/2014/main" id="{065754C6-ECAF-4E92-9DF0-A31E80EA4B80}"/>
              </a:ext>
            </a:extLst>
          </p:cNvPr>
          <p:cNvGrpSpPr/>
          <p:nvPr/>
        </p:nvGrpSpPr>
        <p:grpSpPr>
          <a:xfrm>
            <a:off x="12833200" y="6956900"/>
            <a:ext cx="1185120" cy="486360"/>
            <a:chOff x="12833200" y="6956900"/>
            <a:chExt cx="1185120" cy="486360"/>
          </a:xfrm>
        </p:grpSpPr>
        <mc:AlternateContent xmlns:mc="http://schemas.openxmlformats.org/markup-compatibility/2006">
          <mc:Choice xmlns:p14="http://schemas.microsoft.com/office/powerpoint/2010/main" Requires="p14">
            <p:contentPart p14:bwMode="auto" r:id="rId122">
              <p14:nvContentPartPr>
                <p14:cNvPr id="90" name="Ink 89">
                  <a:extLst>
                    <a:ext uri="{FF2B5EF4-FFF2-40B4-BE49-F238E27FC236}">
                      <a16:creationId xmlns:a16="http://schemas.microsoft.com/office/drawing/2014/main" id="{45540483-CE5D-46DB-9BE7-193B96C84035}"/>
                    </a:ext>
                  </a:extLst>
                </p14:cNvPr>
                <p14:cNvContentPartPr/>
                <p14:nvPr/>
              </p14:nvContentPartPr>
              <p14:xfrm>
                <a:off x="12833200" y="6998300"/>
                <a:ext cx="350280" cy="358560"/>
              </p14:xfrm>
            </p:contentPart>
          </mc:Choice>
          <mc:Fallback>
            <p:pic>
              <p:nvPicPr>
                <p:cNvPr id="90" name="Ink 89">
                  <a:extLst>
                    <a:ext uri="{FF2B5EF4-FFF2-40B4-BE49-F238E27FC236}">
                      <a16:creationId xmlns:a16="http://schemas.microsoft.com/office/drawing/2014/main" id="{45540483-CE5D-46DB-9BE7-193B96C84035}"/>
                    </a:ext>
                  </a:extLst>
                </p:cNvPr>
                <p:cNvPicPr/>
                <p:nvPr/>
              </p:nvPicPr>
              <p:blipFill>
                <a:blip r:embed="rId123"/>
                <a:stretch>
                  <a:fillRect/>
                </a:stretch>
              </p:blipFill>
              <p:spPr>
                <a:xfrm>
                  <a:off x="12824560" y="6989660"/>
                  <a:ext cx="36792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1" name="Ink 90">
                  <a:extLst>
                    <a:ext uri="{FF2B5EF4-FFF2-40B4-BE49-F238E27FC236}">
                      <a16:creationId xmlns:a16="http://schemas.microsoft.com/office/drawing/2014/main" id="{359F9962-56C4-48FF-A705-CBB36768F111}"/>
                    </a:ext>
                  </a:extLst>
                </p14:cNvPr>
                <p14:cNvContentPartPr/>
                <p14:nvPr/>
              </p14:nvContentPartPr>
              <p14:xfrm>
                <a:off x="13266640" y="6956900"/>
                <a:ext cx="285840" cy="384120"/>
              </p14:xfrm>
            </p:contentPart>
          </mc:Choice>
          <mc:Fallback>
            <p:pic>
              <p:nvPicPr>
                <p:cNvPr id="91" name="Ink 90">
                  <a:extLst>
                    <a:ext uri="{FF2B5EF4-FFF2-40B4-BE49-F238E27FC236}">
                      <a16:creationId xmlns:a16="http://schemas.microsoft.com/office/drawing/2014/main" id="{359F9962-56C4-48FF-A705-CBB36768F111}"/>
                    </a:ext>
                  </a:extLst>
                </p:cNvPr>
                <p:cNvPicPr/>
                <p:nvPr/>
              </p:nvPicPr>
              <p:blipFill>
                <a:blip r:embed="rId125"/>
                <a:stretch>
                  <a:fillRect/>
                </a:stretch>
              </p:blipFill>
              <p:spPr>
                <a:xfrm>
                  <a:off x="13258000" y="6947900"/>
                  <a:ext cx="30348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2" name="Ink 91">
                  <a:extLst>
                    <a:ext uri="{FF2B5EF4-FFF2-40B4-BE49-F238E27FC236}">
                      <a16:creationId xmlns:a16="http://schemas.microsoft.com/office/drawing/2014/main" id="{CAA8482E-6186-46F7-93E8-1973FDC6E8CA}"/>
                    </a:ext>
                  </a:extLst>
                </p14:cNvPr>
                <p14:cNvContentPartPr/>
                <p14:nvPr/>
              </p14:nvContentPartPr>
              <p14:xfrm>
                <a:off x="13609720" y="7245260"/>
                <a:ext cx="55080" cy="198000"/>
              </p14:xfrm>
            </p:contentPart>
          </mc:Choice>
          <mc:Fallback>
            <p:pic>
              <p:nvPicPr>
                <p:cNvPr id="92" name="Ink 91">
                  <a:extLst>
                    <a:ext uri="{FF2B5EF4-FFF2-40B4-BE49-F238E27FC236}">
                      <a16:creationId xmlns:a16="http://schemas.microsoft.com/office/drawing/2014/main" id="{CAA8482E-6186-46F7-93E8-1973FDC6E8CA}"/>
                    </a:ext>
                  </a:extLst>
                </p:cNvPr>
                <p:cNvPicPr/>
                <p:nvPr/>
              </p:nvPicPr>
              <p:blipFill>
                <a:blip r:embed="rId127"/>
                <a:stretch>
                  <a:fillRect/>
                </a:stretch>
              </p:blipFill>
              <p:spPr>
                <a:xfrm>
                  <a:off x="13601080" y="7236620"/>
                  <a:ext cx="727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3" name="Ink 92">
                  <a:extLst>
                    <a:ext uri="{FF2B5EF4-FFF2-40B4-BE49-F238E27FC236}">
                      <a16:creationId xmlns:a16="http://schemas.microsoft.com/office/drawing/2014/main" id="{DAAE4022-D9CD-4D45-9E5E-369586C1E4A7}"/>
                    </a:ext>
                  </a:extLst>
                </p14:cNvPr>
                <p14:cNvContentPartPr/>
                <p14:nvPr/>
              </p14:nvContentPartPr>
              <p14:xfrm>
                <a:off x="13683160" y="7042580"/>
                <a:ext cx="335160" cy="326160"/>
              </p14:xfrm>
            </p:contentPart>
          </mc:Choice>
          <mc:Fallback>
            <p:pic>
              <p:nvPicPr>
                <p:cNvPr id="93" name="Ink 92">
                  <a:extLst>
                    <a:ext uri="{FF2B5EF4-FFF2-40B4-BE49-F238E27FC236}">
                      <a16:creationId xmlns:a16="http://schemas.microsoft.com/office/drawing/2014/main" id="{DAAE4022-D9CD-4D45-9E5E-369586C1E4A7}"/>
                    </a:ext>
                  </a:extLst>
                </p:cNvPr>
                <p:cNvPicPr/>
                <p:nvPr/>
              </p:nvPicPr>
              <p:blipFill>
                <a:blip r:embed="rId129"/>
                <a:stretch>
                  <a:fillRect/>
                </a:stretch>
              </p:blipFill>
              <p:spPr>
                <a:xfrm>
                  <a:off x="13674520" y="7033580"/>
                  <a:ext cx="352800" cy="343800"/>
                </a:xfrm>
                <a:prstGeom prst="rect">
                  <a:avLst/>
                </a:prstGeom>
              </p:spPr>
            </p:pic>
          </mc:Fallback>
        </mc:AlternateContent>
      </p:grpSp>
      <p:grpSp>
        <p:nvGrpSpPr>
          <p:cNvPr id="96" name="Group 95">
            <a:extLst>
              <a:ext uri="{FF2B5EF4-FFF2-40B4-BE49-F238E27FC236}">
                <a16:creationId xmlns:a16="http://schemas.microsoft.com/office/drawing/2014/main" id="{2BB5F6C0-D36E-4238-BDFD-F30567BFF88A}"/>
              </a:ext>
            </a:extLst>
          </p:cNvPr>
          <p:cNvGrpSpPr/>
          <p:nvPr/>
        </p:nvGrpSpPr>
        <p:grpSpPr>
          <a:xfrm>
            <a:off x="13850560" y="5249420"/>
            <a:ext cx="3452400" cy="959760"/>
            <a:chOff x="13850560" y="5249420"/>
            <a:chExt cx="3452400" cy="959760"/>
          </a:xfrm>
        </p:grpSpPr>
        <mc:AlternateContent xmlns:mc="http://schemas.openxmlformats.org/markup-compatibility/2006">
          <mc:Choice xmlns:p14="http://schemas.microsoft.com/office/powerpoint/2010/main" Requires="p14">
            <p:contentPart p14:bwMode="auto" r:id="rId130">
              <p14:nvContentPartPr>
                <p14:cNvPr id="71" name="Ink 70">
                  <a:extLst>
                    <a:ext uri="{FF2B5EF4-FFF2-40B4-BE49-F238E27FC236}">
                      <a16:creationId xmlns:a16="http://schemas.microsoft.com/office/drawing/2014/main" id="{97F0E679-FAF0-4F6D-A07B-F1A54704204B}"/>
                    </a:ext>
                  </a:extLst>
                </p14:cNvPr>
                <p14:cNvContentPartPr/>
                <p14:nvPr/>
              </p14:nvContentPartPr>
              <p14:xfrm>
                <a:off x="13850560" y="6048620"/>
                <a:ext cx="3452400" cy="96120"/>
              </p14:xfrm>
            </p:contentPart>
          </mc:Choice>
          <mc:Fallback>
            <p:pic>
              <p:nvPicPr>
                <p:cNvPr id="71" name="Ink 70">
                  <a:extLst>
                    <a:ext uri="{FF2B5EF4-FFF2-40B4-BE49-F238E27FC236}">
                      <a16:creationId xmlns:a16="http://schemas.microsoft.com/office/drawing/2014/main" id="{97F0E679-FAF0-4F6D-A07B-F1A54704204B}"/>
                    </a:ext>
                  </a:extLst>
                </p:cNvPr>
                <p:cNvPicPr/>
                <p:nvPr/>
              </p:nvPicPr>
              <p:blipFill>
                <a:blip r:embed="rId131"/>
                <a:stretch>
                  <a:fillRect/>
                </a:stretch>
              </p:blipFill>
              <p:spPr>
                <a:xfrm>
                  <a:off x="13841920" y="6039620"/>
                  <a:ext cx="34700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2" name="Ink 71">
                  <a:extLst>
                    <a:ext uri="{FF2B5EF4-FFF2-40B4-BE49-F238E27FC236}">
                      <a16:creationId xmlns:a16="http://schemas.microsoft.com/office/drawing/2014/main" id="{110C0CC4-91A3-444D-BEFB-7E2767E3330E}"/>
                    </a:ext>
                  </a:extLst>
                </p14:cNvPr>
                <p14:cNvContentPartPr/>
                <p14:nvPr/>
              </p14:nvContentPartPr>
              <p14:xfrm>
                <a:off x="14623840" y="5834780"/>
                <a:ext cx="70920" cy="294840"/>
              </p14:xfrm>
            </p:contentPart>
          </mc:Choice>
          <mc:Fallback>
            <p:pic>
              <p:nvPicPr>
                <p:cNvPr id="72" name="Ink 71">
                  <a:extLst>
                    <a:ext uri="{FF2B5EF4-FFF2-40B4-BE49-F238E27FC236}">
                      <a16:creationId xmlns:a16="http://schemas.microsoft.com/office/drawing/2014/main" id="{110C0CC4-91A3-444D-BEFB-7E2767E3330E}"/>
                    </a:ext>
                  </a:extLst>
                </p:cNvPr>
                <p:cNvPicPr/>
                <p:nvPr/>
              </p:nvPicPr>
              <p:blipFill>
                <a:blip r:embed="rId133"/>
                <a:stretch>
                  <a:fillRect/>
                </a:stretch>
              </p:blipFill>
              <p:spPr>
                <a:xfrm>
                  <a:off x="14614840" y="5826140"/>
                  <a:ext cx="885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5" name="Ink 74">
                  <a:extLst>
                    <a:ext uri="{FF2B5EF4-FFF2-40B4-BE49-F238E27FC236}">
                      <a16:creationId xmlns:a16="http://schemas.microsoft.com/office/drawing/2014/main" id="{6D78B56E-3279-46DE-9D72-09115DE77EB9}"/>
                    </a:ext>
                  </a:extLst>
                </p14:cNvPr>
                <p14:cNvContentPartPr/>
                <p14:nvPr/>
              </p14:nvContentPartPr>
              <p14:xfrm>
                <a:off x="16330600" y="5976260"/>
                <a:ext cx="51840" cy="232920"/>
              </p14:xfrm>
            </p:contentPart>
          </mc:Choice>
          <mc:Fallback>
            <p:pic>
              <p:nvPicPr>
                <p:cNvPr id="75" name="Ink 74">
                  <a:extLst>
                    <a:ext uri="{FF2B5EF4-FFF2-40B4-BE49-F238E27FC236}">
                      <a16:creationId xmlns:a16="http://schemas.microsoft.com/office/drawing/2014/main" id="{6D78B56E-3279-46DE-9D72-09115DE77EB9}"/>
                    </a:ext>
                  </a:extLst>
                </p:cNvPr>
                <p:cNvPicPr/>
                <p:nvPr/>
              </p:nvPicPr>
              <p:blipFill>
                <a:blip r:embed="rId135"/>
                <a:stretch>
                  <a:fillRect/>
                </a:stretch>
              </p:blipFill>
              <p:spPr>
                <a:xfrm>
                  <a:off x="16321600" y="5967620"/>
                  <a:ext cx="694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1" name="Ink 80">
                  <a:extLst>
                    <a:ext uri="{FF2B5EF4-FFF2-40B4-BE49-F238E27FC236}">
                      <a16:creationId xmlns:a16="http://schemas.microsoft.com/office/drawing/2014/main" id="{4D686F1A-75CB-4EF5-9E6B-DC1BE5B926FF}"/>
                    </a:ext>
                  </a:extLst>
                </p14:cNvPr>
                <p14:cNvContentPartPr/>
                <p14:nvPr/>
              </p14:nvContentPartPr>
              <p14:xfrm>
                <a:off x="14758480" y="5438060"/>
                <a:ext cx="113040" cy="427680"/>
              </p14:xfrm>
            </p:contentPart>
          </mc:Choice>
          <mc:Fallback>
            <p:pic>
              <p:nvPicPr>
                <p:cNvPr id="81" name="Ink 80">
                  <a:extLst>
                    <a:ext uri="{FF2B5EF4-FFF2-40B4-BE49-F238E27FC236}">
                      <a16:creationId xmlns:a16="http://schemas.microsoft.com/office/drawing/2014/main" id="{4D686F1A-75CB-4EF5-9E6B-DC1BE5B926FF}"/>
                    </a:ext>
                  </a:extLst>
                </p:cNvPr>
                <p:cNvPicPr/>
                <p:nvPr/>
              </p:nvPicPr>
              <p:blipFill>
                <a:blip r:embed="rId137"/>
                <a:stretch>
                  <a:fillRect/>
                </a:stretch>
              </p:blipFill>
              <p:spPr>
                <a:xfrm>
                  <a:off x="14749840" y="5429060"/>
                  <a:ext cx="13068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3" name="Ink 82">
                  <a:extLst>
                    <a:ext uri="{FF2B5EF4-FFF2-40B4-BE49-F238E27FC236}">
                      <a16:creationId xmlns:a16="http://schemas.microsoft.com/office/drawing/2014/main" id="{23B8EB80-6DE9-4B86-BFD3-8CEF795E2E91}"/>
                    </a:ext>
                  </a:extLst>
                </p14:cNvPr>
                <p14:cNvContentPartPr/>
                <p14:nvPr/>
              </p14:nvContentPartPr>
              <p14:xfrm>
                <a:off x="14879440" y="5249420"/>
                <a:ext cx="1414080" cy="162000"/>
              </p14:xfrm>
            </p:contentPart>
          </mc:Choice>
          <mc:Fallback>
            <p:pic>
              <p:nvPicPr>
                <p:cNvPr id="83" name="Ink 82">
                  <a:extLst>
                    <a:ext uri="{FF2B5EF4-FFF2-40B4-BE49-F238E27FC236}">
                      <a16:creationId xmlns:a16="http://schemas.microsoft.com/office/drawing/2014/main" id="{23B8EB80-6DE9-4B86-BFD3-8CEF795E2E91}"/>
                    </a:ext>
                  </a:extLst>
                </p:cNvPr>
                <p:cNvPicPr/>
                <p:nvPr/>
              </p:nvPicPr>
              <p:blipFill>
                <a:blip r:embed="rId139"/>
                <a:stretch>
                  <a:fillRect/>
                </a:stretch>
              </p:blipFill>
              <p:spPr>
                <a:xfrm>
                  <a:off x="14870440" y="5240420"/>
                  <a:ext cx="14317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Ink 84">
                  <a:extLst>
                    <a:ext uri="{FF2B5EF4-FFF2-40B4-BE49-F238E27FC236}">
                      <a16:creationId xmlns:a16="http://schemas.microsoft.com/office/drawing/2014/main" id="{9993F395-2248-4236-A852-1C2AB6B1A803}"/>
                    </a:ext>
                  </a:extLst>
                </p14:cNvPr>
                <p14:cNvContentPartPr/>
                <p14:nvPr/>
              </p14:nvContentPartPr>
              <p14:xfrm>
                <a:off x="16166800" y="5416820"/>
                <a:ext cx="96840" cy="698400"/>
              </p14:xfrm>
            </p:contentPart>
          </mc:Choice>
          <mc:Fallback>
            <p:pic>
              <p:nvPicPr>
                <p:cNvPr id="85" name="Ink 84">
                  <a:extLst>
                    <a:ext uri="{FF2B5EF4-FFF2-40B4-BE49-F238E27FC236}">
                      <a16:creationId xmlns:a16="http://schemas.microsoft.com/office/drawing/2014/main" id="{9993F395-2248-4236-A852-1C2AB6B1A803}"/>
                    </a:ext>
                  </a:extLst>
                </p:cNvPr>
                <p:cNvPicPr/>
                <p:nvPr/>
              </p:nvPicPr>
              <p:blipFill>
                <a:blip r:embed="rId141"/>
                <a:stretch>
                  <a:fillRect/>
                </a:stretch>
              </p:blipFill>
              <p:spPr>
                <a:xfrm>
                  <a:off x="16158160" y="5408180"/>
                  <a:ext cx="114480" cy="716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DFC83FF1-0150-4872-90FF-7050E9F1BF27}"/>
                    </a:ext>
                  </a:extLst>
                </p14:cNvPr>
                <p14:cNvContentPartPr/>
                <p14:nvPr/>
              </p14:nvContentPartPr>
              <p14:xfrm>
                <a:off x="16250320" y="5998220"/>
                <a:ext cx="77400" cy="59040"/>
              </p14:xfrm>
            </p:contentPart>
          </mc:Choice>
          <mc:Fallback>
            <p:pic>
              <p:nvPicPr>
                <p:cNvPr id="87" name="Ink 86">
                  <a:extLst>
                    <a:ext uri="{FF2B5EF4-FFF2-40B4-BE49-F238E27FC236}">
                      <a16:creationId xmlns:a16="http://schemas.microsoft.com/office/drawing/2014/main" id="{DFC83FF1-0150-4872-90FF-7050E9F1BF27}"/>
                    </a:ext>
                  </a:extLst>
                </p:cNvPr>
                <p:cNvPicPr/>
                <p:nvPr/>
              </p:nvPicPr>
              <p:blipFill>
                <a:blip r:embed="rId143"/>
                <a:stretch>
                  <a:fillRect/>
                </a:stretch>
              </p:blipFill>
              <p:spPr>
                <a:xfrm>
                  <a:off x="16241680" y="5989220"/>
                  <a:ext cx="9504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8" name="Ink 87">
                  <a:extLst>
                    <a:ext uri="{FF2B5EF4-FFF2-40B4-BE49-F238E27FC236}">
                      <a16:creationId xmlns:a16="http://schemas.microsoft.com/office/drawing/2014/main" id="{84F1F31C-B2CD-4F86-BBB2-FFCD54352A1B}"/>
                    </a:ext>
                  </a:extLst>
                </p14:cNvPr>
                <p14:cNvContentPartPr/>
                <p14:nvPr/>
              </p14:nvContentPartPr>
              <p14:xfrm>
                <a:off x="13915360" y="5876900"/>
                <a:ext cx="73440" cy="200880"/>
              </p14:xfrm>
            </p:contentPart>
          </mc:Choice>
          <mc:Fallback>
            <p:pic>
              <p:nvPicPr>
                <p:cNvPr id="88" name="Ink 87">
                  <a:extLst>
                    <a:ext uri="{FF2B5EF4-FFF2-40B4-BE49-F238E27FC236}">
                      <a16:creationId xmlns:a16="http://schemas.microsoft.com/office/drawing/2014/main" id="{84F1F31C-B2CD-4F86-BBB2-FFCD54352A1B}"/>
                    </a:ext>
                  </a:extLst>
                </p:cNvPr>
                <p:cNvPicPr/>
                <p:nvPr/>
              </p:nvPicPr>
              <p:blipFill>
                <a:blip r:embed="rId145"/>
                <a:stretch>
                  <a:fillRect/>
                </a:stretch>
              </p:blipFill>
              <p:spPr>
                <a:xfrm>
                  <a:off x="13906360" y="5867900"/>
                  <a:ext cx="910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Ink 94">
                  <a:extLst>
                    <a:ext uri="{FF2B5EF4-FFF2-40B4-BE49-F238E27FC236}">
                      <a16:creationId xmlns:a16="http://schemas.microsoft.com/office/drawing/2014/main" id="{BD1FCF19-6DDD-4DF3-80B2-BFC8243A8D9E}"/>
                    </a:ext>
                  </a:extLst>
                </p14:cNvPr>
                <p14:cNvContentPartPr/>
                <p14:nvPr/>
              </p14:nvContentPartPr>
              <p14:xfrm>
                <a:off x="16141240" y="5967620"/>
                <a:ext cx="74160" cy="177840"/>
              </p14:xfrm>
            </p:contentPart>
          </mc:Choice>
          <mc:Fallback>
            <p:pic>
              <p:nvPicPr>
                <p:cNvPr id="95" name="Ink 94">
                  <a:extLst>
                    <a:ext uri="{FF2B5EF4-FFF2-40B4-BE49-F238E27FC236}">
                      <a16:creationId xmlns:a16="http://schemas.microsoft.com/office/drawing/2014/main" id="{BD1FCF19-6DDD-4DF3-80B2-BFC8243A8D9E}"/>
                    </a:ext>
                  </a:extLst>
                </p:cNvPr>
                <p:cNvPicPr/>
                <p:nvPr/>
              </p:nvPicPr>
              <p:blipFill>
                <a:blip r:embed="rId147"/>
                <a:stretch>
                  <a:fillRect/>
                </a:stretch>
              </p:blipFill>
              <p:spPr>
                <a:xfrm>
                  <a:off x="16132600" y="5958980"/>
                  <a:ext cx="91800" cy="195480"/>
                </a:xfrm>
                <a:prstGeom prst="rect">
                  <a:avLst/>
                </a:prstGeom>
              </p:spPr>
            </p:pic>
          </mc:Fallback>
        </mc:AlternateContent>
      </p:grpSp>
      <p:grpSp>
        <p:nvGrpSpPr>
          <p:cNvPr id="112" name="Group 111">
            <a:extLst>
              <a:ext uri="{FF2B5EF4-FFF2-40B4-BE49-F238E27FC236}">
                <a16:creationId xmlns:a16="http://schemas.microsoft.com/office/drawing/2014/main" id="{1BE8BDDD-3D4B-477A-9293-9B4F3BAC0C81}"/>
              </a:ext>
            </a:extLst>
          </p:cNvPr>
          <p:cNvGrpSpPr/>
          <p:nvPr/>
        </p:nvGrpSpPr>
        <p:grpSpPr>
          <a:xfrm>
            <a:off x="14579200" y="7050860"/>
            <a:ext cx="2350800" cy="510840"/>
            <a:chOff x="14579200" y="7050860"/>
            <a:chExt cx="2350800" cy="510840"/>
          </a:xfrm>
        </p:grpSpPr>
        <mc:AlternateContent xmlns:mc="http://schemas.openxmlformats.org/markup-compatibility/2006">
          <mc:Choice xmlns:p14="http://schemas.microsoft.com/office/powerpoint/2010/main" Requires="p14">
            <p:contentPart p14:bwMode="auto" r:id="rId148">
              <p14:nvContentPartPr>
                <p14:cNvPr id="106" name="Ink 105">
                  <a:extLst>
                    <a:ext uri="{FF2B5EF4-FFF2-40B4-BE49-F238E27FC236}">
                      <a16:creationId xmlns:a16="http://schemas.microsoft.com/office/drawing/2014/main" id="{254A2DB5-1612-4899-800A-1AED031B350B}"/>
                    </a:ext>
                  </a:extLst>
                </p14:cNvPr>
                <p14:cNvContentPartPr/>
                <p14:nvPr/>
              </p14:nvContentPartPr>
              <p14:xfrm>
                <a:off x="14579200" y="7226540"/>
                <a:ext cx="741600" cy="121680"/>
              </p14:xfrm>
            </p:contentPart>
          </mc:Choice>
          <mc:Fallback>
            <p:pic>
              <p:nvPicPr>
                <p:cNvPr id="106" name="Ink 105">
                  <a:extLst>
                    <a:ext uri="{FF2B5EF4-FFF2-40B4-BE49-F238E27FC236}">
                      <a16:creationId xmlns:a16="http://schemas.microsoft.com/office/drawing/2014/main" id="{254A2DB5-1612-4899-800A-1AED031B350B}"/>
                    </a:ext>
                  </a:extLst>
                </p:cNvPr>
                <p:cNvPicPr/>
                <p:nvPr/>
              </p:nvPicPr>
              <p:blipFill>
                <a:blip r:embed="rId149"/>
                <a:stretch>
                  <a:fillRect/>
                </a:stretch>
              </p:blipFill>
              <p:spPr>
                <a:xfrm>
                  <a:off x="14570560" y="7217900"/>
                  <a:ext cx="7592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7" name="Ink 106">
                  <a:extLst>
                    <a:ext uri="{FF2B5EF4-FFF2-40B4-BE49-F238E27FC236}">
                      <a16:creationId xmlns:a16="http://schemas.microsoft.com/office/drawing/2014/main" id="{AB76D7BE-1B03-4D96-A618-46E791AEE4EA}"/>
                    </a:ext>
                  </a:extLst>
                </p14:cNvPr>
                <p14:cNvContentPartPr/>
                <p14:nvPr/>
              </p14:nvContentPartPr>
              <p14:xfrm>
                <a:off x="15406120" y="7196300"/>
                <a:ext cx="361440" cy="349920"/>
              </p14:xfrm>
            </p:contentPart>
          </mc:Choice>
          <mc:Fallback>
            <p:pic>
              <p:nvPicPr>
                <p:cNvPr id="107" name="Ink 106">
                  <a:extLst>
                    <a:ext uri="{FF2B5EF4-FFF2-40B4-BE49-F238E27FC236}">
                      <a16:creationId xmlns:a16="http://schemas.microsoft.com/office/drawing/2014/main" id="{AB76D7BE-1B03-4D96-A618-46E791AEE4EA}"/>
                    </a:ext>
                  </a:extLst>
                </p:cNvPr>
                <p:cNvPicPr/>
                <p:nvPr/>
              </p:nvPicPr>
              <p:blipFill>
                <a:blip r:embed="rId151"/>
                <a:stretch>
                  <a:fillRect/>
                </a:stretch>
              </p:blipFill>
              <p:spPr>
                <a:xfrm>
                  <a:off x="15397120" y="7187660"/>
                  <a:ext cx="37908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8" name="Ink 107">
                  <a:extLst>
                    <a:ext uri="{FF2B5EF4-FFF2-40B4-BE49-F238E27FC236}">
                      <a16:creationId xmlns:a16="http://schemas.microsoft.com/office/drawing/2014/main" id="{A74EF874-B787-4B6C-A789-1DE253D836B2}"/>
                    </a:ext>
                  </a:extLst>
                </p14:cNvPr>
                <p14:cNvContentPartPr/>
                <p14:nvPr/>
              </p14:nvContentPartPr>
              <p14:xfrm>
                <a:off x="15884560" y="7170380"/>
                <a:ext cx="357120" cy="287640"/>
              </p14:xfrm>
            </p:contentPart>
          </mc:Choice>
          <mc:Fallback>
            <p:pic>
              <p:nvPicPr>
                <p:cNvPr id="108" name="Ink 107">
                  <a:extLst>
                    <a:ext uri="{FF2B5EF4-FFF2-40B4-BE49-F238E27FC236}">
                      <a16:creationId xmlns:a16="http://schemas.microsoft.com/office/drawing/2014/main" id="{A74EF874-B787-4B6C-A789-1DE253D836B2}"/>
                    </a:ext>
                  </a:extLst>
                </p:cNvPr>
                <p:cNvPicPr/>
                <p:nvPr/>
              </p:nvPicPr>
              <p:blipFill>
                <a:blip r:embed="rId153"/>
                <a:stretch>
                  <a:fillRect/>
                </a:stretch>
              </p:blipFill>
              <p:spPr>
                <a:xfrm>
                  <a:off x="15875920" y="7161380"/>
                  <a:ext cx="37476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9" name="Ink 108">
                  <a:extLst>
                    <a:ext uri="{FF2B5EF4-FFF2-40B4-BE49-F238E27FC236}">
                      <a16:creationId xmlns:a16="http://schemas.microsoft.com/office/drawing/2014/main" id="{28E1E6DC-0B96-47A9-B8CD-FB7D9C6F16AB}"/>
                    </a:ext>
                  </a:extLst>
                </p14:cNvPr>
                <p14:cNvContentPartPr/>
                <p14:nvPr/>
              </p14:nvContentPartPr>
              <p14:xfrm>
                <a:off x="16436440" y="7383860"/>
                <a:ext cx="38880" cy="177840"/>
              </p14:xfrm>
            </p:contentPart>
          </mc:Choice>
          <mc:Fallback>
            <p:pic>
              <p:nvPicPr>
                <p:cNvPr id="109" name="Ink 108">
                  <a:extLst>
                    <a:ext uri="{FF2B5EF4-FFF2-40B4-BE49-F238E27FC236}">
                      <a16:creationId xmlns:a16="http://schemas.microsoft.com/office/drawing/2014/main" id="{28E1E6DC-0B96-47A9-B8CD-FB7D9C6F16AB}"/>
                    </a:ext>
                  </a:extLst>
                </p:cNvPr>
                <p:cNvPicPr/>
                <p:nvPr/>
              </p:nvPicPr>
              <p:blipFill>
                <a:blip r:embed="rId155"/>
                <a:stretch>
                  <a:fillRect/>
                </a:stretch>
              </p:blipFill>
              <p:spPr>
                <a:xfrm>
                  <a:off x="16427440" y="7375220"/>
                  <a:ext cx="565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0" name="Ink 109">
                  <a:extLst>
                    <a:ext uri="{FF2B5EF4-FFF2-40B4-BE49-F238E27FC236}">
                      <a16:creationId xmlns:a16="http://schemas.microsoft.com/office/drawing/2014/main" id="{E64F0F4E-FD4A-41C5-9685-BB5DF968D65E}"/>
                    </a:ext>
                  </a:extLst>
                </p14:cNvPr>
                <p14:cNvContentPartPr/>
                <p14:nvPr/>
              </p14:nvContentPartPr>
              <p14:xfrm>
                <a:off x="16494760" y="7050860"/>
                <a:ext cx="435240" cy="275760"/>
              </p14:xfrm>
            </p:contentPart>
          </mc:Choice>
          <mc:Fallback>
            <p:pic>
              <p:nvPicPr>
                <p:cNvPr id="110" name="Ink 109">
                  <a:extLst>
                    <a:ext uri="{FF2B5EF4-FFF2-40B4-BE49-F238E27FC236}">
                      <a16:creationId xmlns:a16="http://schemas.microsoft.com/office/drawing/2014/main" id="{E64F0F4E-FD4A-41C5-9685-BB5DF968D65E}"/>
                    </a:ext>
                  </a:extLst>
                </p:cNvPr>
                <p:cNvPicPr/>
                <p:nvPr/>
              </p:nvPicPr>
              <p:blipFill>
                <a:blip r:embed="rId157"/>
                <a:stretch>
                  <a:fillRect/>
                </a:stretch>
              </p:blipFill>
              <p:spPr>
                <a:xfrm>
                  <a:off x="16485760" y="7041860"/>
                  <a:ext cx="4528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1" name="Ink 110">
                  <a:extLst>
                    <a:ext uri="{FF2B5EF4-FFF2-40B4-BE49-F238E27FC236}">
                      <a16:creationId xmlns:a16="http://schemas.microsoft.com/office/drawing/2014/main" id="{2C79CDA8-868A-4E79-8727-7597A45B19AC}"/>
                    </a:ext>
                  </a:extLst>
                </p14:cNvPr>
                <p14:cNvContentPartPr/>
                <p14:nvPr/>
              </p14:nvContentPartPr>
              <p14:xfrm>
                <a:off x="15858280" y="7166060"/>
                <a:ext cx="273600" cy="247320"/>
              </p14:xfrm>
            </p:contentPart>
          </mc:Choice>
          <mc:Fallback>
            <p:pic>
              <p:nvPicPr>
                <p:cNvPr id="111" name="Ink 110">
                  <a:extLst>
                    <a:ext uri="{FF2B5EF4-FFF2-40B4-BE49-F238E27FC236}">
                      <a16:creationId xmlns:a16="http://schemas.microsoft.com/office/drawing/2014/main" id="{2C79CDA8-868A-4E79-8727-7597A45B19AC}"/>
                    </a:ext>
                  </a:extLst>
                </p:cNvPr>
                <p:cNvPicPr/>
                <p:nvPr/>
              </p:nvPicPr>
              <p:blipFill>
                <a:blip r:embed="rId159"/>
                <a:stretch>
                  <a:fillRect/>
                </a:stretch>
              </p:blipFill>
              <p:spPr>
                <a:xfrm>
                  <a:off x="15849640" y="7157060"/>
                  <a:ext cx="291240" cy="264960"/>
                </a:xfrm>
                <a:prstGeom prst="rect">
                  <a:avLst/>
                </a:prstGeom>
              </p:spPr>
            </p:pic>
          </mc:Fallback>
        </mc:AlternateContent>
      </p:grpSp>
    </p:spTree>
    <p:extLst>
      <p:ext uri="{BB962C8B-B14F-4D97-AF65-F5344CB8AC3E}">
        <p14:creationId xmlns:p14="http://schemas.microsoft.com/office/powerpoint/2010/main" val="208416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71355"/>
            <a:ext cx="16459200" cy="7717893"/>
          </a:xfrm>
        </p:spPr>
        <p:txBody>
          <a:bodyPr>
            <a:normAutofit/>
          </a:bodyPr>
          <a:lstStyle/>
          <a:p>
            <a:pPr marL="0" indent="0" algn="just">
              <a:buNone/>
            </a:pPr>
            <a:r>
              <a:rPr lang="es-ES" sz="4000" dirty="0"/>
              <a:t>3) Un cierto equipo electrónico está formado por 100 componentes conectados. Si cada componente tiene una probabilidad de 0.02 de romperse cuando el equipo es lanzado en un cohete, hallar la probabilidad de que al hacerlo se rompan 10 o más componentes.</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ACE3534A-5051-4018-9CB6-58F39DCA32DB}"/>
                  </a:ext>
                </a:extLst>
              </p14:cNvPr>
              <p14:cNvContentPartPr/>
              <p14:nvPr/>
            </p14:nvContentPartPr>
            <p14:xfrm>
              <a:off x="2513454" y="4641447"/>
              <a:ext cx="540" cy="540"/>
            </p14:xfrm>
          </p:contentPart>
        </mc:Choice>
        <mc:Fallback xmlns="">
          <p:pic>
            <p:nvPicPr>
              <p:cNvPr id="19" name="Ink 18">
                <a:extLst>
                  <a:ext uri="{FF2B5EF4-FFF2-40B4-BE49-F238E27FC236}">
                    <a16:creationId xmlns:a16="http://schemas.microsoft.com/office/drawing/2014/main" id="{ACE3534A-5051-4018-9CB6-58F39DCA32DB}"/>
                  </a:ext>
                </a:extLst>
              </p:cNvPr>
              <p:cNvPicPr/>
              <p:nvPr/>
            </p:nvPicPr>
            <p:blipFill>
              <a:blip r:embed="rId3"/>
              <a:stretch>
                <a:fillRect/>
              </a:stretch>
            </p:blipFill>
            <p:spPr>
              <a:xfrm>
                <a:off x="2499954" y="4627947"/>
                <a:ext cx="27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86082F41-EFAF-4175-A9AC-1281ECB449F6}"/>
                  </a:ext>
                </a:extLst>
              </p14:cNvPr>
              <p14:cNvContentPartPr/>
              <p14:nvPr/>
            </p14:nvContentPartPr>
            <p14:xfrm>
              <a:off x="5782614" y="4835847"/>
              <a:ext cx="540" cy="540"/>
            </p14:xfrm>
          </p:contentPart>
        </mc:Choice>
        <mc:Fallback xmlns="">
          <p:pic>
            <p:nvPicPr>
              <p:cNvPr id="29" name="Ink 28">
                <a:extLst>
                  <a:ext uri="{FF2B5EF4-FFF2-40B4-BE49-F238E27FC236}">
                    <a16:creationId xmlns:a16="http://schemas.microsoft.com/office/drawing/2014/main" id="{86082F41-EFAF-4175-A9AC-1281ECB449F6}"/>
                  </a:ext>
                </a:extLst>
              </p:cNvPr>
              <p:cNvPicPr/>
              <p:nvPr/>
            </p:nvPicPr>
            <p:blipFill>
              <a:blip r:embed="rId3"/>
              <a:stretch>
                <a:fillRect/>
              </a:stretch>
            </p:blipFill>
            <p:spPr>
              <a:xfrm>
                <a:off x="5769114" y="4822347"/>
                <a:ext cx="27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70DFB23D-9793-4FED-993D-10F294705CC1}"/>
                  </a:ext>
                </a:extLst>
              </p14:cNvPr>
              <p14:cNvContentPartPr/>
              <p14:nvPr/>
            </p14:nvContentPartPr>
            <p14:xfrm>
              <a:off x="1120794" y="5430927"/>
              <a:ext cx="25920" cy="6480"/>
            </p14:xfrm>
          </p:contentPart>
        </mc:Choice>
        <mc:Fallback xmlns="">
          <p:pic>
            <p:nvPicPr>
              <p:cNvPr id="32" name="Ink 31">
                <a:extLst>
                  <a:ext uri="{FF2B5EF4-FFF2-40B4-BE49-F238E27FC236}">
                    <a16:creationId xmlns:a16="http://schemas.microsoft.com/office/drawing/2014/main" id="{70DFB23D-9793-4FED-993D-10F294705CC1}"/>
                  </a:ext>
                </a:extLst>
              </p:cNvPr>
              <p:cNvPicPr/>
              <p:nvPr/>
            </p:nvPicPr>
            <p:blipFill>
              <a:blip r:embed="rId6"/>
              <a:stretch>
                <a:fillRect/>
              </a:stretch>
            </p:blipFill>
            <p:spPr>
              <a:xfrm>
                <a:off x="1111794" y="5420802"/>
                <a:ext cx="43560" cy="26325"/>
              </a:xfrm>
              <a:prstGeom prst="rect">
                <a:avLst/>
              </a:prstGeom>
            </p:spPr>
          </p:pic>
        </mc:Fallback>
      </mc:AlternateContent>
      <p:grpSp>
        <p:nvGrpSpPr>
          <p:cNvPr id="50" name="Group 49">
            <a:extLst>
              <a:ext uri="{FF2B5EF4-FFF2-40B4-BE49-F238E27FC236}">
                <a16:creationId xmlns:a16="http://schemas.microsoft.com/office/drawing/2014/main" id="{D21A261B-7C45-43E0-9AC3-B2E81898EAE4}"/>
              </a:ext>
            </a:extLst>
          </p:cNvPr>
          <p:cNvGrpSpPr/>
          <p:nvPr/>
        </p:nvGrpSpPr>
        <p:grpSpPr>
          <a:xfrm>
            <a:off x="5288514" y="5384487"/>
            <a:ext cx="1077300" cy="8640"/>
            <a:chOff x="3525676" y="3589658"/>
            <a:chExt cx="718200" cy="5760"/>
          </a:xfrm>
        </p:grpSpPr>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7AD56DA4-384B-4FE6-9003-73A489D7FA93}"/>
                    </a:ext>
                  </a:extLst>
                </p14:cNvPr>
                <p14:cNvContentPartPr/>
                <p14:nvPr/>
              </p14:nvContentPartPr>
              <p14:xfrm>
                <a:off x="3525676" y="3589658"/>
                <a:ext cx="360" cy="360"/>
              </p14:xfrm>
            </p:contentPart>
          </mc:Choice>
          <mc:Fallback xmlns="">
            <p:pic>
              <p:nvPicPr>
                <p:cNvPr id="47" name="Ink 46">
                  <a:extLst>
                    <a:ext uri="{FF2B5EF4-FFF2-40B4-BE49-F238E27FC236}">
                      <a16:creationId xmlns:a16="http://schemas.microsoft.com/office/drawing/2014/main" id="{7AD56DA4-384B-4FE6-9003-73A489D7FA93}"/>
                    </a:ext>
                  </a:extLst>
                </p:cNvPr>
                <p:cNvPicPr/>
                <p:nvPr/>
              </p:nvPicPr>
              <p:blipFill>
                <a:blip r:embed="rId78"/>
                <a:stretch>
                  <a:fillRect/>
                </a:stretch>
              </p:blipFill>
              <p:spPr>
                <a:xfrm>
                  <a:off x="3499756" y="3580658"/>
                  <a:ext cx="1900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9" name="Ink 48">
                  <a:extLst>
                    <a:ext uri="{FF2B5EF4-FFF2-40B4-BE49-F238E27FC236}">
                      <a16:creationId xmlns:a16="http://schemas.microsoft.com/office/drawing/2014/main" id="{0B06821A-E414-419F-860B-E8909212C68F}"/>
                    </a:ext>
                  </a:extLst>
                </p14:cNvPr>
                <p14:cNvContentPartPr/>
                <p14:nvPr/>
              </p14:nvContentPartPr>
              <p14:xfrm>
                <a:off x="4230916" y="3593978"/>
                <a:ext cx="12960" cy="1440"/>
              </p14:xfrm>
            </p:contentPart>
          </mc:Choice>
          <mc:Fallback xmlns="">
            <p:pic>
              <p:nvPicPr>
                <p:cNvPr id="49" name="Ink 48">
                  <a:extLst>
                    <a:ext uri="{FF2B5EF4-FFF2-40B4-BE49-F238E27FC236}">
                      <a16:creationId xmlns:a16="http://schemas.microsoft.com/office/drawing/2014/main" id="{0B06821A-E414-419F-860B-E8909212C68F}"/>
                    </a:ext>
                  </a:extLst>
                </p:cNvPr>
                <p:cNvPicPr/>
                <p:nvPr/>
              </p:nvPicPr>
              <p:blipFill>
                <a:blip r:embed="rId82"/>
                <a:stretch>
                  <a:fillRect/>
                </a:stretch>
              </p:blipFill>
              <p:spPr>
                <a:xfrm>
                  <a:off x="4076476" y="3519458"/>
                  <a:ext cx="176400" cy="17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3">
            <p14:nvContentPartPr>
              <p14:cNvPr id="138" name="Ink 137">
                <a:extLst>
                  <a:ext uri="{FF2B5EF4-FFF2-40B4-BE49-F238E27FC236}">
                    <a16:creationId xmlns:a16="http://schemas.microsoft.com/office/drawing/2014/main" id="{E7943F43-40F1-4C41-A8E5-369E88BDD851}"/>
                  </a:ext>
                </a:extLst>
              </p14:cNvPr>
              <p14:cNvContentPartPr/>
              <p14:nvPr/>
            </p14:nvContentPartPr>
            <p14:xfrm>
              <a:off x="15280134" y="6647007"/>
              <a:ext cx="12960" cy="3240"/>
            </p14:xfrm>
          </p:contentPart>
        </mc:Choice>
        <mc:Fallback xmlns="">
          <p:pic>
            <p:nvPicPr>
              <p:cNvPr id="138" name="Ink 137">
                <a:extLst>
                  <a:ext uri="{FF2B5EF4-FFF2-40B4-BE49-F238E27FC236}">
                    <a16:creationId xmlns:a16="http://schemas.microsoft.com/office/drawing/2014/main" id="{E7943F43-40F1-4C41-A8E5-369E88BDD851}"/>
                  </a:ext>
                </a:extLst>
              </p:cNvPr>
              <p:cNvPicPr/>
              <p:nvPr/>
            </p:nvPicPr>
            <p:blipFill>
              <a:blip r:embed="rId84"/>
              <a:stretch>
                <a:fillRect/>
              </a:stretch>
            </p:blipFill>
            <p:spPr>
              <a:xfrm>
                <a:off x="15271134" y="6638007"/>
                <a:ext cx="30600" cy="20880"/>
              </a:xfrm>
              <a:prstGeom prst="rect">
                <a:avLst/>
              </a:prstGeom>
            </p:spPr>
          </p:pic>
        </mc:Fallback>
      </mc:AlternateContent>
      <p:grpSp>
        <p:nvGrpSpPr>
          <p:cNvPr id="7" name="Group 6">
            <a:extLst>
              <a:ext uri="{FF2B5EF4-FFF2-40B4-BE49-F238E27FC236}">
                <a16:creationId xmlns:a16="http://schemas.microsoft.com/office/drawing/2014/main" id="{D8C43176-A867-4F69-9352-3139109AD3F8}"/>
              </a:ext>
            </a:extLst>
          </p:cNvPr>
          <p:cNvGrpSpPr/>
          <p:nvPr/>
        </p:nvGrpSpPr>
        <p:grpSpPr>
          <a:xfrm>
            <a:off x="1185040" y="4485140"/>
            <a:ext cx="2121120" cy="406080"/>
            <a:chOff x="1185040" y="4485140"/>
            <a:chExt cx="2121120" cy="406080"/>
          </a:xfrm>
        </p:grpSpPr>
        <mc:AlternateContent xmlns:mc="http://schemas.openxmlformats.org/markup-compatibility/2006">
          <mc:Choice xmlns:p14="http://schemas.microsoft.com/office/powerpoint/2010/main" Requires="p14">
            <p:contentPart p14:bwMode="auto" r:id="rId85">
              <p14:nvContentPartPr>
                <p14:cNvPr id="2" name="Ink 1">
                  <a:extLst>
                    <a:ext uri="{FF2B5EF4-FFF2-40B4-BE49-F238E27FC236}">
                      <a16:creationId xmlns:a16="http://schemas.microsoft.com/office/drawing/2014/main" id="{72F3F05A-848F-4C45-84FB-901844BE5416}"/>
                    </a:ext>
                  </a:extLst>
                </p14:cNvPr>
                <p14:cNvContentPartPr/>
                <p14:nvPr/>
              </p14:nvContentPartPr>
              <p14:xfrm>
                <a:off x="1185040" y="4525460"/>
                <a:ext cx="548640" cy="365760"/>
              </p14:xfrm>
            </p:contentPart>
          </mc:Choice>
          <mc:Fallback>
            <p:pic>
              <p:nvPicPr>
                <p:cNvPr id="2" name="Ink 1">
                  <a:extLst>
                    <a:ext uri="{FF2B5EF4-FFF2-40B4-BE49-F238E27FC236}">
                      <a16:creationId xmlns:a16="http://schemas.microsoft.com/office/drawing/2014/main" id="{72F3F05A-848F-4C45-84FB-901844BE5416}"/>
                    </a:ext>
                  </a:extLst>
                </p:cNvPr>
                <p:cNvPicPr/>
                <p:nvPr/>
              </p:nvPicPr>
              <p:blipFill>
                <a:blip r:embed="rId86"/>
                <a:stretch>
                  <a:fillRect/>
                </a:stretch>
              </p:blipFill>
              <p:spPr>
                <a:xfrm>
                  <a:off x="1176040" y="4516820"/>
                  <a:ext cx="56628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 name="Ink 3">
                  <a:extLst>
                    <a:ext uri="{FF2B5EF4-FFF2-40B4-BE49-F238E27FC236}">
                      <a16:creationId xmlns:a16="http://schemas.microsoft.com/office/drawing/2014/main" id="{D43F9CD3-94DD-4A11-969D-36E9E35F85DA}"/>
                    </a:ext>
                  </a:extLst>
                </p14:cNvPr>
                <p14:cNvContentPartPr/>
                <p14:nvPr/>
              </p14:nvContentPartPr>
              <p14:xfrm>
                <a:off x="1816480" y="4517180"/>
                <a:ext cx="392040" cy="310680"/>
              </p14:xfrm>
            </p:contentPart>
          </mc:Choice>
          <mc:Fallback>
            <p:pic>
              <p:nvPicPr>
                <p:cNvPr id="4" name="Ink 3">
                  <a:extLst>
                    <a:ext uri="{FF2B5EF4-FFF2-40B4-BE49-F238E27FC236}">
                      <a16:creationId xmlns:a16="http://schemas.microsoft.com/office/drawing/2014/main" id="{D43F9CD3-94DD-4A11-969D-36E9E35F85DA}"/>
                    </a:ext>
                  </a:extLst>
                </p:cNvPr>
                <p:cNvPicPr/>
                <p:nvPr/>
              </p:nvPicPr>
              <p:blipFill>
                <a:blip r:embed="rId88"/>
                <a:stretch>
                  <a:fillRect/>
                </a:stretch>
              </p:blipFill>
              <p:spPr>
                <a:xfrm>
                  <a:off x="1807840" y="4508180"/>
                  <a:ext cx="40968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 name="Ink 4">
                  <a:extLst>
                    <a:ext uri="{FF2B5EF4-FFF2-40B4-BE49-F238E27FC236}">
                      <a16:creationId xmlns:a16="http://schemas.microsoft.com/office/drawing/2014/main" id="{BD2E21DF-B19B-45AC-98BB-E3D4D0C17FF0}"/>
                    </a:ext>
                  </a:extLst>
                </p14:cNvPr>
                <p14:cNvContentPartPr/>
                <p14:nvPr/>
              </p14:nvContentPartPr>
              <p14:xfrm>
                <a:off x="2381320" y="4576220"/>
                <a:ext cx="189720" cy="288720"/>
              </p14:xfrm>
            </p:contentPart>
          </mc:Choice>
          <mc:Fallback>
            <p:pic>
              <p:nvPicPr>
                <p:cNvPr id="5" name="Ink 4">
                  <a:extLst>
                    <a:ext uri="{FF2B5EF4-FFF2-40B4-BE49-F238E27FC236}">
                      <a16:creationId xmlns:a16="http://schemas.microsoft.com/office/drawing/2014/main" id="{BD2E21DF-B19B-45AC-98BB-E3D4D0C17FF0}"/>
                    </a:ext>
                  </a:extLst>
                </p:cNvPr>
                <p:cNvPicPr/>
                <p:nvPr/>
              </p:nvPicPr>
              <p:blipFill>
                <a:blip r:embed="rId90"/>
                <a:stretch>
                  <a:fillRect/>
                </a:stretch>
              </p:blipFill>
              <p:spPr>
                <a:xfrm>
                  <a:off x="2372320" y="4567220"/>
                  <a:ext cx="2073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 name="Ink 5">
                  <a:extLst>
                    <a:ext uri="{FF2B5EF4-FFF2-40B4-BE49-F238E27FC236}">
                      <a16:creationId xmlns:a16="http://schemas.microsoft.com/office/drawing/2014/main" id="{BB474DE1-0EAD-4E32-B82D-68AEF0F5F089}"/>
                    </a:ext>
                  </a:extLst>
                </p14:cNvPr>
                <p14:cNvContentPartPr/>
                <p14:nvPr/>
              </p14:nvContentPartPr>
              <p14:xfrm>
                <a:off x="2679760" y="4485140"/>
                <a:ext cx="626400" cy="362880"/>
              </p14:xfrm>
            </p:contentPart>
          </mc:Choice>
          <mc:Fallback>
            <p:pic>
              <p:nvPicPr>
                <p:cNvPr id="6" name="Ink 5">
                  <a:extLst>
                    <a:ext uri="{FF2B5EF4-FFF2-40B4-BE49-F238E27FC236}">
                      <a16:creationId xmlns:a16="http://schemas.microsoft.com/office/drawing/2014/main" id="{BB474DE1-0EAD-4E32-B82D-68AEF0F5F089}"/>
                    </a:ext>
                  </a:extLst>
                </p:cNvPr>
                <p:cNvPicPr/>
                <p:nvPr/>
              </p:nvPicPr>
              <p:blipFill>
                <a:blip r:embed="rId92"/>
                <a:stretch>
                  <a:fillRect/>
                </a:stretch>
              </p:blipFill>
              <p:spPr>
                <a:xfrm>
                  <a:off x="2670760" y="4476140"/>
                  <a:ext cx="644040" cy="380520"/>
                </a:xfrm>
                <a:prstGeom prst="rect">
                  <a:avLst/>
                </a:prstGeom>
              </p:spPr>
            </p:pic>
          </mc:Fallback>
        </mc:AlternateContent>
      </p:grpSp>
      <p:grpSp>
        <p:nvGrpSpPr>
          <p:cNvPr id="17" name="Group 16">
            <a:extLst>
              <a:ext uri="{FF2B5EF4-FFF2-40B4-BE49-F238E27FC236}">
                <a16:creationId xmlns:a16="http://schemas.microsoft.com/office/drawing/2014/main" id="{0DA0D978-1C29-499E-86A6-8DE43E7A45F4}"/>
              </a:ext>
            </a:extLst>
          </p:cNvPr>
          <p:cNvGrpSpPr/>
          <p:nvPr/>
        </p:nvGrpSpPr>
        <p:grpSpPr>
          <a:xfrm>
            <a:off x="13051720" y="1432340"/>
            <a:ext cx="1723320" cy="1213200"/>
            <a:chOff x="13051720" y="1432340"/>
            <a:chExt cx="1723320" cy="1213200"/>
          </a:xfrm>
        </p:grpSpPr>
        <mc:AlternateContent xmlns:mc="http://schemas.openxmlformats.org/markup-compatibility/2006">
          <mc:Choice xmlns:p14="http://schemas.microsoft.com/office/powerpoint/2010/main" Requires="p14">
            <p:contentPart p14:bwMode="auto" r:id="rId93">
              <p14:nvContentPartPr>
                <p14:cNvPr id="15" name="Ink 14">
                  <a:extLst>
                    <a:ext uri="{FF2B5EF4-FFF2-40B4-BE49-F238E27FC236}">
                      <a16:creationId xmlns:a16="http://schemas.microsoft.com/office/drawing/2014/main" id="{54C9A50F-54A6-42EF-B8AA-D3F18097C8E1}"/>
                    </a:ext>
                  </a:extLst>
                </p14:cNvPr>
                <p14:cNvContentPartPr/>
                <p14:nvPr/>
              </p14:nvContentPartPr>
              <p14:xfrm>
                <a:off x="13051720" y="1432340"/>
                <a:ext cx="1424880" cy="614880"/>
              </p14:xfrm>
            </p:contentPart>
          </mc:Choice>
          <mc:Fallback>
            <p:pic>
              <p:nvPicPr>
                <p:cNvPr id="15" name="Ink 14">
                  <a:extLst>
                    <a:ext uri="{FF2B5EF4-FFF2-40B4-BE49-F238E27FC236}">
                      <a16:creationId xmlns:a16="http://schemas.microsoft.com/office/drawing/2014/main" id="{54C9A50F-54A6-42EF-B8AA-D3F18097C8E1}"/>
                    </a:ext>
                  </a:extLst>
                </p:cNvPr>
                <p:cNvPicPr/>
                <p:nvPr/>
              </p:nvPicPr>
              <p:blipFill>
                <a:blip r:embed="rId94"/>
                <a:stretch>
                  <a:fillRect/>
                </a:stretch>
              </p:blipFill>
              <p:spPr>
                <a:xfrm>
                  <a:off x="13042720" y="1423340"/>
                  <a:ext cx="1442520" cy="6325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6" name="Ink 15">
                  <a:extLst>
                    <a:ext uri="{FF2B5EF4-FFF2-40B4-BE49-F238E27FC236}">
                      <a16:creationId xmlns:a16="http://schemas.microsoft.com/office/drawing/2014/main" id="{7451D587-8083-484D-8068-2C468B2C8D39}"/>
                    </a:ext>
                  </a:extLst>
                </p14:cNvPr>
                <p14:cNvContentPartPr/>
                <p14:nvPr/>
              </p14:nvContentPartPr>
              <p14:xfrm>
                <a:off x="13176640" y="2041100"/>
                <a:ext cx="1598400" cy="604440"/>
              </p14:xfrm>
            </p:contentPart>
          </mc:Choice>
          <mc:Fallback>
            <p:pic>
              <p:nvPicPr>
                <p:cNvPr id="16" name="Ink 15">
                  <a:extLst>
                    <a:ext uri="{FF2B5EF4-FFF2-40B4-BE49-F238E27FC236}">
                      <a16:creationId xmlns:a16="http://schemas.microsoft.com/office/drawing/2014/main" id="{7451D587-8083-484D-8068-2C468B2C8D39}"/>
                    </a:ext>
                  </a:extLst>
                </p:cNvPr>
                <p:cNvPicPr/>
                <p:nvPr/>
              </p:nvPicPr>
              <p:blipFill>
                <a:blip r:embed="rId96"/>
                <a:stretch>
                  <a:fillRect/>
                </a:stretch>
              </p:blipFill>
              <p:spPr>
                <a:xfrm>
                  <a:off x="13168000" y="2032100"/>
                  <a:ext cx="1616040" cy="622080"/>
                </a:xfrm>
                <a:prstGeom prst="rect">
                  <a:avLst/>
                </a:prstGeom>
              </p:spPr>
            </p:pic>
          </mc:Fallback>
        </mc:AlternateContent>
      </p:grpSp>
      <p:grpSp>
        <p:nvGrpSpPr>
          <p:cNvPr id="27" name="Group 26">
            <a:extLst>
              <a:ext uri="{FF2B5EF4-FFF2-40B4-BE49-F238E27FC236}">
                <a16:creationId xmlns:a16="http://schemas.microsoft.com/office/drawing/2014/main" id="{9D65DD6C-488E-49A6-B9F7-D53DCE32394C}"/>
              </a:ext>
            </a:extLst>
          </p:cNvPr>
          <p:cNvGrpSpPr/>
          <p:nvPr/>
        </p:nvGrpSpPr>
        <p:grpSpPr>
          <a:xfrm>
            <a:off x="843400" y="6234380"/>
            <a:ext cx="2049120" cy="686880"/>
            <a:chOff x="843400" y="6234380"/>
            <a:chExt cx="2049120" cy="686880"/>
          </a:xfrm>
        </p:grpSpPr>
        <mc:AlternateContent xmlns:mc="http://schemas.openxmlformats.org/markup-compatibility/2006">
          <mc:Choice xmlns:p14="http://schemas.microsoft.com/office/powerpoint/2010/main" Requires="p14">
            <p:contentPart p14:bwMode="auto" r:id="rId97">
              <p14:nvContentPartPr>
                <p14:cNvPr id="18" name="Ink 17">
                  <a:extLst>
                    <a:ext uri="{FF2B5EF4-FFF2-40B4-BE49-F238E27FC236}">
                      <a16:creationId xmlns:a16="http://schemas.microsoft.com/office/drawing/2014/main" id="{190E8786-C07E-4F3C-B0F0-9E52780F6B6A}"/>
                    </a:ext>
                  </a:extLst>
                </p14:cNvPr>
                <p14:cNvContentPartPr/>
                <p14:nvPr/>
              </p14:nvContentPartPr>
              <p14:xfrm>
                <a:off x="843400" y="6324020"/>
                <a:ext cx="328680" cy="349920"/>
              </p14:xfrm>
            </p:contentPart>
          </mc:Choice>
          <mc:Fallback>
            <p:pic>
              <p:nvPicPr>
                <p:cNvPr id="18" name="Ink 17">
                  <a:extLst>
                    <a:ext uri="{FF2B5EF4-FFF2-40B4-BE49-F238E27FC236}">
                      <a16:creationId xmlns:a16="http://schemas.microsoft.com/office/drawing/2014/main" id="{190E8786-C07E-4F3C-B0F0-9E52780F6B6A}"/>
                    </a:ext>
                  </a:extLst>
                </p:cNvPr>
                <p:cNvPicPr/>
                <p:nvPr/>
              </p:nvPicPr>
              <p:blipFill>
                <a:blip r:embed="rId98"/>
                <a:stretch>
                  <a:fillRect/>
                </a:stretch>
              </p:blipFill>
              <p:spPr>
                <a:xfrm>
                  <a:off x="834760" y="6315380"/>
                  <a:ext cx="34632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20" name="Ink 19">
                  <a:extLst>
                    <a:ext uri="{FF2B5EF4-FFF2-40B4-BE49-F238E27FC236}">
                      <a16:creationId xmlns:a16="http://schemas.microsoft.com/office/drawing/2014/main" id="{49633AF4-F80E-437A-AA12-184E4FE61F61}"/>
                    </a:ext>
                  </a:extLst>
                </p14:cNvPr>
                <p14:cNvContentPartPr/>
                <p14:nvPr/>
              </p14:nvContentPartPr>
              <p14:xfrm>
                <a:off x="1351360" y="6473060"/>
                <a:ext cx="57960" cy="360"/>
              </p14:xfrm>
            </p:contentPart>
          </mc:Choice>
          <mc:Fallback>
            <p:pic>
              <p:nvPicPr>
                <p:cNvPr id="20" name="Ink 19">
                  <a:extLst>
                    <a:ext uri="{FF2B5EF4-FFF2-40B4-BE49-F238E27FC236}">
                      <a16:creationId xmlns:a16="http://schemas.microsoft.com/office/drawing/2014/main" id="{49633AF4-F80E-437A-AA12-184E4FE61F61}"/>
                    </a:ext>
                  </a:extLst>
                </p:cNvPr>
                <p:cNvPicPr/>
                <p:nvPr/>
              </p:nvPicPr>
              <p:blipFill>
                <a:blip r:embed="rId100"/>
                <a:stretch>
                  <a:fillRect/>
                </a:stretch>
              </p:blipFill>
              <p:spPr>
                <a:xfrm>
                  <a:off x="1342720" y="6464060"/>
                  <a:ext cx="75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21" name="Ink 20">
                  <a:extLst>
                    <a:ext uri="{FF2B5EF4-FFF2-40B4-BE49-F238E27FC236}">
                      <a16:creationId xmlns:a16="http://schemas.microsoft.com/office/drawing/2014/main" id="{AA93E2DC-04C2-45D2-8D40-71377CDB2B50}"/>
                    </a:ext>
                  </a:extLst>
                </p14:cNvPr>
                <p14:cNvContentPartPr/>
                <p14:nvPr/>
              </p14:nvContentPartPr>
              <p14:xfrm>
                <a:off x="1604440" y="6281900"/>
                <a:ext cx="361080" cy="330120"/>
              </p14:xfrm>
            </p:contentPart>
          </mc:Choice>
          <mc:Fallback>
            <p:pic>
              <p:nvPicPr>
                <p:cNvPr id="21" name="Ink 20">
                  <a:extLst>
                    <a:ext uri="{FF2B5EF4-FFF2-40B4-BE49-F238E27FC236}">
                      <a16:creationId xmlns:a16="http://schemas.microsoft.com/office/drawing/2014/main" id="{AA93E2DC-04C2-45D2-8D40-71377CDB2B50}"/>
                    </a:ext>
                  </a:extLst>
                </p:cNvPr>
                <p:cNvPicPr/>
                <p:nvPr/>
              </p:nvPicPr>
              <p:blipFill>
                <a:blip r:embed="rId102"/>
                <a:stretch>
                  <a:fillRect/>
                </a:stretch>
              </p:blipFill>
              <p:spPr>
                <a:xfrm>
                  <a:off x="1595800" y="6273260"/>
                  <a:ext cx="37872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2" name="Ink 21">
                  <a:extLst>
                    <a:ext uri="{FF2B5EF4-FFF2-40B4-BE49-F238E27FC236}">
                      <a16:creationId xmlns:a16="http://schemas.microsoft.com/office/drawing/2014/main" id="{57DA8269-786A-45C4-9F1F-BE7AA83515FE}"/>
                    </a:ext>
                  </a:extLst>
                </p14:cNvPr>
                <p14:cNvContentPartPr/>
                <p14:nvPr/>
              </p14:nvContentPartPr>
              <p14:xfrm>
                <a:off x="1604800" y="6390980"/>
                <a:ext cx="388440" cy="530280"/>
              </p14:xfrm>
            </p:contentPart>
          </mc:Choice>
          <mc:Fallback>
            <p:pic>
              <p:nvPicPr>
                <p:cNvPr id="22" name="Ink 21">
                  <a:extLst>
                    <a:ext uri="{FF2B5EF4-FFF2-40B4-BE49-F238E27FC236}">
                      <a16:creationId xmlns:a16="http://schemas.microsoft.com/office/drawing/2014/main" id="{57DA8269-786A-45C4-9F1F-BE7AA83515FE}"/>
                    </a:ext>
                  </a:extLst>
                </p:cNvPr>
                <p:cNvPicPr/>
                <p:nvPr/>
              </p:nvPicPr>
              <p:blipFill>
                <a:blip r:embed="rId104"/>
                <a:stretch>
                  <a:fillRect/>
                </a:stretch>
              </p:blipFill>
              <p:spPr>
                <a:xfrm>
                  <a:off x="1596160" y="6381980"/>
                  <a:ext cx="406080" cy="5479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3" name="Ink 22">
                  <a:extLst>
                    <a:ext uri="{FF2B5EF4-FFF2-40B4-BE49-F238E27FC236}">
                      <a16:creationId xmlns:a16="http://schemas.microsoft.com/office/drawing/2014/main" id="{69652821-4BB3-40FF-90A9-6F8C6A31C09D}"/>
                    </a:ext>
                  </a:extLst>
                </p14:cNvPr>
                <p14:cNvContentPartPr/>
                <p14:nvPr/>
              </p14:nvContentPartPr>
              <p14:xfrm>
                <a:off x="2353240" y="6234380"/>
                <a:ext cx="539280" cy="428040"/>
              </p14:xfrm>
            </p:contentPart>
          </mc:Choice>
          <mc:Fallback>
            <p:pic>
              <p:nvPicPr>
                <p:cNvPr id="23" name="Ink 22">
                  <a:extLst>
                    <a:ext uri="{FF2B5EF4-FFF2-40B4-BE49-F238E27FC236}">
                      <a16:creationId xmlns:a16="http://schemas.microsoft.com/office/drawing/2014/main" id="{69652821-4BB3-40FF-90A9-6F8C6A31C09D}"/>
                    </a:ext>
                  </a:extLst>
                </p:cNvPr>
                <p:cNvPicPr/>
                <p:nvPr/>
              </p:nvPicPr>
              <p:blipFill>
                <a:blip r:embed="rId106"/>
                <a:stretch>
                  <a:fillRect/>
                </a:stretch>
              </p:blipFill>
              <p:spPr>
                <a:xfrm>
                  <a:off x="2344600" y="6225740"/>
                  <a:ext cx="556920" cy="445680"/>
                </a:xfrm>
                <a:prstGeom prst="rect">
                  <a:avLst/>
                </a:prstGeom>
              </p:spPr>
            </p:pic>
          </mc:Fallback>
        </mc:AlternateContent>
      </p:grpSp>
      <p:grpSp>
        <p:nvGrpSpPr>
          <p:cNvPr id="26" name="Group 25">
            <a:extLst>
              <a:ext uri="{FF2B5EF4-FFF2-40B4-BE49-F238E27FC236}">
                <a16:creationId xmlns:a16="http://schemas.microsoft.com/office/drawing/2014/main" id="{63900198-CD6A-4855-B95D-713A365040F9}"/>
              </a:ext>
            </a:extLst>
          </p:cNvPr>
          <p:cNvGrpSpPr/>
          <p:nvPr/>
        </p:nvGrpSpPr>
        <p:grpSpPr>
          <a:xfrm>
            <a:off x="3388600" y="6127820"/>
            <a:ext cx="507240" cy="420120"/>
            <a:chOff x="3388600" y="6127820"/>
            <a:chExt cx="507240" cy="420120"/>
          </a:xfrm>
        </p:grpSpPr>
        <mc:AlternateContent xmlns:mc="http://schemas.openxmlformats.org/markup-compatibility/2006">
          <mc:Choice xmlns:p14="http://schemas.microsoft.com/office/powerpoint/2010/main" Requires="p14">
            <p:contentPart p14:bwMode="auto" r:id="rId107">
              <p14:nvContentPartPr>
                <p14:cNvPr id="24" name="Ink 23">
                  <a:extLst>
                    <a:ext uri="{FF2B5EF4-FFF2-40B4-BE49-F238E27FC236}">
                      <a16:creationId xmlns:a16="http://schemas.microsoft.com/office/drawing/2014/main" id="{90A56602-09D1-43A3-A3C7-91A6CD523717}"/>
                    </a:ext>
                  </a:extLst>
                </p14:cNvPr>
                <p14:cNvContentPartPr/>
                <p14:nvPr/>
              </p14:nvContentPartPr>
              <p14:xfrm>
                <a:off x="3388600" y="6132140"/>
                <a:ext cx="507240" cy="66600"/>
              </p14:xfrm>
            </p:contentPart>
          </mc:Choice>
          <mc:Fallback>
            <p:pic>
              <p:nvPicPr>
                <p:cNvPr id="24" name="Ink 23">
                  <a:extLst>
                    <a:ext uri="{FF2B5EF4-FFF2-40B4-BE49-F238E27FC236}">
                      <a16:creationId xmlns:a16="http://schemas.microsoft.com/office/drawing/2014/main" id="{90A56602-09D1-43A3-A3C7-91A6CD523717}"/>
                    </a:ext>
                  </a:extLst>
                </p:cNvPr>
                <p:cNvPicPr/>
                <p:nvPr/>
              </p:nvPicPr>
              <p:blipFill>
                <a:blip r:embed="rId108"/>
                <a:stretch>
                  <a:fillRect/>
                </a:stretch>
              </p:blipFill>
              <p:spPr>
                <a:xfrm>
                  <a:off x="3379960" y="6123500"/>
                  <a:ext cx="5248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5" name="Ink 24">
                  <a:extLst>
                    <a:ext uri="{FF2B5EF4-FFF2-40B4-BE49-F238E27FC236}">
                      <a16:creationId xmlns:a16="http://schemas.microsoft.com/office/drawing/2014/main" id="{67F12355-5AD6-44AC-A61E-12DAB853F4A3}"/>
                    </a:ext>
                  </a:extLst>
                </p14:cNvPr>
                <p14:cNvContentPartPr/>
                <p14:nvPr/>
              </p14:nvContentPartPr>
              <p14:xfrm>
                <a:off x="3420640" y="6127820"/>
                <a:ext cx="424080" cy="420120"/>
              </p14:xfrm>
            </p:contentPart>
          </mc:Choice>
          <mc:Fallback>
            <p:pic>
              <p:nvPicPr>
                <p:cNvPr id="25" name="Ink 24">
                  <a:extLst>
                    <a:ext uri="{FF2B5EF4-FFF2-40B4-BE49-F238E27FC236}">
                      <a16:creationId xmlns:a16="http://schemas.microsoft.com/office/drawing/2014/main" id="{67F12355-5AD6-44AC-A61E-12DAB853F4A3}"/>
                    </a:ext>
                  </a:extLst>
                </p:cNvPr>
                <p:cNvPicPr/>
                <p:nvPr/>
              </p:nvPicPr>
              <p:blipFill>
                <a:blip r:embed="rId110"/>
                <a:stretch>
                  <a:fillRect/>
                </a:stretch>
              </p:blipFill>
              <p:spPr>
                <a:xfrm>
                  <a:off x="3412000" y="6119180"/>
                  <a:ext cx="441720" cy="437760"/>
                </a:xfrm>
                <a:prstGeom prst="rect">
                  <a:avLst/>
                </a:prstGeom>
              </p:spPr>
            </p:pic>
          </mc:Fallback>
        </mc:AlternateContent>
      </p:grpSp>
      <p:grpSp>
        <p:nvGrpSpPr>
          <p:cNvPr id="30" name="Group 29">
            <a:extLst>
              <a:ext uri="{FF2B5EF4-FFF2-40B4-BE49-F238E27FC236}">
                <a16:creationId xmlns:a16="http://schemas.microsoft.com/office/drawing/2014/main" id="{2BF2AB7C-259C-4C1C-8A8B-E3B85FF092D9}"/>
              </a:ext>
            </a:extLst>
          </p:cNvPr>
          <p:cNvGrpSpPr/>
          <p:nvPr/>
        </p:nvGrpSpPr>
        <p:grpSpPr>
          <a:xfrm>
            <a:off x="1011520" y="5315300"/>
            <a:ext cx="3536280" cy="562320"/>
            <a:chOff x="1011520" y="5315300"/>
            <a:chExt cx="3536280" cy="562320"/>
          </a:xfrm>
        </p:grpSpPr>
        <mc:AlternateContent xmlns:mc="http://schemas.openxmlformats.org/markup-compatibility/2006">
          <mc:Choice xmlns:p14="http://schemas.microsoft.com/office/powerpoint/2010/main" Requires="p14">
            <p:contentPart p14:bwMode="auto" r:id="rId111">
              <p14:nvContentPartPr>
                <p14:cNvPr id="8" name="Ink 7">
                  <a:extLst>
                    <a:ext uri="{FF2B5EF4-FFF2-40B4-BE49-F238E27FC236}">
                      <a16:creationId xmlns:a16="http://schemas.microsoft.com/office/drawing/2014/main" id="{B5CBC768-41B8-472B-BD6F-F37B27FB8BB2}"/>
                    </a:ext>
                  </a:extLst>
                </p14:cNvPr>
                <p14:cNvContentPartPr/>
                <p14:nvPr/>
              </p14:nvContentPartPr>
              <p14:xfrm>
                <a:off x="1011520" y="5424740"/>
                <a:ext cx="429120" cy="421200"/>
              </p14:xfrm>
            </p:contentPart>
          </mc:Choice>
          <mc:Fallback>
            <p:pic>
              <p:nvPicPr>
                <p:cNvPr id="8" name="Ink 7">
                  <a:extLst>
                    <a:ext uri="{FF2B5EF4-FFF2-40B4-BE49-F238E27FC236}">
                      <a16:creationId xmlns:a16="http://schemas.microsoft.com/office/drawing/2014/main" id="{B5CBC768-41B8-472B-BD6F-F37B27FB8BB2}"/>
                    </a:ext>
                  </a:extLst>
                </p:cNvPr>
                <p:cNvPicPr/>
                <p:nvPr/>
              </p:nvPicPr>
              <p:blipFill>
                <a:blip r:embed="rId112"/>
                <a:stretch>
                  <a:fillRect/>
                </a:stretch>
              </p:blipFill>
              <p:spPr>
                <a:xfrm>
                  <a:off x="1002520" y="5415740"/>
                  <a:ext cx="44676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 name="Ink 8">
                  <a:extLst>
                    <a:ext uri="{FF2B5EF4-FFF2-40B4-BE49-F238E27FC236}">
                      <a16:creationId xmlns:a16="http://schemas.microsoft.com/office/drawing/2014/main" id="{14D876C8-1DD2-41FD-ACDE-2DC07A23E6A3}"/>
                    </a:ext>
                  </a:extLst>
                </p14:cNvPr>
                <p14:cNvContentPartPr/>
                <p14:nvPr/>
              </p14:nvContentPartPr>
              <p14:xfrm>
                <a:off x="1617760" y="5568020"/>
                <a:ext cx="16560" cy="17640"/>
              </p14:xfrm>
            </p:contentPart>
          </mc:Choice>
          <mc:Fallback>
            <p:pic>
              <p:nvPicPr>
                <p:cNvPr id="9" name="Ink 8">
                  <a:extLst>
                    <a:ext uri="{FF2B5EF4-FFF2-40B4-BE49-F238E27FC236}">
                      <a16:creationId xmlns:a16="http://schemas.microsoft.com/office/drawing/2014/main" id="{14D876C8-1DD2-41FD-ACDE-2DC07A23E6A3}"/>
                    </a:ext>
                  </a:extLst>
                </p:cNvPr>
                <p:cNvPicPr/>
                <p:nvPr/>
              </p:nvPicPr>
              <p:blipFill>
                <a:blip r:embed="rId114"/>
                <a:stretch>
                  <a:fillRect/>
                </a:stretch>
              </p:blipFill>
              <p:spPr>
                <a:xfrm>
                  <a:off x="1608760" y="5559020"/>
                  <a:ext cx="342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 name="Ink 9">
                  <a:extLst>
                    <a:ext uri="{FF2B5EF4-FFF2-40B4-BE49-F238E27FC236}">
                      <a16:creationId xmlns:a16="http://schemas.microsoft.com/office/drawing/2014/main" id="{5FA063E9-E666-4711-82CB-32A22F94B7FB}"/>
                    </a:ext>
                  </a:extLst>
                </p14:cNvPr>
                <p14:cNvContentPartPr/>
                <p14:nvPr/>
              </p14:nvContentPartPr>
              <p14:xfrm>
                <a:off x="1889200" y="5427620"/>
                <a:ext cx="367200" cy="450000"/>
              </p14:xfrm>
            </p:contentPart>
          </mc:Choice>
          <mc:Fallback>
            <p:pic>
              <p:nvPicPr>
                <p:cNvPr id="10" name="Ink 9">
                  <a:extLst>
                    <a:ext uri="{FF2B5EF4-FFF2-40B4-BE49-F238E27FC236}">
                      <a16:creationId xmlns:a16="http://schemas.microsoft.com/office/drawing/2014/main" id="{5FA063E9-E666-4711-82CB-32A22F94B7FB}"/>
                    </a:ext>
                  </a:extLst>
                </p:cNvPr>
                <p:cNvPicPr/>
                <p:nvPr/>
              </p:nvPicPr>
              <p:blipFill>
                <a:blip r:embed="rId116"/>
                <a:stretch>
                  <a:fillRect/>
                </a:stretch>
              </p:blipFill>
              <p:spPr>
                <a:xfrm>
                  <a:off x="1880560" y="5418980"/>
                  <a:ext cx="38484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1" name="Ink 10">
                  <a:extLst>
                    <a:ext uri="{FF2B5EF4-FFF2-40B4-BE49-F238E27FC236}">
                      <a16:creationId xmlns:a16="http://schemas.microsoft.com/office/drawing/2014/main" id="{DC141078-F1AE-47BB-B013-BF87ACD89E45}"/>
                    </a:ext>
                  </a:extLst>
                </p14:cNvPr>
                <p14:cNvContentPartPr/>
                <p14:nvPr/>
              </p14:nvContentPartPr>
              <p14:xfrm>
                <a:off x="2625040" y="5318180"/>
                <a:ext cx="514440" cy="461880"/>
              </p14:xfrm>
            </p:contentPart>
          </mc:Choice>
          <mc:Fallback>
            <p:pic>
              <p:nvPicPr>
                <p:cNvPr id="11" name="Ink 10">
                  <a:extLst>
                    <a:ext uri="{FF2B5EF4-FFF2-40B4-BE49-F238E27FC236}">
                      <a16:creationId xmlns:a16="http://schemas.microsoft.com/office/drawing/2014/main" id="{DC141078-F1AE-47BB-B013-BF87ACD89E45}"/>
                    </a:ext>
                  </a:extLst>
                </p:cNvPr>
                <p:cNvPicPr/>
                <p:nvPr/>
              </p:nvPicPr>
              <p:blipFill>
                <a:blip r:embed="rId118"/>
                <a:stretch>
                  <a:fillRect/>
                </a:stretch>
              </p:blipFill>
              <p:spPr>
                <a:xfrm>
                  <a:off x="2616400" y="5309180"/>
                  <a:ext cx="53208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2" name="Ink 11">
                  <a:extLst>
                    <a:ext uri="{FF2B5EF4-FFF2-40B4-BE49-F238E27FC236}">
                      <a16:creationId xmlns:a16="http://schemas.microsoft.com/office/drawing/2014/main" id="{4AD5F3D2-10DF-45AA-A30B-CD0DB3C72308}"/>
                    </a:ext>
                  </a:extLst>
                </p14:cNvPr>
                <p14:cNvContentPartPr/>
                <p14:nvPr/>
              </p14:nvContentPartPr>
              <p14:xfrm>
                <a:off x="3212200" y="5325380"/>
                <a:ext cx="385200" cy="30600"/>
              </p14:xfrm>
            </p:contentPart>
          </mc:Choice>
          <mc:Fallback>
            <p:pic>
              <p:nvPicPr>
                <p:cNvPr id="12" name="Ink 11">
                  <a:extLst>
                    <a:ext uri="{FF2B5EF4-FFF2-40B4-BE49-F238E27FC236}">
                      <a16:creationId xmlns:a16="http://schemas.microsoft.com/office/drawing/2014/main" id="{4AD5F3D2-10DF-45AA-A30B-CD0DB3C72308}"/>
                    </a:ext>
                  </a:extLst>
                </p:cNvPr>
                <p:cNvPicPr/>
                <p:nvPr/>
              </p:nvPicPr>
              <p:blipFill>
                <a:blip r:embed="rId120"/>
                <a:stretch>
                  <a:fillRect/>
                </a:stretch>
              </p:blipFill>
              <p:spPr>
                <a:xfrm>
                  <a:off x="3203200" y="5316380"/>
                  <a:ext cx="4028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3" name="Ink 12">
                  <a:extLst>
                    <a:ext uri="{FF2B5EF4-FFF2-40B4-BE49-F238E27FC236}">
                      <a16:creationId xmlns:a16="http://schemas.microsoft.com/office/drawing/2014/main" id="{B6983B75-5188-4568-A07B-9E413FB1EDB3}"/>
                    </a:ext>
                  </a:extLst>
                </p14:cNvPr>
                <p14:cNvContentPartPr/>
                <p14:nvPr/>
              </p14:nvContentPartPr>
              <p14:xfrm>
                <a:off x="3287080" y="5315300"/>
                <a:ext cx="500400" cy="462240"/>
              </p14:xfrm>
            </p:contentPart>
          </mc:Choice>
          <mc:Fallback>
            <p:pic>
              <p:nvPicPr>
                <p:cNvPr id="13" name="Ink 12">
                  <a:extLst>
                    <a:ext uri="{FF2B5EF4-FFF2-40B4-BE49-F238E27FC236}">
                      <a16:creationId xmlns:a16="http://schemas.microsoft.com/office/drawing/2014/main" id="{B6983B75-5188-4568-A07B-9E413FB1EDB3}"/>
                    </a:ext>
                  </a:extLst>
                </p:cNvPr>
                <p:cNvPicPr/>
                <p:nvPr/>
              </p:nvPicPr>
              <p:blipFill>
                <a:blip r:embed="rId122"/>
                <a:stretch>
                  <a:fillRect/>
                </a:stretch>
              </p:blipFill>
              <p:spPr>
                <a:xfrm>
                  <a:off x="3278080" y="5306300"/>
                  <a:ext cx="51804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8" name="Ink 27">
                  <a:extLst>
                    <a:ext uri="{FF2B5EF4-FFF2-40B4-BE49-F238E27FC236}">
                      <a16:creationId xmlns:a16="http://schemas.microsoft.com/office/drawing/2014/main" id="{20EB4BD8-AE0E-47E8-9EC0-E6A1E6E06945}"/>
                    </a:ext>
                  </a:extLst>
                </p14:cNvPr>
                <p14:cNvContentPartPr/>
                <p14:nvPr/>
              </p14:nvContentPartPr>
              <p14:xfrm>
                <a:off x="3956320" y="5322500"/>
                <a:ext cx="591480" cy="254520"/>
              </p14:xfrm>
            </p:contentPart>
          </mc:Choice>
          <mc:Fallback>
            <p:pic>
              <p:nvPicPr>
                <p:cNvPr id="28" name="Ink 27">
                  <a:extLst>
                    <a:ext uri="{FF2B5EF4-FFF2-40B4-BE49-F238E27FC236}">
                      <a16:creationId xmlns:a16="http://schemas.microsoft.com/office/drawing/2014/main" id="{20EB4BD8-AE0E-47E8-9EC0-E6A1E6E06945}"/>
                    </a:ext>
                  </a:extLst>
                </p:cNvPr>
                <p:cNvPicPr/>
                <p:nvPr/>
              </p:nvPicPr>
              <p:blipFill>
                <a:blip r:embed="rId124"/>
                <a:stretch>
                  <a:fillRect/>
                </a:stretch>
              </p:blipFill>
              <p:spPr>
                <a:xfrm>
                  <a:off x="3947320" y="5313500"/>
                  <a:ext cx="609120" cy="272160"/>
                </a:xfrm>
                <a:prstGeom prst="rect">
                  <a:avLst/>
                </a:prstGeom>
              </p:spPr>
            </p:pic>
          </mc:Fallback>
        </mc:AlternateContent>
      </p:grpSp>
      <p:grpSp>
        <p:nvGrpSpPr>
          <p:cNvPr id="46" name="Group 45">
            <a:extLst>
              <a:ext uri="{FF2B5EF4-FFF2-40B4-BE49-F238E27FC236}">
                <a16:creationId xmlns:a16="http://schemas.microsoft.com/office/drawing/2014/main" id="{E546E9F0-0620-4022-ADF5-D1B4436D395C}"/>
              </a:ext>
            </a:extLst>
          </p:cNvPr>
          <p:cNvGrpSpPr/>
          <p:nvPr/>
        </p:nvGrpSpPr>
        <p:grpSpPr>
          <a:xfrm>
            <a:off x="6278680" y="4333220"/>
            <a:ext cx="4094640" cy="513000"/>
            <a:chOff x="6278680" y="4333220"/>
            <a:chExt cx="4094640" cy="513000"/>
          </a:xfrm>
        </p:grpSpPr>
        <mc:AlternateContent xmlns:mc="http://schemas.openxmlformats.org/markup-compatibility/2006">
          <mc:Choice xmlns:p14="http://schemas.microsoft.com/office/powerpoint/2010/main" Requires="p14">
            <p:contentPart p14:bwMode="auto" r:id="rId125">
              <p14:nvContentPartPr>
                <p14:cNvPr id="31" name="Ink 30">
                  <a:extLst>
                    <a:ext uri="{FF2B5EF4-FFF2-40B4-BE49-F238E27FC236}">
                      <a16:creationId xmlns:a16="http://schemas.microsoft.com/office/drawing/2014/main" id="{D76E4EE2-1C0A-4251-BA51-4889C3CB140B}"/>
                    </a:ext>
                  </a:extLst>
                </p14:cNvPr>
                <p14:cNvContentPartPr/>
                <p14:nvPr/>
              </p14:nvContentPartPr>
              <p14:xfrm>
                <a:off x="6278680" y="4465700"/>
                <a:ext cx="52560" cy="380520"/>
              </p14:xfrm>
            </p:contentPart>
          </mc:Choice>
          <mc:Fallback>
            <p:pic>
              <p:nvPicPr>
                <p:cNvPr id="31" name="Ink 30">
                  <a:extLst>
                    <a:ext uri="{FF2B5EF4-FFF2-40B4-BE49-F238E27FC236}">
                      <a16:creationId xmlns:a16="http://schemas.microsoft.com/office/drawing/2014/main" id="{D76E4EE2-1C0A-4251-BA51-4889C3CB140B}"/>
                    </a:ext>
                  </a:extLst>
                </p:cNvPr>
                <p:cNvPicPr/>
                <p:nvPr/>
              </p:nvPicPr>
              <p:blipFill>
                <a:blip r:embed="rId126"/>
                <a:stretch>
                  <a:fillRect/>
                </a:stretch>
              </p:blipFill>
              <p:spPr>
                <a:xfrm>
                  <a:off x="6270040" y="4457060"/>
                  <a:ext cx="7020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33" name="Ink 32">
                  <a:extLst>
                    <a:ext uri="{FF2B5EF4-FFF2-40B4-BE49-F238E27FC236}">
                      <a16:creationId xmlns:a16="http://schemas.microsoft.com/office/drawing/2014/main" id="{815CBE2A-40CD-49F5-8240-F673E4BD7528}"/>
                    </a:ext>
                  </a:extLst>
                </p14:cNvPr>
                <p14:cNvContentPartPr/>
                <p14:nvPr/>
              </p14:nvContentPartPr>
              <p14:xfrm>
                <a:off x="6449320" y="4430780"/>
                <a:ext cx="404640" cy="365040"/>
              </p14:xfrm>
            </p:contentPart>
          </mc:Choice>
          <mc:Fallback>
            <p:pic>
              <p:nvPicPr>
                <p:cNvPr id="33" name="Ink 32">
                  <a:extLst>
                    <a:ext uri="{FF2B5EF4-FFF2-40B4-BE49-F238E27FC236}">
                      <a16:creationId xmlns:a16="http://schemas.microsoft.com/office/drawing/2014/main" id="{815CBE2A-40CD-49F5-8240-F673E4BD7528}"/>
                    </a:ext>
                  </a:extLst>
                </p:cNvPr>
                <p:cNvPicPr/>
                <p:nvPr/>
              </p:nvPicPr>
              <p:blipFill>
                <a:blip r:embed="rId128"/>
                <a:stretch>
                  <a:fillRect/>
                </a:stretch>
              </p:blipFill>
              <p:spPr>
                <a:xfrm>
                  <a:off x="6440320" y="4421780"/>
                  <a:ext cx="42228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34" name="Ink 33">
                  <a:extLst>
                    <a:ext uri="{FF2B5EF4-FFF2-40B4-BE49-F238E27FC236}">
                      <a16:creationId xmlns:a16="http://schemas.microsoft.com/office/drawing/2014/main" id="{4776F2A9-1246-4EAD-8029-E20020811497}"/>
                    </a:ext>
                  </a:extLst>
                </p14:cNvPr>
                <p14:cNvContentPartPr/>
                <p14:nvPr/>
              </p14:nvContentPartPr>
              <p14:xfrm>
                <a:off x="6907960" y="4411340"/>
                <a:ext cx="375840" cy="313920"/>
              </p14:xfrm>
            </p:contentPart>
          </mc:Choice>
          <mc:Fallback>
            <p:pic>
              <p:nvPicPr>
                <p:cNvPr id="34" name="Ink 33">
                  <a:extLst>
                    <a:ext uri="{FF2B5EF4-FFF2-40B4-BE49-F238E27FC236}">
                      <a16:creationId xmlns:a16="http://schemas.microsoft.com/office/drawing/2014/main" id="{4776F2A9-1246-4EAD-8029-E20020811497}"/>
                    </a:ext>
                  </a:extLst>
                </p:cNvPr>
                <p:cNvPicPr/>
                <p:nvPr/>
              </p:nvPicPr>
              <p:blipFill>
                <a:blip r:embed="rId130"/>
                <a:stretch>
                  <a:fillRect/>
                </a:stretch>
              </p:blipFill>
              <p:spPr>
                <a:xfrm>
                  <a:off x="6899320" y="4402340"/>
                  <a:ext cx="3934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35" name="Ink 34">
                  <a:extLst>
                    <a:ext uri="{FF2B5EF4-FFF2-40B4-BE49-F238E27FC236}">
                      <a16:creationId xmlns:a16="http://schemas.microsoft.com/office/drawing/2014/main" id="{0C601815-018F-48AD-B0A0-F99E549F4133}"/>
                    </a:ext>
                  </a:extLst>
                </p14:cNvPr>
                <p14:cNvContentPartPr/>
                <p14:nvPr/>
              </p14:nvContentPartPr>
              <p14:xfrm>
                <a:off x="7594480" y="4636700"/>
                <a:ext cx="42120" cy="3240"/>
              </p14:xfrm>
            </p:contentPart>
          </mc:Choice>
          <mc:Fallback>
            <p:pic>
              <p:nvPicPr>
                <p:cNvPr id="35" name="Ink 34">
                  <a:extLst>
                    <a:ext uri="{FF2B5EF4-FFF2-40B4-BE49-F238E27FC236}">
                      <a16:creationId xmlns:a16="http://schemas.microsoft.com/office/drawing/2014/main" id="{0C601815-018F-48AD-B0A0-F99E549F4133}"/>
                    </a:ext>
                  </a:extLst>
                </p:cNvPr>
                <p:cNvPicPr/>
                <p:nvPr/>
              </p:nvPicPr>
              <p:blipFill>
                <a:blip r:embed="rId132"/>
                <a:stretch>
                  <a:fillRect/>
                </a:stretch>
              </p:blipFill>
              <p:spPr>
                <a:xfrm>
                  <a:off x="7585840" y="4627700"/>
                  <a:ext cx="597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36" name="Ink 35">
                  <a:extLst>
                    <a:ext uri="{FF2B5EF4-FFF2-40B4-BE49-F238E27FC236}">
                      <a16:creationId xmlns:a16="http://schemas.microsoft.com/office/drawing/2014/main" id="{86DDDAA6-AA71-43D1-997F-13EB8BA5B39F}"/>
                    </a:ext>
                  </a:extLst>
                </p14:cNvPr>
                <p14:cNvContentPartPr/>
                <p14:nvPr/>
              </p14:nvContentPartPr>
              <p14:xfrm>
                <a:off x="7783840" y="4443740"/>
                <a:ext cx="414360" cy="275760"/>
              </p14:xfrm>
            </p:contentPart>
          </mc:Choice>
          <mc:Fallback>
            <p:pic>
              <p:nvPicPr>
                <p:cNvPr id="36" name="Ink 35">
                  <a:extLst>
                    <a:ext uri="{FF2B5EF4-FFF2-40B4-BE49-F238E27FC236}">
                      <a16:creationId xmlns:a16="http://schemas.microsoft.com/office/drawing/2014/main" id="{86DDDAA6-AA71-43D1-997F-13EB8BA5B39F}"/>
                    </a:ext>
                  </a:extLst>
                </p:cNvPr>
                <p:cNvPicPr/>
                <p:nvPr/>
              </p:nvPicPr>
              <p:blipFill>
                <a:blip r:embed="rId134"/>
                <a:stretch>
                  <a:fillRect/>
                </a:stretch>
              </p:blipFill>
              <p:spPr>
                <a:xfrm>
                  <a:off x="7774840" y="4435100"/>
                  <a:ext cx="4320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37" name="Ink 36">
                  <a:extLst>
                    <a:ext uri="{FF2B5EF4-FFF2-40B4-BE49-F238E27FC236}">
                      <a16:creationId xmlns:a16="http://schemas.microsoft.com/office/drawing/2014/main" id="{D5187FFA-323B-4753-B99F-4B2340030E79}"/>
                    </a:ext>
                  </a:extLst>
                </p14:cNvPr>
                <p14:cNvContentPartPr/>
                <p14:nvPr/>
              </p14:nvContentPartPr>
              <p14:xfrm>
                <a:off x="8335720" y="4684220"/>
                <a:ext cx="10080" cy="157680"/>
              </p14:xfrm>
            </p:contentPart>
          </mc:Choice>
          <mc:Fallback>
            <p:pic>
              <p:nvPicPr>
                <p:cNvPr id="37" name="Ink 36">
                  <a:extLst>
                    <a:ext uri="{FF2B5EF4-FFF2-40B4-BE49-F238E27FC236}">
                      <a16:creationId xmlns:a16="http://schemas.microsoft.com/office/drawing/2014/main" id="{D5187FFA-323B-4753-B99F-4B2340030E79}"/>
                    </a:ext>
                  </a:extLst>
                </p:cNvPr>
                <p:cNvPicPr/>
                <p:nvPr/>
              </p:nvPicPr>
              <p:blipFill>
                <a:blip r:embed="rId136"/>
                <a:stretch>
                  <a:fillRect/>
                </a:stretch>
              </p:blipFill>
              <p:spPr>
                <a:xfrm>
                  <a:off x="8326720" y="4675580"/>
                  <a:ext cx="277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38" name="Ink 37">
                  <a:extLst>
                    <a:ext uri="{FF2B5EF4-FFF2-40B4-BE49-F238E27FC236}">
                      <a16:creationId xmlns:a16="http://schemas.microsoft.com/office/drawing/2014/main" id="{BBC981CD-7DBF-4716-A5FF-6D201B0BD7EA}"/>
                    </a:ext>
                  </a:extLst>
                </p14:cNvPr>
                <p14:cNvContentPartPr/>
                <p14:nvPr/>
              </p14:nvContentPartPr>
              <p14:xfrm>
                <a:off x="8322760" y="4412780"/>
                <a:ext cx="405000" cy="260280"/>
              </p14:xfrm>
            </p:contentPart>
          </mc:Choice>
          <mc:Fallback>
            <p:pic>
              <p:nvPicPr>
                <p:cNvPr id="38" name="Ink 37">
                  <a:extLst>
                    <a:ext uri="{FF2B5EF4-FFF2-40B4-BE49-F238E27FC236}">
                      <a16:creationId xmlns:a16="http://schemas.microsoft.com/office/drawing/2014/main" id="{BBC981CD-7DBF-4716-A5FF-6D201B0BD7EA}"/>
                    </a:ext>
                  </a:extLst>
                </p:cNvPr>
                <p:cNvPicPr/>
                <p:nvPr/>
              </p:nvPicPr>
              <p:blipFill>
                <a:blip r:embed="rId138"/>
                <a:stretch>
                  <a:fillRect/>
                </a:stretch>
              </p:blipFill>
              <p:spPr>
                <a:xfrm>
                  <a:off x="8314120" y="4404140"/>
                  <a:ext cx="4226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39" name="Ink 38">
                  <a:extLst>
                    <a:ext uri="{FF2B5EF4-FFF2-40B4-BE49-F238E27FC236}">
                      <a16:creationId xmlns:a16="http://schemas.microsoft.com/office/drawing/2014/main" id="{B302143F-00BB-4A5C-885B-B25BD01764FA}"/>
                    </a:ext>
                  </a:extLst>
                </p14:cNvPr>
                <p14:cNvContentPartPr/>
                <p14:nvPr/>
              </p14:nvContentPartPr>
              <p14:xfrm>
                <a:off x="8913160" y="4345100"/>
                <a:ext cx="244440" cy="374760"/>
              </p14:xfrm>
            </p:contentPart>
          </mc:Choice>
          <mc:Fallback>
            <p:pic>
              <p:nvPicPr>
                <p:cNvPr id="39" name="Ink 38">
                  <a:extLst>
                    <a:ext uri="{FF2B5EF4-FFF2-40B4-BE49-F238E27FC236}">
                      <a16:creationId xmlns:a16="http://schemas.microsoft.com/office/drawing/2014/main" id="{B302143F-00BB-4A5C-885B-B25BD01764FA}"/>
                    </a:ext>
                  </a:extLst>
                </p:cNvPr>
                <p:cNvPicPr/>
                <p:nvPr/>
              </p:nvPicPr>
              <p:blipFill>
                <a:blip r:embed="rId140"/>
                <a:stretch>
                  <a:fillRect/>
                </a:stretch>
              </p:blipFill>
              <p:spPr>
                <a:xfrm>
                  <a:off x="8904520" y="4336100"/>
                  <a:ext cx="26208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40" name="Ink 39">
                  <a:extLst>
                    <a:ext uri="{FF2B5EF4-FFF2-40B4-BE49-F238E27FC236}">
                      <a16:creationId xmlns:a16="http://schemas.microsoft.com/office/drawing/2014/main" id="{77049840-8D18-439C-A3EE-36AB81B5A1F2}"/>
                    </a:ext>
                  </a:extLst>
                </p14:cNvPr>
                <p14:cNvContentPartPr/>
                <p14:nvPr/>
              </p14:nvContentPartPr>
              <p14:xfrm>
                <a:off x="9403840" y="4470740"/>
                <a:ext cx="366120" cy="149040"/>
              </p14:xfrm>
            </p:contentPart>
          </mc:Choice>
          <mc:Fallback>
            <p:pic>
              <p:nvPicPr>
                <p:cNvPr id="40" name="Ink 39">
                  <a:extLst>
                    <a:ext uri="{FF2B5EF4-FFF2-40B4-BE49-F238E27FC236}">
                      <a16:creationId xmlns:a16="http://schemas.microsoft.com/office/drawing/2014/main" id="{77049840-8D18-439C-A3EE-36AB81B5A1F2}"/>
                    </a:ext>
                  </a:extLst>
                </p:cNvPr>
                <p:cNvPicPr/>
                <p:nvPr/>
              </p:nvPicPr>
              <p:blipFill>
                <a:blip r:embed="rId142"/>
                <a:stretch>
                  <a:fillRect/>
                </a:stretch>
              </p:blipFill>
              <p:spPr>
                <a:xfrm>
                  <a:off x="9395200" y="4461740"/>
                  <a:ext cx="3837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41" name="Ink 40">
                  <a:extLst>
                    <a:ext uri="{FF2B5EF4-FFF2-40B4-BE49-F238E27FC236}">
                      <a16:creationId xmlns:a16="http://schemas.microsoft.com/office/drawing/2014/main" id="{7E3E0450-6961-4A25-B8E5-771CC6476279}"/>
                    </a:ext>
                  </a:extLst>
                </p14:cNvPr>
                <p14:cNvContentPartPr/>
                <p14:nvPr/>
              </p14:nvContentPartPr>
              <p14:xfrm>
                <a:off x="10109440" y="4333220"/>
                <a:ext cx="263880" cy="339840"/>
              </p14:xfrm>
            </p:contentPart>
          </mc:Choice>
          <mc:Fallback>
            <p:pic>
              <p:nvPicPr>
                <p:cNvPr id="41" name="Ink 40">
                  <a:extLst>
                    <a:ext uri="{FF2B5EF4-FFF2-40B4-BE49-F238E27FC236}">
                      <a16:creationId xmlns:a16="http://schemas.microsoft.com/office/drawing/2014/main" id="{7E3E0450-6961-4A25-B8E5-771CC6476279}"/>
                    </a:ext>
                  </a:extLst>
                </p:cNvPr>
                <p:cNvPicPr/>
                <p:nvPr/>
              </p:nvPicPr>
              <p:blipFill>
                <a:blip r:embed="rId144"/>
                <a:stretch>
                  <a:fillRect/>
                </a:stretch>
              </p:blipFill>
              <p:spPr>
                <a:xfrm>
                  <a:off x="10100800" y="4324580"/>
                  <a:ext cx="281520" cy="357480"/>
                </a:xfrm>
                <a:prstGeom prst="rect">
                  <a:avLst/>
                </a:prstGeom>
              </p:spPr>
            </p:pic>
          </mc:Fallback>
        </mc:AlternateContent>
      </p:grpSp>
      <p:grpSp>
        <p:nvGrpSpPr>
          <p:cNvPr id="45" name="Group 44">
            <a:extLst>
              <a:ext uri="{FF2B5EF4-FFF2-40B4-BE49-F238E27FC236}">
                <a16:creationId xmlns:a16="http://schemas.microsoft.com/office/drawing/2014/main" id="{A0B0BA8C-9AA0-42EF-8294-13E0CA09F40B}"/>
              </a:ext>
            </a:extLst>
          </p:cNvPr>
          <p:cNvGrpSpPr/>
          <p:nvPr/>
        </p:nvGrpSpPr>
        <p:grpSpPr>
          <a:xfrm>
            <a:off x="10969480" y="4316660"/>
            <a:ext cx="1376640" cy="555480"/>
            <a:chOff x="10969480" y="4316660"/>
            <a:chExt cx="1376640" cy="555480"/>
          </a:xfrm>
        </p:grpSpPr>
        <mc:AlternateContent xmlns:mc="http://schemas.openxmlformats.org/markup-compatibility/2006">
          <mc:Choice xmlns:p14="http://schemas.microsoft.com/office/powerpoint/2010/main" Requires="p14">
            <p:contentPart p14:bwMode="auto" r:id="rId145">
              <p14:nvContentPartPr>
                <p14:cNvPr id="42" name="Ink 41">
                  <a:extLst>
                    <a:ext uri="{FF2B5EF4-FFF2-40B4-BE49-F238E27FC236}">
                      <a16:creationId xmlns:a16="http://schemas.microsoft.com/office/drawing/2014/main" id="{8A686AE3-BC4F-4A92-ABB1-9DCF6431E26E}"/>
                    </a:ext>
                  </a:extLst>
                </p14:cNvPr>
                <p14:cNvContentPartPr/>
                <p14:nvPr/>
              </p14:nvContentPartPr>
              <p14:xfrm>
                <a:off x="10969480" y="4477940"/>
                <a:ext cx="366120" cy="27720"/>
              </p14:xfrm>
            </p:contentPart>
          </mc:Choice>
          <mc:Fallback>
            <p:pic>
              <p:nvPicPr>
                <p:cNvPr id="42" name="Ink 41">
                  <a:extLst>
                    <a:ext uri="{FF2B5EF4-FFF2-40B4-BE49-F238E27FC236}">
                      <a16:creationId xmlns:a16="http://schemas.microsoft.com/office/drawing/2014/main" id="{8A686AE3-BC4F-4A92-ABB1-9DCF6431E26E}"/>
                    </a:ext>
                  </a:extLst>
                </p:cNvPr>
                <p:cNvPicPr/>
                <p:nvPr/>
              </p:nvPicPr>
              <p:blipFill>
                <a:blip r:embed="rId146"/>
                <a:stretch>
                  <a:fillRect/>
                </a:stretch>
              </p:blipFill>
              <p:spPr>
                <a:xfrm>
                  <a:off x="10960840" y="4468940"/>
                  <a:ext cx="3837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43" name="Ink 42">
                  <a:extLst>
                    <a:ext uri="{FF2B5EF4-FFF2-40B4-BE49-F238E27FC236}">
                      <a16:creationId xmlns:a16="http://schemas.microsoft.com/office/drawing/2014/main" id="{D52E51E4-6DB3-4A42-AF64-46D933743439}"/>
                    </a:ext>
                  </a:extLst>
                </p14:cNvPr>
                <p14:cNvContentPartPr/>
                <p14:nvPr/>
              </p14:nvContentPartPr>
              <p14:xfrm>
                <a:off x="11017720" y="4592060"/>
                <a:ext cx="196200" cy="14760"/>
              </p14:xfrm>
            </p:contentPart>
          </mc:Choice>
          <mc:Fallback>
            <p:pic>
              <p:nvPicPr>
                <p:cNvPr id="43" name="Ink 42">
                  <a:extLst>
                    <a:ext uri="{FF2B5EF4-FFF2-40B4-BE49-F238E27FC236}">
                      <a16:creationId xmlns:a16="http://schemas.microsoft.com/office/drawing/2014/main" id="{D52E51E4-6DB3-4A42-AF64-46D933743439}"/>
                    </a:ext>
                  </a:extLst>
                </p:cNvPr>
                <p:cNvPicPr/>
                <p:nvPr/>
              </p:nvPicPr>
              <p:blipFill>
                <a:blip r:embed="rId148"/>
                <a:stretch>
                  <a:fillRect/>
                </a:stretch>
              </p:blipFill>
              <p:spPr>
                <a:xfrm>
                  <a:off x="11009080" y="4583060"/>
                  <a:ext cx="2138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44" name="Ink 43">
                  <a:extLst>
                    <a:ext uri="{FF2B5EF4-FFF2-40B4-BE49-F238E27FC236}">
                      <a16:creationId xmlns:a16="http://schemas.microsoft.com/office/drawing/2014/main" id="{94C8AB6B-0685-490A-9854-AE573E3D99E9}"/>
                    </a:ext>
                  </a:extLst>
                </p14:cNvPr>
                <p14:cNvContentPartPr/>
                <p14:nvPr/>
              </p14:nvContentPartPr>
              <p14:xfrm>
                <a:off x="11418760" y="4316660"/>
                <a:ext cx="927360" cy="555480"/>
              </p14:xfrm>
            </p:contentPart>
          </mc:Choice>
          <mc:Fallback>
            <p:pic>
              <p:nvPicPr>
                <p:cNvPr id="44" name="Ink 43">
                  <a:extLst>
                    <a:ext uri="{FF2B5EF4-FFF2-40B4-BE49-F238E27FC236}">
                      <a16:creationId xmlns:a16="http://schemas.microsoft.com/office/drawing/2014/main" id="{94C8AB6B-0685-490A-9854-AE573E3D99E9}"/>
                    </a:ext>
                  </a:extLst>
                </p:cNvPr>
                <p:cNvPicPr/>
                <p:nvPr/>
              </p:nvPicPr>
              <p:blipFill>
                <a:blip r:embed="rId150"/>
                <a:stretch>
                  <a:fillRect/>
                </a:stretch>
              </p:blipFill>
              <p:spPr>
                <a:xfrm>
                  <a:off x="11410120" y="4308020"/>
                  <a:ext cx="945000" cy="573120"/>
                </a:xfrm>
                <a:prstGeom prst="rect">
                  <a:avLst/>
                </a:prstGeom>
              </p:spPr>
            </p:pic>
          </mc:Fallback>
        </mc:AlternateContent>
      </p:grpSp>
      <p:grpSp>
        <p:nvGrpSpPr>
          <p:cNvPr id="131" name="Group 130">
            <a:extLst>
              <a:ext uri="{FF2B5EF4-FFF2-40B4-BE49-F238E27FC236}">
                <a16:creationId xmlns:a16="http://schemas.microsoft.com/office/drawing/2014/main" id="{52EDA812-8741-4A1A-AB38-A9809E25BA60}"/>
              </a:ext>
            </a:extLst>
          </p:cNvPr>
          <p:cNvGrpSpPr/>
          <p:nvPr/>
        </p:nvGrpSpPr>
        <p:grpSpPr>
          <a:xfrm>
            <a:off x="6077080" y="5072660"/>
            <a:ext cx="4697280" cy="1146600"/>
            <a:chOff x="6077080" y="5072660"/>
            <a:chExt cx="4697280" cy="1146600"/>
          </a:xfrm>
        </p:grpSpPr>
        <mc:AlternateContent xmlns:mc="http://schemas.openxmlformats.org/markup-compatibility/2006">
          <mc:Choice xmlns:p14="http://schemas.microsoft.com/office/powerpoint/2010/main" Requires="p14">
            <p:contentPart p14:bwMode="auto" r:id="rId151">
              <p14:nvContentPartPr>
                <p14:cNvPr id="48" name="Ink 47">
                  <a:extLst>
                    <a:ext uri="{FF2B5EF4-FFF2-40B4-BE49-F238E27FC236}">
                      <a16:creationId xmlns:a16="http://schemas.microsoft.com/office/drawing/2014/main" id="{E5CA8A9E-5382-4EB9-B6F0-60E6AE2C635B}"/>
                    </a:ext>
                  </a:extLst>
                </p14:cNvPr>
                <p14:cNvContentPartPr/>
                <p14:nvPr/>
              </p14:nvContentPartPr>
              <p14:xfrm>
                <a:off x="6077080" y="5074100"/>
                <a:ext cx="3305160" cy="1145160"/>
              </p14:xfrm>
            </p:contentPart>
          </mc:Choice>
          <mc:Fallback>
            <p:pic>
              <p:nvPicPr>
                <p:cNvPr id="48" name="Ink 47">
                  <a:extLst>
                    <a:ext uri="{FF2B5EF4-FFF2-40B4-BE49-F238E27FC236}">
                      <a16:creationId xmlns:a16="http://schemas.microsoft.com/office/drawing/2014/main" id="{E5CA8A9E-5382-4EB9-B6F0-60E6AE2C635B}"/>
                    </a:ext>
                  </a:extLst>
                </p:cNvPr>
                <p:cNvPicPr/>
                <p:nvPr/>
              </p:nvPicPr>
              <p:blipFill>
                <a:blip r:embed="rId152"/>
                <a:stretch>
                  <a:fillRect/>
                </a:stretch>
              </p:blipFill>
              <p:spPr>
                <a:xfrm>
                  <a:off x="6068440" y="5065460"/>
                  <a:ext cx="3322800" cy="11628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51" name="Ink 50">
                  <a:extLst>
                    <a:ext uri="{FF2B5EF4-FFF2-40B4-BE49-F238E27FC236}">
                      <a16:creationId xmlns:a16="http://schemas.microsoft.com/office/drawing/2014/main" id="{A7DE0F4C-A21B-4356-9B95-C24C24A39292}"/>
                    </a:ext>
                  </a:extLst>
                </p14:cNvPr>
                <p14:cNvContentPartPr/>
                <p14:nvPr/>
              </p14:nvContentPartPr>
              <p14:xfrm>
                <a:off x="6391360" y="5663060"/>
                <a:ext cx="106200" cy="389520"/>
              </p14:xfrm>
            </p:contentPart>
          </mc:Choice>
          <mc:Fallback>
            <p:pic>
              <p:nvPicPr>
                <p:cNvPr id="51" name="Ink 50">
                  <a:extLst>
                    <a:ext uri="{FF2B5EF4-FFF2-40B4-BE49-F238E27FC236}">
                      <a16:creationId xmlns:a16="http://schemas.microsoft.com/office/drawing/2014/main" id="{A7DE0F4C-A21B-4356-9B95-C24C24A39292}"/>
                    </a:ext>
                  </a:extLst>
                </p:cNvPr>
                <p:cNvPicPr/>
                <p:nvPr/>
              </p:nvPicPr>
              <p:blipFill>
                <a:blip r:embed="rId154"/>
                <a:stretch>
                  <a:fillRect/>
                </a:stretch>
              </p:blipFill>
              <p:spPr>
                <a:xfrm>
                  <a:off x="6382720" y="5654420"/>
                  <a:ext cx="12384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52" name="Ink 51">
                  <a:extLst>
                    <a:ext uri="{FF2B5EF4-FFF2-40B4-BE49-F238E27FC236}">
                      <a16:creationId xmlns:a16="http://schemas.microsoft.com/office/drawing/2014/main" id="{DD93853E-3C7A-495B-84B2-C4291789F68B}"/>
                    </a:ext>
                  </a:extLst>
                </p14:cNvPr>
                <p14:cNvContentPartPr/>
                <p14:nvPr/>
              </p14:nvContentPartPr>
              <p14:xfrm>
                <a:off x="6503320" y="5741180"/>
                <a:ext cx="264240" cy="335160"/>
              </p14:xfrm>
            </p:contentPart>
          </mc:Choice>
          <mc:Fallback>
            <p:pic>
              <p:nvPicPr>
                <p:cNvPr id="52" name="Ink 51">
                  <a:extLst>
                    <a:ext uri="{FF2B5EF4-FFF2-40B4-BE49-F238E27FC236}">
                      <a16:creationId xmlns:a16="http://schemas.microsoft.com/office/drawing/2014/main" id="{DD93853E-3C7A-495B-84B2-C4291789F68B}"/>
                    </a:ext>
                  </a:extLst>
                </p:cNvPr>
                <p:cNvPicPr/>
                <p:nvPr/>
              </p:nvPicPr>
              <p:blipFill>
                <a:blip r:embed="rId156"/>
                <a:stretch>
                  <a:fillRect/>
                </a:stretch>
              </p:blipFill>
              <p:spPr>
                <a:xfrm>
                  <a:off x="6494320" y="5732180"/>
                  <a:ext cx="28188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53" name="Ink 52">
                  <a:extLst>
                    <a:ext uri="{FF2B5EF4-FFF2-40B4-BE49-F238E27FC236}">
                      <a16:creationId xmlns:a16="http://schemas.microsoft.com/office/drawing/2014/main" id="{9463539B-9A04-47BA-AA99-5F95EB9144A3}"/>
                    </a:ext>
                  </a:extLst>
                </p14:cNvPr>
                <p14:cNvContentPartPr/>
                <p14:nvPr/>
              </p14:nvContentPartPr>
              <p14:xfrm>
                <a:off x="6802120" y="5682500"/>
                <a:ext cx="395280" cy="304200"/>
              </p14:xfrm>
            </p:contentPart>
          </mc:Choice>
          <mc:Fallback>
            <p:pic>
              <p:nvPicPr>
                <p:cNvPr id="53" name="Ink 52">
                  <a:extLst>
                    <a:ext uri="{FF2B5EF4-FFF2-40B4-BE49-F238E27FC236}">
                      <a16:creationId xmlns:a16="http://schemas.microsoft.com/office/drawing/2014/main" id="{9463539B-9A04-47BA-AA99-5F95EB9144A3}"/>
                    </a:ext>
                  </a:extLst>
                </p:cNvPr>
                <p:cNvPicPr/>
                <p:nvPr/>
              </p:nvPicPr>
              <p:blipFill>
                <a:blip r:embed="rId158"/>
                <a:stretch>
                  <a:fillRect/>
                </a:stretch>
              </p:blipFill>
              <p:spPr>
                <a:xfrm>
                  <a:off x="6793480" y="5673860"/>
                  <a:ext cx="41292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54" name="Ink 53">
                  <a:extLst>
                    <a:ext uri="{FF2B5EF4-FFF2-40B4-BE49-F238E27FC236}">
                      <a16:creationId xmlns:a16="http://schemas.microsoft.com/office/drawing/2014/main" id="{B4F1F115-D3B8-4226-BC49-1DC1B5ED3C46}"/>
                    </a:ext>
                  </a:extLst>
                </p14:cNvPr>
                <p14:cNvContentPartPr/>
                <p14:nvPr/>
              </p14:nvContentPartPr>
              <p14:xfrm>
                <a:off x="7511320" y="5907140"/>
                <a:ext cx="3600" cy="16560"/>
              </p14:xfrm>
            </p:contentPart>
          </mc:Choice>
          <mc:Fallback>
            <p:pic>
              <p:nvPicPr>
                <p:cNvPr id="54" name="Ink 53">
                  <a:extLst>
                    <a:ext uri="{FF2B5EF4-FFF2-40B4-BE49-F238E27FC236}">
                      <a16:creationId xmlns:a16="http://schemas.microsoft.com/office/drawing/2014/main" id="{B4F1F115-D3B8-4226-BC49-1DC1B5ED3C46}"/>
                    </a:ext>
                  </a:extLst>
                </p:cNvPr>
                <p:cNvPicPr/>
                <p:nvPr/>
              </p:nvPicPr>
              <p:blipFill>
                <a:blip r:embed="rId160"/>
                <a:stretch>
                  <a:fillRect/>
                </a:stretch>
              </p:blipFill>
              <p:spPr>
                <a:xfrm>
                  <a:off x="7502320" y="5898140"/>
                  <a:ext cx="212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55" name="Ink 54">
                  <a:extLst>
                    <a:ext uri="{FF2B5EF4-FFF2-40B4-BE49-F238E27FC236}">
                      <a16:creationId xmlns:a16="http://schemas.microsoft.com/office/drawing/2014/main" id="{775E7F7D-3974-436C-AB74-E33B490D288A}"/>
                    </a:ext>
                  </a:extLst>
                </p14:cNvPr>
                <p14:cNvContentPartPr/>
                <p14:nvPr/>
              </p14:nvContentPartPr>
              <p14:xfrm>
                <a:off x="7808320" y="5704100"/>
                <a:ext cx="252000" cy="250920"/>
              </p14:xfrm>
            </p:contentPart>
          </mc:Choice>
          <mc:Fallback>
            <p:pic>
              <p:nvPicPr>
                <p:cNvPr id="55" name="Ink 54">
                  <a:extLst>
                    <a:ext uri="{FF2B5EF4-FFF2-40B4-BE49-F238E27FC236}">
                      <a16:creationId xmlns:a16="http://schemas.microsoft.com/office/drawing/2014/main" id="{775E7F7D-3974-436C-AB74-E33B490D288A}"/>
                    </a:ext>
                  </a:extLst>
                </p:cNvPr>
                <p:cNvPicPr/>
                <p:nvPr/>
              </p:nvPicPr>
              <p:blipFill>
                <a:blip r:embed="rId162"/>
                <a:stretch>
                  <a:fillRect/>
                </a:stretch>
              </p:blipFill>
              <p:spPr>
                <a:xfrm>
                  <a:off x="7799680" y="5695460"/>
                  <a:ext cx="2696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56" name="Ink 55">
                  <a:extLst>
                    <a:ext uri="{FF2B5EF4-FFF2-40B4-BE49-F238E27FC236}">
                      <a16:creationId xmlns:a16="http://schemas.microsoft.com/office/drawing/2014/main" id="{C4EDC2CC-6027-4270-8B59-A4F61D70697A}"/>
                    </a:ext>
                  </a:extLst>
                </p14:cNvPr>
                <p14:cNvContentPartPr/>
                <p14:nvPr/>
              </p14:nvContentPartPr>
              <p14:xfrm>
                <a:off x="8271640" y="5969060"/>
                <a:ext cx="45360" cy="113040"/>
              </p14:xfrm>
            </p:contentPart>
          </mc:Choice>
          <mc:Fallback>
            <p:pic>
              <p:nvPicPr>
                <p:cNvPr id="56" name="Ink 55">
                  <a:extLst>
                    <a:ext uri="{FF2B5EF4-FFF2-40B4-BE49-F238E27FC236}">
                      <a16:creationId xmlns:a16="http://schemas.microsoft.com/office/drawing/2014/main" id="{C4EDC2CC-6027-4270-8B59-A4F61D70697A}"/>
                    </a:ext>
                  </a:extLst>
                </p:cNvPr>
                <p:cNvPicPr/>
                <p:nvPr/>
              </p:nvPicPr>
              <p:blipFill>
                <a:blip r:embed="rId164"/>
                <a:stretch>
                  <a:fillRect/>
                </a:stretch>
              </p:blipFill>
              <p:spPr>
                <a:xfrm>
                  <a:off x="8262640" y="5960420"/>
                  <a:ext cx="630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57" name="Ink 56">
                  <a:extLst>
                    <a:ext uri="{FF2B5EF4-FFF2-40B4-BE49-F238E27FC236}">
                      <a16:creationId xmlns:a16="http://schemas.microsoft.com/office/drawing/2014/main" id="{7CB097C9-CBBC-4FBF-B896-EDBA99C0AAA7}"/>
                    </a:ext>
                  </a:extLst>
                </p14:cNvPr>
                <p14:cNvContentPartPr/>
                <p14:nvPr/>
              </p14:nvContentPartPr>
              <p14:xfrm>
                <a:off x="8419240" y="5752340"/>
                <a:ext cx="324000" cy="220320"/>
              </p14:xfrm>
            </p:contentPart>
          </mc:Choice>
          <mc:Fallback>
            <p:pic>
              <p:nvPicPr>
                <p:cNvPr id="57" name="Ink 56">
                  <a:extLst>
                    <a:ext uri="{FF2B5EF4-FFF2-40B4-BE49-F238E27FC236}">
                      <a16:creationId xmlns:a16="http://schemas.microsoft.com/office/drawing/2014/main" id="{7CB097C9-CBBC-4FBF-B896-EDBA99C0AAA7}"/>
                    </a:ext>
                  </a:extLst>
                </p:cNvPr>
                <p:cNvPicPr/>
                <p:nvPr/>
              </p:nvPicPr>
              <p:blipFill>
                <a:blip r:embed="rId166"/>
                <a:stretch>
                  <a:fillRect/>
                </a:stretch>
              </p:blipFill>
              <p:spPr>
                <a:xfrm>
                  <a:off x="8410240" y="5743700"/>
                  <a:ext cx="3416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58" name="Ink 57">
                  <a:extLst>
                    <a:ext uri="{FF2B5EF4-FFF2-40B4-BE49-F238E27FC236}">
                      <a16:creationId xmlns:a16="http://schemas.microsoft.com/office/drawing/2014/main" id="{BBB801E0-9719-471D-B327-066A3142821E}"/>
                    </a:ext>
                  </a:extLst>
                </p14:cNvPr>
                <p14:cNvContentPartPr/>
                <p14:nvPr/>
              </p14:nvContentPartPr>
              <p14:xfrm>
                <a:off x="8884360" y="5907140"/>
                <a:ext cx="360" cy="9000"/>
              </p14:xfrm>
            </p:contentPart>
          </mc:Choice>
          <mc:Fallback>
            <p:pic>
              <p:nvPicPr>
                <p:cNvPr id="58" name="Ink 57">
                  <a:extLst>
                    <a:ext uri="{FF2B5EF4-FFF2-40B4-BE49-F238E27FC236}">
                      <a16:creationId xmlns:a16="http://schemas.microsoft.com/office/drawing/2014/main" id="{BBB801E0-9719-471D-B327-066A3142821E}"/>
                    </a:ext>
                  </a:extLst>
                </p:cNvPr>
                <p:cNvPicPr/>
                <p:nvPr/>
              </p:nvPicPr>
              <p:blipFill>
                <a:blip r:embed="rId168"/>
                <a:stretch>
                  <a:fillRect/>
                </a:stretch>
              </p:blipFill>
              <p:spPr>
                <a:xfrm>
                  <a:off x="8875360" y="5898140"/>
                  <a:ext cx="180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59" name="Ink 58">
                  <a:extLst>
                    <a:ext uri="{FF2B5EF4-FFF2-40B4-BE49-F238E27FC236}">
                      <a16:creationId xmlns:a16="http://schemas.microsoft.com/office/drawing/2014/main" id="{C36F294D-5C3F-4B09-BE25-1D6E13F93E36}"/>
                    </a:ext>
                  </a:extLst>
                </p14:cNvPr>
                <p14:cNvContentPartPr/>
                <p14:nvPr/>
              </p14:nvContentPartPr>
              <p14:xfrm>
                <a:off x="9096040" y="5598980"/>
                <a:ext cx="257040" cy="281520"/>
              </p14:xfrm>
            </p:contentPart>
          </mc:Choice>
          <mc:Fallback>
            <p:pic>
              <p:nvPicPr>
                <p:cNvPr id="59" name="Ink 58">
                  <a:extLst>
                    <a:ext uri="{FF2B5EF4-FFF2-40B4-BE49-F238E27FC236}">
                      <a16:creationId xmlns:a16="http://schemas.microsoft.com/office/drawing/2014/main" id="{C36F294D-5C3F-4B09-BE25-1D6E13F93E36}"/>
                    </a:ext>
                  </a:extLst>
                </p:cNvPr>
                <p:cNvPicPr/>
                <p:nvPr/>
              </p:nvPicPr>
              <p:blipFill>
                <a:blip r:embed="rId170"/>
                <a:stretch>
                  <a:fillRect/>
                </a:stretch>
              </p:blipFill>
              <p:spPr>
                <a:xfrm>
                  <a:off x="9087040" y="5590340"/>
                  <a:ext cx="27468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60" name="Ink 59">
                  <a:extLst>
                    <a:ext uri="{FF2B5EF4-FFF2-40B4-BE49-F238E27FC236}">
                      <a16:creationId xmlns:a16="http://schemas.microsoft.com/office/drawing/2014/main" id="{7399FB5D-FC17-4C37-BB4D-635CDB25D905}"/>
                    </a:ext>
                  </a:extLst>
                </p14:cNvPr>
                <p14:cNvContentPartPr/>
                <p14:nvPr/>
              </p14:nvContentPartPr>
              <p14:xfrm>
                <a:off x="9461800" y="5837660"/>
                <a:ext cx="360" cy="95760"/>
              </p14:xfrm>
            </p:contentPart>
          </mc:Choice>
          <mc:Fallback>
            <p:pic>
              <p:nvPicPr>
                <p:cNvPr id="60" name="Ink 59">
                  <a:extLst>
                    <a:ext uri="{FF2B5EF4-FFF2-40B4-BE49-F238E27FC236}">
                      <a16:creationId xmlns:a16="http://schemas.microsoft.com/office/drawing/2014/main" id="{7399FB5D-FC17-4C37-BB4D-635CDB25D905}"/>
                    </a:ext>
                  </a:extLst>
                </p:cNvPr>
                <p:cNvPicPr/>
                <p:nvPr/>
              </p:nvPicPr>
              <p:blipFill>
                <a:blip r:embed="rId172"/>
                <a:stretch>
                  <a:fillRect/>
                </a:stretch>
              </p:blipFill>
              <p:spPr>
                <a:xfrm>
                  <a:off x="9452800" y="5829020"/>
                  <a:ext cx="180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61" name="Ink 60">
                  <a:extLst>
                    <a:ext uri="{FF2B5EF4-FFF2-40B4-BE49-F238E27FC236}">
                      <a16:creationId xmlns:a16="http://schemas.microsoft.com/office/drawing/2014/main" id="{F0C1A1A9-490D-466B-8E09-5AA9DBD5374F}"/>
                    </a:ext>
                  </a:extLst>
                </p14:cNvPr>
                <p14:cNvContentPartPr/>
                <p14:nvPr/>
              </p14:nvContentPartPr>
              <p14:xfrm>
                <a:off x="9607960" y="5560460"/>
                <a:ext cx="255240" cy="249120"/>
              </p14:xfrm>
            </p:contentPart>
          </mc:Choice>
          <mc:Fallback>
            <p:pic>
              <p:nvPicPr>
                <p:cNvPr id="61" name="Ink 60">
                  <a:extLst>
                    <a:ext uri="{FF2B5EF4-FFF2-40B4-BE49-F238E27FC236}">
                      <a16:creationId xmlns:a16="http://schemas.microsoft.com/office/drawing/2014/main" id="{F0C1A1A9-490D-466B-8E09-5AA9DBD5374F}"/>
                    </a:ext>
                  </a:extLst>
                </p:cNvPr>
                <p:cNvPicPr/>
                <p:nvPr/>
              </p:nvPicPr>
              <p:blipFill>
                <a:blip r:embed="rId174"/>
                <a:stretch>
                  <a:fillRect/>
                </a:stretch>
              </p:blipFill>
              <p:spPr>
                <a:xfrm>
                  <a:off x="9599320" y="5551820"/>
                  <a:ext cx="2728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62" name="Ink 61">
                  <a:extLst>
                    <a:ext uri="{FF2B5EF4-FFF2-40B4-BE49-F238E27FC236}">
                      <a16:creationId xmlns:a16="http://schemas.microsoft.com/office/drawing/2014/main" id="{D05AB2AD-B9D8-4B99-B8E7-31A1EF2130D8}"/>
                    </a:ext>
                  </a:extLst>
                </p14:cNvPr>
                <p14:cNvContentPartPr/>
                <p14:nvPr/>
              </p14:nvContentPartPr>
              <p14:xfrm>
                <a:off x="10015840" y="5521580"/>
                <a:ext cx="758520" cy="288360"/>
              </p14:xfrm>
            </p:contentPart>
          </mc:Choice>
          <mc:Fallback>
            <p:pic>
              <p:nvPicPr>
                <p:cNvPr id="62" name="Ink 61">
                  <a:extLst>
                    <a:ext uri="{FF2B5EF4-FFF2-40B4-BE49-F238E27FC236}">
                      <a16:creationId xmlns:a16="http://schemas.microsoft.com/office/drawing/2014/main" id="{D05AB2AD-B9D8-4B99-B8E7-31A1EF2130D8}"/>
                    </a:ext>
                  </a:extLst>
                </p:cNvPr>
                <p:cNvPicPr/>
                <p:nvPr/>
              </p:nvPicPr>
              <p:blipFill>
                <a:blip r:embed="rId176"/>
                <a:stretch>
                  <a:fillRect/>
                </a:stretch>
              </p:blipFill>
              <p:spPr>
                <a:xfrm>
                  <a:off x="10006840" y="5512940"/>
                  <a:ext cx="77616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63" name="Ink 62">
                  <a:extLst>
                    <a:ext uri="{FF2B5EF4-FFF2-40B4-BE49-F238E27FC236}">
                      <a16:creationId xmlns:a16="http://schemas.microsoft.com/office/drawing/2014/main" id="{9A7E375C-914A-4689-90C9-02AE6FA8D9C5}"/>
                    </a:ext>
                  </a:extLst>
                </p14:cNvPr>
                <p14:cNvContentPartPr/>
                <p14:nvPr/>
              </p14:nvContentPartPr>
              <p14:xfrm>
                <a:off x="10578160" y="5686100"/>
                <a:ext cx="170280" cy="3240"/>
              </p14:xfrm>
            </p:contentPart>
          </mc:Choice>
          <mc:Fallback>
            <p:pic>
              <p:nvPicPr>
                <p:cNvPr id="63" name="Ink 62">
                  <a:extLst>
                    <a:ext uri="{FF2B5EF4-FFF2-40B4-BE49-F238E27FC236}">
                      <a16:creationId xmlns:a16="http://schemas.microsoft.com/office/drawing/2014/main" id="{9A7E375C-914A-4689-90C9-02AE6FA8D9C5}"/>
                    </a:ext>
                  </a:extLst>
                </p:cNvPr>
                <p:cNvPicPr/>
                <p:nvPr/>
              </p:nvPicPr>
              <p:blipFill>
                <a:blip r:embed="rId178"/>
                <a:stretch>
                  <a:fillRect/>
                </a:stretch>
              </p:blipFill>
              <p:spPr>
                <a:xfrm>
                  <a:off x="10569520" y="5677460"/>
                  <a:ext cx="1879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28" name="Ink 127">
                  <a:extLst>
                    <a:ext uri="{FF2B5EF4-FFF2-40B4-BE49-F238E27FC236}">
                      <a16:creationId xmlns:a16="http://schemas.microsoft.com/office/drawing/2014/main" id="{6A480BD5-96CB-421F-954B-DD2AAA7A38AA}"/>
                    </a:ext>
                  </a:extLst>
                </p14:cNvPr>
                <p14:cNvContentPartPr/>
                <p14:nvPr/>
              </p14:nvContentPartPr>
              <p14:xfrm>
                <a:off x="9265960" y="5072660"/>
                <a:ext cx="725760" cy="66240"/>
              </p14:xfrm>
            </p:contentPart>
          </mc:Choice>
          <mc:Fallback>
            <p:pic>
              <p:nvPicPr>
                <p:cNvPr id="128" name="Ink 127">
                  <a:extLst>
                    <a:ext uri="{FF2B5EF4-FFF2-40B4-BE49-F238E27FC236}">
                      <a16:creationId xmlns:a16="http://schemas.microsoft.com/office/drawing/2014/main" id="{6A480BD5-96CB-421F-954B-DD2AAA7A38AA}"/>
                    </a:ext>
                  </a:extLst>
                </p:cNvPr>
                <p:cNvPicPr/>
                <p:nvPr/>
              </p:nvPicPr>
              <p:blipFill>
                <a:blip r:embed="rId180"/>
                <a:stretch>
                  <a:fillRect/>
                </a:stretch>
              </p:blipFill>
              <p:spPr>
                <a:xfrm>
                  <a:off x="9257320" y="5063660"/>
                  <a:ext cx="74340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30" name="Ink 129">
                  <a:extLst>
                    <a:ext uri="{FF2B5EF4-FFF2-40B4-BE49-F238E27FC236}">
                      <a16:creationId xmlns:a16="http://schemas.microsoft.com/office/drawing/2014/main" id="{7036C657-4839-45E8-878A-B9D0B91B7B52}"/>
                    </a:ext>
                  </a:extLst>
                </p14:cNvPr>
                <p14:cNvContentPartPr/>
                <p14:nvPr/>
              </p14:nvContentPartPr>
              <p14:xfrm>
                <a:off x="9776080" y="5508620"/>
                <a:ext cx="48600" cy="85680"/>
              </p14:xfrm>
            </p:contentPart>
          </mc:Choice>
          <mc:Fallback>
            <p:pic>
              <p:nvPicPr>
                <p:cNvPr id="130" name="Ink 129">
                  <a:extLst>
                    <a:ext uri="{FF2B5EF4-FFF2-40B4-BE49-F238E27FC236}">
                      <a16:creationId xmlns:a16="http://schemas.microsoft.com/office/drawing/2014/main" id="{7036C657-4839-45E8-878A-B9D0B91B7B52}"/>
                    </a:ext>
                  </a:extLst>
                </p:cNvPr>
                <p:cNvPicPr/>
                <p:nvPr/>
              </p:nvPicPr>
              <p:blipFill>
                <a:blip r:embed="rId182"/>
                <a:stretch>
                  <a:fillRect/>
                </a:stretch>
              </p:blipFill>
              <p:spPr>
                <a:xfrm>
                  <a:off x="9767440" y="5499980"/>
                  <a:ext cx="66240" cy="103320"/>
                </a:xfrm>
                <a:prstGeom prst="rect">
                  <a:avLst/>
                </a:prstGeom>
              </p:spPr>
            </p:pic>
          </mc:Fallback>
        </mc:AlternateContent>
      </p:grpSp>
      <p:grpSp>
        <p:nvGrpSpPr>
          <p:cNvPr id="136" name="Group 135">
            <a:extLst>
              <a:ext uri="{FF2B5EF4-FFF2-40B4-BE49-F238E27FC236}">
                <a16:creationId xmlns:a16="http://schemas.microsoft.com/office/drawing/2014/main" id="{5B634623-F455-4CFC-8542-7780061E13B3}"/>
              </a:ext>
            </a:extLst>
          </p:cNvPr>
          <p:cNvGrpSpPr/>
          <p:nvPr/>
        </p:nvGrpSpPr>
        <p:grpSpPr>
          <a:xfrm>
            <a:off x="11222920" y="5278940"/>
            <a:ext cx="1588680" cy="586440"/>
            <a:chOff x="11222920" y="5278940"/>
            <a:chExt cx="1588680" cy="586440"/>
          </a:xfrm>
        </p:grpSpPr>
        <mc:AlternateContent xmlns:mc="http://schemas.openxmlformats.org/markup-compatibility/2006">
          <mc:Choice xmlns:p14="http://schemas.microsoft.com/office/powerpoint/2010/main" Requires="p14">
            <p:contentPart p14:bwMode="auto" r:id="rId183">
              <p14:nvContentPartPr>
                <p14:cNvPr id="132" name="Ink 131">
                  <a:extLst>
                    <a:ext uri="{FF2B5EF4-FFF2-40B4-BE49-F238E27FC236}">
                      <a16:creationId xmlns:a16="http://schemas.microsoft.com/office/drawing/2014/main" id="{3FCB8948-0153-40E7-981A-0100BC883410}"/>
                    </a:ext>
                  </a:extLst>
                </p14:cNvPr>
                <p14:cNvContentPartPr/>
                <p14:nvPr/>
              </p14:nvContentPartPr>
              <p14:xfrm>
                <a:off x="11222920" y="5375780"/>
                <a:ext cx="443160" cy="471600"/>
              </p14:xfrm>
            </p:contentPart>
          </mc:Choice>
          <mc:Fallback>
            <p:pic>
              <p:nvPicPr>
                <p:cNvPr id="132" name="Ink 131">
                  <a:extLst>
                    <a:ext uri="{FF2B5EF4-FFF2-40B4-BE49-F238E27FC236}">
                      <a16:creationId xmlns:a16="http://schemas.microsoft.com/office/drawing/2014/main" id="{3FCB8948-0153-40E7-981A-0100BC883410}"/>
                    </a:ext>
                  </a:extLst>
                </p:cNvPr>
                <p:cNvPicPr/>
                <p:nvPr/>
              </p:nvPicPr>
              <p:blipFill>
                <a:blip r:embed="rId184"/>
                <a:stretch>
                  <a:fillRect/>
                </a:stretch>
              </p:blipFill>
              <p:spPr>
                <a:xfrm>
                  <a:off x="11214280" y="5367140"/>
                  <a:ext cx="46080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33" name="Ink 132">
                  <a:extLst>
                    <a:ext uri="{FF2B5EF4-FFF2-40B4-BE49-F238E27FC236}">
                      <a16:creationId xmlns:a16="http://schemas.microsoft.com/office/drawing/2014/main" id="{5A65C9EA-935F-4A1C-81D7-55461E571F11}"/>
                    </a:ext>
                  </a:extLst>
                </p14:cNvPr>
                <p14:cNvContentPartPr/>
                <p14:nvPr/>
              </p14:nvContentPartPr>
              <p14:xfrm>
                <a:off x="11816560" y="5699060"/>
                <a:ext cx="42120" cy="166320"/>
              </p14:xfrm>
            </p:contentPart>
          </mc:Choice>
          <mc:Fallback>
            <p:pic>
              <p:nvPicPr>
                <p:cNvPr id="133" name="Ink 132">
                  <a:extLst>
                    <a:ext uri="{FF2B5EF4-FFF2-40B4-BE49-F238E27FC236}">
                      <a16:creationId xmlns:a16="http://schemas.microsoft.com/office/drawing/2014/main" id="{5A65C9EA-935F-4A1C-81D7-55461E571F11}"/>
                    </a:ext>
                  </a:extLst>
                </p:cNvPr>
                <p:cNvPicPr/>
                <p:nvPr/>
              </p:nvPicPr>
              <p:blipFill>
                <a:blip r:embed="rId186"/>
                <a:stretch>
                  <a:fillRect/>
                </a:stretch>
              </p:blipFill>
              <p:spPr>
                <a:xfrm>
                  <a:off x="11807920" y="5690420"/>
                  <a:ext cx="597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4" name="Ink 133">
                  <a:extLst>
                    <a:ext uri="{FF2B5EF4-FFF2-40B4-BE49-F238E27FC236}">
                      <a16:creationId xmlns:a16="http://schemas.microsoft.com/office/drawing/2014/main" id="{B2EBF309-BE02-40FF-A0AF-D4627C5EBEA8}"/>
                    </a:ext>
                  </a:extLst>
                </p14:cNvPr>
                <p14:cNvContentPartPr/>
                <p14:nvPr/>
              </p14:nvContentPartPr>
              <p14:xfrm>
                <a:off x="12015640" y="5278940"/>
                <a:ext cx="266400" cy="472320"/>
              </p14:xfrm>
            </p:contentPart>
          </mc:Choice>
          <mc:Fallback>
            <p:pic>
              <p:nvPicPr>
                <p:cNvPr id="134" name="Ink 133">
                  <a:extLst>
                    <a:ext uri="{FF2B5EF4-FFF2-40B4-BE49-F238E27FC236}">
                      <a16:creationId xmlns:a16="http://schemas.microsoft.com/office/drawing/2014/main" id="{B2EBF309-BE02-40FF-A0AF-D4627C5EBEA8}"/>
                    </a:ext>
                  </a:extLst>
                </p:cNvPr>
                <p:cNvPicPr/>
                <p:nvPr/>
              </p:nvPicPr>
              <p:blipFill>
                <a:blip r:embed="rId188"/>
                <a:stretch>
                  <a:fillRect/>
                </a:stretch>
              </p:blipFill>
              <p:spPr>
                <a:xfrm>
                  <a:off x="12007000" y="5270300"/>
                  <a:ext cx="28404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5" name="Ink 134">
                  <a:extLst>
                    <a:ext uri="{FF2B5EF4-FFF2-40B4-BE49-F238E27FC236}">
                      <a16:creationId xmlns:a16="http://schemas.microsoft.com/office/drawing/2014/main" id="{D90622B4-F849-4096-915C-F01A023F1D0A}"/>
                    </a:ext>
                  </a:extLst>
                </p14:cNvPr>
                <p14:cNvContentPartPr/>
                <p14:nvPr/>
              </p14:nvContentPartPr>
              <p14:xfrm>
                <a:off x="12300040" y="5310260"/>
                <a:ext cx="511560" cy="456840"/>
              </p14:xfrm>
            </p:contentPart>
          </mc:Choice>
          <mc:Fallback>
            <p:pic>
              <p:nvPicPr>
                <p:cNvPr id="135" name="Ink 134">
                  <a:extLst>
                    <a:ext uri="{FF2B5EF4-FFF2-40B4-BE49-F238E27FC236}">
                      <a16:creationId xmlns:a16="http://schemas.microsoft.com/office/drawing/2014/main" id="{D90622B4-F849-4096-915C-F01A023F1D0A}"/>
                    </a:ext>
                  </a:extLst>
                </p:cNvPr>
                <p:cNvPicPr/>
                <p:nvPr/>
              </p:nvPicPr>
              <p:blipFill>
                <a:blip r:embed="rId190"/>
                <a:stretch>
                  <a:fillRect/>
                </a:stretch>
              </p:blipFill>
              <p:spPr>
                <a:xfrm>
                  <a:off x="12291400" y="5301620"/>
                  <a:ext cx="529200" cy="474480"/>
                </a:xfrm>
                <a:prstGeom prst="rect">
                  <a:avLst/>
                </a:prstGeom>
              </p:spPr>
            </p:pic>
          </mc:Fallback>
        </mc:AlternateContent>
      </p:grpSp>
    </p:spTree>
    <p:extLst>
      <p:ext uri="{BB962C8B-B14F-4D97-AF65-F5344CB8AC3E}">
        <p14:creationId xmlns:p14="http://schemas.microsoft.com/office/powerpoint/2010/main" val="146494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174" y="809893"/>
            <a:ext cx="16459200" cy="7792709"/>
          </a:xfrm>
        </p:spPr>
        <p:txBody>
          <a:bodyPr>
            <a:normAutofit/>
          </a:bodyPr>
          <a:lstStyle/>
          <a:p>
            <a:pPr marL="0" indent="0" algn="just">
              <a:buNone/>
            </a:pPr>
            <a:r>
              <a:rPr lang="es-ES" sz="4400" dirty="0"/>
              <a:t>4)Supongamos que un tirador tiene probabilidad de 0.4 de acertar en la diana. Hallar la probabilidad de que después de realizar 20 disparos halla acertado al menos 4 lanzamientos. Hacerlo mediante la distribución binomial y la aproximación normal y comparar los resultados.</a:t>
            </a:r>
          </a:p>
        </p:txBody>
      </p:sp>
      <mc:AlternateContent xmlns:mc="http://schemas.openxmlformats.org/markup-compatibility/2006" xmlns:p14="http://schemas.microsoft.com/office/powerpoint/2010/main">
        <mc:Choice Requires="p14">
          <p:contentPart p14:bwMode="auto" r:id="rId2">
            <p14:nvContentPartPr>
              <p14:cNvPr id="48" name="Entrada de lápiz 47">
                <a:extLst>
                  <a:ext uri="{FF2B5EF4-FFF2-40B4-BE49-F238E27FC236}">
                    <a16:creationId xmlns:a16="http://schemas.microsoft.com/office/drawing/2014/main" id="{C1031EEB-0EBF-4F8E-BFDF-BE61B61920D1}"/>
                  </a:ext>
                </a:extLst>
              </p14:cNvPr>
              <p14:cNvContentPartPr/>
              <p14:nvPr/>
            </p14:nvContentPartPr>
            <p14:xfrm>
              <a:off x="9109457" y="6745680"/>
              <a:ext cx="540" cy="540"/>
            </p14:xfrm>
          </p:contentPart>
        </mc:Choice>
        <mc:Fallback xmlns="">
          <p:pic>
            <p:nvPicPr>
              <p:cNvPr id="48" name="Entrada de lápiz 47">
                <a:extLst>
                  <a:ext uri="{FF2B5EF4-FFF2-40B4-BE49-F238E27FC236}">
                    <a16:creationId xmlns:a16="http://schemas.microsoft.com/office/drawing/2014/main" id="{C1031EEB-0EBF-4F8E-BFDF-BE61B61920D1}"/>
                  </a:ext>
                </a:extLst>
              </p:cNvPr>
              <p:cNvPicPr/>
              <p:nvPr/>
            </p:nvPicPr>
            <p:blipFill>
              <a:blip r:embed="rId3"/>
              <a:stretch>
                <a:fillRect/>
              </a:stretch>
            </p:blipFill>
            <p:spPr>
              <a:xfrm>
                <a:off x="9095957" y="6732180"/>
                <a:ext cx="27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8" name="Entrada de lápiz 67">
                <a:extLst>
                  <a:ext uri="{FF2B5EF4-FFF2-40B4-BE49-F238E27FC236}">
                    <a16:creationId xmlns:a16="http://schemas.microsoft.com/office/drawing/2014/main" id="{DA608A67-1C67-49BF-8650-072B8B314103}"/>
                  </a:ext>
                </a:extLst>
              </p14:cNvPr>
              <p14:cNvContentPartPr/>
              <p14:nvPr/>
            </p14:nvContentPartPr>
            <p14:xfrm>
              <a:off x="4841297" y="8406180"/>
              <a:ext cx="16200" cy="10800"/>
            </p14:xfrm>
          </p:contentPart>
        </mc:Choice>
        <mc:Fallback xmlns="">
          <p:pic>
            <p:nvPicPr>
              <p:cNvPr id="68" name="Entrada de lápiz 67">
                <a:extLst>
                  <a:ext uri="{FF2B5EF4-FFF2-40B4-BE49-F238E27FC236}">
                    <a16:creationId xmlns:a16="http://schemas.microsoft.com/office/drawing/2014/main" id="{DA608A67-1C67-49BF-8650-072B8B314103}"/>
                  </a:ext>
                </a:extLst>
              </p:cNvPr>
              <p:cNvPicPr/>
              <p:nvPr/>
            </p:nvPicPr>
            <p:blipFill>
              <a:blip r:embed="rId5"/>
              <a:stretch>
                <a:fillRect/>
              </a:stretch>
            </p:blipFill>
            <p:spPr>
              <a:xfrm>
                <a:off x="4832297" y="8397180"/>
                <a:ext cx="3384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0" name="Entrada de lápiz 79">
                <a:extLst>
                  <a:ext uri="{FF2B5EF4-FFF2-40B4-BE49-F238E27FC236}">
                    <a16:creationId xmlns:a16="http://schemas.microsoft.com/office/drawing/2014/main" id="{D569662D-3893-43CE-A46A-66A41C4FA95E}"/>
                  </a:ext>
                </a:extLst>
              </p14:cNvPr>
              <p14:cNvContentPartPr/>
              <p14:nvPr/>
            </p14:nvContentPartPr>
            <p14:xfrm>
              <a:off x="10090637" y="7904520"/>
              <a:ext cx="540" cy="540"/>
            </p14:xfrm>
          </p:contentPart>
        </mc:Choice>
        <mc:Fallback xmlns="">
          <p:pic>
            <p:nvPicPr>
              <p:cNvPr id="80" name="Entrada de lápiz 79">
                <a:extLst>
                  <a:ext uri="{FF2B5EF4-FFF2-40B4-BE49-F238E27FC236}">
                    <a16:creationId xmlns:a16="http://schemas.microsoft.com/office/drawing/2014/main" id="{D569662D-3893-43CE-A46A-66A41C4FA95E}"/>
                  </a:ext>
                </a:extLst>
              </p:cNvPr>
              <p:cNvPicPr/>
              <p:nvPr/>
            </p:nvPicPr>
            <p:blipFill>
              <a:blip r:embed="rId3"/>
              <a:stretch>
                <a:fillRect/>
              </a:stretch>
            </p:blipFill>
            <p:spPr>
              <a:xfrm>
                <a:off x="10077137" y="7891020"/>
                <a:ext cx="270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76A9E59E-7E29-417A-99BE-E51F782B7EDC}"/>
                  </a:ext>
                </a:extLst>
              </p14:cNvPr>
              <p14:cNvContentPartPr/>
              <p14:nvPr/>
            </p14:nvContentPartPr>
            <p14:xfrm>
              <a:off x="17000036" y="1877219"/>
              <a:ext cx="84780" cy="32400"/>
            </p14:xfrm>
          </p:contentPart>
        </mc:Choice>
        <mc:Fallback xmlns="">
          <p:pic>
            <p:nvPicPr>
              <p:cNvPr id="2" name="Ink 1">
                <a:extLst>
                  <a:ext uri="{FF2B5EF4-FFF2-40B4-BE49-F238E27FC236}">
                    <a16:creationId xmlns:a16="http://schemas.microsoft.com/office/drawing/2014/main" id="{76A9E59E-7E29-417A-99BE-E51F782B7EDC}"/>
                  </a:ext>
                </a:extLst>
              </p:cNvPr>
              <p:cNvPicPr/>
              <p:nvPr/>
            </p:nvPicPr>
            <p:blipFill>
              <a:blip r:embed="rId8"/>
              <a:stretch>
                <a:fillRect/>
              </a:stretch>
            </p:blipFill>
            <p:spPr>
              <a:xfrm>
                <a:off x="16981998" y="1859219"/>
                <a:ext cx="120496" cy="68040"/>
              </a:xfrm>
              <a:prstGeom prst="rect">
                <a:avLst/>
              </a:prstGeom>
            </p:spPr>
          </p:pic>
        </mc:Fallback>
      </mc:AlternateContent>
      <p:grpSp>
        <p:nvGrpSpPr>
          <p:cNvPr id="6" name="Group 5">
            <a:extLst>
              <a:ext uri="{FF2B5EF4-FFF2-40B4-BE49-F238E27FC236}">
                <a16:creationId xmlns:a16="http://schemas.microsoft.com/office/drawing/2014/main" id="{78D266AC-5BFA-443D-98E7-0CC3EFFFD748}"/>
              </a:ext>
            </a:extLst>
          </p:cNvPr>
          <p:cNvGrpSpPr/>
          <p:nvPr/>
        </p:nvGrpSpPr>
        <p:grpSpPr>
          <a:xfrm>
            <a:off x="12106016" y="2274659"/>
            <a:ext cx="9720" cy="3780"/>
            <a:chOff x="8070677" y="1516439"/>
            <a:chExt cx="6480" cy="2520"/>
          </a:xfrm>
        </p:grpSpPr>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115ED74A-CF72-4879-B097-27BBAF2E3963}"/>
                    </a:ext>
                  </a:extLst>
                </p14:cNvPr>
                <p14:cNvContentPartPr/>
                <p14:nvPr/>
              </p14:nvContentPartPr>
              <p14:xfrm>
                <a:off x="8072117" y="1516439"/>
                <a:ext cx="5040" cy="2520"/>
              </p14:xfrm>
            </p:contentPart>
          </mc:Choice>
          <mc:Fallback xmlns="">
            <p:pic>
              <p:nvPicPr>
                <p:cNvPr id="4" name="Ink 3">
                  <a:extLst>
                    <a:ext uri="{FF2B5EF4-FFF2-40B4-BE49-F238E27FC236}">
                      <a16:creationId xmlns:a16="http://schemas.microsoft.com/office/drawing/2014/main" id="{115ED74A-CF72-4879-B097-27BBAF2E3963}"/>
                    </a:ext>
                  </a:extLst>
                </p:cNvPr>
                <p:cNvPicPr/>
                <p:nvPr/>
              </p:nvPicPr>
              <p:blipFill>
                <a:blip r:embed="rId217"/>
                <a:stretch>
                  <a:fillRect/>
                </a:stretch>
              </p:blipFill>
              <p:spPr>
                <a:xfrm>
                  <a:off x="8054117" y="1498439"/>
                  <a:ext cx="406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5" name="Ink 4">
                  <a:extLst>
                    <a:ext uri="{FF2B5EF4-FFF2-40B4-BE49-F238E27FC236}">
                      <a16:creationId xmlns:a16="http://schemas.microsoft.com/office/drawing/2014/main" id="{F69805C0-B25E-4FB9-A7A6-8940A038EF7E}"/>
                    </a:ext>
                  </a:extLst>
                </p14:cNvPr>
                <p14:cNvContentPartPr/>
                <p14:nvPr/>
              </p14:nvContentPartPr>
              <p14:xfrm>
                <a:off x="8070677" y="1516439"/>
                <a:ext cx="1440" cy="1440"/>
              </p14:xfrm>
            </p:contentPart>
          </mc:Choice>
          <mc:Fallback xmlns="">
            <p:pic>
              <p:nvPicPr>
                <p:cNvPr id="5" name="Ink 4">
                  <a:extLst>
                    <a:ext uri="{FF2B5EF4-FFF2-40B4-BE49-F238E27FC236}">
                      <a16:creationId xmlns:a16="http://schemas.microsoft.com/office/drawing/2014/main" id="{F69805C0-B25E-4FB9-A7A6-8940A038EF7E}"/>
                    </a:ext>
                  </a:extLst>
                </p:cNvPr>
                <p:cNvPicPr/>
                <p:nvPr/>
              </p:nvPicPr>
              <p:blipFill>
                <a:blip r:embed="rId217"/>
                <a:stretch>
                  <a:fillRect/>
                </a:stretch>
              </p:blipFill>
              <p:spPr>
                <a:xfrm>
                  <a:off x="8053037" y="1498439"/>
                  <a:ext cx="37080" cy="3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9">
            <p14:nvContentPartPr>
              <p14:cNvPr id="7" name="Ink 6">
                <a:extLst>
                  <a:ext uri="{FF2B5EF4-FFF2-40B4-BE49-F238E27FC236}">
                    <a16:creationId xmlns:a16="http://schemas.microsoft.com/office/drawing/2014/main" id="{BA92C86C-32E9-4038-AD05-857A48022D21}"/>
                  </a:ext>
                </a:extLst>
              </p14:cNvPr>
              <p14:cNvContentPartPr/>
              <p14:nvPr/>
            </p14:nvContentPartPr>
            <p14:xfrm>
              <a:off x="5928416" y="2743919"/>
              <a:ext cx="50220" cy="40500"/>
            </p14:xfrm>
          </p:contentPart>
        </mc:Choice>
        <mc:Fallback xmlns="">
          <p:pic>
            <p:nvPicPr>
              <p:cNvPr id="7" name="Ink 6">
                <a:extLst>
                  <a:ext uri="{FF2B5EF4-FFF2-40B4-BE49-F238E27FC236}">
                    <a16:creationId xmlns:a16="http://schemas.microsoft.com/office/drawing/2014/main" id="{BA92C86C-32E9-4038-AD05-857A48022D21}"/>
                  </a:ext>
                </a:extLst>
              </p:cNvPr>
              <p:cNvPicPr/>
              <p:nvPr/>
            </p:nvPicPr>
            <p:blipFill>
              <a:blip r:embed="rId220"/>
              <a:stretch>
                <a:fillRect/>
              </a:stretch>
            </p:blipFill>
            <p:spPr>
              <a:xfrm>
                <a:off x="5910351" y="2726156"/>
                <a:ext cx="85988" cy="75671"/>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86" name="Ink 85">
                <a:extLst>
                  <a:ext uri="{FF2B5EF4-FFF2-40B4-BE49-F238E27FC236}">
                    <a16:creationId xmlns:a16="http://schemas.microsoft.com/office/drawing/2014/main" id="{EC7B52E9-B8F7-4686-9810-CD6D05745D97}"/>
                  </a:ext>
                </a:extLst>
              </p14:cNvPr>
              <p14:cNvContentPartPr/>
              <p14:nvPr/>
            </p14:nvContentPartPr>
            <p14:xfrm>
              <a:off x="17606994" y="3540387"/>
              <a:ext cx="29160" cy="37800"/>
            </p14:xfrm>
          </p:contentPart>
        </mc:Choice>
        <mc:Fallback xmlns="">
          <p:pic>
            <p:nvPicPr>
              <p:cNvPr id="86" name="Ink 85">
                <a:extLst>
                  <a:ext uri="{FF2B5EF4-FFF2-40B4-BE49-F238E27FC236}">
                    <a16:creationId xmlns:a16="http://schemas.microsoft.com/office/drawing/2014/main" id="{EC7B52E9-B8F7-4686-9810-CD6D05745D97}"/>
                  </a:ext>
                </a:extLst>
              </p:cNvPr>
              <p:cNvPicPr/>
              <p:nvPr/>
            </p:nvPicPr>
            <p:blipFill>
              <a:blip r:embed="rId222"/>
              <a:stretch>
                <a:fillRect/>
              </a:stretch>
            </p:blipFill>
            <p:spPr>
              <a:xfrm>
                <a:off x="17597994" y="3531387"/>
                <a:ext cx="46800" cy="55440"/>
              </a:xfrm>
              <a:prstGeom prst="rect">
                <a:avLst/>
              </a:prstGeom>
            </p:spPr>
          </p:pic>
        </mc:Fallback>
      </mc:AlternateContent>
      <p:grpSp>
        <p:nvGrpSpPr>
          <p:cNvPr id="14" name="Group 13">
            <a:extLst>
              <a:ext uri="{FF2B5EF4-FFF2-40B4-BE49-F238E27FC236}">
                <a16:creationId xmlns:a16="http://schemas.microsoft.com/office/drawing/2014/main" id="{68625906-C379-4DA2-BE67-44D495DEEF87}"/>
              </a:ext>
            </a:extLst>
          </p:cNvPr>
          <p:cNvGrpSpPr/>
          <p:nvPr/>
        </p:nvGrpSpPr>
        <p:grpSpPr>
          <a:xfrm>
            <a:off x="1431280" y="4774940"/>
            <a:ext cx="1412280" cy="503280"/>
            <a:chOff x="1431280" y="4774940"/>
            <a:chExt cx="1412280" cy="503280"/>
          </a:xfrm>
        </p:grpSpPr>
        <mc:AlternateContent xmlns:mc="http://schemas.openxmlformats.org/markup-compatibility/2006">
          <mc:Choice xmlns:p14="http://schemas.microsoft.com/office/powerpoint/2010/main" Requires="p14">
            <p:contentPart p14:bwMode="auto" r:id="rId223">
              <p14:nvContentPartPr>
                <p14:cNvPr id="8" name="Ink 7">
                  <a:extLst>
                    <a:ext uri="{FF2B5EF4-FFF2-40B4-BE49-F238E27FC236}">
                      <a16:creationId xmlns:a16="http://schemas.microsoft.com/office/drawing/2014/main" id="{FDCE8D71-0BFE-4CCD-B818-C2AEA801D931}"/>
                    </a:ext>
                  </a:extLst>
                </p14:cNvPr>
                <p14:cNvContentPartPr/>
                <p14:nvPr/>
              </p14:nvContentPartPr>
              <p14:xfrm>
                <a:off x="1431280" y="4774940"/>
                <a:ext cx="866880" cy="503280"/>
              </p14:xfrm>
            </p:contentPart>
          </mc:Choice>
          <mc:Fallback>
            <p:pic>
              <p:nvPicPr>
                <p:cNvPr id="8" name="Ink 7">
                  <a:extLst>
                    <a:ext uri="{FF2B5EF4-FFF2-40B4-BE49-F238E27FC236}">
                      <a16:creationId xmlns:a16="http://schemas.microsoft.com/office/drawing/2014/main" id="{FDCE8D71-0BFE-4CCD-B818-C2AEA801D931}"/>
                    </a:ext>
                  </a:extLst>
                </p:cNvPr>
                <p:cNvPicPr/>
                <p:nvPr/>
              </p:nvPicPr>
              <p:blipFill>
                <a:blip r:embed="rId224"/>
                <a:stretch>
                  <a:fillRect/>
                </a:stretch>
              </p:blipFill>
              <p:spPr>
                <a:xfrm>
                  <a:off x="1422640" y="4765940"/>
                  <a:ext cx="884520" cy="5209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9" name="Ink 8">
                  <a:extLst>
                    <a:ext uri="{FF2B5EF4-FFF2-40B4-BE49-F238E27FC236}">
                      <a16:creationId xmlns:a16="http://schemas.microsoft.com/office/drawing/2014/main" id="{DB62DA99-994F-4B74-AB42-6714C04599B7}"/>
                    </a:ext>
                  </a:extLst>
                </p14:cNvPr>
                <p14:cNvContentPartPr/>
                <p14:nvPr/>
              </p14:nvContentPartPr>
              <p14:xfrm>
                <a:off x="2470960" y="4900580"/>
                <a:ext cx="327600" cy="6480"/>
              </p14:xfrm>
            </p:contentPart>
          </mc:Choice>
          <mc:Fallback>
            <p:pic>
              <p:nvPicPr>
                <p:cNvPr id="9" name="Ink 8">
                  <a:extLst>
                    <a:ext uri="{FF2B5EF4-FFF2-40B4-BE49-F238E27FC236}">
                      <a16:creationId xmlns:a16="http://schemas.microsoft.com/office/drawing/2014/main" id="{DB62DA99-994F-4B74-AB42-6714C04599B7}"/>
                    </a:ext>
                  </a:extLst>
                </p:cNvPr>
                <p:cNvPicPr/>
                <p:nvPr/>
              </p:nvPicPr>
              <p:blipFill>
                <a:blip r:embed="rId226"/>
                <a:stretch>
                  <a:fillRect/>
                </a:stretch>
              </p:blipFill>
              <p:spPr>
                <a:xfrm>
                  <a:off x="2462320" y="4891940"/>
                  <a:ext cx="3452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0" name="Ink 9">
                  <a:extLst>
                    <a:ext uri="{FF2B5EF4-FFF2-40B4-BE49-F238E27FC236}">
                      <a16:creationId xmlns:a16="http://schemas.microsoft.com/office/drawing/2014/main" id="{E26D33CD-F5BD-4836-94F8-B87D7F411AF3}"/>
                    </a:ext>
                  </a:extLst>
                </p14:cNvPr>
                <p14:cNvContentPartPr/>
                <p14:nvPr/>
              </p14:nvContentPartPr>
              <p14:xfrm>
                <a:off x="2487160" y="5043860"/>
                <a:ext cx="356400" cy="21600"/>
              </p14:xfrm>
            </p:contentPart>
          </mc:Choice>
          <mc:Fallback>
            <p:pic>
              <p:nvPicPr>
                <p:cNvPr id="10" name="Ink 9">
                  <a:extLst>
                    <a:ext uri="{FF2B5EF4-FFF2-40B4-BE49-F238E27FC236}">
                      <a16:creationId xmlns:a16="http://schemas.microsoft.com/office/drawing/2014/main" id="{E26D33CD-F5BD-4836-94F8-B87D7F411AF3}"/>
                    </a:ext>
                  </a:extLst>
                </p:cNvPr>
                <p:cNvPicPr/>
                <p:nvPr/>
              </p:nvPicPr>
              <p:blipFill>
                <a:blip r:embed="rId228"/>
                <a:stretch>
                  <a:fillRect/>
                </a:stretch>
              </p:blipFill>
              <p:spPr>
                <a:xfrm>
                  <a:off x="2478160" y="5034860"/>
                  <a:ext cx="374040" cy="39240"/>
                </a:xfrm>
                <a:prstGeom prst="rect">
                  <a:avLst/>
                </a:prstGeom>
              </p:spPr>
            </p:pic>
          </mc:Fallback>
        </mc:AlternateContent>
      </p:grpSp>
      <p:grpSp>
        <p:nvGrpSpPr>
          <p:cNvPr id="13" name="Group 12">
            <a:extLst>
              <a:ext uri="{FF2B5EF4-FFF2-40B4-BE49-F238E27FC236}">
                <a16:creationId xmlns:a16="http://schemas.microsoft.com/office/drawing/2014/main" id="{D02A10E8-35DE-4C99-B583-C822087C8EE3}"/>
              </a:ext>
            </a:extLst>
          </p:cNvPr>
          <p:cNvGrpSpPr/>
          <p:nvPr/>
        </p:nvGrpSpPr>
        <p:grpSpPr>
          <a:xfrm>
            <a:off x="3553120" y="4740740"/>
            <a:ext cx="946800" cy="396000"/>
            <a:chOff x="3553120" y="4740740"/>
            <a:chExt cx="946800" cy="396000"/>
          </a:xfrm>
        </p:grpSpPr>
        <mc:AlternateContent xmlns:mc="http://schemas.openxmlformats.org/markup-compatibility/2006">
          <mc:Choice xmlns:p14="http://schemas.microsoft.com/office/powerpoint/2010/main" Requires="p14">
            <p:contentPart p14:bwMode="auto" r:id="rId229">
              <p14:nvContentPartPr>
                <p14:cNvPr id="11" name="Ink 10">
                  <a:extLst>
                    <a:ext uri="{FF2B5EF4-FFF2-40B4-BE49-F238E27FC236}">
                      <a16:creationId xmlns:a16="http://schemas.microsoft.com/office/drawing/2014/main" id="{4645389D-6FA7-41A8-AB20-9E55B4B85EFB}"/>
                    </a:ext>
                  </a:extLst>
                </p14:cNvPr>
                <p14:cNvContentPartPr/>
                <p14:nvPr/>
              </p14:nvContentPartPr>
              <p14:xfrm>
                <a:off x="3553120" y="4740740"/>
                <a:ext cx="469440" cy="396000"/>
              </p14:xfrm>
            </p:contentPart>
          </mc:Choice>
          <mc:Fallback>
            <p:pic>
              <p:nvPicPr>
                <p:cNvPr id="11" name="Ink 10">
                  <a:extLst>
                    <a:ext uri="{FF2B5EF4-FFF2-40B4-BE49-F238E27FC236}">
                      <a16:creationId xmlns:a16="http://schemas.microsoft.com/office/drawing/2014/main" id="{4645389D-6FA7-41A8-AB20-9E55B4B85EFB}"/>
                    </a:ext>
                  </a:extLst>
                </p:cNvPr>
                <p:cNvPicPr/>
                <p:nvPr/>
              </p:nvPicPr>
              <p:blipFill>
                <a:blip r:embed="rId230"/>
                <a:stretch>
                  <a:fillRect/>
                </a:stretch>
              </p:blipFill>
              <p:spPr>
                <a:xfrm>
                  <a:off x="3544480" y="4731740"/>
                  <a:ext cx="48708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2" name="Ink 11">
                  <a:extLst>
                    <a:ext uri="{FF2B5EF4-FFF2-40B4-BE49-F238E27FC236}">
                      <a16:creationId xmlns:a16="http://schemas.microsoft.com/office/drawing/2014/main" id="{E65B82AF-C539-4D1B-BFDE-EC49BEFA9D8D}"/>
                    </a:ext>
                  </a:extLst>
                </p14:cNvPr>
                <p14:cNvContentPartPr/>
                <p14:nvPr/>
              </p14:nvContentPartPr>
              <p14:xfrm>
                <a:off x="4043080" y="4824260"/>
                <a:ext cx="456840" cy="252000"/>
              </p14:xfrm>
            </p:contentPart>
          </mc:Choice>
          <mc:Fallback>
            <p:pic>
              <p:nvPicPr>
                <p:cNvPr id="12" name="Ink 11">
                  <a:extLst>
                    <a:ext uri="{FF2B5EF4-FFF2-40B4-BE49-F238E27FC236}">
                      <a16:creationId xmlns:a16="http://schemas.microsoft.com/office/drawing/2014/main" id="{E65B82AF-C539-4D1B-BFDE-EC49BEFA9D8D}"/>
                    </a:ext>
                  </a:extLst>
                </p:cNvPr>
                <p:cNvPicPr/>
                <p:nvPr/>
              </p:nvPicPr>
              <p:blipFill>
                <a:blip r:embed="rId232"/>
                <a:stretch>
                  <a:fillRect/>
                </a:stretch>
              </p:blipFill>
              <p:spPr>
                <a:xfrm>
                  <a:off x="4034440" y="4815620"/>
                  <a:ext cx="474480" cy="269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3">
            <p14:nvContentPartPr>
              <p14:cNvPr id="15" name="Ink 14">
                <a:extLst>
                  <a:ext uri="{FF2B5EF4-FFF2-40B4-BE49-F238E27FC236}">
                    <a16:creationId xmlns:a16="http://schemas.microsoft.com/office/drawing/2014/main" id="{B4C1616A-F49F-4727-A637-6C143AEA2FF9}"/>
                  </a:ext>
                </a:extLst>
              </p14:cNvPr>
              <p14:cNvContentPartPr/>
              <p14:nvPr/>
            </p14:nvContentPartPr>
            <p14:xfrm>
              <a:off x="1434520" y="5840540"/>
              <a:ext cx="302040" cy="630000"/>
            </p14:xfrm>
          </p:contentPart>
        </mc:Choice>
        <mc:Fallback>
          <p:pic>
            <p:nvPicPr>
              <p:cNvPr id="15" name="Ink 14">
                <a:extLst>
                  <a:ext uri="{FF2B5EF4-FFF2-40B4-BE49-F238E27FC236}">
                    <a16:creationId xmlns:a16="http://schemas.microsoft.com/office/drawing/2014/main" id="{B4C1616A-F49F-4727-A637-6C143AEA2FF9}"/>
                  </a:ext>
                </a:extLst>
              </p:cNvPr>
              <p:cNvPicPr/>
              <p:nvPr/>
            </p:nvPicPr>
            <p:blipFill>
              <a:blip r:embed="rId234"/>
              <a:stretch>
                <a:fillRect/>
              </a:stretch>
            </p:blipFill>
            <p:spPr>
              <a:xfrm>
                <a:off x="1425880" y="5831540"/>
                <a:ext cx="319680" cy="647640"/>
              </a:xfrm>
              <a:prstGeom prst="rect">
                <a:avLst/>
              </a:prstGeom>
            </p:spPr>
          </p:pic>
        </mc:Fallback>
      </mc:AlternateContent>
      <p:grpSp>
        <p:nvGrpSpPr>
          <p:cNvPr id="27" name="Group 26">
            <a:extLst>
              <a:ext uri="{FF2B5EF4-FFF2-40B4-BE49-F238E27FC236}">
                <a16:creationId xmlns:a16="http://schemas.microsoft.com/office/drawing/2014/main" id="{12A9BB94-690F-4360-9F3C-151AC28DD726}"/>
              </a:ext>
            </a:extLst>
          </p:cNvPr>
          <p:cNvGrpSpPr/>
          <p:nvPr/>
        </p:nvGrpSpPr>
        <p:grpSpPr>
          <a:xfrm>
            <a:off x="2288080" y="5465420"/>
            <a:ext cx="2220840" cy="580320"/>
            <a:chOff x="2288080" y="5465420"/>
            <a:chExt cx="2220840" cy="580320"/>
          </a:xfrm>
        </p:grpSpPr>
        <mc:AlternateContent xmlns:mc="http://schemas.openxmlformats.org/markup-compatibility/2006">
          <mc:Choice xmlns:p14="http://schemas.microsoft.com/office/powerpoint/2010/main" Requires="p14">
            <p:contentPart p14:bwMode="auto" r:id="rId235">
              <p14:nvContentPartPr>
                <p14:cNvPr id="16" name="Ink 15">
                  <a:extLst>
                    <a:ext uri="{FF2B5EF4-FFF2-40B4-BE49-F238E27FC236}">
                      <a16:creationId xmlns:a16="http://schemas.microsoft.com/office/drawing/2014/main" id="{AFE248F6-C00C-4FB5-951C-DDBF121F34EA}"/>
                    </a:ext>
                  </a:extLst>
                </p14:cNvPr>
                <p14:cNvContentPartPr/>
                <p14:nvPr/>
              </p14:nvContentPartPr>
              <p14:xfrm>
                <a:off x="2288080" y="5787260"/>
                <a:ext cx="366120" cy="21960"/>
              </p14:xfrm>
            </p:contentPart>
          </mc:Choice>
          <mc:Fallback>
            <p:pic>
              <p:nvPicPr>
                <p:cNvPr id="16" name="Ink 15">
                  <a:extLst>
                    <a:ext uri="{FF2B5EF4-FFF2-40B4-BE49-F238E27FC236}">
                      <a16:creationId xmlns:a16="http://schemas.microsoft.com/office/drawing/2014/main" id="{AFE248F6-C00C-4FB5-951C-DDBF121F34EA}"/>
                    </a:ext>
                  </a:extLst>
                </p:cNvPr>
                <p:cNvPicPr/>
                <p:nvPr/>
              </p:nvPicPr>
              <p:blipFill>
                <a:blip r:embed="rId236"/>
                <a:stretch>
                  <a:fillRect/>
                </a:stretch>
              </p:blipFill>
              <p:spPr>
                <a:xfrm>
                  <a:off x="2279440" y="5778620"/>
                  <a:ext cx="3837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7" name="Ink 16">
                  <a:extLst>
                    <a:ext uri="{FF2B5EF4-FFF2-40B4-BE49-F238E27FC236}">
                      <a16:creationId xmlns:a16="http://schemas.microsoft.com/office/drawing/2014/main" id="{D93A5768-87C8-44EC-B442-164263DA6DED}"/>
                    </a:ext>
                  </a:extLst>
                </p14:cNvPr>
                <p14:cNvContentPartPr/>
                <p14:nvPr/>
              </p14:nvContentPartPr>
              <p14:xfrm>
                <a:off x="2333080" y="5983460"/>
                <a:ext cx="455760" cy="62280"/>
              </p14:xfrm>
            </p:contentPart>
          </mc:Choice>
          <mc:Fallback>
            <p:pic>
              <p:nvPicPr>
                <p:cNvPr id="17" name="Ink 16">
                  <a:extLst>
                    <a:ext uri="{FF2B5EF4-FFF2-40B4-BE49-F238E27FC236}">
                      <a16:creationId xmlns:a16="http://schemas.microsoft.com/office/drawing/2014/main" id="{D93A5768-87C8-44EC-B442-164263DA6DED}"/>
                    </a:ext>
                  </a:extLst>
                </p:cNvPr>
                <p:cNvPicPr/>
                <p:nvPr/>
              </p:nvPicPr>
              <p:blipFill>
                <a:blip r:embed="rId238"/>
                <a:stretch>
                  <a:fillRect/>
                </a:stretch>
              </p:blipFill>
              <p:spPr>
                <a:xfrm>
                  <a:off x="2324440" y="5974820"/>
                  <a:ext cx="4734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8" name="Ink 17">
                  <a:extLst>
                    <a:ext uri="{FF2B5EF4-FFF2-40B4-BE49-F238E27FC236}">
                      <a16:creationId xmlns:a16="http://schemas.microsoft.com/office/drawing/2014/main" id="{87D6687E-7721-43C5-AF8B-2BC6A3680E2B}"/>
                    </a:ext>
                  </a:extLst>
                </p14:cNvPr>
                <p14:cNvContentPartPr/>
                <p14:nvPr/>
              </p14:nvContentPartPr>
              <p14:xfrm>
                <a:off x="3061360" y="5628140"/>
                <a:ext cx="575640" cy="324360"/>
              </p14:xfrm>
            </p:contentPart>
          </mc:Choice>
          <mc:Fallback>
            <p:pic>
              <p:nvPicPr>
                <p:cNvPr id="18" name="Ink 17">
                  <a:extLst>
                    <a:ext uri="{FF2B5EF4-FFF2-40B4-BE49-F238E27FC236}">
                      <a16:creationId xmlns:a16="http://schemas.microsoft.com/office/drawing/2014/main" id="{87D6687E-7721-43C5-AF8B-2BC6A3680E2B}"/>
                    </a:ext>
                  </a:extLst>
                </p:cNvPr>
                <p:cNvPicPr/>
                <p:nvPr/>
              </p:nvPicPr>
              <p:blipFill>
                <a:blip r:embed="rId240"/>
                <a:stretch>
                  <a:fillRect/>
                </a:stretch>
              </p:blipFill>
              <p:spPr>
                <a:xfrm>
                  <a:off x="3052360" y="5619140"/>
                  <a:ext cx="5932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9" name="Ink 18">
                  <a:extLst>
                    <a:ext uri="{FF2B5EF4-FFF2-40B4-BE49-F238E27FC236}">
                      <a16:creationId xmlns:a16="http://schemas.microsoft.com/office/drawing/2014/main" id="{19CA1DC8-7FE8-4804-8537-E93E36A3D884}"/>
                    </a:ext>
                  </a:extLst>
                </p14:cNvPr>
                <p14:cNvContentPartPr/>
                <p14:nvPr/>
              </p14:nvContentPartPr>
              <p14:xfrm>
                <a:off x="3770560" y="5790140"/>
                <a:ext cx="151200" cy="248760"/>
              </p14:xfrm>
            </p:contentPart>
          </mc:Choice>
          <mc:Fallback>
            <p:pic>
              <p:nvPicPr>
                <p:cNvPr id="19" name="Ink 18">
                  <a:extLst>
                    <a:ext uri="{FF2B5EF4-FFF2-40B4-BE49-F238E27FC236}">
                      <a16:creationId xmlns:a16="http://schemas.microsoft.com/office/drawing/2014/main" id="{19CA1DC8-7FE8-4804-8537-E93E36A3D884}"/>
                    </a:ext>
                  </a:extLst>
                </p:cNvPr>
                <p:cNvPicPr/>
                <p:nvPr/>
              </p:nvPicPr>
              <p:blipFill>
                <a:blip r:embed="rId242"/>
                <a:stretch>
                  <a:fillRect/>
                </a:stretch>
              </p:blipFill>
              <p:spPr>
                <a:xfrm>
                  <a:off x="3761560" y="5781500"/>
                  <a:ext cx="1688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20" name="Ink 19">
                  <a:extLst>
                    <a:ext uri="{FF2B5EF4-FFF2-40B4-BE49-F238E27FC236}">
                      <a16:creationId xmlns:a16="http://schemas.microsoft.com/office/drawing/2014/main" id="{C32C0A3B-709E-4121-A582-E1FA62B38F1C}"/>
                    </a:ext>
                  </a:extLst>
                </p14:cNvPr>
                <p14:cNvContentPartPr/>
                <p14:nvPr/>
              </p14:nvContentPartPr>
              <p14:xfrm>
                <a:off x="4103920" y="5465420"/>
                <a:ext cx="405000" cy="363600"/>
              </p14:xfrm>
            </p:contentPart>
          </mc:Choice>
          <mc:Fallback>
            <p:pic>
              <p:nvPicPr>
                <p:cNvPr id="20" name="Ink 19">
                  <a:extLst>
                    <a:ext uri="{FF2B5EF4-FFF2-40B4-BE49-F238E27FC236}">
                      <a16:creationId xmlns:a16="http://schemas.microsoft.com/office/drawing/2014/main" id="{C32C0A3B-709E-4121-A582-E1FA62B38F1C}"/>
                    </a:ext>
                  </a:extLst>
                </p:cNvPr>
                <p:cNvPicPr/>
                <p:nvPr/>
              </p:nvPicPr>
              <p:blipFill>
                <a:blip r:embed="rId244"/>
                <a:stretch>
                  <a:fillRect/>
                </a:stretch>
              </p:blipFill>
              <p:spPr>
                <a:xfrm>
                  <a:off x="4095280" y="5456420"/>
                  <a:ext cx="422640" cy="381240"/>
                </a:xfrm>
                <a:prstGeom prst="rect">
                  <a:avLst/>
                </a:prstGeom>
              </p:spPr>
            </p:pic>
          </mc:Fallback>
        </mc:AlternateContent>
      </p:grpSp>
      <p:grpSp>
        <p:nvGrpSpPr>
          <p:cNvPr id="26" name="Group 25">
            <a:extLst>
              <a:ext uri="{FF2B5EF4-FFF2-40B4-BE49-F238E27FC236}">
                <a16:creationId xmlns:a16="http://schemas.microsoft.com/office/drawing/2014/main" id="{50660271-C873-4FCD-B198-F5F796694040}"/>
              </a:ext>
            </a:extLst>
          </p:cNvPr>
          <p:cNvGrpSpPr/>
          <p:nvPr/>
        </p:nvGrpSpPr>
        <p:grpSpPr>
          <a:xfrm>
            <a:off x="1597600" y="6588620"/>
            <a:ext cx="2992320" cy="966600"/>
            <a:chOff x="1597600" y="6588620"/>
            <a:chExt cx="2992320" cy="966600"/>
          </a:xfrm>
        </p:grpSpPr>
        <mc:AlternateContent xmlns:mc="http://schemas.openxmlformats.org/markup-compatibility/2006">
          <mc:Choice xmlns:p14="http://schemas.microsoft.com/office/powerpoint/2010/main" Requires="p14">
            <p:contentPart p14:bwMode="auto" r:id="rId245">
              <p14:nvContentPartPr>
                <p14:cNvPr id="21" name="Ink 20">
                  <a:extLst>
                    <a:ext uri="{FF2B5EF4-FFF2-40B4-BE49-F238E27FC236}">
                      <a16:creationId xmlns:a16="http://schemas.microsoft.com/office/drawing/2014/main" id="{7C089C7D-060B-43A7-A67B-BDE6F74034EB}"/>
                    </a:ext>
                  </a:extLst>
                </p14:cNvPr>
                <p14:cNvContentPartPr/>
                <p14:nvPr/>
              </p14:nvContentPartPr>
              <p14:xfrm>
                <a:off x="1597600" y="7048700"/>
                <a:ext cx="508320" cy="506520"/>
              </p14:xfrm>
            </p:contentPart>
          </mc:Choice>
          <mc:Fallback>
            <p:pic>
              <p:nvPicPr>
                <p:cNvPr id="21" name="Ink 20">
                  <a:extLst>
                    <a:ext uri="{FF2B5EF4-FFF2-40B4-BE49-F238E27FC236}">
                      <a16:creationId xmlns:a16="http://schemas.microsoft.com/office/drawing/2014/main" id="{7C089C7D-060B-43A7-A67B-BDE6F74034EB}"/>
                    </a:ext>
                  </a:extLst>
                </p:cNvPr>
                <p:cNvPicPr/>
                <p:nvPr/>
              </p:nvPicPr>
              <p:blipFill>
                <a:blip r:embed="rId246"/>
                <a:stretch>
                  <a:fillRect/>
                </a:stretch>
              </p:blipFill>
              <p:spPr>
                <a:xfrm>
                  <a:off x="1588600" y="7039700"/>
                  <a:ext cx="52596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22" name="Ink 21">
                  <a:extLst>
                    <a:ext uri="{FF2B5EF4-FFF2-40B4-BE49-F238E27FC236}">
                      <a16:creationId xmlns:a16="http://schemas.microsoft.com/office/drawing/2014/main" id="{4F6B6658-DD81-476B-A0BC-8D00DAB9B6B7}"/>
                    </a:ext>
                  </a:extLst>
                </p14:cNvPr>
                <p14:cNvContentPartPr/>
                <p14:nvPr/>
              </p14:nvContentPartPr>
              <p14:xfrm>
                <a:off x="2243440" y="6933500"/>
                <a:ext cx="379080" cy="101520"/>
              </p14:xfrm>
            </p:contentPart>
          </mc:Choice>
          <mc:Fallback>
            <p:pic>
              <p:nvPicPr>
                <p:cNvPr id="22" name="Ink 21">
                  <a:extLst>
                    <a:ext uri="{FF2B5EF4-FFF2-40B4-BE49-F238E27FC236}">
                      <a16:creationId xmlns:a16="http://schemas.microsoft.com/office/drawing/2014/main" id="{4F6B6658-DD81-476B-A0BC-8D00DAB9B6B7}"/>
                    </a:ext>
                  </a:extLst>
                </p:cNvPr>
                <p:cNvPicPr/>
                <p:nvPr/>
              </p:nvPicPr>
              <p:blipFill>
                <a:blip r:embed="rId248"/>
                <a:stretch>
                  <a:fillRect/>
                </a:stretch>
              </p:blipFill>
              <p:spPr>
                <a:xfrm>
                  <a:off x="2234440" y="6924860"/>
                  <a:ext cx="3967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23" name="Ink 22">
                  <a:extLst>
                    <a:ext uri="{FF2B5EF4-FFF2-40B4-BE49-F238E27FC236}">
                      <a16:creationId xmlns:a16="http://schemas.microsoft.com/office/drawing/2014/main" id="{65916DC8-0BD2-4F8E-98A4-37BD08A6D4CB}"/>
                    </a:ext>
                  </a:extLst>
                </p14:cNvPr>
                <p14:cNvContentPartPr/>
                <p14:nvPr/>
              </p14:nvContentPartPr>
              <p14:xfrm>
                <a:off x="2464840" y="7105220"/>
                <a:ext cx="321120" cy="118800"/>
              </p14:xfrm>
            </p:contentPart>
          </mc:Choice>
          <mc:Fallback>
            <p:pic>
              <p:nvPicPr>
                <p:cNvPr id="23" name="Ink 22">
                  <a:extLst>
                    <a:ext uri="{FF2B5EF4-FFF2-40B4-BE49-F238E27FC236}">
                      <a16:creationId xmlns:a16="http://schemas.microsoft.com/office/drawing/2014/main" id="{65916DC8-0BD2-4F8E-98A4-37BD08A6D4CB}"/>
                    </a:ext>
                  </a:extLst>
                </p:cNvPr>
                <p:cNvPicPr/>
                <p:nvPr/>
              </p:nvPicPr>
              <p:blipFill>
                <a:blip r:embed="rId250"/>
                <a:stretch>
                  <a:fillRect/>
                </a:stretch>
              </p:blipFill>
              <p:spPr>
                <a:xfrm>
                  <a:off x="2455840" y="7096580"/>
                  <a:ext cx="33876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24" name="Ink 23">
                  <a:extLst>
                    <a:ext uri="{FF2B5EF4-FFF2-40B4-BE49-F238E27FC236}">
                      <a16:creationId xmlns:a16="http://schemas.microsoft.com/office/drawing/2014/main" id="{2C158F0C-F9B5-40CA-948E-D0D013169093}"/>
                    </a:ext>
                  </a:extLst>
                </p14:cNvPr>
                <p14:cNvContentPartPr/>
                <p14:nvPr/>
              </p14:nvContentPartPr>
              <p14:xfrm>
                <a:off x="3058840" y="6675740"/>
                <a:ext cx="843480" cy="443160"/>
              </p14:xfrm>
            </p:contentPart>
          </mc:Choice>
          <mc:Fallback>
            <p:pic>
              <p:nvPicPr>
                <p:cNvPr id="24" name="Ink 23">
                  <a:extLst>
                    <a:ext uri="{FF2B5EF4-FFF2-40B4-BE49-F238E27FC236}">
                      <a16:creationId xmlns:a16="http://schemas.microsoft.com/office/drawing/2014/main" id="{2C158F0C-F9B5-40CA-948E-D0D013169093}"/>
                    </a:ext>
                  </a:extLst>
                </p:cNvPr>
                <p:cNvPicPr/>
                <p:nvPr/>
              </p:nvPicPr>
              <p:blipFill>
                <a:blip r:embed="rId252"/>
                <a:stretch>
                  <a:fillRect/>
                </a:stretch>
              </p:blipFill>
              <p:spPr>
                <a:xfrm>
                  <a:off x="3050200" y="6666740"/>
                  <a:ext cx="86112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25" name="Ink 24">
                  <a:extLst>
                    <a:ext uri="{FF2B5EF4-FFF2-40B4-BE49-F238E27FC236}">
                      <a16:creationId xmlns:a16="http://schemas.microsoft.com/office/drawing/2014/main" id="{73B4708C-10AF-47D5-9798-5AE49A2E4BCB}"/>
                    </a:ext>
                  </a:extLst>
                </p14:cNvPr>
                <p14:cNvContentPartPr/>
                <p14:nvPr/>
              </p14:nvContentPartPr>
              <p14:xfrm>
                <a:off x="3895480" y="6588620"/>
                <a:ext cx="694440" cy="433440"/>
              </p14:xfrm>
            </p:contentPart>
          </mc:Choice>
          <mc:Fallback>
            <p:pic>
              <p:nvPicPr>
                <p:cNvPr id="25" name="Ink 24">
                  <a:extLst>
                    <a:ext uri="{FF2B5EF4-FFF2-40B4-BE49-F238E27FC236}">
                      <a16:creationId xmlns:a16="http://schemas.microsoft.com/office/drawing/2014/main" id="{73B4708C-10AF-47D5-9798-5AE49A2E4BCB}"/>
                    </a:ext>
                  </a:extLst>
                </p:cNvPr>
                <p:cNvPicPr/>
                <p:nvPr/>
              </p:nvPicPr>
              <p:blipFill>
                <a:blip r:embed="rId254"/>
                <a:stretch>
                  <a:fillRect/>
                </a:stretch>
              </p:blipFill>
              <p:spPr>
                <a:xfrm>
                  <a:off x="3886840" y="6579620"/>
                  <a:ext cx="712080" cy="451080"/>
                </a:xfrm>
                <a:prstGeom prst="rect">
                  <a:avLst/>
                </a:prstGeom>
              </p:spPr>
            </p:pic>
          </mc:Fallback>
        </mc:AlternateContent>
      </p:grpSp>
      <p:grpSp>
        <p:nvGrpSpPr>
          <p:cNvPr id="32" name="Group 31">
            <a:extLst>
              <a:ext uri="{FF2B5EF4-FFF2-40B4-BE49-F238E27FC236}">
                <a16:creationId xmlns:a16="http://schemas.microsoft.com/office/drawing/2014/main" id="{902637BC-5D81-4E57-A276-DAF3C4E2F140}"/>
              </a:ext>
            </a:extLst>
          </p:cNvPr>
          <p:cNvGrpSpPr/>
          <p:nvPr/>
        </p:nvGrpSpPr>
        <p:grpSpPr>
          <a:xfrm>
            <a:off x="5600800" y="3972500"/>
            <a:ext cx="1571040" cy="797400"/>
            <a:chOff x="5600800" y="3972500"/>
            <a:chExt cx="1571040" cy="797400"/>
          </a:xfrm>
        </p:grpSpPr>
        <mc:AlternateContent xmlns:mc="http://schemas.openxmlformats.org/markup-compatibility/2006">
          <mc:Choice xmlns:p14="http://schemas.microsoft.com/office/powerpoint/2010/main" Requires="p14">
            <p:contentPart p14:bwMode="auto" r:id="rId255">
              <p14:nvContentPartPr>
                <p14:cNvPr id="28" name="Ink 27">
                  <a:extLst>
                    <a:ext uri="{FF2B5EF4-FFF2-40B4-BE49-F238E27FC236}">
                      <a16:creationId xmlns:a16="http://schemas.microsoft.com/office/drawing/2014/main" id="{B3773731-949B-4606-ABDA-2077A996BA36}"/>
                    </a:ext>
                  </a:extLst>
                </p14:cNvPr>
                <p14:cNvContentPartPr/>
                <p14:nvPr/>
              </p14:nvContentPartPr>
              <p14:xfrm>
                <a:off x="5600800" y="4027580"/>
                <a:ext cx="526680" cy="742320"/>
              </p14:xfrm>
            </p:contentPart>
          </mc:Choice>
          <mc:Fallback>
            <p:pic>
              <p:nvPicPr>
                <p:cNvPr id="28" name="Ink 27">
                  <a:extLst>
                    <a:ext uri="{FF2B5EF4-FFF2-40B4-BE49-F238E27FC236}">
                      <a16:creationId xmlns:a16="http://schemas.microsoft.com/office/drawing/2014/main" id="{B3773731-949B-4606-ABDA-2077A996BA36}"/>
                    </a:ext>
                  </a:extLst>
                </p:cNvPr>
                <p:cNvPicPr/>
                <p:nvPr/>
              </p:nvPicPr>
              <p:blipFill>
                <a:blip r:embed="rId256"/>
                <a:stretch>
                  <a:fillRect/>
                </a:stretch>
              </p:blipFill>
              <p:spPr>
                <a:xfrm>
                  <a:off x="5592160" y="4018580"/>
                  <a:ext cx="544320" cy="75996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29" name="Ink 28">
                  <a:extLst>
                    <a:ext uri="{FF2B5EF4-FFF2-40B4-BE49-F238E27FC236}">
                      <a16:creationId xmlns:a16="http://schemas.microsoft.com/office/drawing/2014/main" id="{77A68FBE-6CC9-4BDD-81A6-DD99AC408D02}"/>
                    </a:ext>
                  </a:extLst>
                </p14:cNvPr>
                <p14:cNvContentPartPr/>
                <p14:nvPr/>
              </p14:nvContentPartPr>
              <p14:xfrm>
                <a:off x="6243760" y="4150340"/>
                <a:ext cx="292320" cy="23400"/>
              </p14:xfrm>
            </p:contentPart>
          </mc:Choice>
          <mc:Fallback>
            <p:pic>
              <p:nvPicPr>
                <p:cNvPr id="29" name="Ink 28">
                  <a:extLst>
                    <a:ext uri="{FF2B5EF4-FFF2-40B4-BE49-F238E27FC236}">
                      <a16:creationId xmlns:a16="http://schemas.microsoft.com/office/drawing/2014/main" id="{77A68FBE-6CC9-4BDD-81A6-DD99AC408D02}"/>
                    </a:ext>
                  </a:extLst>
                </p:cNvPr>
                <p:cNvPicPr/>
                <p:nvPr/>
              </p:nvPicPr>
              <p:blipFill>
                <a:blip r:embed="rId258"/>
                <a:stretch>
                  <a:fillRect/>
                </a:stretch>
              </p:blipFill>
              <p:spPr>
                <a:xfrm>
                  <a:off x="6235120" y="4141340"/>
                  <a:ext cx="3099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30" name="Ink 29">
                  <a:extLst>
                    <a:ext uri="{FF2B5EF4-FFF2-40B4-BE49-F238E27FC236}">
                      <a16:creationId xmlns:a16="http://schemas.microsoft.com/office/drawing/2014/main" id="{14D01882-0D53-4A37-8C7B-90CF8B1B2938}"/>
                    </a:ext>
                  </a:extLst>
                </p14:cNvPr>
                <p14:cNvContentPartPr/>
                <p14:nvPr/>
              </p14:nvContentPartPr>
              <p14:xfrm>
                <a:off x="6327280" y="4269860"/>
                <a:ext cx="298800" cy="30600"/>
              </p14:xfrm>
            </p:contentPart>
          </mc:Choice>
          <mc:Fallback>
            <p:pic>
              <p:nvPicPr>
                <p:cNvPr id="30" name="Ink 29">
                  <a:extLst>
                    <a:ext uri="{FF2B5EF4-FFF2-40B4-BE49-F238E27FC236}">
                      <a16:creationId xmlns:a16="http://schemas.microsoft.com/office/drawing/2014/main" id="{14D01882-0D53-4A37-8C7B-90CF8B1B2938}"/>
                    </a:ext>
                  </a:extLst>
                </p:cNvPr>
                <p:cNvPicPr/>
                <p:nvPr/>
              </p:nvPicPr>
              <p:blipFill>
                <a:blip r:embed="rId260"/>
                <a:stretch>
                  <a:fillRect/>
                </a:stretch>
              </p:blipFill>
              <p:spPr>
                <a:xfrm>
                  <a:off x="6318640" y="4261220"/>
                  <a:ext cx="3164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31" name="Ink 30">
                  <a:extLst>
                    <a:ext uri="{FF2B5EF4-FFF2-40B4-BE49-F238E27FC236}">
                      <a16:creationId xmlns:a16="http://schemas.microsoft.com/office/drawing/2014/main" id="{12F41017-42DA-46C1-99D4-658A9C5C3422}"/>
                    </a:ext>
                  </a:extLst>
                </p14:cNvPr>
                <p14:cNvContentPartPr/>
                <p14:nvPr/>
              </p14:nvContentPartPr>
              <p14:xfrm>
                <a:off x="6820120" y="3972500"/>
                <a:ext cx="351720" cy="339840"/>
              </p14:xfrm>
            </p:contentPart>
          </mc:Choice>
          <mc:Fallback>
            <p:pic>
              <p:nvPicPr>
                <p:cNvPr id="31" name="Ink 30">
                  <a:extLst>
                    <a:ext uri="{FF2B5EF4-FFF2-40B4-BE49-F238E27FC236}">
                      <a16:creationId xmlns:a16="http://schemas.microsoft.com/office/drawing/2014/main" id="{12F41017-42DA-46C1-99D4-658A9C5C3422}"/>
                    </a:ext>
                  </a:extLst>
                </p:cNvPr>
                <p:cNvPicPr/>
                <p:nvPr/>
              </p:nvPicPr>
              <p:blipFill>
                <a:blip r:embed="rId262"/>
                <a:stretch>
                  <a:fillRect/>
                </a:stretch>
              </p:blipFill>
              <p:spPr>
                <a:xfrm>
                  <a:off x="6811120" y="3963860"/>
                  <a:ext cx="369360" cy="357480"/>
                </a:xfrm>
                <a:prstGeom prst="rect">
                  <a:avLst/>
                </a:prstGeom>
              </p:spPr>
            </p:pic>
          </mc:Fallback>
        </mc:AlternateContent>
      </p:grpSp>
      <p:grpSp>
        <p:nvGrpSpPr>
          <p:cNvPr id="40" name="Group 39">
            <a:extLst>
              <a:ext uri="{FF2B5EF4-FFF2-40B4-BE49-F238E27FC236}">
                <a16:creationId xmlns:a16="http://schemas.microsoft.com/office/drawing/2014/main" id="{2057ADD7-24D4-47C4-B3E7-25E727E85AFE}"/>
              </a:ext>
            </a:extLst>
          </p:cNvPr>
          <p:cNvGrpSpPr/>
          <p:nvPr/>
        </p:nvGrpSpPr>
        <p:grpSpPr>
          <a:xfrm>
            <a:off x="5736880" y="4740020"/>
            <a:ext cx="1829160" cy="682920"/>
            <a:chOff x="5736880" y="4740020"/>
            <a:chExt cx="1829160" cy="682920"/>
          </a:xfrm>
        </p:grpSpPr>
        <mc:AlternateContent xmlns:mc="http://schemas.openxmlformats.org/markup-compatibility/2006">
          <mc:Choice xmlns:p14="http://schemas.microsoft.com/office/powerpoint/2010/main" Requires="p14">
            <p:contentPart p14:bwMode="auto" r:id="rId263">
              <p14:nvContentPartPr>
                <p14:cNvPr id="33" name="Ink 32">
                  <a:extLst>
                    <a:ext uri="{FF2B5EF4-FFF2-40B4-BE49-F238E27FC236}">
                      <a16:creationId xmlns:a16="http://schemas.microsoft.com/office/drawing/2014/main" id="{5DB96738-00B0-41BD-8E2D-26A4B274F391}"/>
                    </a:ext>
                  </a:extLst>
                </p14:cNvPr>
                <p14:cNvContentPartPr/>
                <p14:nvPr/>
              </p14:nvContentPartPr>
              <p14:xfrm>
                <a:off x="5736880" y="4900940"/>
                <a:ext cx="276120" cy="522000"/>
              </p14:xfrm>
            </p:contentPart>
          </mc:Choice>
          <mc:Fallback>
            <p:pic>
              <p:nvPicPr>
                <p:cNvPr id="33" name="Ink 32">
                  <a:extLst>
                    <a:ext uri="{FF2B5EF4-FFF2-40B4-BE49-F238E27FC236}">
                      <a16:creationId xmlns:a16="http://schemas.microsoft.com/office/drawing/2014/main" id="{5DB96738-00B0-41BD-8E2D-26A4B274F391}"/>
                    </a:ext>
                  </a:extLst>
                </p:cNvPr>
                <p:cNvPicPr/>
                <p:nvPr/>
              </p:nvPicPr>
              <p:blipFill>
                <a:blip r:embed="rId264"/>
                <a:stretch>
                  <a:fillRect/>
                </a:stretch>
              </p:blipFill>
              <p:spPr>
                <a:xfrm>
                  <a:off x="5728240" y="4891940"/>
                  <a:ext cx="29376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34" name="Ink 33">
                  <a:extLst>
                    <a:ext uri="{FF2B5EF4-FFF2-40B4-BE49-F238E27FC236}">
                      <a16:creationId xmlns:a16="http://schemas.microsoft.com/office/drawing/2014/main" id="{16DEFFD7-B05F-44F9-92E9-5E171201FB1F}"/>
                    </a:ext>
                  </a:extLst>
                </p14:cNvPr>
                <p14:cNvContentPartPr/>
                <p14:nvPr/>
              </p14:nvContentPartPr>
              <p14:xfrm>
                <a:off x="6186160" y="4971500"/>
                <a:ext cx="167040" cy="9000"/>
              </p14:xfrm>
            </p:contentPart>
          </mc:Choice>
          <mc:Fallback>
            <p:pic>
              <p:nvPicPr>
                <p:cNvPr id="34" name="Ink 33">
                  <a:extLst>
                    <a:ext uri="{FF2B5EF4-FFF2-40B4-BE49-F238E27FC236}">
                      <a16:creationId xmlns:a16="http://schemas.microsoft.com/office/drawing/2014/main" id="{16DEFFD7-B05F-44F9-92E9-5E171201FB1F}"/>
                    </a:ext>
                  </a:extLst>
                </p:cNvPr>
                <p:cNvPicPr/>
                <p:nvPr/>
              </p:nvPicPr>
              <p:blipFill>
                <a:blip r:embed="rId266"/>
                <a:stretch>
                  <a:fillRect/>
                </a:stretch>
              </p:blipFill>
              <p:spPr>
                <a:xfrm>
                  <a:off x="6177520" y="4962860"/>
                  <a:ext cx="1846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35" name="Ink 34">
                  <a:extLst>
                    <a:ext uri="{FF2B5EF4-FFF2-40B4-BE49-F238E27FC236}">
                      <a16:creationId xmlns:a16="http://schemas.microsoft.com/office/drawing/2014/main" id="{6748D675-14D0-4928-B68C-CA1AD85E83A8}"/>
                    </a:ext>
                  </a:extLst>
                </p14:cNvPr>
                <p14:cNvContentPartPr/>
                <p14:nvPr/>
              </p14:nvContentPartPr>
              <p14:xfrm>
                <a:off x="6295240" y="5131700"/>
                <a:ext cx="99720" cy="19080"/>
              </p14:xfrm>
            </p:contentPart>
          </mc:Choice>
          <mc:Fallback>
            <p:pic>
              <p:nvPicPr>
                <p:cNvPr id="35" name="Ink 34">
                  <a:extLst>
                    <a:ext uri="{FF2B5EF4-FFF2-40B4-BE49-F238E27FC236}">
                      <a16:creationId xmlns:a16="http://schemas.microsoft.com/office/drawing/2014/main" id="{6748D675-14D0-4928-B68C-CA1AD85E83A8}"/>
                    </a:ext>
                  </a:extLst>
                </p:cNvPr>
                <p:cNvPicPr/>
                <p:nvPr/>
              </p:nvPicPr>
              <p:blipFill>
                <a:blip r:embed="rId268"/>
                <a:stretch>
                  <a:fillRect/>
                </a:stretch>
              </p:blipFill>
              <p:spPr>
                <a:xfrm>
                  <a:off x="6286600" y="5123060"/>
                  <a:ext cx="1173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36" name="Ink 35">
                  <a:extLst>
                    <a:ext uri="{FF2B5EF4-FFF2-40B4-BE49-F238E27FC236}">
                      <a16:creationId xmlns:a16="http://schemas.microsoft.com/office/drawing/2014/main" id="{1E26FFDB-A325-42AD-A62B-A53A5860A3D3}"/>
                    </a:ext>
                  </a:extLst>
                </p14:cNvPr>
                <p14:cNvContentPartPr/>
                <p14:nvPr/>
              </p14:nvContentPartPr>
              <p14:xfrm>
                <a:off x="6539680" y="4852340"/>
                <a:ext cx="186120" cy="298800"/>
              </p14:xfrm>
            </p:contentPart>
          </mc:Choice>
          <mc:Fallback>
            <p:pic>
              <p:nvPicPr>
                <p:cNvPr id="36" name="Ink 35">
                  <a:extLst>
                    <a:ext uri="{FF2B5EF4-FFF2-40B4-BE49-F238E27FC236}">
                      <a16:creationId xmlns:a16="http://schemas.microsoft.com/office/drawing/2014/main" id="{1E26FFDB-A325-42AD-A62B-A53A5860A3D3}"/>
                    </a:ext>
                  </a:extLst>
                </p:cNvPr>
                <p:cNvPicPr/>
                <p:nvPr/>
              </p:nvPicPr>
              <p:blipFill>
                <a:blip r:embed="rId270"/>
                <a:stretch>
                  <a:fillRect/>
                </a:stretch>
              </p:blipFill>
              <p:spPr>
                <a:xfrm>
                  <a:off x="6530680" y="4843340"/>
                  <a:ext cx="2037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37" name="Ink 36">
                  <a:extLst>
                    <a:ext uri="{FF2B5EF4-FFF2-40B4-BE49-F238E27FC236}">
                      <a16:creationId xmlns:a16="http://schemas.microsoft.com/office/drawing/2014/main" id="{7E587690-A310-46E7-B00F-58DBB5EB8A94}"/>
                    </a:ext>
                  </a:extLst>
                </p14:cNvPr>
                <p14:cNvContentPartPr/>
                <p14:nvPr/>
              </p14:nvContentPartPr>
              <p14:xfrm>
                <a:off x="6898240" y="5058260"/>
                <a:ext cx="80640" cy="94320"/>
              </p14:xfrm>
            </p:contentPart>
          </mc:Choice>
          <mc:Fallback>
            <p:pic>
              <p:nvPicPr>
                <p:cNvPr id="37" name="Ink 36">
                  <a:extLst>
                    <a:ext uri="{FF2B5EF4-FFF2-40B4-BE49-F238E27FC236}">
                      <a16:creationId xmlns:a16="http://schemas.microsoft.com/office/drawing/2014/main" id="{7E587690-A310-46E7-B00F-58DBB5EB8A94}"/>
                    </a:ext>
                  </a:extLst>
                </p:cNvPr>
                <p:cNvPicPr/>
                <p:nvPr/>
              </p:nvPicPr>
              <p:blipFill>
                <a:blip r:embed="rId272"/>
                <a:stretch>
                  <a:fillRect/>
                </a:stretch>
              </p:blipFill>
              <p:spPr>
                <a:xfrm>
                  <a:off x="6889600" y="5049260"/>
                  <a:ext cx="9828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38" name="Ink 37">
                  <a:extLst>
                    <a:ext uri="{FF2B5EF4-FFF2-40B4-BE49-F238E27FC236}">
                      <a16:creationId xmlns:a16="http://schemas.microsoft.com/office/drawing/2014/main" id="{0788C7A5-A941-467C-A528-874A674C7F41}"/>
                    </a:ext>
                  </a:extLst>
                </p14:cNvPr>
                <p14:cNvContentPartPr/>
                <p14:nvPr/>
              </p14:nvContentPartPr>
              <p14:xfrm>
                <a:off x="6981760" y="4795460"/>
                <a:ext cx="128880" cy="276120"/>
              </p14:xfrm>
            </p:contentPart>
          </mc:Choice>
          <mc:Fallback>
            <p:pic>
              <p:nvPicPr>
                <p:cNvPr id="38" name="Ink 37">
                  <a:extLst>
                    <a:ext uri="{FF2B5EF4-FFF2-40B4-BE49-F238E27FC236}">
                      <a16:creationId xmlns:a16="http://schemas.microsoft.com/office/drawing/2014/main" id="{0788C7A5-A941-467C-A528-874A674C7F41}"/>
                    </a:ext>
                  </a:extLst>
                </p:cNvPr>
                <p:cNvPicPr/>
                <p:nvPr/>
              </p:nvPicPr>
              <p:blipFill>
                <a:blip r:embed="rId274"/>
                <a:stretch>
                  <a:fillRect/>
                </a:stretch>
              </p:blipFill>
              <p:spPr>
                <a:xfrm>
                  <a:off x="6973120" y="4786820"/>
                  <a:ext cx="14652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39" name="Ink 38">
                  <a:extLst>
                    <a:ext uri="{FF2B5EF4-FFF2-40B4-BE49-F238E27FC236}">
                      <a16:creationId xmlns:a16="http://schemas.microsoft.com/office/drawing/2014/main" id="{1F02C631-484B-4E46-8D83-05B790B2B341}"/>
                    </a:ext>
                  </a:extLst>
                </p14:cNvPr>
                <p14:cNvContentPartPr/>
                <p14:nvPr/>
              </p14:nvContentPartPr>
              <p14:xfrm>
                <a:off x="7163560" y="4740020"/>
                <a:ext cx="402480" cy="302760"/>
              </p14:xfrm>
            </p:contentPart>
          </mc:Choice>
          <mc:Fallback>
            <p:pic>
              <p:nvPicPr>
                <p:cNvPr id="39" name="Ink 38">
                  <a:extLst>
                    <a:ext uri="{FF2B5EF4-FFF2-40B4-BE49-F238E27FC236}">
                      <a16:creationId xmlns:a16="http://schemas.microsoft.com/office/drawing/2014/main" id="{1F02C631-484B-4E46-8D83-05B790B2B341}"/>
                    </a:ext>
                  </a:extLst>
                </p:cNvPr>
                <p:cNvPicPr/>
                <p:nvPr/>
              </p:nvPicPr>
              <p:blipFill>
                <a:blip r:embed="rId276"/>
                <a:stretch>
                  <a:fillRect/>
                </a:stretch>
              </p:blipFill>
              <p:spPr>
                <a:xfrm>
                  <a:off x="7154560" y="4731020"/>
                  <a:ext cx="420120" cy="32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7">
            <p14:nvContentPartPr>
              <p14:cNvPr id="41" name="Ink 40">
                <a:extLst>
                  <a:ext uri="{FF2B5EF4-FFF2-40B4-BE49-F238E27FC236}">
                    <a16:creationId xmlns:a16="http://schemas.microsoft.com/office/drawing/2014/main" id="{400A64B4-FF6B-4ECE-8E85-7B30FA5E0AD8}"/>
                  </a:ext>
                </a:extLst>
              </p14:cNvPr>
              <p14:cNvContentPartPr/>
              <p14:nvPr/>
            </p14:nvContentPartPr>
            <p14:xfrm>
              <a:off x="4453840" y="4837220"/>
              <a:ext cx="25920" cy="2160"/>
            </p14:xfrm>
          </p:contentPart>
        </mc:Choice>
        <mc:Fallback>
          <p:pic>
            <p:nvPicPr>
              <p:cNvPr id="41" name="Ink 40">
                <a:extLst>
                  <a:ext uri="{FF2B5EF4-FFF2-40B4-BE49-F238E27FC236}">
                    <a16:creationId xmlns:a16="http://schemas.microsoft.com/office/drawing/2014/main" id="{400A64B4-FF6B-4ECE-8E85-7B30FA5E0AD8}"/>
                  </a:ext>
                </a:extLst>
              </p:cNvPr>
              <p:cNvPicPr/>
              <p:nvPr/>
            </p:nvPicPr>
            <p:blipFill>
              <a:blip r:embed="rId278"/>
              <a:stretch>
                <a:fillRect/>
              </a:stretch>
            </p:blipFill>
            <p:spPr>
              <a:xfrm>
                <a:off x="4444840" y="4828580"/>
                <a:ext cx="435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42" name="Ink 41">
                <a:extLst>
                  <a:ext uri="{FF2B5EF4-FFF2-40B4-BE49-F238E27FC236}">
                    <a16:creationId xmlns:a16="http://schemas.microsoft.com/office/drawing/2014/main" id="{CE3D85AC-450A-4F4D-A287-663621E4BB72}"/>
                  </a:ext>
                </a:extLst>
              </p14:cNvPr>
              <p14:cNvContentPartPr/>
              <p14:nvPr/>
            </p14:nvContentPartPr>
            <p14:xfrm>
              <a:off x="7591240" y="3981140"/>
              <a:ext cx="51840" cy="42120"/>
            </p14:xfrm>
          </p:contentPart>
        </mc:Choice>
        <mc:Fallback>
          <p:pic>
            <p:nvPicPr>
              <p:cNvPr id="42" name="Ink 41">
                <a:extLst>
                  <a:ext uri="{FF2B5EF4-FFF2-40B4-BE49-F238E27FC236}">
                    <a16:creationId xmlns:a16="http://schemas.microsoft.com/office/drawing/2014/main" id="{CE3D85AC-450A-4F4D-A287-663621E4BB72}"/>
                  </a:ext>
                </a:extLst>
              </p:cNvPr>
              <p:cNvPicPr/>
              <p:nvPr/>
            </p:nvPicPr>
            <p:blipFill>
              <a:blip r:embed="rId280"/>
              <a:stretch>
                <a:fillRect/>
              </a:stretch>
            </p:blipFill>
            <p:spPr>
              <a:xfrm>
                <a:off x="7582600" y="3972500"/>
                <a:ext cx="69480" cy="59760"/>
              </a:xfrm>
              <a:prstGeom prst="rect">
                <a:avLst/>
              </a:prstGeom>
            </p:spPr>
          </p:pic>
        </mc:Fallback>
      </mc:AlternateContent>
      <p:grpSp>
        <p:nvGrpSpPr>
          <p:cNvPr id="54" name="Group 53">
            <a:extLst>
              <a:ext uri="{FF2B5EF4-FFF2-40B4-BE49-F238E27FC236}">
                <a16:creationId xmlns:a16="http://schemas.microsoft.com/office/drawing/2014/main" id="{4459B63C-8E46-403C-9581-E49D1CF2AB8A}"/>
              </a:ext>
            </a:extLst>
          </p:cNvPr>
          <p:cNvGrpSpPr/>
          <p:nvPr/>
        </p:nvGrpSpPr>
        <p:grpSpPr>
          <a:xfrm>
            <a:off x="9650440" y="3890420"/>
            <a:ext cx="629640" cy="654480"/>
            <a:chOff x="9650440" y="3890420"/>
            <a:chExt cx="629640" cy="654480"/>
          </a:xfrm>
        </p:grpSpPr>
        <mc:AlternateContent xmlns:mc="http://schemas.openxmlformats.org/markup-compatibility/2006">
          <mc:Choice xmlns:p14="http://schemas.microsoft.com/office/powerpoint/2010/main" Requires="p14">
            <p:contentPart p14:bwMode="auto" r:id="rId281">
              <p14:nvContentPartPr>
                <p14:cNvPr id="43" name="Ink 42">
                  <a:extLst>
                    <a:ext uri="{FF2B5EF4-FFF2-40B4-BE49-F238E27FC236}">
                      <a16:creationId xmlns:a16="http://schemas.microsoft.com/office/drawing/2014/main" id="{37F66590-4F46-4AEB-88F1-6260CBEDD8DE}"/>
                    </a:ext>
                  </a:extLst>
                </p14:cNvPr>
                <p14:cNvContentPartPr/>
                <p14:nvPr/>
              </p14:nvContentPartPr>
              <p14:xfrm>
                <a:off x="9766360" y="3890420"/>
                <a:ext cx="42840" cy="654480"/>
              </p14:xfrm>
            </p:contentPart>
          </mc:Choice>
          <mc:Fallback>
            <p:pic>
              <p:nvPicPr>
                <p:cNvPr id="43" name="Ink 42">
                  <a:extLst>
                    <a:ext uri="{FF2B5EF4-FFF2-40B4-BE49-F238E27FC236}">
                      <a16:creationId xmlns:a16="http://schemas.microsoft.com/office/drawing/2014/main" id="{37F66590-4F46-4AEB-88F1-6260CBEDD8DE}"/>
                    </a:ext>
                  </a:extLst>
                </p:cNvPr>
                <p:cNvPicPr/>
                <p:nvPr/>
              </p:nvPicPr>
              <p:blipFill>
                <a:blip r:embed="rId282"/>
                <a:stretch>
                  <a:fillRect/>
                </a:stretch>
              </p:blipFill>
              <p:spPr>
                <a:xfrm>
                  <a:off x="9757360" y="3881420"/>
                  <a:ext cx="60480" cy="6721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44" name="Ink 43">
                  <a:extLst>
                    <a:ext uri="{FF2B5EF4-FFF2-40B4-BE49-F238E27FC236}">
                      <a16:creationId xmlns:a16="http://schemas.microsoft.com/office/drawing/2014/main" id="{F1F8EA60-0833-4205-8544-858B0EF7E1D3}"/>
                    </a:ext>
                  </a:extLst>
                </p14:cNvPr>
                <p14:cNvContentPartPr/>
                <p14:nvPr/>
              </p14:nvContentPartPr>
              <p14:xfrm>
                <a:off x="9650440" y="3904820"/>
                <a:ext cx="629640" cy="491040"/>
              </p14:xfrm>
            </p:contentPart>
          </mc:Choice>
          <mc:Fallback>
            <p:pic>
              <p:nvPicPr>
                <p:cNvPr id="44" name="Ink 43">
                  <a:extLst>
                    <a:ext uri="{FF2B5EF4-FFF2-40B4-BE49-F238E27FC236}">
                      <a16:creationId xmlns:a16="http://schemas.microsoft.com/office/drawing/2014/main" id="{F1F8EA60-0833-4205-8544-858B0EF7E1D3}"/>
                    </a:ext>
                  </a:extLst>
                </p:cNvPr>
                <p:cNvPicPr/>
                <p:nvPr/>
              </p:nvPicPr>
              <p:blipFill>
                <a:blip r:embed="rId284"/>
                <a:stretch>
                  <a:fillRect/>
                </a:stretch>
              </p:blipFill>
              <p:spPr>
                <a:xfrm>
                  <a:off x="9641800" y="3895820"/>
                  <a:ext cx="647280" cy="508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5">
            <p14:nvContentPartPr>
              <p14:cNvPr id="45" name="Ink 44">
                <a:extLst>
                  <a:ext uri="{FF2B5EF4-FFF2-40B4-BE49-F238E27FC236}">
                    <a16:creationId xmlns:a16="http://schemas.microsoft.com/office/drawing/2014/main" id="{54BD4DF7-66B8-40D5-A063-7E46A398AB87}"/>
                  </a:ext>
                </a:extLst>
              </p14:cNvPr>
              <p14:cNvContentPartPr/>
              <p14:nvPr/>
            </p14:nvContentPartPr>
            <p14:xfrm>
              <a:off x="10866880" y="3909140"/>
              <a:ext cx="626760" cy="228600"/>
            </p14:xfrm>
          </p:contentPart>
        </mc:Choice>
        <mc:Fallback>
          <p:pic>
            <p:nvPicPr>
              <p:cNvPr id="45" name="Ink 44">
                <a:extLst>
                  <a:ext uri="{FF2B5EF4-FFF2-40B4-BE49-F238E27FC236}">
                    <a16:creationId xmlns:a16="http://schemas.microsoft.com/office/drawing/2014/main" id="{54BD4DF7-66B8-40D5-A063-7E46A398AB87}"/>
                  </a:ext>
                </a:extLst>
              </p:cNvPr>
              <p:cNvPicPr/>
              <p:nvPr/>
            </p:nvPicPr>
            <p:blipFill>
              <a:blip r:embed="rId286"/>
              <a:stretch>
                <a:fillRect/>
              </a:stretch>
            </p:blipFill>
            <p:spPr>
              <a:xfrm>
                <a:off x="10858240" y="3900140"/>
                <a:ext cx="644400" cy="246240"/>
              </a:xfrm>
              <a:prstGeom prst="rect">
                <a:avLst/>
              </a:prstGeom>
            </p:spPr>
          </p:pic>
        </mc:Fallback>
      </mc:AlternateContent>
      <p:grpSp>
        <p:nvGrpSpPr>
          <p:cNvPr id="53" name="Group 52">
            <a:extLst>
              <a:ext uri="{FF2B5EF4-FFF2-40B4-BE49-F238E27FC236}">
                <a16:creationId xmlns:a16="http://schemas.microsoft.com/office/drawing/2014/main" id="{238997D3-E2AD-4C1A-B9FE-18D8AB400447}"/>
              </a:ext>
            </a:extLst>
          </p:cNvPr>
          <p:cNvGrpSpPr/>
          <p:nvPr/>
        </p:nvGrpSpPr>
        <p:grpSpPr>
          <a:xfrm>
            <a:off x="12133360" y="3707900"/>
            <a:ext cx="3144960" cy="614520"/>
            <a:chOff x="12133360" y="3707900"/>
            <a:chExt cx="3144960" cy="614520"/>
          </a:xfrm>
        </p:grpSpPr>
        <mc:AlternateContent xmlns:mc="http://schemas.openxmlformats.org/markup-compatibility/2006">
          <mc:Choice xmlns:p14="http://schemas.microsoft.com/office/powerpoint/2010/main" Requires="p14">
            <p:contentPart p14:bwMode="auto" r:id="rId287">
              <p14:nvContentPartPr>
                <p14:cNvPr id="46" name="Ink 45">
                  <a:extLst>
                    <a:ext uri="{FF2B5EF4-FFF2-40B4-BE49-F238E27FC236}">
                      <a16:creationId xmlns:a16="http://schemas.microsoft.com/office/drawing/2014/main" id="{E3ADCF2D-DF31-426F-95A5-34CF2DDB40D3}"/>
                    </a:ext>
                  </a:extLst>
                </p14:cNvPr>
                <p14:cNvContentPartPr/>
                <p14:nvPr/>
              </p14:nvContentPartPr>
              <p14:xfrm>
                <a:off x="12133360" y="3707900"/>
                <a:ext cx="475920" cy="522360"/>
              </p14:xfrm>
            </p:contentPart>
          </mc:Choice>
          <mc:Fallback>
            <p:pic>
              <p:nvPicPr>
                <p:cNvPr id="46" name="Ink 45">
                  <a:extLst>
                    <a:ext uri="{FF2B5EF4-FFF2-40B4-BE49-F238E27FC236}">
                      <a16:creationId xmlns:a16="http://schemas.microsoft.com/office/drawing/2014/main" id="{E3ADCF2D-DF31-426F-95A5-34CF2DDB40D3}"/>
                    </a:ext>
                  </a:extLst>
                </p:cNvPr>
                <p:cNvPicPr/>
                <p:nvPr/>
              </p:nvPicPr>
              <p:blipFill>
                <a:blip r:embed="rId288"/>
                <a:stretch>
                  <a:fillRect/>
                </a:stretch>
              </p:blipFill>
              <p:spPr>
                <a:xfrm>
                  <a:off x="12124720" y="3698900"/>
                  <a:ext cx="493560" cy="5400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47" name="Ink 46">
                  <a:extLst>
                    <a:ext uri="{FF2B5EF4-FFF2-40B4-BE49-F238E27FC236}">
                      <a16:creationId xmlns:a16="http://schemas.microsoft.com/office/drawing/2014/main" id="{37BE8788-4146-498F-B734-3A48C690053E}"/>
                    </a:ext>
                  </a:extLst>
                </p14:cNvPr>
                <p14:cNvContentPartPr/>
                <p14:nvPr/>
              </p14:nvContentPartPr>
              <p14:xfrm>
                <a:off x="12997360" y="4096700"/>
                <a:ext cx="48600" cy="225720"/>
              </p14:xfrm>
            </p:contentPart>
          </mc:Choice>
          <mc:Fallback>
            <p:pic>
              <p:nvPicPr>
                <p:cNvPr id="47" name="Ink 46">
                  <a:extLst>
                    <a:ext uri="{FF2B5EF4-FFF2-40B4-BE49-F238E27FC236}">
                      <a16:creationId xmlns:a16="http://schemas.microsoft.com/office/drawing/2014/main" id="{37BE8788-4146-498F-B734-3A48C690053E}"/>
                    </a:ext>
                  </a:extLst>
                </p:cNvPr>
                <p:cNvPicPr/>
                <p:nvPr/>
              </p:nvPicPr>
              <p:blipFill>
                <a:blip r:embed="rId290"/>
                <a:stretch>
                  <a:fillRect/>
                </a:stretch>
              </p:blipFill>
              <p:spPr>
                <a:xfrm>
                  <a:off x="12988360" y="4088060"/>
                  <a:ext cx="662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49" name="Ink 48">
                  <a:extLst>
                    <a:ext uri="{FF2B5EF4-FFF2-40B4-BE49-F238E27FC236}">
                      <a16:creationId xmlns:a16="http://schemas.microsoft.com/office/drawing/2014/main" id="{FEBC791E-FE9D-430F-BEB2-7292973F2680}"/>
                    </a:ext>
                  </a:extLst>
                </p14:cNvPr>
                <p14:cNvContentPartPr/>
                <p14:nvPr/>
              </p14:nvContentPartPr>
              <p14:xfrm>
                <a:off x="13125520" y="3757220"/>
                <a:ext cx="571320" cy="489600"/>
              </p14:xfrm>
            </p:contentPart>
          </mc:Choice>
          <mc:Fallback>
            <p:pic>
              <p:nvPicPr>
                <p:cNvPr id="49" name="Ink 48">
                  <a:extLst>
                    <a:ext uri="{FF2B5EF4-FFF2-40B4-BE49-F238E27FC236}">
                      <a16:creationId xmlns:a16="http://schemas.microsoft.com/office/drawing/2014/main" id="{FEBC791E-FE9D-430F-BEB2-7292973F2680}"/>
                    </a:ext>
                  </a:extLst>
                </p:cNvPr>
                <p:cNvPicPr/>
                <p:nvPr/>
              </p:nvPicPr>
              <p:blipFill>
                <a:blip r:embed="rId292"/>
                <a:stretch>
                  <a:fillRect/>
                </a:stretch>
              </p:blipFill>
              <p:spPr>
                <a:xfrm>
                  <a:off x="13116520" y="3748580"/>
                  <a:ext cx="58896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50" name="Ink 49">
                  <a:extLst>
                    <a:ext uri="{FF2B5EF4-FFF2-40B4-BE49-F238E27FC236}">
                      <a16:creationId xmlns:a16="http://schemas.microsoft.com/office/drawing/2014/main" id="{B00CA799-42D6-4752-8471-3FFA9E4561A5}"/>
                    </a:ext>
                  </a:extLst>
                </p14:cNvPr>
                <p14:cNvContentPartPr/>
                <p14:nvPr/>
              </p14:nvContentPartPr>
              <p14:xfrm>
                <a:off x="13792600" y="3863060"/>
                <a:ext cx="379080" cy="362880"/>
              </p14:xfrm>
            </p:contentPart>
          </mc:Choice>
          <mc:Fallback>
            <p:pic>
              <p:nvPicPr>
                <p:cNvPr id="50" name="Ink 49">
                  <a:extLst>
                    <a:ext uri="{FF2B5EF4-FFF2-40B4-BE49-F238E27FC236}">
                      <a16:creationId xmlns:a16="http://schemas.microsoft.com/office/drawing/2014/main" id="{B00CA799-42D6-4752-8471-3FFA9E4561A5}"/>
                    </a:ext>
                  </a:extLst>
                </p:cNvPr>
                <p:cNvPicPr/>
                <p:nvPr/>
              </p:nvPicPr>
              <p:blipFill>
                <a:blip r:embed="rId294"/>
                <a:stretch>
                  <a:fillRect/>
                </a:stretch>
              </p:blipFill>
              <p:spPr>
                <a:xfrm>
                  <a:off x="13783960" y="3854060"/>
                  <a:ext cx="39672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51" name="Ink 50">
                  <a:extLst>
                    <a:ext uri="{FF2B5EF4-FFF2-40B4-BE49-F238E27FC236}">
                      <a16:creationId xmlns:a16="http://schemas.microsoft.com/office/drawing/2014/main" id="{6BAD0150-B453-49E1-88F1-D65E2F002E1D}"/>
                    </a:ext>
                  </a:extLst>
                </p14:cNvPr>
                <p14:cNvContentPartPr/>
                <p14:nvPr/>
              </p14:nvContentPartPr>
              <p14:xfrm>
                <a:off x="14282920" y="3841100"/>
                <a:ext cx="518040" cy="296640"/>
              </p14:xfrm>
            </p:contentPart>
          </mc:Choice>
          <mc:Fallback>
            <p:pic>
              <p:nvPicPr>
                <p:cNvPr id="51" name="Ink 50">
                  <a:extLst>
                    <a:ext uri="{FF2B5EF4-FFF2-40B4-BE49-F238E27FC236}">
                      <a16:creationId xmlns:a16="http://schemas.microsoft.com/office/drawing/2014/main" id="{6BAD0150-B453-49E1-88F1-D65E2F002E1D}"/>
                    </a:ext>
                  </a:extLst>
                </p:cNvPr>
                <p:cNvPicPr/>
                <p:nvPr/>
              </p:nvPicPr>
              <p:blipFill>
                <a:blip r:embed="rId296"/>
                <a:stretch>
                  <a:fillRect/>
                </a:stretch>
              </p:blipFill>
              <p:spPr>
                <a:xfrm>
                  <a:off x="14273920" y="3832460"/>
                  <a:ext cx="53568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52" name="Ink 51">
                  <a:extLst>
                    <a:ext uri="{FF2B5EF4-FFF2-40B4-BE49-F238E27FC236}">
                      <a16:creationId xmlns:a16="http://schemas.microsoft.com/office/drawing/2014/main" id="{D91D658A-362D-434D-9C51-5910201A6FD4}"/>
                    </a:ext>
                  </a:extLst>
                </p14:cNvPr>
                <p14:cNvContentPartPr/>
                <p14:nvPr/>
              </p14:nvContentPartPr>
              <p14:xfrm>
                <a:off x="15040720" y="3741020"/>
                <a:ext cx="237600" cy="330120"/>
              </p14:xfrm>
            </p:contentPart>
          </mc:Choice>
          <mc:Fallback>
            <p:pic>
              <p:nvPicPr>
                <p:cNvPr id="52" name="Ink 51">
                  <a:extLst>
                    <a:ext uri="{FF2B5EF4-FFF2-40B4-BE49-F238E27FC236}">
                      <a16:creationId xmlns:a16="http://schemas.microsoft.com/office/drawing/2014/main" id="{D91D658A-362D-434D-9C51-5910201A6FD4}"/>
                    </a:ext>
                  </a:extLst>
                </p:cNvPr>
                <p:cNvPicPr/>
                <p:nvPr/>
              </p:nvPicPr>
              <p:blipFill>
                <a:blip r:embed="rId298"/>
                <a:stretch>
                  <a:fillRect/>
                </a:stretch>
              </p:blipFill>
              <p:spPr>
                <a:xfrm>
                  <a:off x="15032080" y="3732380"/>
                  <a:ext cx="255240" cy="347760"/>
                </a:xfrm>
                <a:prstGeom prst="rect">
                  <a:avLst/>
                </a:prstGeom>
              </p:spPr>
            </p:pic>
          </mc:Fallback>
        </mc:AlternateContent>
      </p:grpSp>
      <p:grpSp>
        <p:nvGrpSpPr>
          <p:cNvPr id="58" name="Group 57">
            <a:extLst>
              <a:ext uri="{FF2B5EF4-FFF2-40B4-BE49-F238E27FC236}">
                <a16:creationId xmlns:a16="http://schemas.microsoft.com/office/drawing/2014/main" id="{61C71998-3790-4621-AE1D-47F31A968EB9}"/>
              </a:ext>
            </a:extLst>
          </p:cNvPr>
          <p:cNvGrpSpPr/>
          <p:nvPr/>
        </p:nvGrpSpPr>
        <p:grpSpPr>
          <a:xfrm>
            <a:off x="9354880" y="4964300"/>
            <a:ext cx="932040" cy="719280"/>
            <a:chOff x="9354880" y="4964300"/>
            <a:chExt cx="932040" cy="719280"/>
          </a:xfrm>
        </p:grpSpPr>
        <mc:AlternateContent xmlns:mc="http://schemas.openxmlformats.org/markup-compatibility/2006">
          <mc:Choice xmlns:p14="http://schemas.microsoft.com/office/powerpoint/2010/main" Requires="p14">
            <p:contentPart p14:bwMode="auto" r:id="rId299">
              <p14:nvContentPartPr>
                <p14:cNvPr id="55" name="Ink 54">
                  <a:extLst>
                    <a:ext uri="{FF2B5EF4-FFF2-40B4-BE49-F238E27FC236}">
                      <a16:creationId xmlns:a16="http://schemas.microsoft.com/office/drawing/2014/main" id="{DF74A0E9-AC17-45FA-A671-4B570CD0EFCA}"/>
                    </a:ext>
                  </a:extLst>
                </p14:cNvPr>
                <p14:cNvContentPartPr/>
                <p14:nvPr/>
              </p14:nvContentPartPr>
              <p14:xfrm>
                <a:off x="9429760" y="5049620"/>
                <a:ext cx="311760" cy="633960"/>
              </p14:xfrm>
            </p:contentPart>
          </mc:Choice>
          <mc:Fallback>
            <p:pic>
              <p:nvPicPr>
                <p:cNvPr id="55" name="Ink 54">
                  <a:extLst>
                    <a:ext uri="{FF2B5EF4-FFF2-40B4-BE49-F238E27FC236}">
                      <a16:creationId xmlns:a16="http://schemas.microsoft.com/office/drawing/2014/main" id="{DF74A0E9-AC17-45FA-A671-4B570CD0EFCA}"/>
                    </a:ext>
                  </a:extLst>
                </p:cNvPr>
                <p:cNvPicPr/>
                <p:nvPr/>
              </p:nvPicPr>
              <p:blipFill>
                <a:blip r:embed="rId300"/>
                <a:stretch>
                  <a:fillRect/>
                </a:stretch>
              </p:blipFill>
              <p:spPr>
                <a:xfrm>
                  <a:off x="9420760" y="5040620"/>
                  <a:ext cx="329400" cy="65160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56" name="Ink 55">
                  <a:extLst>
                    <a:ext uri="{FF2B5EF4-FFF2-40B4-BE49-F238E27FC236}">
                      <a16:creationId xmlns:a16="http://schemas.microsoft.com/office/drawing/2014/main" id="{C904DEE4-45AB-451C-98CE-D8E88698EAC9}"/>
                    </a:ext>
                  </a:extLst>
                </p14:cNvPr>
                <p14:cNvContentPartPr/>
                <p14:nvPr/>
              </p14:nvContentPartPr>
              <p14:xfrm>
                <a:off x="9354880" y="4964300"/>
                <a:ext cx="932040" cy="657360"/>
              </p14:xfrm>
            </p:contentPart>
          </mc:Choice>
          <mc:Fallback>
            <p:pic>
              <p:nvPicPr>
                <p:cNvPr id="56" name="Ink 55">
                  <a:extLst>
                    <a:ext uri="{FF2B5EF4-FFF2-40B4-BE49-F238E27FC236}">
                      <a16:creationId xmlns:a16="http://schemas.microsoft.com/office/drawing/2014/main" id="{C904DEE4-45AB-451C-98CE-D8E88698EAC9}"/>
                    </a:ext>
                  </a:extLst>
                </p:cNvPr>
                <p:cNvPicPr/>
                <p:nvPr/>
              </p:nvPicPr>
              <p:blipFill>
                <a:blip r:embed="rId302"/>
                <a:stretch>
                  <a:fillRect/>
                </a:stretch>
              </p:blipFill>
              <p:spPr>
                <a:xfrm>
                  <a:off x="9345880" y="4955660"/>
                  <a:ext cx="949680" cy="67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3">
            <p14:nvContentPartPr>
              <p14:cNvPr id="57" name="Ink 56">
                <a:extLst>
                  <a:ext uri="{FF2B5EF4-FFF2-40B4-BE49-F238E27FC236}">
                    <a16:creationId xmlns:a16="http://schemas.microsoft.com/office/drawing/2014/main" id="{1A9F55F4-CA18-49B3-8993-B17A36142637}"/>
                  </a:ext>
                </a:extLst>
              </p14:cNvPr>
              <p14:cNvContentPartPr/>
              <p14:nvPr/>
            </p14:nvContentPartPr>
            <p14:xfrm>
              <a:off x="10947160" y="5036660"/>
              <a:ext cx="610200" cy="261720"/>
            </p14:xfrm>
          </p:contentPart>
        </mc:Choice>
        <mc:Fallback>
          <p:pic>
            <p:nvPicPr>
              <p:cNvPr id="57" name="Ink 56">
                <a:extLst>
                  <a:ext uri="{FF2B5EF4-FFF2-40B4-BE49-F238E27FC236}">
                    <a16:creationId xmlns:a16="http://schemas.microsoft.com/office/drawing/2014/main" id="{1A9F55F4-CA18-49B3-8993-B17A36142637}"/>
                  </a:ext>
                </a:extLst>
              </p:cNvPr>
              <p:cNvPicPr/>
              <p:nvPr/>
            </p:nvPicPr>
            <p:blipFill>
              <a:blip r:embed="rId304"/>
              <a:stretch>
                <a:fillRect/>
              </a:stretch>
            </p:blipFill>
            <p:spPr>
              <a:xfrm>
                <a:off x="10938520" y="5027660"/>
                <a:ext cx="627840" cy="279360"/>
              </a:xfrm>
              <a:prstGeom prst="rect">
                <a:avLst/>
              </a:prstGeom>
            </p:spPr>
          </p:pic>
        </mc:Fallback>
      </mc:AlternateContent>
    </p:spTree>
    <p:extLst>
      <p:ext uri="{BB962C8B-B14F-4D97-AF65-F5344CB8AC3E}">
        <p14:creationId xmlns:p14="http://schemas.microsoft.com/office/powerpoint/2010/main" val="97592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b="1" dirty="0"/>
              <a:t>Distribución binomial</a:t>
            </a:r>
            <a:endParaRPr lang="es-ES" dirty="0"/>
          </a:p>
        </p:txBody>
      </p:sp>
      <p:sp>
        <p:nvSpPr>
          <p:cNvPr id="4" name="Content Placeholder 3"/>
          <p:cNvSpPr>
            <a:spLocks noGrp="1"/>
          </p:cNvSpPr>
          <p:nvPr>
            <p:ph idx="1"/>
          </p:nvPr>
        </p:nvSpPr>
        <p:spPr/>
        <p:txBody>
          <a:bodyPr>
            <a:normAutofit/>
          </a:bodyPr>
          <a:lstStyle/>
          <a:p>
            <a:pPr marL="0" indent="0" algn="just">
              <a:buNone/>
            </a:pPr>
            <a:r>
              <a:rPr lang="es-ES" sz="4400" dirty="0"/>
              <a:t>La distribución binomial está asociada a experimentos del siguiente tipo:</a:t>
            </a:r>
          </a:p>
          <a:p>
            <a:pPr marL="0" indent="0" algn="just">
              <a:buNone/>
            </a:pPr>
            <a:r>
              <a:rPr lang="es-ES" sz="4400" dirty="0"/>
              <a:t>- Realizamos n veces cierto experimento en el que consideramos sólo la posibilidad de éxito o fracaso.</a:t>
            </a:r>
          </a:p>
          <a:p>
            <a:pPr marL="0" indent="0" algn="just">
              <a:buNone/>
            </a:pPr>
            <a:r>
              <a:rPr lang="es-ES" sz="4400" dirty="0"/>
              <a:t>- La obtención de éxito o fracaso en cada ocasión es independiente de la obtención de éxito o fracaso en las demás ocasiones.</a:t>
            </a:r>
          </a:p>
          <a:p>
            <a:pPr marL="0" indent="0" algn="just">
              <a:buNone/>
            </a:pPr>
            <a:r>
              <a:rPr lang="es-ES" sz="4400" dirty="0"/>
              <a:t>- La probabilidad de obtener éxito o fracaso siempre es la misma en cada ocasión.</a:t>
            </a:r>
          </a:p>
        </p:txBody>
      </p:sp>
    </p:spTree>
    <p:extLst>
      <p:ext uri="{BB962C8B-B14F-4D97-AF65-F5344CB8AC3E}">
        <p14:creationId xmlns:p14="http://schemas.microsoft.com/office/powerpoint/2010/main" val="21459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47898"/>
            <a:ext cx="16459200" cy="8341349"/>
          </a:xfrm>
        </p:spPr>
        <p:txBody>
          <a:bodyPr>
            <a:normAutofit/>
          </a:bodyPr>
          <a:lstStyle/>
          <a:p>
            <a:pPr marL="0" indent="0" algn="just">
              <a:buNone/>
            </a:pPr>
            <a:r>
              <a:rPr lang="es-ES" sz="3600" dirty="0"/>
              <a:t>Veámoslo con un </a:t>
            </a:r>
            <a:r>
              <a:rPr lang="es-ES" sz="3600" i="1" dirty="0"/>
              <a:t>ejemplo</a:t>
            </a:r>
          </a:p>
          <a:p>
            <a:pPr marL="0" indent="0" algn="just">
              <a:buNone/>
            </a:pPr>
            <a:r>
              <a:rPr lang="es-ES" sz="3600" dirty="0"/>
              <a:t>Tiramos un dado 7 veces y contamos el número de cincos que obtenemos. .Cuál es la probabilidad de obtener tres cincos?.</a:t>
            </a:r>
          </a:p>
          <a:p>
            <a:pPr marL="0" indent="0" algn="just">
              <a:buNone/>
            </a:pPr>
            <a:r>
              <a:rPr lang="es-ES" sz="3600" dirty="0"/>
              <a:t>Este es un típico ejemplo de distribución binomial, pues estamos repitiendo 7 veces el experimento de lanzar un dado. .Cuál es nuestro éxito?.</a:t>
            </a:r>
          </a:p>
          <a:p>
            <a:pPr marL="0" indent="0" algn="just">
              <a:buNone/>
            </a:pPr>
            <a:r>
              <a:rPr lang="es-ES" sz="3600" dirty="0"/>
              <a:t>Evidentemente, sacar un 5, que es en lo que nos fijamos.</a:t>
            </a:r>
          </a:p>
          <a:p>
            <a:pPr marL="0" indent="0" algn="just">
              <a:buNone/>
            </a:pPr>
            <a:r>
              <a:rPr lang="es-ES" sz="3600" dirty="0"/>
              <a:t>El fracaso, por tanto, será no sacar 5, sino sacar cualquier otro número.</a:t>
            </a:r>
          </a:p>
        </p:txBody>
      </p:sp>
      <p:pic>
        <p:nvPicPr>
          <p:cNvPr id="4" name="Picture 3">
            <a:extLst>
              <a:ext uri="{FF2B5EF4-FFF2-40B4-BE49-F238E27FC236}">
                <a16:creationId xmlns:a16="http://schemas.microsoft.com/office/drawing/2014/main" id="{CBFF8A51-88FA-4E60-9FAE-ABFA91858EBC}"/>
              </a:ext>
            </a:extLst>
          </p:cNvPr>
          <p:cNvPicPr>
            <a:picLocks noChangeAspect="1"/>
          </p:cNvPicPr>
          <p:nvPr/>
        </p:nvPicPr>
        <p:blipFill>
          <a:blip r:embed="rId2"/>
          <a:stretch>
            <a:fillRect/>
          </a:stretch>
        </p:blipFill>
        <p:spPr>
          <a:xfrm>
            <a:off x="5734267" y="5494572"/>
            <a:ext cx="5547620" cy="3238089"/>
          </a:xfrm>
          <a:prstGeom prst="rect">
            <a:avLst/>
          </a:prstGeom>
        </p:spPr>
      </p:pic>
    </p:spTree>
    <p:extLst>
      <p:ext uri="{BB962C8B-B14F-4D97-AF65-F5344CB8AC3E}">
        <p14:creationId xmlns:p14="http://schemas.microsoft.com/office/powerpoint/2010/main" val="129504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3906" y="3223263"/>
            <a:ext cx="16459200" cy="3584862"/>
          </a:xfrm>
        </p:spPr>
        <p:txBody>
          <a:bodyPr/>
          <a:lstStyle/>
          <a:p>
            <a:pPr marL="0" indent="0">
              <a:buNone/>
            </a:pPr>
            <a:r>
              <a:rPr lang="es-ES" sz="4800" dirty="0"/>
              <a:t>Por tanto, Éxito = E = “sacar un 5” =</a:t>
            </a:r>
            <a:r>
              <a:rPr lang="es-ES" sz="4800" i="1" dirty="0"/>
              <a:t>⇒ p</a:t>
            </a:r>
            <a:r>
              <a:rPr lang="es-ES" sz="4800" dirty="0"/>
              <a:t>(</a:t>
            </a:r>
            <a:r>
              <a:rPr lang="es-ES" sz="4800" i="1" dirty="0"/>
              <a:t>E</a:t>
            </a:r>
            <a:r>
              <a:rPr lang="es-ES" sz="4800" dirty="0"/>
              <a:t>) = 1/6</a:t>
            </a:r>
          </a:p>
          <a:p>
            <a:pPr marL="0" indent="0">
              <a:buNone/>
            </a:pPr>
            <a:endParaRPr lang="es-ES" sz="4800" dirty="0"/>
          </a:p>
          <a:p>
            <a:pPr marL="0" indent="0">
              <a:buNone/>
            </a:pPr>
            <a:r>
              <a:rPr lang="es-ES" sz="4800" dirty="0"/>
              <a:t>Fracaso = F = “no sacar un 5” =</a:t>
            </a:r>
            <a:r>
              <a:rPr lang="es-ES" sz="4800" i="1" dirty="0"/>
              <a:t>⇒ p</a:t>
            </a:r>
            <a:r>
              <a:rPr lang="es-ES" sz="4800" dirty="0"/>
              <a:t>(</a:t>
            </a:r>
            <a:r>
              <a:rPr lang="es-ES" sz="4800" i="1" dirty="0"/>
              <a:t>F</a:t>
            </a:r>
            <a:r>
              <a:rPr lang="es-ES" sz="4800" dirty="0"/>
              <a:t>) = 5/6</a:t>
            </a:r>
          </a:p>
          <a:p>
            <a:pPr marL="0" indent="0">
              <a:buNone/>
            </a:pPr>
            <a:endParaRPr lang="es-ES" dirty="0"/>
          </a:p>
        </p:txBody>
      </p:sp>
    </p:spTree>
    <p:extLst>
      <p:ext uri="{BB962C8B-B14F-4D97-AF65-F5344CB8AC3E}">
        <p14:creationId xmlns:p14="http://schemas.microsoft.com/office/powerpoint/2010/main" val="208845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t>Definición de distribución binomial</a:t>
            </a:r>
            <a:endParaRPr lang="es-E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gn="just">
                  <a:buNone/>
                </a:pPr>
                <a:r>
                  <a:rPr lang="es-ES" sz="4000" dirty="0"/>
                  <a:t>Si realizamos </a:t>
                </a:r>
                <a14:m>
                  <m:oMath xmlns:m="http://schemas.openxmlformats.org/officeDocument/2006/math">
                    <m:r>
                      <a:rPr lang="es-ES" sz="4000" i="1" dirty="0" smtClean="0">
                        <a:latin typeface="Cambria Math" panose="02040503050406030204" pitchFamily="18" charset="0"/>
                      </a:rPr>
                      <m:t>𝑛</m:t>
                    </m:r>
                  </m:oMath>
                </a14:m>
                <a:r>
                  <a:rPr lang="es-ES" sz="4000" dirty="0"/>
                  <a:t> veces un experimento en el que podemos obtener éxito, E, con probabilidad </a:t>
                </a:r>
                <a14:m>
                  <m:oMath xmlns:m="http://schemas.openxmlformats.org/officeDocument/2006/math">
                    <m:r>
                      <a:rPr lang="es-ES" sz="4000" i="1" dirty="0" smtClean="0">
                        <a:latin typeface="Cambria Math" panose="02040503050406030204" pitchFamily="18" charset="0"/>
                      </a:rPr>
                      <m:t>𝑝</m:t>
                    </m:r>
                  </m:oMath>
                </a14:m>
                <a:r>
                  <a:rPr lang="es-ES" sz="4000" dirty="0"/>
                  <a:t> y fracaso, F, con probabilidad </a:t>
                </a:r>
                <a14:m>
                  <m:oMath xmlns:m="http://schemas.openxmlformats.org/officeDocument/2006/math">
                    <m:r>
                      <a:rPr lang="es-ES" sz="4000" i="1" dirty="0" smtClean="0">
                        <a:latin typeface="Cambria Math" panose="02040503050406030204" pitchFamily="18" charset="0"/>
                      </a:rPr>
                      <m:t>𝑞</m:t>
                    </m:r>
                    <m:r>
                      <a:rPr lang="es-ES" sz="4000" i="1" dirty="0" smtClean="0">
                        <a:latin typeface="Cambria Math" panose="02040503050406030204" pitchFamily="18" charset="0"/>
                      </a:rPr>
                      <m:t> (</m:t>
                    </m:r>
                    <m:r>
                      <a:rPr lang="es-ES" sz="4000" i="1" dirty="0" smtClean="0">
                        <a:latin typeface="Cambria Math" panose="02040503050406030204" pitchFamily="18" charset="0"/>
                      </a:rPr>
                      <m:t>𝑞</m:t>
                    </m:r>
                    <m:r>
                      <a:rPr lang="es-CR" sz="4000" b="0" i="1" dirty="0" smtClean="0">
                        <a:latin typeface="Cambria Math" panose="02040503050406030204" pitchFamily="18" charset="0"/>
                      </a:rPr>
                      <m:t>=</m:t>
                    </m:r>
                    <m:r>
                      <a:rPr lang="es-ES" sz="4000" i="1" dirty="0" smtClean="0">
                        <a:latin typeface="Cambria Math" panose="02040503050406030204" pitchFamily="18" charset="0"/>
                      </a:rPr>
                      <m:t>1−</m:t>
                    </m:r>
                    <m:r>
                      <a:rPr lang="es-ES" sz="4000" i="1" dirty="0" smtClean="0">
                        <a:latin typeface="Cambria Math" panose="02040503050406030204" pitchFamily="18" charset="0"/>
                      </a:rPr>
                      <m:t>𝑝</m:t>
                    </m:r>
                    <m:r>
                      <a:rPr lang="es-ES" sz="4000" i="1" dirty="0" smtClean="0">
                        <a:latin typeface="Cambria Math" panose="02040503050406030204" pitchFamily="18" charset="0"/>
                      </a:rPr>
                      <m:t>)</m:t>
                    </m:r>
                  </m:oMath>
                </a14:m>
                <a:r>
                  <a:rPr lang="es-ES" sz="4000" dirty="0"/>
                  <a:t>, diremos que estamos ante una distribución binomial de parámetros </a:t>
                </a:r>
                <a14:m>
                  <m:oMath xmlns:m="http://schemas.openxmlformats.org/officeDocument/2006/math">
                    <m:r>
                      <a:rPr lang="es-ES" sz="4000" i="1" dirty="0" smtClean="0">
                        <a:latin typeface="Cambria Math" panose="02040503050406030204" pitchFamily="18" charset="0"/>
                      </a:rPr>
                      <m:t>𝑛</m:t>
                    </m:r>
                  </m:oMath>
                </a14:m>
                <a:r>
                  <a:rPr lang="es-ES" sz="4000" dirty="0"/>
                  <a:t> y </a:t>
                </a:r>
                <a14:m>
                  <m:oMath xmlns:m="http://schemas.openxmlformats.org/officeDocument/2006/math">
                    <m:r>
                      <a:rPr lang="es-ES" sz="4000" i="1" dirty="0" smtClean="0">
                        <a:latin typeface="Cambria Math" panose="02040503050406030204" pitchFamily="18" charset="0"/>
                      </a:rPr>
                      <m:t>𝑝</m:t>
                    </m:r>
                  </m:oMath>
                </a14:m>
                <a:r>
                  <a:rPr lang="es-ES" sz="4000" dirty="0"/>
                  <a:t>, y lo  representaremos por </a:t>
                </a:r>
                <a14:m>
                  <m:oMath xmlns:m="http://schemas.openxmlformats.org/officeDocument/2006/math">
                    <m:r>
                      <a:rPr lang="es-ES" sz="4000" i="1" dirty="0" smtClean="0">
                        <a:latin typeface="Cambria Math" panose="02040503050406030204" pitchFamily="18" charset="0"/>
                      </a:rPr>
                      <m:t>𝐵</m:t>
                    </m:r>
                    <m:r>
                      <a:rPr lang="es-ES" sz="4000" i="1" dirty="0">
                        <a:latin typeface="Cambria Math" panose="02040503050406030204" pitchFamily="18" charset="0"/>
                      </a:rPr>
                      <m:t>(</m:t>
                    </m:r>
                    <m:r>
                      <a:rPr lang="es-ES" sz="4000" i="1" dirty="0" err="1">
                        <a:latin typeface="Cambria Math" panose="02040503050406030204" pitchFamily="18" charset="0"/>
                      </a:rPr>
                      <m:t>𝑛</m:t>
                    </m:r>
                    <m:r>
                      <a:rPr lang="es-ES" sz="4000" i="1" dirty="0" err="1">
                        <a:latin typeface="Cambria Math" panose="02040503050406030204" pitchFamily="18" charset="0"/>
                      </a:rPr>
                      <m:t>;</m:t>
                    </m:r>
                    <m:r>
                      <a:rPr lang="es-ES" sz="4000" i="1" dirty="0" err="1">
                        <a:latin typeface="Cambria Math" panose="02040503050406030204" pitchFamily="18" charset="0"/>
                      </a:rPr>
                      <m:t>𝑝</m:t>
                    </m:r>
                    <m:r>
                      <a:rPr lang="es-ES" sz="4000" i="1" dirty="0">
                        <a:latin typeface="Cambria Math" panose="02040503050406030204" pitchFamily="18" charset="0"/>
                      </a:rPr>
                      <m:t>)</m:t>
                    </m:r>
                  </m:oMath>
                </a14:m>
                <a:r>
                  <a:rPr lang="es-ES" sz="4000" dirty="0"/>
                  <a:t>. En este caso la probabilidad de obtener </a:t>
                </a:r>
                <a14:m>
                  <m:oMath xmlns:m="http://schemas.openxmlformats.org/officeDocument/2006/math">
                    <m:r>
                      <a:rPr lang="es-ES" sz="4000" i="1" dirty="0" smtClean="0">
                        <a:latin typeface="Cambria Math" panose="02040503050406030204" pitchFamily="18" charset="0"/>
                      </a:rPr>
                      <m:t>𝑘</m:t>
                    </m:r>
                  </m:oMath>
                </a14:m>
                <a:r>
                  <a:rPr lang="es-ES" sz="4000" dirty="0"/>
                  <a:t> éxitos  viene dada por: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52" t="-1455" r="-1352"/>
                </a:stretch>
              </a:blipFill>
            </p:spPr>
            <p:txBody>
              <a:bodyPr/>
              <a:lstStyle/>
              <a:p>
                <a:r>
                  <a:rPr lang="en-US">
                    <a:noFill/>
                  </a:rPr>
                  <a:t> </a:t>
                </a:r>
              </a:p>
            </p:txBody>
          </p:sp>
        </mc:Fallback>
      </mc:AlternateContent>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4171151" y="4865754"/>
            <a:ext cx="9464930" cy="2985354"/>
          </a:xfrm>
          <a:prstGeom prst="rect">
            <a:avLst/>
          </a:prstGeom>
        </p:spPr>
      </p:pic>
    </p:spTree>
    <p:extLst>
      <p:ext uri="{BB962C8B-B14F-4D97-AF65-F5344CB8AC3E}">
        <p14:creationId xmlns:p14="http://schemas.microsoft.com/office/powerpoint/2010/main" val="346910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b="1" dirty="0"/>
              <a:t>El uso de las tablas y/o calculador de la distribución binomial</a:t>
            </a:r>
            <a:endParaRPr lang="es-ES" dirty="0"/>
          </a:p>
        </p:txBody>
      </p:sp>
      <p:sp>
        <p:nvSpPr>
          <p:cNvPr id="3" name="Content Placeholder 2"/>
          <p:cNvSpPr>
            <a:spLocks noGrp="1"/>
          </p:cNvSpPr>
          <p:nvPr>
            <p:ph idx="1"/>
          </p:nvPr>
        </p:nvSpPr>
        <p:spPr>
          <a:xfrm>
            <a:off x="571500" y="2438400"/>
            <a:ext cx="16459200" cy="5021812"/>
          </a:xfrm>
        </p:spPr>
        <p:txBody>
          <a:bodyPr>
            <a:normAutofit/>
          </a:bodyPr>
          <a:lstStyle/>
          <a:p>
            <a:pPr marL="0" indent="0" algn="just">
              <a:buNone/>
            </a:pPr>
            <a:r>
              <a:rPr lang="es-ES" sz="4000" dirty="0"/>
              <a:t>La distribución binomial se encuentra tabulada por lo que es fácil calcular probabilidades sin necesidad de hacer demasiadas cuentas. Para usar las tablas  y/o calculadoras de la distribución binomial es necesario conocer:</a:t>
            </a:r>
          </a:p>
        </p:txBody>
      </p:sp>
    </p:spTree>
    <p:extLst>
      <p:ext uri="{BB962C8B-B14F-4D97-AF65-F5344CB8AC3E}">
        <p14:creationId xmlns:p14="http://schemas.microsoft.com/office/powerpoint/2010/main" val="194972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703" y="1446416"/>
            <a:ext cx="17307098" cy="7742832"/>
          </a:xfrm>
        </p:spPr>
        <p:txBody>
          <a:bodyPr>
            <a:normAutofit/>
          </a:bodyPr>
          <a:lstStyle/>
          <a:p>
            <a:r>
              <a:rPr lang="es-ES" sz="6000" dirty="0"/>
              <a:t>El número de veces que se realiza el experimento (n).</a:t>
            </a:r>
          </a:p>
          <a:p>
            <a:endParaRPr lang="es-ES" sz="6000" dirty="0"/>
          </a:p>
          <a:p>
            <a:r>
              <a:rPr lang="es-ES" sz="6000" dirty="0"/>
              <a:t>La probabilidad de éxito (p).</a:t>
            </a:r>
          </a:p>
          <a:p>
            <a:endParaRPr lang="es-ES" sz="6000" dirty="0"/>
          </a:p>
          <a:p>
            <a:r>
              <a:rPr lang="es-ES" sz="6000" dirty="0"/>
              <a:t>El número de éxitos (k).</a:t>
            </a:r>
          </a:p>
        </p:txBody>
      </p:sp>
    </p:spTree>
    <p:extLst>
      <p:ext uri="{BB962C8B-B14F-4D97-AF65-F5344CB8AC3E}">
        <p14:creationId xmlns:p14="http://schemas.microsoft.com/office/powerpoint/2010/main" val="270123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Aproximación de la binomial a la normal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745675"/>
                <a:ext cx="16459200" cy="7443573"/>
              </a:xfrm>
            </p:spPr>
            <p:txBody>
              <a:bodyPr>
                <a:noAutofit/>
              </a:bodyPr>
              <a:lstStyle/>
              <a:p>
                <a:pPr marL="0" indent="0" algn="just">
                  <a:lnSpc>
                    <a:spcPct val="150000"/>
                  </a:lnSpc>
                  <a:buNone/>
                </a:pPr>
                <a:r>
                  <a:rPr lang="es-ES" sz="4000" dirty="0"/>
                  <a:t>Teorema de </a:t>
                </a:r>
                <a:r>
                  <a:rPr lang="es-ES" sz="4000" dirty="0" err="1"/>
                  <a:t>Movire</a:t>
                </a:r>
                <a:r>
                  <a:rPr lang="es-ES" sz="4000" dirty="0"/>
                  <a:t>-Laplace: si </a:t>
                </a:r>
                <a14:m>
                  <m:oMath xmlns:m="http://schemas.openxmlformats.org/officeDocument/2006/math">
                    <m:r>
                      <a:rPr lang="es-ES" sz="4000" i="1" dirty="0" smtClean="0">
                        <a:latin typeface="Cambria Math" panose="02040503050406030204" pitchFamily="18" charset="0"/>
                      </a:rPr>
                      <m:t>𝑋</m:t>
                    </m:r>
                  </m:oMath>
                </a14:m>
                <a:r>
                  <a:rPr lang="es-ES" sz="4000" dirty="0"/>
                  <a:t> es una variable discreta que sigue una distribución binomial de parámetros </a:t>
                </a:r>
                <a14:m>
                  <m:oMath xmlns:m="http://schemas.openxmlformats.org/officeDocument/2006/math">
                    <m:r>
                      <a:rPr lang="es-ES" sz="4000" i="1" dirty="0" smtClean="0">
                        <a:latin typeface="Cambria Math" panose="02040503050406030204" pitchFamily="18" charset="0"/>
                      </a:rPr>
                      <m:t>𝑛</m:t>
                    </m:r>
                  </m:oMath>
                </a14:m>
                <a:r>
                  <a:rPr lang="es-ES" sz="4000" dirty="0"/>
                  <a:t> y </a:t>
                </a:r>
                <a14:m>
                  <m:oMath xmlns:m="http://schemas.openxmlformats.org/officeDocument/2006/math">
                    <m:r>
                      <a:rPr lang="es-ES" sz="4000" i="1" dirty="0" smtClean="0">
                        <a:latin typeface="Cambria Math" panose="02040503050406030204" pitchFamily="18" charset="0"/>
                      </a:rPr>
                      <m:t>𝑝</m:t>
                    </m:r>
                  </m:oMath>
                </a14:m>
                <a:r>
                  <a:rPr lang="es-ES" sz="4000" dirty="0"/>
                  <a:t>, </a:t>
                </a:r>
                <a14:m>
                  <m:oMath xmlns:m="http://schemas.openxmlformats.org/officeDocument/2006/math">
                    <m:r>
                      <a:rPr lang="es-ES" sz="4000" i="1" dirty="0" smtClean="0">
                        <a:latin typeface="Cambria Math" panose="02040503050406030204" pitchFamily="18" charset="0"/>
                      </a:rPr>
                      <m:t>𝐵</m:t>
                    </m:r>
                    <m:r>
                      <a:rPr lang="es-ES" sz="4000" i="1" dirty="0" smtClean="0">
                        <a:latin typeface="Cambria Math" panose="02040503050406030204" pitchFamily="18" charset="0"/>
                      </a:rPr>
                      <m:t>(</m:t>
                    </m:r>
                    <m:r>
                      <a:rPr lang="es-ES" sz="4000" i="1" dirty="0" err="1">
                        <a:latin typeface="Cambria Math" panose="02040503050406030204" pitchFamily="18" charset="0"/>
                      </a:rPr>
                      <m:t>𝑛</m:t>
                    </m:r>
                    <m:r>
                      <a:rPr lang="es-ES" sz="4000" i="1" dirty="0" err="1">
                        <a:latin typeface="Cambria Math" panose="02040503050406030204" pitchFamily="18" charset="0"/>
                      </a:rPr>
                      <m:t>,</m:t>
                    </m:r>
                    <m:r>
                      <a:rPr lang="es-ES" sz="4000" i="1" dirty="0" err="1">
                        <a:latin typeface="Cambria Math" panose="02040503050406030204" pitchFamily="18" charset="0"/>
                      </a:rPr>
                      <m:t>𝑝</m:t>
                    </m:r>
                    <m:r>
                      <a:rPr lang="es-ES" sz="4000" i="1" dirty="0">
                        <a:latin typeface="Cambria Math" panose="02040503050406030204" pitchFamily="18" charset="0"/>
                      </a:rPr>
                      <m:t>)</m:t>
                    </m:r>
                  </m:oMath>
                </a14:m>
                <a:r>
                  <a:rPr lang="es-ES" sz="4000" dirty="0"/>
                  <a:t> y se cumple que </a:t>
                </a:r>
                <a14:m>
                  <m:oMath xmlns:m="http://schemas.openxmlformats.org/officeDocument/2006/math">
                    <m:r>
                      <a:rPr lang="es-ES" sz="4000" i="1" dirty="0" smtClean="0">
                        <a:latin typeface="Cambria Math" panose="02040503050406030204" pitchFamily="18" charset="0"/>
                      </a:rPr>
                      <m:t>𝑛</m:t>
                    </m:r>
                    <m:r>
                      <a:rPr lang="es-ES" sz="4000" i="1" dirty="0" smtClean="0">
                        <a:latin typeface="Cambria Math" panose="02040503050406030204" pitchFamily="18" charset="0"/>
                      </a:rPr>
                      <m:t>&gt;10</m:t>
                    </m:r>
                  </m:oMath>
                </a14:m>
                <a:r>
                  <a:rPr lang="es-ES" sz="4000" dirty="0"/>
                  <a:t>,      </a:t>
                </a:r>
                <a14:m>
                  <m:oMath xmlns:m="http://schemas.openxmlformats.org/officeDocument/2006/math">
                    <m:r>
                      <a:rPr lang="es-ES" sz="4000" i="1" dirty="0" smtClean="0">
                        <a:latin typeface="Cambria Math" panose="02040503050406030204" pitchFamily="18" charset="0"/>
                      </a:rPr>
                      <m:t>𝑛</m:t>
                    </m:r>
                    <m:r>
                      <a:rPr lang="es-ES" sz="4000" i="1" dirty="0" smtClean="0">
                        <a:latin typeface="Cambria Math" panose="02040503050406030204" pitchFamily="18" charset="0"/>
                      </a:rPr>
                      <m:t>·</m:t>
                    </m:r>
                    <m:r>
                      <a:rPr lang="es-ES" sz="4000" i="1" dirty="0" smtClean="0">
                        <a:latin typeface="Cambria Math" panose="02040503050406030204" pitchFamily="18" charset="0"/>
                      </a:rPr>
                      <m:t>𝑝</m:t>
                    </m:r>
                    <m:r>
                      <a:rPr lang="es-ES" sz="4000" i="1" dirty="0">
                        <a:latin typeface="Cambria Math" panose="02040503050406030204" pitchFamily="18" charset="0"/>
                      </a:rPr>
                      <m:t>&gt;5</m:t>
                    </m:r>
                  </m:oMath>
                </a14:m>
                <a:r>
                  <a:rPr lang="es-ES" sz="4000" dirty="0"/>
                  <a:t> y</a:t>
                </a:r>
                <a14:m>
                  <m:oMath xmlns:m="http://schemas.openxmlformats.org/officeDocument/2006/math">
                    <m:r>
                      <a:rPr lang="es-ES" sz="4000" i="1" dirty="0" smtClean="0">
                        <a:latin typeface="Cambria Math" panose="02040503050406030204" pitchFamily="18" charset="0"/>
                      </a:rPr>
                      <m:t> </m:t>
                    </m:r>
                    <m:r>
                      <a:rPr lang="es-ES" sz="4000" i="1" dirty="0" smtClean="0">
                        <a:latin typeface="Cambria Math" panose="02040503050406030204" pitchFamily="18" charset="0"/>
                      </a:rPr>
                      <m:t>𝑛</m:t>
                    </m:r>
                    <m:r>
                      <a:rPr lang="es-ES" sz="4000" i="1" dirty="0" smtClean="0">
                        <a:latin typeface="Cambria Math" panose="02040503050406030204" pitchFamily="18" charset="0"/>
                      </a:rPr>
                      <m:t>·</m:t>
                    </m:r>
                    <m:r>
                      <a:rPr lang="es-ES" sz="4000" i="1" dirty="0" smtClean="0">
                        <a:latin typeface="Cambria Math" panose="02040503050406030204" pitchFamily="18" charset="0"/>
                      </a:rPr>
                      <m:t>𝑞</m:t>
                    </m:r>
                    <m:r>
                      <a:rPr lang="es-ES" sz="4000" i="1" dirty="0" smtClean="0">
                        <a:latin typeface="Cambria Math" panose="02040503050406030204" pitchFamily="18" charset="0"/>
                      </a:rPr>
                      <m:t>&gt;5</m:t>
                    </m:r>
                  </m:oMath>
                </a14:m>
                <a:r>
                  <a:rPr lang="es-ES" sz="4000" dirty="0"/>
                  <a:t> resulta una  aproximación bastante buena suponer que la variable </a:t>
                </a:r>
                <a14:m>
                  <m:oMath xmlns:m="http://schemas.openxmlformats.org/officeDocument/2006/math">
                    <m:r>
                      <a:rPr lang="es-ES" sz="4000" i="1" dirty="0" smtClean="0">
                        <a:latin typeface="Cambria Math" panose="02040503050406030204" pitchFamily="18" charset="0"/>
                      </a:rPr>
                      <m:t>𝑋</m:t>
                    </m:r>
                  </m:oMath>
                </a14:m>
                <a:r>
                  <a:rPr lang="es-ES" sz="4000" dirty="0"/>
                  <a:t>(recordemos que en la binomial </a:t>
                </a:r>
                <a14:m>
                  <m:oMath xmlns:m="http://schemas.openxmlformats.org/officeDocument/2006/math">
                    <m:r>
                      <a:rPr lang="es-ES" sz="4000" i="1" dirty="0" smtClean="0">
                        <a:latin typeface="Cambria Math" panose="02040503050406030204" pitchFamily="18" charset="0"/>
                      </a:rPr>
                      <m:t>𝜇</m:t>
                    </m:r>
                    <m:r>
                      <a:rPr lang="es-ES" sz="4000" i="1" dirty="0" smtClean="0">
                        <a:latin typeface="Cambria Math" panose="02040503050406030204" pitchFamily="18" charset="0"/>
                      </a:rPr>
                      <m:t>=</m:t>
                    </m:r>
                    <m:r>
                      <a:rPr lang="es-ES" sz="4000" i="1" dirty="0" err="1">
                        <a:latin typeface="Cambria Math" panose="02040503050406030204" pitchFamily="18" charset="0"/>
                      </a:rPr>
                      <m:t>𝑛</m:t>
                    </m:r>
                    <m:r>
                      <a:rPr lang="es-ES" sz="4000" i="1" dirty="0" err="1">
                        <a:latin typeface="Cambria Math" panose="02040503050406030204" pitchFamily="18" charset="0"/>
                      </a:rPr>
                      <m:t>·</m:t>
                    </m:r>
                    <m:r>
                      <a:rPr lang="es-ES" sz="4000" i="1" dirty="0" err="1">
                        <a:latin typeface="Cambria Math" panose="02040503050406030204" pitchFamily="18" charset="0"/>
                      </a:rPr>
                      <m:t>𝑝</m:t>
                    </m:r>
                  </m:oMath>
                </a14:m>
                <a:r>
                  <a:rPr lang="es-ES" sz="4000" dirty="0"/>
                  <a:t>  y  </a:t>
                </a:r>
                <a14:m>
                  <m:oMath xmlns:m="http://schemas.openxmlformats.org/officeDocument/2006/math">
                    <m:r>
                      <a:rPr lang="es-ES" sz="4000" i="1" smtClean="0">
                        <a:latin typeface="Cambria Math" panose="02040503050406030204" pitchFamily="18" charset="0"/>
                        <a:ea typeface="Cambria Math" panose="02040503050406030204" pitchFamily="18" charset="0"/>
                      </a:rPr>
                      <m:t>𝜎</m:t>
                    </m:r>
                    <m:r>
                      <a:rPr lang="es-CR" sz="4000" b="0" i="1" smtClean="0">
                        <a:latin typeface="Cambria Math" panose="02040503050406030204" pitchFamily="18" charset="0"/>
                        <a:ea typeface="Cambria Math" panose="02040503050406030204" pitchFamily="18" charset="0"/>
                      </a:rPr>
                      <m:t>=</m:t>
                    </m:r>
                    <m:rad>
                      <m:radPr>
                        <m:degHide m:val="on"/>
                        <m:ctrlPr>
                          <a:rPr lang="es-CR" sz="4000" b="0" i="1" smtClean="0">
                            <a:latin typeface="Cambria Math" panose="02040503050406030204" pitchFamily="18" charset="0"/>
                            <a:ea typeface="Cambria Math" panose="02040503050406030204" pitchFamily="18" charset="0"/>
                          </a:rPr>
                        </m:ctrlPr>
                      </m:radPr>
                      <m:deg/>
                      <m:e>
                        <m:r>
                          <a:rPr lang="es-CR" sz="4000" b="0" i="1" smtClean="0">
                            <a:latin typeface="Cambria Math" panose="02040503050406030204" pitchFamily="18" charset="0"/>
                            <a:ea typeface="Cambria Math" panose="02040503050406030204" pitchFamily="18" charset="0"/>
                          </a:rPr>
                          <m:t>𝑛</m:t>
                        </m:r>
                        <m:r>
                          <a:rPr lang="es-CR" sz="4000" b="0" i="1" smtClean="0">
                            <a:latin typeface="Cambria Math" panose="02040503050406030204" pitchFamily="18" charset="0"/>
                            <a:ea typeface="Cambria Math" panose="02040503050406030204" pitchFamily="18" charset="0"/>
                          </a:rPr>
                          <m:t>∙</m:t>
                        </m:r>
                        <m:r>
                          <a:rPr lang="es-CR" sz="4000" b="0" i="1" smtClean="0">
                            <a:latin typeface="Cambria Math" panose="02040503050406030204" pitchFamily="18" charset="0"/>
                            <a:ea typeface="Cambria Math" panose="02040503050406030204" pitchFamily="18" charset="0"/>
                          </a:rPr>
                          <m:t>𝑝</m:t>
                        </m:r>
                        <m:r>
                          <a:rPr lang="es-CR" sz="4000" b="0" i="1" smtClean="0">
                            <a:latin typeface="Cambria Math" panose="02040503050406030204" pitchFamily="18" charset="0"/>
                            <a:ea typeface="Cambria Math" panose="02040503050406030204" pitchFamily="18" charset="0"/>
                          </a:rPr>
                          <m:t>∙</m:t>
                        </m:r>
                        <m:r>
                          <a:rPr lang="es-CR" sz="4000" b="0" i="1" smtClean="0">
                            <a:latin typeface="Cambria Math" panose="02040503050406030204" pitchFamily="18" charset="0"/>
                            <a:ea typeface="Cambria Math" panose="02040503050406030204" pitchFamily="18" charset="0"/>
                          </a:rPr>
                          <m:t>𝑞</m:t>
                        </m:r>
                      </m:e>
                    </m:rad>
                  </m:oMath>
                </a14:m>
                <a:r>
                  <a:rPr lang="es-ES" sz="4000" dirty="0"/>
                  <a:t> ) se aproxima a la variable normal                   </a:t>
                </a:r>
              </a:p>
              <a:p>
                <a:pPr marL="0" indent="0" algn="just">
                  <a:lnSpc>
                    <a:spcPct val="150000"/>
                  </a:lnSpc>
                  <a:buNone/>
                </a:pPr>
                <a:r>
                  <a:rPr lang="es-ES" dirty="0"/>
                  <a:t>                                             </a:t>
                </a:r>
                <a:r>
                  <a:rPr lang="es-ES" sz="6000" dirty="0"/>
                  <a:t>N(</a:t>
                </a:r>
                <a14:m>
                  <m:oMath xmlns:m="http://schemas.openxmlformats.org/officeDocument/2006/math">
                    <m:r>
                      <a:rPr lang="es-ES" sz="6000" i="1" dirty="0">
                        <a:latin typeface="Cambria Math" panose="02040503050406030204" pitchFamily="18" charset="0"/>
                      </a:rPr>
                      <m:t>𝑛</m:t>
                    </m:r>
                    <m:r>
                      <a:rPr lang="es-ES" sz="6000" i="1" dirty="0">
                        <a:latin typeface="Cambria Math" panose="02040503050406030204" pitchFamily="18" charset="0"/>
                      </a:rPr>
                      <m:t>·</m:t>
                    </m:r>
                    <m:r>
                      <a:rPr lang="es-ES" sz="6000" i="1" dirty="0">
                        <a:latin typeface="Cambria Math" panose="02040503050406030204" pitchFamily="18" charset="0"/>
                      </a:rPr>
                      <m:t>𝑝</m:t>
                    </m:r>
                  </m:oMath>
                </a14:m>
                <a:r>
                  <a:rPr lang="es-ES" sz="6000" dirty="0"/>
                  <a:t>,</a:t>
                </a:r>
                <a:r>
                  <a:rPr lang="es-CR" sz="6000" dirty="0">
                    <a:ea typeface="Cambria Math" panose="02040503050406030204" pitchFamily="18" charset="0"/>
                  </a:rPr>
                  <a:t> </a:t>
                </a:r>
                <a14:m>
                  <m:oMath xmlns:m="http://schemas.openxmlformats.org/officeDocument/2006/math">
                    <m:rad>
                      <m:radPr>
                        <m:degHide m:val="on"/>
                        <m:ctrlPr>
                          <a:rPr lang="es-CR" sz="6000" i="1">
                            <a:latin typeface="Cambria Math" panose="02040503050406030204" pitchFamily="18" charset="0"/>
                            <a:ea typeface="Cambria Math" panose="02040503050406030204" pitchFamily="18" charset="0"/>
                          </a:rPr>
                        </m:ctrlPr>
                      </m:radPr>
                      <m:deg/>
                      <m:e>
                        <m:r>
                          <a:rPr lang="es-CR" sz="6000" i="1">
                            <a:latin typeface="Cambria Math" panose="02040503050406030204" pitchFamily="18" charset="0"/>
                            <a:ea typeface="Cambria Math" panose="02040503050406030204" pitchFamily="18" charset="0"/>
                          </a:rPr>
                          <m:t>𝑛</m:t>
                        </m:r>
                        <m:r>
                          <a:rPr lang="es-CR" sz="6000" i="1">
                            <a:latin typeface="Cambria Math" panose="02040503050406030204" pitchFamily="18" charset="0"/>
                            <a:ea typeface="Cambria Math" panose="02040503050406030204" pitchFamily="18" charset="0"/>
                          </a:rPr>
                          <m:t>∙</m:t>
                        </m:r>
                        <m:r>
                          <a:rPr lang="es-CR" sz="6000" i="1">
                            <a:latin typeface="Cambria Math" panose="02040503050406030204" pitchFamily="18" charset="0"/>
                            <a:ea typeface="Cambria Math" panose="02040503050406030204" pitchFamily="18" charset="0"/>
                          </a:rPr>
                          <m:t>𝑝</m:t>
                        </m:r>
                        <m:r>
                          <a:rPr lang="es-CR" sz="6000" i="1">
                            <a:latin typeface="Cambria Math" panose="02040503050406030204" pitchFamily="18" charset="0"/>
                            <a:ea typeface="Cambria Math" panose="02040503050406030204" pitchFamily="18" charset="0"/>
                          </a:rPr>
                          <m:t>∙</m:t>
                        </m:r>
                        <m:r>
                          <a:rPr lang="es-CR" sz="6000" i="1">
                            <a:latin typeface="Cambria Math" panose="02040503050406030204" pitchFamily="18" charset="0"/>
                            <a:ea typeface="Cambria Math" panose="02040503050406030204" pitchFamily="18" charset="0"/>
                          </a:rPr>
                          <m:t>𝑞</m:t>
                        </m:r>
                      </m:e>
                    </m:rad>
                  </m:oMath>
                </a14:m>
                <a:r>
                  <a:rPr lang="es-ES" sz="6000" dirty="0"/>
                  <a:t> ).</a:t>
                </a:r>
                <a:endParaRPr lang="es-E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745675"/>
                <a:ext cx="16459200" cy="7443573"/>
              </a:xfrm>
              <a:blipFill>
                <a:blip r:embed="rId2"/>
                <a:stretch>
                  <a:fillRect l="-1296" r="-129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70" name="Ink 69">
                <a:extLst>
                  <a:ext uri="{FF2B5EF4-FFF2-40B4-BE49-F238E27FC236}">
                    <a16:creationId xmlns:a16="http://schemas.microsoft.com/office/drawing/2014/main" id="{2909E8DF-4487-4463-8D26-FFEC3532B4B9}"/>
                  </a:ext>
                </a:extLst>
              </p14:cNvPr>
              <p14:cNvContentPartPr/>
              <p14:nvPr/>
            </p14:nvContentPartPr>
            <p14:xfrm>
              <a:off x="16863954" y="8542407"/>
              <a:ext cx="540" cy="540"/>
            </p14:xfrm>
          </p:contentPart>
        </mc:Choice>
        <mc:Fallback xmlns="">
          <p:pic>
            <p:nvPicPr>
              <p:cNvPr id="70" name="Ink 69">
                <a:extLst>
                  <a:ext uri="{FF2B5EF4-FFF2-40B4-BE49-F238E27FC236}">
                    <a16:creationId xmlns:a16="http://schemas.microsoft.com/office/drawing/2014/main" id="{2909E8DF-4487-4463-8D26-FFEC3532B4B9}"/>
                  </a:ext>
                </a:extLst>
              </p:cNvPr>
              <p:cNvPicPr/>
              <p:nvPr/>
            </p:nvPicPr>
            <p:blipFill>
              <a:blip r:embed="rId4"/>
              <a:stretch>
                <a:fillRect/>
              </a:stretch>
            </p:blipFill>
            <p:spPr>
              <a:xfrm>
                <a:off x="16850454" y="8528907"/>
                <a:ext cx="27000" cy="27000"/>
              </a:xfrm>
              <a:prstGeom prst="rect">
                <a:avLst/>
              </a:prstGeom>
            </p:spPr>
          </p:pic>
        </mc:Fallback>
      </mc:AlternateContent>
    </p:spTree>
    <p:extLst>
      <p:ext uri="{BB962C8B-B14F-4D97-AF65-F5344CB8AC3E}">
        <p14:creationId xmlns:p14="http://schemas.microsoft.com/office/powerpoint/2010/main" val="116024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Corrección de continuidad o de Yates</a:t>
            </a:r>
          </a:p>
        </p:txBody>
      </p:sp>
      <p:sp>
        <p:nvSpPr>
          <p:cNvPr id="3" name="Content Placeholder 2"/>
          <p:cNvSpPr>
            <a:spLocks noGrp="1"/>
          </p:cNvSpPr>
          <p:nvPr>
            <p:ph idx="1"/>
          </p:nvPr>
        </p:nvSpPr>
        <p:spPr>
          <a:xfrm>
            <a:off x="669626" y="1872419"/>
            <a:ext cx="16459200" cy="3809306"/>
          </a:xfrm>
        </p:spPr>
        <p:txBody>
          <a:bodyPr>
            <a:normAutofit/>
          </a:bodyPr>
          <a:lstStyle/>
          <a:p>
            <a:pPr marL="0" indent="0" algn="just">
              <a:buNone/>
            </a:pPr>
            <a:r>
              <a:rPr lang="es-ES" sz="4000" dirty="0"/>
              <a:t>Cuando aproximamos una distribución binomial mediante una normal, estamos convirtiendo una variable X discreta (toma un número determinado de valores) en una continua X’ (toma valores en un intervalo).</a:t>
            </a:r>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A26F532D-8C78-4A57-A1EA-7F11ED2FC3CF}"/>
                  </a:ext>
                </a:extLst>
              </p14:cNvPr>
              <p14:cNvContentPartPr/>
              <p14:nvPr/>
            </p14:nvContentPartPr>
            <p14:xfrm>
              <a:off x="13551056" y="1387439"/>
              <a:ext cx="16740" cy="13500"/>
            </p14:xfrm>
          </p:contentPart>
        </mc:Choice>
        <mc:Fallback xmlns="">
          <p:pic>
            <p:nvPicPr>
              <p:cNvPr id="18" name="Ink 17">
                <a:extLst>
                  <a:ext uri="{FF2B5EF4-FFF2-40B4-BE49-F238E27FC236}">
                    <a16:creationId xmlns:a16="http://schemas.microsoft.com/office/drawing/2014/main" id="{A26F532D-8C78-4A57-A1EA-7F11ED2FC3CF}"/>
                  </a:ext>
                </a:extLst>
              </p:cNvPr>
              <p:cNvPicPr/>
              <p:nvPr/>
            </p:nvPicPr>
            <p:blipFill>
              <a:blip r:embed="rId3"/>
              <a:stretch>
                <a:fillRect/>
              </a:stretch>
            </p:blipFill>
            <p:spPr>
              <a:xfrm>
                <a:off x="13532456" y="1369196"/>
                <a:ext cx="53568" cy="4962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38255DF6-0B2A-42F1-9554-5A92E6AEB73D}"/>
                  </a:ext>
                </a:extLst>
              </p14:cNvPr>
              <p14:cNvContentPartPr/>
              <p14:nvPr/>
            </p14:nvContentPartPr>
            <p14:xfrm>
              <a:off x="13585076" y="1525679"/>
              <a:ext cx="134460" cy="29700"/>
            </p14:xfrm>
          </p:contentPart>
        </mc:Choice>
        <mc:Fallback xmlns="">
          <p:pic>
            <p:nvPicPr>
              <p:cNvPr id="20" name="Ink 19">
                <a:extLst>
                  <a:ext uri="{FF2B5EF4-FFF2-40B4-BE49-F238E27FC236}">
                    <a16:creationId xmlns:a16="http://schemas.microsoft.com/office/drawing/2014/main" id="{38255DF6-0B2A-42F1-9554-5A92E6AEB73D}"/>
                  </a:ext>
                </a:extLst>
              </p:cNvPr>
              <p:cNvPicPr/>
              <p:nvPr/>
            </p:nvPicPr>
            <p:blipFill>
              <a:blip r:embed="rId5"/>
              <a:stretch>
                <a:fillRect/>
              </a:stretch>
            </p:blipFill>
            <p:spPr>
              <a:xfrm>
                <a:off x="13567052" y="1507569"/>
                <a:ext cx="170148" cy="65557"/>
              </a:xfrm>
              <a:prstGeom prst="rect">
                <a:avLst/>
              </a:prstGeom>
            </p:spPr>
          </p:pic>
        </mc:Fallback>
      </mc:AlternateContent>
    </p:spTree>
    <p:extLst>
      <p:ext uri="{BB962C8B-B14F-4D97-AF65-F5344CB8AC3E}">
        <p14:creationId xmlns:p14="http://schemas.microsoft.com/office/powerpoint/2010/main" val="2820930973"/>
      </p:ext>
    </p:extLst>
  </p:cSld>
  <p:clrMapOvr>
    <a:masterClrMapping/>
  </p:clrMapOvr>
</p:sld>
</file>

<file path=ppt/theme/theme1.xml><?xml version="1.0" encoding="utf-8"?>
<a:theme xmlns:a="http://schemas.openxmlformats.org/drawingml/2006/main" name="Universidad Cenfotec Claro">
  <a:themeElements>
    <a:clrScheme name="Universidad Cenfotec">
      <a:dk1>
        <a:sysClr val="windowText" lastClr="000000"/>
      </a:dk1>
      <a:lt1>
        <a:sysClr val="window" lastClr="FFFFFF"/>
      </a:lt1>
      <a:dk2>
        <a:srgbClr val="00479B"/>
      </a:dk2>
      <a:lt2>
        <a:srgbClr val="E7E6E6"/>
      </a:lt2>
      <a:accent1>
        <a:srgbClr val="006AEA"/>
      </a:accent1>
      <a:accent2>
        <a:srgbClr val="00479B"/>
      </a:accent2>
      <a:accent3>
        <a:srgbClr val="006AEA"/>
      </a:accent3>
      <a:accent4>
        <a:srgbClr val="9CC8FF"/>
      </a:accent4>
      <a:accent5>
        <a:srgbClr val="D1D3D4"/>
      </a:accent5>
      <a:accent6>
        <a:srgbClr val="EEEEEE"/>
      </a:accent6>
      <a:hlink>
        <a:srgbClr val="006AEA"/>
      </a:hlink>
      <a:folHlink>
        <a:srgbClr val="006AE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90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D1A06D9-24C3-44B3-A4A4-08C3F8B49835}">
  <we:reference id="wa200000113" version="1.0.0.0" store="en-US" storeType="OMEX"/>
  <we:alternateReferences>
    <we:reference id="wa200000113"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1015</TotalTime>
  <Words>765</Words>
  <Application>Microsoft Office PowerPoint</Application>
  <PresentationFormat>Custom</PresentationFormat>
  <Paragraphs>40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Universidad Cenfotec Claro</vt:lpstr>
      <vt:lpstr>Aproximación de la Distribución Binomial a la Normal</vt:lpstr>
      <vt:lpstr>Distribución binomial</vt:lpstr>
      <vt:lpstr>PowerPoint Presentation</vt:lpstr>
      <vt:lpstr>PowerPoint Presentation</vt:lpstr>
      <vt:lpstr>Definición de distribución binomial</vt:lpstr>
      <vt:lpstr>El uso de las tablas y/o calculador de la distribución binomial</vt:lpstr>
      <vt:lpstr>PowerPoint Presentation</vt:lpstr>
      <vt:lpstr>Aproximación de la binomial a la normal</vt:lpstr>
      <vt:lpstr>Corrección de continuidad o de Yates</vt:lpstr>
      <vt:lpstr>PowerPoint Presentation</vt:lpstr>
      <vt:lpstr>PowerPoint Presentation</vt:lpstr>
      <vt:lpstr>PowerPoint Presentation</vt:lpstr>
      <vt:lpstr>PowerPoint Presentation</vt:lpstr>
      <vt:lpstr>PowerPoint Presentation</vt:lpstr>
      <vt:lpstr>Ejercicio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Allen Molina</dc:creator>
  <cp:lastModifiedBy>Marylin Calderon Mora</cp:lastModifiedBy>
  <cp:revision>17</cp:revision>
  <dcterms:created xsi:type="dcterms:W3CDTF">2022-01-11T16:19:24Z</dcterms:created>
  <dcterms:modified xsi:type="dcterms:W3CDTF">2022-01-25T05:30:58Z</dcterms:modified>
</cp:coreProperties>
</file>