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325" r:id="rId3"/>
    <p:sldId id="270" r:id="rId4"/>
    <p:sldId id="275" r:id="rId5"/>
    <p:sldId id="277" r:id="rId6"/>
    <p:sldId id="278" r:id="rId7"/>
    <p:sldId id="280" r:id="rId8"/>
    <p:sldId id="281" r:id="rId9"/>
    <p:sldId id="283" r:id="rId10"/>
    <p:sldId id="284" r:id="rId11"/>
    <p:sldId id="286" r:id="rId12"/>
    <p:sldId id="287" r:id="rId13"/>
    <p:sldId id="292" r:id="rId14"/>
    <p:sldId id="293" r:id="rId15"/>
    <p:sldId id="294" r:id="rId16"/>
    <p:sldId id="316" r:id="rId17"/>
    <p:sldId id="317" r:id="rId18"/>
    <p:sldId id="318" r:id="rId19"/>
    <p:sldId id="319" r:id="rId20"/>
    <p:sldId id="326" r:id="rId21"/>
    <p:sldId id="327"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02" autoAdjust="0"/>
    <p:restoredTop sz="94660"/>
  </p:normalViewPr>
  <p:slideViewPr>
    <p:cSldViewPr snapToGrid="0">
      <p:cViewPr varScale="1">
        <p:scale>
          <a:sx n="107" d="100"/>
          <a:sy n="107" d="100"/>
        </p:scale>
        <p:origin x="12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6T01:21:22.513"/>
    </inkml:context>
    <inkml:brush xml:id="br0">
      <inkml:brushProperty name="width" value="0.05" units="cm"/>
      <inkml:brushProperty name="height" value="0.05" units="cm"/>
    </inkml:brush>
  </inkml:definitions>
  <inkml:trace contextRef="#ctx0" brushRef="#br0">18 79 6291,'0'0'190,"0"-1"0,-1 1 0,1-1 0,-1 1 0,1 0 0,-1-1 0,1 1 0,0 0 0,-1 0 0,1-1 0,-1 1 0,0 0 0,1 0 0,-1 0 0,1 0 0,-1-1 0,1 1 0,-1 0 0,1 0 0,-1 0 0,1 0 1,-1 0-1,0 1 0,1-1 0,-1 0 0,1 0 0,-1 0 0,1 0 0,-1 1 0,1-1 0,-1 0 0,1 0 0,-1 1 0,0-1 0,2 1-139,-1-1 0,0 0 0,1 0 0,-1 1 1,0-1-1,0 0 0,1 0 0,-1 0 0,1 0 0,-1 0 0,0 0 0,1 1 1,-1-1-1,0 0 0,1 0 0,-1 0 0,0 0 0,1 0 0,-1 0 1,1 0-1,-1-1 0,0 1 0,1 0 0,-1 0 0,0 0 0,1 0 1,-1 0-1,0 0 0,1-1 0,-1 1 0,0 0 0,0 0 0,1-1 0,-1 1 1,0 0-1,0 0 0,1-1 0,-1 1 0,0 0 0,0-1 0,1 1 1,-13-2 324,82-14-619,-13 1-1225,0 2 0,1 2 0,1 3 0,65 0 1,-20 6-4096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15.732"/>
    </inkml:context>
    <inkml:brush xml:id="br0">
      <inkml:brushProperty name="width" value="0.05" units="cm"/>
      <inkml:brushProperty name="height" value="0.05" units="cm"/>
      <inkml:brushProperty name="color" value="#004F8B"/>
    </inkml:brush>
  </inkml:definitions>
  <inkml:trace contextRef="#ctx0" brushRef="#br0">1 3 15015,'0'0'8788,"327"-3"-8676,-239 3-224,-12 0 0,-26 0-544,-6 0-1826,-13 0-671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3.825"/>
    </inkml:context>
    <inkml:brush xml:id="br0">
      <inkml:brushProperty name="width" value="0.05" units="cm"/>
      <inkml:brushProperty name="height" value="0.05" units="cm"/>
      <inkml:brushProperty name="color" value="#004F8B"/>
    </inkml:brush>
  </inkml:definitions>
  <inkml:trace contextRef="#ctx0" brushRef="#br0">117 145 9636,'-1'0'1425,"-17"2"12451,18-7-13914,-1-1 0,1 1 0,1-1 0,-1 1 0,1-1 0,0 1 0,1-1 0,-1 1 0,1 0 0,0 0 0,4-8 0,-2 8-23,0 1 1,0 0-1,0 0 1,1 0 0,-1 1-1,1-1 1,0 1-1,0 0 1,0 1 0,10-5-1,1 1-88,0 0-1,1 1 0,-1 1 0,1 0 1,0 1-1,0 1 0,0 1 1,19 0-1,-33 1 156,0 0 0,-1 0-1,1 1 1,0-1 0,-1 0 0,1 1-1,-1 0 1,1 0 0,-1-1 0,1 2 0,-1-1-1,1 0 1,-1 0 0,0 1 0,1-1-1,-1 1 1,0 0 0,0 0 0,0-1 0,-1 1-1,1 0 1,0 1 0,-1-1 0,1 0-1,-1 0 1,0 1 0,0-1 0,0 1 0,0-1-1,1 5 1,1 7 65,-1-1 1,0 1-1,-2 0 1,0 26-1,-1-17-12,2-17-24,-1 0 1,0 0 0,0 0-1,0 0 1,-1 0-1,0 0 1,0 0-1,-1 0 1,0 0 0,0 0-1,0 0 1,-1-1-1,1 1 1,-1-1-1,-1 0 1,1 0 0,-1 0-1,0 0 1,0-1-1,0 1 1,-1-1-1,1 0 1,-11 6 0,-4 4 203,-2-1 0,0-1 0,0-1 0,-1-1 0,0-1 0,-1-1 0,0-1 0,0 0 0,-1-2 0,0-1 0,-44 2 0,67-15-298,1 7 0,1 0 0,-1 0-1,1 0 1,-1 0 0,1-1 0,0 1 0,0 0 0,0 0 0,0 1 0,0-1-1,0 0 1,0 0 0,1 0 0,-1 1 0,1-1 0,-1 1 0,1-1-1,0 1 1,0-1 0,-1 1 0,1 0 0,0 0 0,0 0 0,0 0 0,4-1-1,57-14-869,-61 16 907,53-7-559,106 1 1,-156 5 549,0 1 0,0 1-1,1-1 1,-1 1 0,0-1-1,0 2 1,0-1 0,0 0 0,0 1-1,0 0 1,0 0 0,-1 1-1,1-1 1,-1 1 0,1 0-1,3 4 1,-4-4 23,-1 1-1,-1 0 0,1 0 1,0 1-1,-1-1 1,0 1-1,0-1 1,0 1-1,-1-1 1,1 1-1,-1 0 0,0 0 1,0 0-1,-1 0 1,0 0-1,0 7 1,1 15-32,0-21 55,0 0-1,0 0 0,-1 0 0,0 0 0,0 0 0,-1 1 0,0-1 0,0 0 1,0 0-1,-1 0 0,0 0 0,0 0 0,0-1 0,-1 1 0,-6 10 0,-1-8 72,0 1 0,0-1-1,-1-1 1,0 0-1,-1-1 1,0 0-1,0 0 1,0-1 0,0-1-1,-23 5 1,-19 3 456,-64 5-1,5-11 121,112-6-698,0 0 1,0-1-1,0 1 1,1-1-1,-1 1 0,0-1 1,0 1-1,0-1 1,1 0-1,-1 1 1,0-1-1,0 0 0,1 1 1,-1-1-1,1 0 1,-1 0-1,1 0 0,-1 0 1,1 0-1,-1 0 1,1 0-1,0 0 1,0 0-1,-1 1 0,1-1 1,0 0-1,0 0 1,0 0-1,0-2 1,0 0-427,0 1 0,0-1 1,0 1-1,0-1 1,0 0-1,0 1 1,1-1-1,-1 1 1,1-1-1,0 1 1,0-1-1,2-3 1,18-12-4059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4.203"/>
    </inkml:context>
    <inkml:brush xml:id="br0">
      <inkml:brushProperty name="width" value="0.05" units="cm"/>
      <inkml:brushProperty name="height" value="0.05" units="cm"/>
      <inkml:brushProperty name="color" value="#004F8B"/>
    </inkml:brush>
  </inkml:definitions>
  <inkml:trace contextRef="#ctx0" brushRef="#br0">195 1 7219,'-4'11'1202,"-1"0"0,2 1 0,0-1 0,-2 14 0,2 3 348,1 50 1,2-54-1316,0-15-152,1-1 0,0 0-1,0 0 1,1 1 0,0-1 0,0 0 0,1-1-1,0 1 1,1 0 0,0-1 0,0 0 0,7 10-1,-2-5-28,0-1-1,1 0 1,1-1-1,0 0 0,0-1 1,22 14-1,-13-11-199,0-1 1,1-1-1,0-1 0,1-1 0,0 0 0,0-2 0,1-1 1,-1 0-1,27 1 0,-47-7 163,-1 1 0,1 0 0,-1-1 0,1 1 1,-1-1-1,1 1 0,-1-1 0,0 0 0,1 0 0,-1 1 0,0-1 0,0 0 0,1 0 1,-1 0-1,0-1 0,0 1 0,0 0 0,0 0 0,-1 0 0,1-1 0,0 1 1,0-1-1,-1 1 0,1 0 0,-1-1 0,1 1 0,-1-1 0,0 1 0,1-1 0,-1 1 1,0-1-1,0 0 0,0 1 0,0-3 0,-1-73 639,0 47-409,1 20-127,-5-81 1185,3 83-1168,1-1 0,-1 1 0,-1 0 0,0 0 0,0 0-1,-1 0 1,1 1 0,-9-12 0,1 4 86,0 0-1,-1 1 0,-1 1 1,-27-23-1,33 30-107,0 1 0,-1 0 1,0 0-1,0 1 0,-1 0 0,1 0 1,-1 1-1,1 0 0,-1 1 0,0 0 0,-15-2 1,14 4-117,1-1 0,0 2 0,0-1 1,0 1-1,0 0 0,0 1 0,0 0 1,0 1-1,0-1 0,1 2 0,-10 4 1,-1 4-162,1 0 0,0 1 0,-24 25 0,-14 16-755,17-9-2650,14-16-2722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5.340"/>
    </inkml:context>
    <inkml:brush xml:id="br0">
      <inkml:brushProperty name="width" value="0.05" units="cm"/>
      <inkml:brushProperty name="height" value="0.05" units="cm"/>
      <inkml:brushProperty name="color" value="#004F8B"/>
    </inkml:brush>
  </inkml:definitions>
  <inkml:trace contextRef="#ctx0" brushRef="#br0">212 44 13238,'0'0'9362,"-15"-5"-8325,8 3-931,-31-12 416,38 14-518,-1 0-1,1 0 1,0 0-1,0 0 1,0 0-1,0-1 1,0 1-1,0 0 1,0 0-1,0 0 0,-1 0 1,1 0-1,0-1 1,0 1-1,0 0 1,0 0-1,0 0 1,0 0-1,0-1 1,0 1-1,0 0 1,0 0-1,0 0 0,0 0 1,0-1-1,0 1 1,0 0-1,0 0 1,1 0-1,-1 0 1,0-1-1,0 1 1,0 0-1,0 0 1,0 0-1,0 0 0,0 0 1,0-1-1,0 1 1,1 0-1,-1 0 1,0 0-1,0 0 1,0 0-1,0 0 1,0 0-1,1 0 1,-1 0-1,0 0 0,0-1 1,0 1-1,0 0 1,1 0-1,-1 0 1,0 0-1,0 0 1,1 0-1,30-6 172,157 0 517,-144 6-677,-43 0-71,-10-1-45,-1-1 86,1 2 0,-1-1-1,1 1 1,-13 2 0,-11 0-65,5-1 83,1 0 1,-1 2-1,-35 9 0,50-9 7,0 0 0,0 1 0,1 1 1,-1 0-1,1 1 0,0 0 0,1 1 1,0 0-1,-11 9 0,19-12-3,0-1-1,1 1 1,-1 0 0,1 0-1,0 0 1,0 0-1,1 0 1,-1 0 0,1 0-1,0 1 1,0-1-1,0 1 1,0-1 0,1 0-1,0 1 1,0-1-1,0 1 1,1-1 0,-1 1-1,3 5 1,-3-8-6,1 0 0,1 0-1,-1 0 1,0 0 0,0 0 0,1 0 0,-1 0-1,1 0 1,0 0 0,-1-1 0,1 1 0,0-1 0,0 1-1,0-1 1,0 0 0,0 0 0,0 0 0,0 0-1,1 0 1,-1 0 0,0-1 0,0 1 0,3 0 0,7 3 0,112 37 23,35 15-203,-142-49 115,-1 1 0,0 1 0,0 0 0,-1 1 0,-1 0 0,27 25 0,-36-28 39,1 1-1,-1-1 0,0 1 0,-1 0 1,0 0-1,0 0 0,-1 0 0,0 1 1,0 0-1,-1-1 0,0 1 0,-1 0 1,1 0-1,-2 0 0,1 0 0,-2 0 1,1 0-1,-1 0 0,-3 16 0,2-21 35,1 0-1,0 0 1,-1 0 0,0 0-1,0-1 1,0 1-1,0-1 1,-1 1-1,1-1 1,-1 0-1,0 0 1,0 0-1,0 0 1,0-1-1,0 1 1,-7 2-1,-4 3 71,-1 0 0,-30 9 0,24-9 49,-5 0 134,-1 0 0,0-2 0,-1-1 0,1-1 1,-1-1-1,0-2 0,-50-3 0,72 1-238,0 0-1,1 0 1,-1 0-1,1-1 1,0 1 0,-1-2-1,1 1 1,0 0-1,0-1 1,0 0 0,1 0-1,-1 0 1,1-1-1,-1 0 1,1 0 0,0 0-1,1 0 1,-1 0-1,1-1 1,0 1 0,-3-7-1,2 5-187,1-1-1,0 0 1,1 0 0,0 0-1,0 0 1,0 0-1,1-1 1,0 1 0,0 0-1,1-1 1,0 1-1,1 0 1,-1-1-1,1 1 1,1 0 0,1-8-1,-2 13-43,0 0-1,0 0 0,0 0 1,0 0-1,0 0 0,1 0 1,-1 0-1,0 0 1,1 0-1,0 0 0,-1 1 1,1-1-1,0 1 0,0 0 1,0-1-1,0 1 1,0 0-1,0 0 0,0 0 1,1 0-1,-1 1 0,0-1 1,0 0-1,5 0 1,25-2-5606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5.703"/>
    </inkml:context>
    <inkml:brush xml:id="br0">
      <inkml:brushProperty name="width" value="0.05" units="cm"/>
      <inkml:brushProperty name="height" value="0.05" units="cm"/>
      <inkml:brushProperty name="color" value="#004F8B"/>
    </inkml:brush>
  </inkml:definitions>
  <inkml:trace contextRef="#ctx0" brushRef="#br0">0 1 16824,'0'0'5792,"25"25"-5534,170 174-79,-139-143-116,-2 3 1,60 87-1,-101-128-1339,-7-13-64,-3-8-241,-3-22-2138,0 4-1475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6.056"/>
    </inkml:context>
    <inkml:brush xml:id="br0">
      <inkml:brushProperty name="width" value="0.05" units="cm"/>
      <inkml:brushProperty name="height" value="0.05" units="cm"/>
      <inkml:brushProperty name="color" value="#004F8B"/>
    </inkml:brush>
  </inkml:definitions>
  <inkml:trace contextRef="#ctx0" brushRef="#br0">302 1 11941,'0'0'8583,"-20"31"-7863,-63 104-103,74-117-465,1 1 1,1 0 0,0 0-1,2 0 1,0 0 0,1 1-1,-3 37 1,-3 14 282,-5 15-29,7-33 36,-3 1 0,-1-2 1,-30 76-1,42-127-460,-15 25-2907,15-25 2801,0-1 0,-1 1 1,1-1-1,0 1 0,0-1 1,-1 1-1,1-1 1,0 1-1,-1-1 0,1 1 1,-1-1-1,1 0 0,-1 1 1,1-1-1,-1 0 1,1 1-1,-1-1 0,1 0 1,-1 0-1,1 0 1,-1 1-1,1-1 0,-1 0 1,1 0-1,-1 0 0,0 0 1,1 0-1,-1 0 1,1 0-1,-1 0 0,1 0 1,-1 0-1,1 0 0,-1-1 1,0 1-1,1 0 1,-1 0-1,1 0 0,-1-1 1,1 1-1,-1 0 1,1-1-1,-1 1 0,1 0 1,0-1-1,-1 0 0,-11-18-6986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6.457"/>
    </inkml:context>
    <inkml:brush xml:id="br0">
      <inkml:brushProperty name="width" value="0.05" units="cm"/>
      <inkml:brushProperty name="height" value="0.05" units="cm"/>
      <inkml:brushProperty name="color" value="#004F8B"/>
    </inkml:brush>
  </inkml:definitions>
  <inkml:trace contextRef="#ctx0" brushRef="#br0">1 14 15415,'0'0'6851,"396"-14"-6323,-333 14-191,-25 0-113,-13 0-240,-13 0 16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6.806"/>
    </inkml:context>
    <inkml:brush xml:id="br0">
      <inkml:brushProperty name="width" value="0.05" units="cm"/>
      <inkml:brushProperty name="height" value="0.05" units="cm"/>
      <inkml:brushProperty name="color" value="#004F8B"/>
    </inkml:brush>
  </inkml:definitions>
  <inkml:trace contextRef="#ctx0" brushRef="#br0">7 26 6435,'0'0'11765,"-7"0"-6626,52-5-5043,5-4 144,0 3-64,0 6-352,-18-2 176,-1 2-160,-5-3-625,-14 3-2240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7.138"/>
    </inkml:context>
    <inkml:brush xml:id="br0">
      <inkml:brushProperty name="width" value="0.05" units="cm"/>
      <inkml:brushProperty name="height" value="0.05" units="cm"/>
      <inkml:brushProperty name="color" value="#004F8B"/>
    </inkml:brush>
  </inkml:definitions>
  <inkml:trace contextRef="#ctx0" brushRef="#br0">1 9 16119,'0'5'2433,"25"-5"-1568,57 0-33,31 0 49,0 0-641,-19-5 640,-31-4-640,-25 9-240,-19 0 0,-13 0-400,0 0-1265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7.502"/>
    </inkml:context>
    <inkml:brush xml:id="br0">
      <inkml:brushProperty name="width" value="0.05" units="cm"/>
      <inkml:brushProperty name="height" value="0.05" units="cm"/>
      <inkml:brushProperty name="color" value="#004F8B"/>
    </inkml:brush>
  </inkml:definitions>
  <inkml:trace contextRef="#ctx0" brushRef="#br0">279 51 14535,'0'0'7592,"40"-9"-7047,138-26-449,-163 32-83,0 1 1,1 1 0,-1 1-1,1 0 1,23 3 0,-31-1-11,-1-1 1,1 1-1,-1 1 0,1-1 1,-1 1-1,0 0 1,0 1-1,0 0 0,8 6 1,-8-4 4,-1 0 0,0 1 0,-1-1 1,1 1-1,-2 0 0,1 1 0,-1-1 0,0 1 1,0 0-1,-1 0 0,0 0 0,0 0 1,-1 0-1,0 1 0,0-1 0,-1 1 0,0 0 1,-1 10-1,1 3 33,0-1 0,-2 1 1,0-1-1,-5 24 0,4-36 0,-1 0-1,0 0 0,-1 0 1,0-1-1,0 0 0,0 0 1,-1 0-1,-1 0 0,1-1 1,-1 0-1,-1 0 1,-7 7-1,-21 16 231,0-2 0,-1-2-1,-2-1 1,-1-2 0,-50 23 0,26-19 320,0-3 1,-121 29-1,166-50-531,0 0 1,0-1 0,-25 0 0,43-2-70,-1 0 0,1-1 1,-1 1-1,1 0 0,-1 0 1,1-1-1,-1 1 1,1 0-1,-1-1 0,1 1 1,0 0-1,-1-1 0,1 1 1,-1-1-1,1 1 1,0-1-1,0 1 0,-1 0 1,1-1-1,0 1 1,0-1-1,-1 0 0,1 1 1,0-1-1,0 1 0,0-1 1,0 1-1,0-1 1,0 1-1,0-1 0,0 0 1,0-24-591,1 19 412,-1 3 121,0 1 1,0-1-1,1 1 1,-1-1-1,1 1 1,-1 0-1,1-1 1,0 1-1,0 0 1,0-1-1,1 1 1,-1 0-1,0 0 1,1 0-1,-1 0 1,1 0-1,3-3 1,0 2-20,0-1 1,0 1-1,0 0 0,0 0 1,1 0-1,-1 0 0,8-1 0,6-1 181,1 0 0,0 1 0,35-1 0,5 1 67,0 3 0,0 2-1,0 3 1,110 22 0,-150-21-369,-14-2-173,0-1-1,0 0 1,0-1-1,0 0 1,0 0-1,0 0 1,0 0-1,1-1 1,-1 0-1,0-1 1,11-1-1,-16-20-12852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7.861"/>
    </inkml:context>
    <inkml:brush xml:id="br0">
      <inkml:brushProperty name="width" value="0.05" units="cm"/>
      <inkml:brushProperty name="height" value="0.05" units="cm"/>
      <inkml:brushProperty name="color" value="#004F8B"/>
    </inkml:brush>
  </inkml:definitions>
  <inkml:trace contextRef="#ctx0" brushRef="#br0">25 0 12886,'0'0'11584,"0"38"-11024,0 239 406,3-203-750,16 89 0,-9-91 174,2 89-1,-12-108 289,-33-56-3890,12-2 327,7 0-3090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16.221"/>
    </inkml:context>
    <inkml:brush xml:id="br0">
      <inkml:brushProperty name="width" value="0.05" units="cm"/>
      <inkml:brushProperty name="height" value="0.05" units="cm"/>
      <inkml:brushProperty name="color" value="#004F8B"/>
    </inkml:brush>
  </inkml:definitions>
  <inkml:trace contextRef="#ctx0" brushRef="#br0">33 0 4226,'0'0'13878,"-5"27"-13251,-5 27-158,2 0 0,0 61-1,7-110-402,1-1 0,0 0 0,0 1 1,0-1-1,0 0 0,1 1 0,0-1 0,0 0 0,0 0 0,0 1 0,1-1 0,0 0 0,-1 0 1,1-1-1,1 1 0,-1 0 0,1-1 0,-1 1 0,1-1 0,0 0 0,5 5 0,22 1 2749,26-10-2833,-22-1 119,-18 2-83,39 0-250,1 2 0,78 12 0,-117-11 150,0 1 1,-1 1-1,1 0 0,-1 1 1,0 1-1,-1 0 0,1 1 1,-1 1-1,-1 0 0,0 1 0,0 1 1,15 15-1,-22-18 52,-1 1 0,0 0 0,0 0 1,-1 0-1,-1 0 0,1 1 0,-1-1 0,-1 1 0,0 1 0,0-1 0,-1 0 0,1 16 1,-1-18 27,-2 0 1,1 0 0,-1 0 0,-1 0-1,1-1 1,-1 1 0,-1 0 0,1 0-1,-1 0 1,-1-1 0,1 1 0,-1-1-1,-1 0 1,1 0 0,-1 0 0,0 0-1,-9 10 1,-1-5 83,0 0-1,-1-1 0,0-1 0,-1 0 1,0-1-1,-1-1 0,0-1 1,0 0-1,0-1 0,-1-1 1,-32 6-1,-8-2 632,-1-3 1,-83-2-1,137-3-695,0-1-1,0 0 0,-1-1 0,1 1 1,0-1-1,-1 0 0,1 0 1,0 0-1,0-1 0,0 0 0,0 0 1,0 0-1,1-1 0,-1 0 1,1 1-1,-1-2 0,1 1 0,0 0 1,0-1-1,1 0 0,-1 0 1,-4-6-1,6-1-1047,2 5-3270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54.195"/>
    </inkml:context>
    <inkml:brush xml:id="br0">
      <inkml:brushProperty name="width" value="0.05" units="cm"/>
      <inkml:brushProperty name="height" value="0.05" units="cm"/>
      <inkml:brushProperty name="color" value="#008C3A"/>
    </inkml:brush>
  </inkml:definitions>
  <inkml:trace contextRef="#ctx0" brushRef="#br0">2193 488 13958,'0'0'9005,"3"-26"-7869,9-82-672,-11 100-382,-1 0 0,0 0 0,0 0 0,-1 1 0,0-1 0,0 0 0,-1 0 0,0 1 0,0-1 0,-1 1 0,0 0-1,0 0 1,-1 0 0,0 0 0,0 0 0,-8-8 0,-1-1 111,-2 2-1,0 0 1,-1 1-1,-22-15 0,22 17-135,-5-4 73,-1 1 1,-1 2-1,0 0 0,-1 1 1,0 1-1,-1 1 1,-35-7-1,13 7 111,-1 2 0,0 3-1,-55 1 1,-129 8 271,186-1-436,0 2 0,1 1 0,-47 15 1,-95 42-19,2 7 1,-243 132 0,400-188-48,1 1 0,0 2 0,1 0 1,0 1-1,2 2 0,-43 47 0,55-54-8,2 0-1,0 0 1,1 1-1,0 0 0,1 1 1,1 0-1,1 0 1,0 1-1,1 0 0,1 0 1,0 0-1,1 0 1,1 1-1,1 20 0,-1 15 10,1-29-45,0-1 0,2 1 0,0-1 0,2 1 0,8 37 0,1-32-41,1-1 0,28 45 1,-24-43-54,26 57 0,-24-33 79,-10-27 14,1 1 1,17 30-1,-23-50 11,1 0-1,0-1 1,1 1-1,0-1 1,0 0 0,0 0-1,1-1 1,0 0-1,0 0 1,1 0 0,8 4-1,9 2-175,0-1-1,1-1 1,0-2 0,0 0-1,1-2 1,50 6-1,168-2-1341,-159-11 874,1-3 0,-1-5 0,101-23 0,193-64 185,-318 77 544,0-3 0,-2-3 0,110-63-1,-148 73 76,-1 0-1,0-2 1,-1 0-1,-2-2 1,1 0-1,-2-1 1,-1 0-1,0-2 1,-2 0-1,22-44 1,-5-5 237,-3-2-1,22-94 1,-46 154-361,5-19 197,-3 16-8,-2-1 1,0 1-1,0-1 1,-2 0-1,0 0 1,-1-18 0,-1 33-278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55.306"/>
    </inkml:context>
    <inkml:brush xml:id="br0">
      <inkml:brushProperty name="width" value="0.05" units="cm"/>
      <inkml:brushProperty name="height" value="0.05" units="cm"/>
      <inkml:brushProperty name="color" value="#008C3A"/>
    </inkml:brush>
  </inkml:definitions>
  <inkml:trace contextRef="#ctx0" brushRef="#br0">763 1232 12422,'0'0'5261,"58"-7"-2804,184-28-51,-219 31-1962,-1-1-1,36-12 0,-49 13-310,-1 0-1,1-1 1,-1 0 0,9-7-1,0 0-30,25-20-275,-2-1 1,-1-2 0,-1-2 0,-2-1-1,-2-2 1,52-80 0,-76 102 121,0-1 0,-1 0 0,-1 0 0,-1-1 1,-1 0-1,-1 0 0,0 0 0,2-28 0,-3-6 802,-6-108-1,0 153-636,0 0 1,0 1 0,0-1-1,-1 1 1,-1 0-1,1 0 1,-2 0-1,1 0 1,-1 1-1,0 0 1,0 0-1,-1 0 1,0 0 0,0 1-1,0 0 1,-1 0-1,0 1 1,-8-5-1,-21-14 229,-1 2-1,-55-24 0,71 36-269,-25-12-92,-1 3 1,-1 1-1,0 3 0,-1 1 1,-1 3-1,0 2 0,0 2 1,-85 0-1,91 6 68,0 2 1,0 2-1,0 2 0,1 2 1,-71 21-1,68-13 42,0 2 1,1 2-1,-84 49 0,113-57-90,1 0 0,0 1 0,0 0 0,2 1 0,-1 1 0,2 0 0,-1 1 0,2 0 0,0 1 0,1 0 0,1 1 0,0 0 0,-7 23 0,7-10-4,1 1 1,1 0-1,2 0 1,-2 51-1,10 128-595,-3-201 547,2 2-41,0 0-1,0 0 0,1 0 1,0 0-1,1-1 0,0 1 1,1-1-1,0 0 0,1 0 0,0-1 1,0 0-1,1 0 0,1 0 1,-1-1-1,1 0 0,17 14 1,-9-10 29,-1-1 1,1 0-1,1-1 1,0-1-1,0 0 0,1-1 1,0-1-1,0-1 1,27 5-1,-7-9 544,-20-4-1564,-10-5-3602,-8-2-1163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56.345"/>
    </inkml:context>
    <inkml:brush xml:id="br0">
      <inkml:brushProperty name="width" value="0.05" units="cm"/>
      <inkml:brushProperty name="height" value="0.05" units="cm"/>
      <inkml:brushProperty name="color" value="#008C3A"/>
    </inkml:brush>
  </inkml:definitions>
  <inkml:trace contextRef="#ctx0" brushRef="#br0">662 1201 544,'0'0'14476,"68"5"-13150,224 14 216,-246-16-1189,0-3 0,87-9 1,-97 2-135,0-3 1,53-20-1,-57 18 40,-1-1-1,-1-1 0,0-2 1,31-22-1,-48 28-139,0 0-1,0-1 0,-1 0 0,0-1 1,-1 0-1,-1-1 0,0 0 1,0-1-1,-1 0 0,10-22 0,-9 13-11,-1-1-1,-2 0 0,0-1 0,-1 1 0,-1-1 0,-2 0 0,1-49 0,-4-122 1036,-1 185-1060,0 1 0,0 0 0,-1 0 0,-1 0 0,0 0 0,0 0 0,-1 1 0,0-1 0,0 1-1,-1 0 1,-7-10 0,-11-12 117,-43-47 0,47 57-113,3 4 9,-1 0 0,-1 1 0,-1 1 0,0 1 0,-1 0 1,0 2-1,-23-11 0,9 8 75,0 1 1,-1 2 0,-70-14 0,5 12-10,0 4 1,-139 4 0,208 8-121,0 1 1,-1 2-1,1 1 0,1 1 0,-1 1 1,2 2-1,-1 1 0,1 2 1,1 1-1,0 1 0,-34 24 1,13-4-3,3 1 0,1 3 0,1 1 0,3 2 1,-42 55-1,71-83-44,1 1-1,0 0 1,2 1 0,-1 0-1,2 1 1,0-1 0,1 2-1,1-1 1,0 1 0,2 0-1,0 0 1,1 0 0,0 1-1,1 21 1,2-15 6,0 12 20,7 64 0,-5-88-18,1-1 0,0 0 0,0 0 0,2 0 0,-1 0 0,1-1-1,1 0 1,14 21 0,20 17-27,2-2-1,90 77 0,-103-98 33,-16-17 1338,-14-19 501,-3-5-2965,4 7 574,-7-26-2381,-6 15-2458,1 15-377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02.494"/>
    </inkml:context>
    <inkml:brush xml:id="br0">
      <inkml:brushProperty name="width" value="0.05" units="cm"/>
      <inkml:brushProperty name="height" value="0.05" units="cm"/>
      <inkml:brushProperty name="color" value="#008C3A"/>
    </inkml:brush>
  </inkml:definitions>
  <inkml:trace contextRef="#ctx0" brushRef="#br0">51 319 6899,'0'0'16530,"-8"-19"-15206,-26-55-46,28 70-565,4 17-323,4 26-47,5 7-287,2 0 1,20 59 0,3 11 93,13 99 49,12 52-89,-27-102 35,-29-157-58,-7-35-55,-1 0 0,-21-48-1,-4-12-160,22 48 4,2-1 1,1 1 0,-2-60 0,9-126-480,2 104 472,-2 101 90,1 1 1,1-1-1,1 1 0,0-1 1,2 1-1,0 0 1,1 0-1,1 1 0,1 0 1,0 0-1,2 1 0,0 0 1,0 0-1,2 1 0,0 1 1,1 0-1,25-23 0,-23 25 34,0 0 0,1 1 0,1 1 1,-1 0-1,2 1 0,0 1 0,0 1 0,1 1 0,34-10 0,-40 15-6,0 0 0,0 0 0,0 1 0,0 1 0,0 0 0,0 1 0,0 0 0,-1 1 0,1 0 0,0 1 0,-1 1 0,0 0 0,1 1 0,-1 0 0,-1 1 0,15 8 0,8 11 45,-1 1-1,-1 1 1,-1 2 0,-2 1-1,-1 1 1,-1 2 0,-2 1 0,39 68-1,-6 6 151,74 201 0,-118-274-32,-2 0 0,-2 1 0,-1 1 0,-1-1 0,-3 1 0,2 65 0,-7-102 29,-7-4-1504,-6-14-1284,3 3-1905,3 1-2908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02.927"/>
    </inkml:context>
    <inkml:brush xml:id="br0">
      <inkml:brushProperty name="width" value="0.05" units="cm"/>
      <inkml:brushProperty name="height" value="0.05" units="cm"/>
      <inkml:brushProperty name="color" value="#008C3A"/>
    </inkml:brush>
  </inkml:definitions>
  <inkml:trace contextRef="#ctx0" brushRef="#br0">0 0 13398,'0'0'12851,"63"19"-12528,10 2-233,337 110 234,-370-117-319,287 110 10,-260-95-25,-1 4 1,103 67 0,-153-89-19,-1 0 1,-1 1 0,23 24 0,-33-31 17,0-1 0,0 1 0,-1 1 1,0-1-1,0 0 0,0 1 0,-1-1 0,0 1 0,0 0 1,0 0-1,0-1 0,-1 1 0,0 1 0,0 9 1,-1 1 2,1-14 9,-1 0 0,1 1 1,-1-1-1,0 0 0,0 1 0,-1-1 0,1 1 0,0-1 1,-1 0-1,0 0 0,0 1 0,0-1 0,0 0 0,-1 0 0,1 0 1,-1 0-1,1 0 0,-1 0 0,0-1 0,-1 1 0,1 0 1,0-1-1,-6 5 0,-82 53 174,-31 24-19,-103 122 20,22-18 292,197-184-546,-14 10 548,19-14-481,-1 0 0,1 0 0,-1 0-1,1 0 1,0 0 0,-1 0 0,1-1 0,0 1-1,-1 0 1,1 0 0,0 0 0,-1 0 0,1 0 0,0 0-1,-1-1 1,1 1 0,0 0 0,-1 0 0,1-1 0,0 1-1,-1 0 1,1 0 0,0-1 0,0 1 0,0 0 0,-1-1-1,1 1 1,0 0 0,0-1 0,0 1 0,0 0-1,-1-1 1,1 1 0,0 0 0,0-1 0,0 1 0,0-1-1,0 1 1,0 0 0,0-1 0,0 1 0,0 0 0,0-1-1,1 1 1,-1-1 0,0 1 0,0 0 0,0-1-1,0 1 1,1-4-216,-1 1 0,0-1-1,1 1 1,0-1-1,0 1 1,0 0 0,0-1-1,0 1 1,1 0-1,0 0 1,-1 0 0,1 0-1,0 0 1,0 0 0,1 0-1,4-3 1,18-16-3948,4 5-3189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03.502"/>
    </inkml:context>
    <inkml:brush xml:id="br0">
      <inkml:brushProperty name="width" value="0.05" units="cm"/>
      <inkml:brushProperty name="height" value="0.05" units="cm"/>
      <inkml:brushProperty name="color" value="#008C3A"/>
    </inkml:brush>
  </inkml:definitions>
  <inkml:trace contextRef="#ctx0" brushRef="#br0">1 103 17320,'0'0'8321,"59"-17"-8180,193-49-47,-225 60-59,-1 1 0,35-3 0,-56 8-45,1 0 1,-1 0-1,0 1 0,1 0 0,-1 0 1,0 0-1,1 1 0,-1 0 1,9 4-1,-10-4 4,-1 0-1,0 0 1,0 0-1,0 1 1,0-1 0,0 1-1,0 0 1,-1-1 0,1 1-1,-1 1 1,0-1 0,0 0-1,0 0 1,0 1 0,-1-1-1,1 1 1,-1 0-1,0-1 1,1 5 0,1 7 12,-1 1 0,-1-1-1,0 23 1,-1-37-4,-1 7 11,0 0 0,0 1 0,-1-1-1,0 0 1,-1 0 0,0 0 0,0 0-1,0 0 1,-1-1 0,0 0-1,-1 0 1,1 0 0,-2 0 0,1 0-1,-1-1 1,1 0 0,-2 0 0,-12 8-1,-11 8 125,-2-1-1,-64 31 0,70-40-85,-17 11 15,17-8 179,-1-1 0,-1-2 0,0 0 0,-52 13 0,175-59-234,-48 22-625,0 2 1,1 2-1,0 2 1,1 2-1,-1 2 0,1 2 1,60 8-1,-98-6 582,0 0 0,0 1-1,0 0 1,-1 1 0,1 0-1,-1 0 1,0 1 0,0 1-1,0-1 1,-1 2 0,0-1-1,0 1 1,0 1 0,-1 0-1,0 0 1,-1 0 0,0 1 0,0 0-1,-1 0 1,0 1 0,0 0-1,-1 0 1,-1 0 0,0 1-1,0 0 1,-1-1 0,0 1-1,-1 0 1,0 1 0,-1-1-1,0 0 1,-1 0 0,0 1 0,-1-1-1,-3 21 1,2-24 121,0-1-1,0 1 1,-1-1-1,0 1 1,-1-1-1,1 0 1,-1 0 0,-1 0-1,1-1 1,-1 1-1,0-1 1,-1 0 0,1-1-1,-1 1 1,0-1-1,-8 5 1,-11 6 286,-1-1 0,-53 23 0,58-29-191,-22 11 458,0-2 1,-2-1-1,0-3 1,-1-2 0,0-1-1,0-3 1,-83 4 0,126-12-619,1 0 1,-1 0 0,1 0 0,-1 0-1,1-1 1,-1 1 0,1-1 0,0 0-1,-1 1 1,1-1 0,0 0 0,0 0-1,-1-1 1,1 1 0,0 0 0,0-1-1,0 1 1,1-1 0,-1 0 0,0 1 0,0-1-1,1 0 1,-1 0 0,1 0 0,0 0-1,0-1 1,0 1 0,0 0 0,0 0-1,0-1 1,0-2 0,-2-7-133,2-1-1,0 1 1,0 0-1,1-1 1,2-13 0,-2 25 99,0-3-143,0-1 1,1 0 0,0 0-1,0 0 1,0 1-1,0-1 1,1 0-1,0 1 1,0 0-1,0-1 1,0 1-1,1 0 1,0 0-1,0 0 1,0 0-1,0 1 1,4-4-1,6-3-1291,0 1-1,0 1 0,1 0 0,18-7 0,-31 14 1271,38-19-8354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03.921"/>
    </inkml:context>
    <inkml:brush xml:id="br0">
      <inkml:brushProperty name="width" value="0.05" units="cm"/>
      <inkml:brushProperty name="height" value="0.05" units="cm"/>
      <inkml:brushProperty name="color" value="#008C3A"/>
    </inkml:brush>
  </inkml:definitions>
  <inkml:trace contextRef="#ctx0" brushRef="#br0">69 212 17656,'0'0'3975,"2"30"-2950,0-13-885,-2 8 27,2 0 1,2 1-1,0-1 1,1 0 0,2-1-1,0 0 1,15 33-1,-6-29-143,1 0-1,2-1 1,0-1 0,2-1-1,1-1 1,1-1-1,0-1 1,2 0-1,1-2 1,0-1-1,2-2 1,46 24 0,-33-22-25,1-1 1,1-3-1,0-1 0,1-2 1,1-2-1,0-2 1,0-2-1,67 0 1,-105-5 25,0-1 0,1 0 0,-1 0 0,1-1 0,-1 0 0,0 0 0,0 0 0,0-1 0,0 0 0,0-1 0,0 1 1,0-1-1,-1-1 0,1 1 0,-1-1 0,0 0 0,0-1 0,0 0 0,-1 1 0,0-2 0,0 1 0,7-9 0,-3 0 44,-1 0 1,0-1-1,-1 1 0,0-1 0,-1 0 0,-1-1 1,-1 0-1,0 0 0,2-17 0,-1-19 43,-2-77 1,-4 92-155,2 16 65,-2 1-1,0 0 0,-2-1 1,0 1-1,-7-24 0,6 33-12,-1-1 0,0 1 0,-1 1 0,0-1 1,0 1-1,-1 0 0,0 1 0,-1-1 0,-17-15 0,1 4 68,0 2 1,-1 1-1,-1 0 0,-1 2 1,0 1-1,-1 2 0,-1 0 1,-59-17-1,42 19 149,-1 2-1,0 1 1,0 3 0,0 2-1,-60 3 1,87 3-183,1 0-1,-1 1 1,1 1 0,-1 1-1,1 1 1,1 0 0,-1 1-1,2 2 1,-1-1 0,1 2-1,-17 13 1,14-9-203,1 1-1,0 0 1,2 2 0,-1 0-1,2 1 1,1 0 0,0 1-1,-14 28 1,27-46-108,1 1 0,0-1 0,0 0 0,1 0 0,-1 1 0,0-1 0,1 0 0,0 1 0,-1-1 0,1 4 0,0 15-5410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04.260"/>
    </inkml:context>
    <inkml:brush xml:id="br0">
      <inkml:brushProperty name="width" value="0.05" units="cm"/>
      <inkml:brushProperty name="height" value="0.05" units="cm"/>
      <inkml:brushProperty name="color" value="#008C3A"/>
    </inkml:brush>
  </inkml:definitions>
  <inkml:trace contextRef="#ctx0" brushRef="#br0">0 1 25708,'0'0'7059,"31"34"-7059,-12-34 0,-6 0-496,6 0-977,-13 0-1936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08.931"/>
    </inkml:context>
    <inkml:brush xml:id="br0">
      <inkml:brushProperty name="width" value="0.05" units="cm"/>
      <inkml:brushProperty name="height" value="0.05" units="cm"/>
      <inkml:brushProperty name="color" value="#008C3A"/>
    </inkml:brush>
  </inkml:definitions>
  <inkml:trace contextRef="#ctx0" brushRef="#br0">114 1 15991,'0'0'10240,"0"8"-8749,0 52 1649,-9-53-4575,-54 30-5842,46-27 2474,-7 4-5981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51.571"/>
    </inkml:context>
    <inkml:brush xml:id="br0">
      <inkml:brushProperty name="width" value="0.05" units="cm"/>
      <inkml:brushProperty name="height" value="0.05" units="cm"/>
      <inkml:brushProperty name="color" value="#008C3A"/>
    </inkml:brush>
  </inkml:definitions>
  <inkml:trace contextRef="#ctx0" brushRef="#br0">1487 1513 10549,'0'0'11981,"65"-28"-11738,209-91-182,-249 109-92,-2-1 0,1-1-1,-1-1 1,-1-1 0,-1-1-1,0-1 1,21-20 0,-32 26-7,1 0 21,-1 1 1,0-2-1,-1 0 0,0 0 0,0 0 0,-1-1 0,-1-1 1,0 1-1,-1-1 0,0 0 0,-1-1 0,0 1 0,-1-1 0,-1 0 1,0 0-1,-1 0 0,-1 0 0,1-16 0,-2 16 63,1 2 15,-1 0-1,0 1 1,0-1-1,-1 0 1,0 0 0,-1 0-1,-1 1 1,0-1-1,0 1 1,-1 0-1,-1 0 1,0 0-1,-8-14 1,-27-27 432,-2 1 0,-60-57-1,56 63-306,2-3 0,-52-74 0,81 99-135,-3-6 18,-1 1-1,-2 0 0,0 1 1,-2 2-1,-29-26 0,32 34 47,-1 1 1,0 1-1,-1 1 0,-1 1 0,0 1 1,-1 1-1,0 1 0,0 1 0,-1 1 1,0 1-1,-1 1 0,1 2 0,-1 1 1,-38-1-1,20 3-39,1 3 0,-1 1 1,1 2-1,0 2 0,1 2 0,-76 26 0,-9 20 12,-132 78-1,256-131-88,-43 24 43,1 2 1,-76 62-1,98-70-13,1 1 1,1 0-1,1 2 1,1 1-1,0 0 1,-20 39-1,32-49-8,0 2 0,2-1 0,0 1 0,0-1 0,1 1-1,1 0 1,-1 20 0,2 2 42,6 76 1,-3-105-71,1-1 0,-1 1 1,1-1-1,1 0 0,0 1 0,0-1 1,1-1-1,-1 1 0,2 0 0,-1-1 1,1 0-1,0 0 0,10 10 0,7 4-48,0-2 0,43 29 0,-53-39 40,40 26-29,1-2 0,1-3 0,2-2 0,1-3 0,1-2 0,1-3 0,0-2 0,2-3 0,0-3 0,0-2 0,71 2 0,-88-10 50,-22-1 10,-1 0 1,1-2-1,31-4 1,-51 5-5,0-1 1,0 1 0,0-1-1,0 0 1,0 0-1,0 0 1,0 0 0,-1 0-1,1-1 1,0 1 0,-1-1-1,1 1 1,-1-1-1,1 1 1,-1-1 0,0 0-1,0 1 1,0-1-1,0 0 1,0 0 0,0 0-1,0 0 1,-1 0-1,1 0 1,0-3 0,1-6 102,-1 1 0,0-1 0,-1-19 0,0 19-73,0 10 3,-19 18-14350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21.056"/>
    </inkml:context>
    <inkml:brush xml:id="br0">
      <inkml:brushProperty name="width" value="0.05" units="cm"/>
      <inkml:brushProperty name="height" value="0.05" units="cm"/>
      <inkml:brushProperty name="color" value="#004F8B"/>
    </inkml:brush>
  </inkml:definitions>
  <inkml:trace contextRef="#ctx0" brushRef="#br0">6 44 4018,'-5'0'18109,"260"-20"-17527,-21 0-475,-126 16-104,226 7 250,-255 9 28,0 4 0,104 34 0,-144-39-225,-8-2 96,-1 1 1,0 1-1,-1 2 0,0 0 0,-1 2 1,-1 2-1,0 0 0,-1 2 0,-1 0 1,-1 2-1,-1 1 0,32 38 1,-10-2 541,-22-31-435,-2 1 1,18 32-1,-29-43-166,2 0 0,0 0 0,1-1 0,0 0 0,29 24 0,85 57 229,-86-68-183,-15-8 28,0 2 1,-2 1-1,-1 0 0,20 29 0,23 24 142,-32-44-223,47 36 0,-47-42 51,56 58-1,-8 8 222,5-4-1,3-3 1,162 117-1,-167-137-174,111 108-1,-164-144-152,28 19 4,1-2 1,3-4-1,2-2 0,79 37 0,296 129-71,-367-174 34,24 5-2,2-5-1,194 39 1,-4-3-19,-115-27-22,333 35 0,-400-65 87,246 14-73,-49-24-36,340-5-83,-383-18 0,15 1-12,163 8 53,-439 12 98,-1-1 0,0 1 0,0-1-1,1 1 1,-1 0 0,0-1 0,0 1 0,0-1-1,1 1 1,-1-1 0,0 1 0,0-1 0,0 1-1,0-1 1,0 1 0,0 0 0,0-1 0,0 1-1,0-1 1,0 1 0,0-1 0,0 1-1,0-1 1,-1 1 0,1-1 0,0 1 0,0 0-1,0-1 1,-1 1 0,1-1 0,0 1 0,-1 0-1,1-1 1,0 1 0,-1 0 0,1-1 0,-12-18-308,-12 2 313,0 0 1,-1 2-1,-1 1 0,0 1 0,-1 1 0,-41-12 0,7 2 23,43 14-16,12 5 13,-1 0 1,-1 0 0,1 1 0,0 0 0,-1 0-1,-12-1 1,19 3 274,7 1-490,145 33 155,-97-25 12,78 25-1,-129-33 27,1 0 0,0 1 0,-1-1 0,1 1 0,-1 0-1,0-1 1,1 1 0,-1 1 0,0-1 0,0 0 0,0 1 0,-1 0-1,1-1 1,-1 1 0,1 0 0,-1 1 0,0-1 0,2 4 0,-1 1-12,-2 0 0,1 0 0,-1 0 0,0 0 0,-1 0 0,1 0 0,-2 8 0,1 1 18,-2-15-12,0 0-1,0 0 1,0-1 0,0 1-1,0-1 1,0 1 0,0-1-1,0 0 1,-1 1 0,1-1-1,0-1 1,-1 1 0,-4 1-1,-2 1-44,-61 30 3,-122 78 0,158-88 110,34-23 56,7 1-1419,0 0 627,0 0-1,-1-1 1,1 0 0,0 0 0,0-1-1,13-3 1,-19 4 408,21-7-2649,-12-1-3100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52.964"/>
    </inkml:context>
    <inkml:brush xml:id="br0">
      <inkml:brushProperty name="width" value="0.05" units="cm"/>
      <inkml:brushProperty name="height" value="0.05" units="cm"/>
      <inkml:brushProperty name="color" value="#008C3A"/>
    </inkml:brush>
  </inkml:definitions>
  <inkml:trace contextRef="#ctx0" brushRef="#br0">1121 1476 5282,'0'0'15490,"0"-2"-13636,14-3-1678,262-15 1148,1 1-1001,-214 10-338,-1-2 0,98-32 1,-134 34-61,-1-1 0,0-1 0,-1-2 0,0 0 0,-1-2 0,0 0 1,-2-1-1,36-34 0,173-217-366,-197 222 509,-2-2-1,-2-1 0,-2-1 1,25-65-1,-48 98 118,0 1-1,-1-2 1,-1 1 0,0 0 0,-1 0 0,-2-31-1,0 14 361,1 31-508,0 0 1,-1-1-1,1 1 0,-1 0 1,0 0-1,0-1 1,0 1-1,0 0 0,0 0 1,0 0-1,0 0 0,-1 0 1,1 0-1,-1 1 0,0-1 1,1 0-1,-1 1 1,0-1-1,0 1 0,-2-2 1,-50-25 81,38 21-4,-119-54 82,-111-56 78,213 99-277,-2-3 7,-1 1 0,0 3 0,-2 0 0,0 3 0,0 1-1,-55-11 1,-21 13 333,-130 3-1,149 8-192,0-3 0,-154-27 0,227 24-131,-1 2-1,0 1 1,0 0-1,0 2 1,0 0-1,0 2 1,0 0-1,0 2 1,1 1 0,-1 0-1,1 2 1,-1 0-1,-33 16 1,1 5 38,2 3 1,1 2 0,-50 40-1,76-50-56,0 1 0,2 1 0,1 1 0,0 1-1,2 1 1,-34 58 0,-5 17-22,27-50-28,-48 109 1,73-136 49,2 1 1,0 0 0,2 1 0,1-1 0,1 1 0,3 46-1,-1-42 29,1-21-29,0-1 0,1 0 0,-1 0 0,2 0 0,-1 0 0,1 0 0,1 0-1,-1-1 1,1 1 0,1-1 0,0 0 0,0 0 0,0-1 0,1 0 0,0 0 0,1 0 0,0-1-1,12 10 1,10 6-6,1-2-1,1-1 1,51 23-1,-38-23 27,1-1-1,1-2 0,1-2 1,0-3-1,1-1 1,0-2-1,0-3 1,79-1-1,-124-8 209,0 0 1,0-1-1,0 1 1,0-1-1,-1 0 0,1 0 1,-1 0-1,2-8 1,-4 12 95,0-33-10520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5.246"/>
    </inkml:context>
    <inkml:brush xml:id="br0">
      <inkml:brushProperty name="width" value="0.05" units="cm"/>
      <inkml:brushProperty name="height" value="0.05" units="cm"/>
      <inkml:brushProperty name="color" value="#008C3A"/>
    </inkml:brush>
  </inkml:definitions>
  <inkml:trace contextRef="#ctx0" brushRef="#br0">165 275 12022,'0'0'10047,"-27"24"-9468,-82 78-337,81-68-92,27-19 105,2-7 165,30-9 578,-13-3-860,1-1 0,-1-1 0,0-1 0,0 0 1,0-1-1,-1-1 0,-1-1 0,25-18 0,5-2-29,375-253-2366,-380 248-1118,-20 10-1947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5.994"/>
    </inkml:context>
    <inkml:brush xml:id="br0">
      <inkml:brushProperty name="width" value="0.05" units="cm"/>
      <inkml:brushProperty name="height" value="0.05" units="cm"/>
      <inkml:brushProperty name="color" value="#008C3A"/>
    </inkml:brush>
  </inkml:definitions>
  <inkml:trace contextRef="#ctx0" brushRef="#br0">52 428 14503,'0'0'7646,"-7"8"-7035,1 3-421,0 1-1,0-1 1,1 1 0,1 0 0,0 0 0,0 1 0,1-1-1,1 1 1,0-1 0,1 1 0,0 0 0,1 16 0,-1-24 369,11-16-86,171-164-461,25-25-1385,-52 29-2444,-127 134-1610,-19 16-6290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6.898"/>
    </inkml:context>
    <inkml:brush xml:id="br0">
      <inkml:brushProperty name="width" value="0.05" units="cm"/>
      <inkml:brushProperty name="height" value="0.05" units="cm"/>
      <inkml:brushProperty name="color" value="#008C3A"/>
    </inkml:brush>
  </inkml:definitions>
  <inkml:trace contextRef="#ctx0" brushRef="#br0">7 247 12230,'0'0'10172,"-1"-8"-9451,-5-27 1506,7 37-2213,-1 0 0,1 0 0,0 0-1,0 0 1,-1-1 0,1 1 0,1 0-1,-1 0 1,0-1 0,0 1 0,1 0-1,-1-1 1,0 1 0,1-1 0,0 0-1,-1 0 1,1 1 0,0-1 0,0 0 0,-1 0-1,1-1 1,0 1 0,0 0 0,0-1-1,0 1 1,0-1 0,0 1 0,0-1-1,0 0 1,0 0 0,3 0 0,2 1-41,1-1 0,0 0 1,-1 0-1,1 0 0,-1-1 0,1 0 1,-1-1-1,12-3 0,12-11-425,-1-1-1,-1-1 1,39-33 0,-44 33-94,48-40-2453,-9 4-2726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7.527"/>
    </inkml:context>
    <inkml:brush xml:id="br0">
      <inkml:brushProperty name="width" value="0.05" units="cm"/>
      <inkml:brushProperty name="height" value="0.05" units="cm"/>
      <inkml:brushProperty name="color" value="#008C3A"/>
    </inkml:brush>
  </inkml:definitions>
  <inkml:trace contextRef="#ctx0" brushRef="#br0">0 377 16808,'0'0'8243,"19"17"-7696,60 59-112,-74-70-405,-1 0-1,1-1 1,-1 1-1,0 1 1,-1-1-1,1 1 1,-2-1-1,1 1 1,0 0-1,1 11 1,-3-14-11,0 0 0,0-1 0,0 1 0,0 0 1,1-1-1,-1 1 0,1-1 0,0 0 0,0 1 0,0-1 1,1 0-1,3 4 0,-4-6-15,-1 0 1,1 0-1,0 0 0,-1 0 1,1 0-1,0-1 0,0 1 1,0-1-1,-1 1 0,1-1 1,0 0-1,0 0 0,0 0 1,0 0-1,0 0 1,0 0-1,0 0 0,-1-1 1,4 0-1,-1 0-20,1 0 1,0-1-1,-1 0 1,1 0-1,-1 0 1,1 0-1,4-4 0,16-16-153,-1 0-1,32-39 0,-11 12-292,85-85-1965,17-18-1903,-51 44-3034,-64 68 129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8.088"/>
    </inkml:context>
    <inkml:brush xml:id="br0">
      <inkml:brushProperty name="width" value="0.05" units="cm"/>
      <inkml:brushProperty name="height" value="0.05" units="cm"/>
      <inkml:brushProperty name="color" value="#008C3A"/>
    </inkml:brush>
  </inkml:definitions>
  <inkml:trace contextRef="#ctx0" brushRef="#br0">0 441 13878,'0'0'9869,"4"2"-9448,2 3-305,0 0 0,0 0-1,0 0 1,0 1 0,-1 0-1,7 9 1,-10-11-63,1 0 1,-1 0-1,1 0 0,0 0 1,0-1-1,0 1 1,1-1-1,0 0 1,-1 0-1,1 0 0,0-1 1,0 1-1,0-1 1,0 0-1,1 0 1,-1 0-1,1-1 0,-1 0 1,1 0-1,0 0 1,-1 0-1,1-1 1,0 1-1,7-2 0,-1 0 3,0-2-1,-1 1 1,1-1-1,0-1 0,-1 0 1,0-1-1,18-10 1,65-52 314,-59 41-327,336-279-1697,-247 203-3367,-113 92-1470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28.698"/>
    </inkml:context>
    <inkml:brush xml:id="br0">
      <inkml:brushProperty name="width" value="0.05" units="cm"/>
      <inkml:brushProperty name="height" value="0.05" units="cm"/>
      <inkml:brushProperty name="color" value="#008C3A"/>
    </inkml:brush>
  </inkml:definitions>
  <inkml:trace contextRef="#ctx0" brushRef="#br0">114 1 1040,'0'0'20965,"-4"4"-20072,-17 15 6348,21-18-7310,-6 0-54,5-1 104,-16 6-1045,16-6 1624,-8 4-2799,-22 1-6943,8-5-225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2.318"/>
    </inkml:context>
    <inkml:brush xml:id="br0">
      <inkml:brushProperty name="width" value="0.05" units="cm"/>
      <inkml:brushProperty name="height" value="0.05" units="cm"/>
      <inkml:brushProperty name="color" value="#008C3A"/>
    </inkml:brush>
  </inkml:definitions>
  <inkml:trace contextRef="#ctx0" brushRef="#br0">530 210 13366,'0'12'3437,"1"33"2596,-1-35-6027,1 0 0,0 1 1,0-1-1,2 0 1,-1 0-1,1 0 0,1 0 1,7 16-1,43 62 204,-35-61-169,-2 0 0,-1 2 1,-1 0-1,11 33 0,-15-20 84,-3 1 0,-1 1 0,-2 0 0,-2 0 0,-3 60 0,0-76 40,0-21-98,-1 1 0,0-1 0,0 1 0,0-1 0,-1 1 0,0-1 0,0 0 0,-1 0 0,0 0 0,0 0-1,-1 0 1,1 0 0,-9 9 0,4-7 6,0-1 1,0 0-1,-1 0 0,0-1 0,0 0 0,-1 0 0,1-1 1,-16 6-1,12-7-60,-1 0 0,0-1 0,-1-1 0,1-1 0,-1 0 0,1 0 0,-1-2 1,-21-1-1,22 1 0,6 0-9,0-1 0,0 0 0,0-1 0,1 0 0,-1 0 1,0 0-1,1-1 0,0 0 0,0-1 0,0 0 1,-8-5-1,-10-9-54,-35-33 0,37 31 1,-3-3 52,1-1 1,1-1-1,1-1 1,-32-47-1,44 55-11,1 0 0,0-1-1,2 0 1,0 0-1,2-1 1,0 0-1,1 0 1,1-1 0,-2-22-1,-2-308-2776,10 225 1776,-2 124 1010,0-1-1,1 1 0,-1-1 0,1 0 0,0 1 0,0-1 1,0 1-1,0-1 0,0 1 0,1 0 0,-1 0 0,1-1 0,-1 1 1,1 0-1,0 0 0,0 0 0,0 1 0,0-1 0,0 0 1,0 1-1,0-1 0,1 1 0,-1 0 0,0 0 0,5-2 1,9-2 37,1-1 0,-1 2 0,19-3 1,-4 0-26,288-59 154,-126 29-78,-188 35-63,11-1 153,0 0 0,29-2 0,-43 5 966,-1 0-1174,-1 0 0,0 0 0,0 0-1,0-1 1,0 1 0,0 0 0,1 0 0,-1 0 0,0 0 0,0-1 0,0 1 0,0 0 0,1 0 0,-1 0 0,0 0 0,0 0 0,0 0 0,1 0 0,-1-1 0,0 1 0,0 0 0,1 0-1,-1 0 1,0 0 0,0 0 0,1 0 0,-1 0 0,0 0 0,0 0 0,0 0 0,1 0 0,-1 1 0,0-1 0,0 0 0,1 0 0,-1 0 0,0 0 0,0 0 0,0 0 0,1 1 0,3 11-1272,-4 27-4405,0-29 1909,0 7-1867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2.949"/>
    </inkml:context>
    <inkml:brush xml:id="br0">
      <inkml:brushProperty name="width" value="0.05" units="cm"/>
      <inkml:brushProperty name="height" value="0.05" units="cm"/>
      <inkml:brushProperty name="color" value="#008C3A"/>
    </inkml:brush>
  </inkml:definitions>
  <inkml:trace contextRef="#ctx0" brushRef="#br0">45 17 13462,'-44'-17'11157,"44"24"-10658,0 8-396,2 0-1,0 1 0,1-1 1,1 0-1,0 0 1,1-1-1,13 28 1,0-7 44,2-1 1,24 33-1,-27-45-4,1 0 0,1-2 0,1 0 0,0-1 0,2-1 0,0 0 1,28 15-1,-33-26-828,-34-26-1450,11 12 1019,0 1 0,1-1 0,0 0 0,1-1 0,-6-11 0,1 2-6296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3.332"/>
    </inkml:context>
    <inkml:brush xml:id="br0">
      <inkml:brushProperty name="width" value="0.05" units="cm"/>
      <inkml:brushProperty name="height" value="0.05" units="cm"/>
      <inkml:brushProperty name="color" value="#008C3A"/>
    </inkml:brush>
  </inkml:definitions>
  <inkml:trace contextRef="#ctx0" brushRef="#br0">221 6 12118,'0'0'7256,"0"-1"-7203,-1 1-1,1-1 1,-1 1-1,1-1 1,-1 1-1,1 0 1,-1-1 0,1 1-1,-1 0 1,0-1-1,1 1 1,-1 0-1,1 0 1,-1 0-1,0-1 1,1 1-1,-1 0 1,0 0-1,1 0 1,-1 0-1,0 0 1,1 0 0,-1 0-1,1 0 1,-2 1-1,1 1 23,0 0-1,1 0 0,-1 1 1,0-1-1,1 1 1,0-1-1,-1 0 0,1 1 1,0-1-1,1 5 0,-3 21 245,-7 3-64,-1-1 0,-2-1 0,-1 0 0,-22 38 0,17-36 2,2 0 0,2 1-1,-17 53 1,19-44 95,3 1-1,1-1 1,-3 72-1,11-111-263,1-11-983,0 0 115,0 0-1,0 0 1,-1 0 0,-2-14 0,0-12-6029,2 13-3945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27.965"/>
    </inkml:context>
    <inkml:brush xml:id="br0">
      <inkml:brushProperty name="width" value="0.05" units="cm"/>
      <inkml:brushProperty name="height" value="0.05" units="cm"/>
      <inkml:brushProperty name="color" value="#004F8B"/>
    </inkml:brush>
  </inkml:definitions>
  <inkml:trace contextRef="#ctx0" brushRef="#br0">0 222 8180,'12'25'1753,"59"144"-67,-68-162-1375,1 0 0,-1 0 0,1-1 0,1 1 0,-1-1 0,1 0-1,0 0 1,0 0 0,1-1 0,0 0 0,0 0 0,0 0 0,0-1 0,1 0 0,10 5 0,-17-19 4498,1-25-4221,-1 8-489,-6-281-344,5 289 191,0-24-26,1 42 73,0-1 0,1 0 0,-1 1 0,0-1 0,1 0-1,-1 1 1,1-1 0,-1 1 0,1-1 0,0 1 0,0-1 0,-1 1 0,1 0 0,0-1-1,0 1 1,1 0 0,-1 0 0,0-1 0,0 1 0,3-1 0,11-5-94,0 1 1,0 1-1,1 0 1,0 2 0,0-1-1,28-1 1,105 2-703,-99 4 628,-34-1 146,0 1-1,0 0 1,0 1 0,0 1-1,0 0 1,-1 2 0,0-1-1,0 2 1,0 0 0,0 1-1,-1 0 1,0 1 0,-1 1-1,1 0 1,-2 1 0,1 0-1,-2 1 1,21 23 0,-22-21 28,0 0 0,0 1 0,-2 0 0,0 0 0,0 1 0,-1 0 0,-1 0 0,6 24 0,-6-10 60,-1-1 0,-2 1 0,0 55-1,-3-25 2034,0-58-1940,16-2-261,-1-1 0,1-1 1,-1-1-1,0 0 0,22-9 0,30-7-8720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3.859"/>
    </inkml:context>
    <inkml:brush xml:id="br0">
      <inkml:brushProperty name="width" value="0.05" units="cm"/>
      <inkml:brushProperty name="height" value="0.05" units="cm"/>
      <inkml:brushProperty name="color" value="#008C3A"/>
    </inkml:brush>
  </inkml:definitions>
  <inkml:trace contextRef="#ctx0" brushRef="#br0">1 116 14327,'0'0'8259,"2"-2"-7517,1 0-691,0 0-1,0 1 1,0-1-1,0 0 1,0 1-1,0 0 1,0-1-1,1 1 1,-1 1-1,1-1 1,-1 0-1,0 1 1,1 0-1,5 0 1,15-2 114,547-71 772,-568 73 1757,-3-22-2556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19.991"/>
    </inkml:context>
    <inkml:brush xml:id="br0">
      <inkml:brushProperty name="width" value="0.05" units="cm"/>
      <inkml:brushProperty name="height" value="0.05" units="cm"/>
      <inkml:brushProperty name="color" value="#008C3A"/>
    </inkml:brush>
  </inkml:definitions>
  <inkml:trace contextRef="#ctx0" brushRef="#br0">70 69 13638,'0'0'9661,"-12"0"-8325,-34 0-429,34 0-48,22 0-360,490-38 792,-277 15-1122,-158 22-95,-64 1 228,1-3-69,-10 0-3238,-13 3 1801,-1 1 0,-28 4 0,6 6-2812,11-2-2875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20.475"/>
    </inkml:context>
    <inkml:brush xml:id="br0">
      <inkml:brushProperty name="width" value="0.05" units="cm"/>
      <inkml:brushProperty name="height" value="0.05" units="cm"/>
      <inkml:brushProperty name="color" value="#008C3A"/>
    </inkml:brush>
  </inkml:definitions>
  <inkml:trace contextRef="#ctx0" brushRef="#br0">1 130 14263,'0'0'5346,"68"-11"-4623,220-39-229,90-7 1600,-351 56 2407,-35-7-4790,-63 5-5435,55 3 2319,4 0-2657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43.304"/>
    </inkml:context>
    <inkml:brush xml:id="br0">
      <inkml:brushProperty name="width" value="0.05" units="cm"/>
      <inkml:brushProperty name="height" value="0.05" units="cm"/>
      <inkml:brushProperty name="color" value="#008C3A"/>
    </inkml:brush>
  </inkml:definitions>
  <inkml:trace contextRef="#ctx0" brushRef="#br0">435 422 13414,'0'0'7596,"14"4"-7362,0-1-179,0 2-1,0 0 0,0 1 1,-1 0-1,0 1 1,0 0-1,23 19 0,-25-16 11,0 1 1,-1 0-1,0 1 0,-1 0 0,-1 1 1,0 0-1,0 0 0,-1 1 0,-1 0 1,8 23-1,-7-9 104,-1-1 0,-2 1 0,0 1 0,-1 52 1,-3 48 510,0-128-675,0 1 0,0 0 1,0-1-1,0 1 0,-1 0 0,1-1 1,0 1-1,-1-1 0,1 1 0,-1-1 1,0 1-1,1-1 0,-1 1 0,0-1 1,0 0-1,0 1 0,0-1 0,0 0 1,0 0-1,0 0 0,-1 0 0,1 0 1,0 0-1,-1 0 0,0 1 0,-2-1 20,0 1 0,0-1 0,1 0-1,-1-1 1,0 1 0,0 0-1,0-1 1,0 0 0,0 0-1,-4-1 1,-5 0 33,1-1 1,0-1-1,0 0 0,0-1 0,-19-8 1,-49-26-27,43 22-225,1-2 1,-60-40-1,85 51 92,1-2 1,0 1-1,1-1 0,0-1 0,0 0 0,1 0 0,0 0 0,1-1 0,0-1 0,1 1 1,0-1-1,-7-22 0,-1-11-53,9 24 93,-1 0 1,-1 1-1,0 0 1,-2 1-1,0-1 0,-1 2 1,-1-1-1,-27-32 1,24 35 51,6 8-12,0 0 1,0-1-1,-9-16 0,15 21 20,0 1-1,0-1 1,1 0 0,-1 1-1,1-1 1,0 0 0,0 0-1,1 0 1,-1 0-1,1 0 1,0 0 0,0 0-1,0 0 1,1-7 0,0 8-6,0 1 0,0-1 0,1 1 1,-1 0-1,1 0 0,-1-1 0,1 1 0,-1 0 1,1 0-1,0 0 0,0 1 0,0-1 0,0 0 1,1 1-1,-1-1 0,0 1 0,1 0 0,2-2 1,56-20-77,-38 16 79,420-136-376,-304 101 141,79-11 184,-146 37 2722,-73 31-11066,-4 1 3925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44.135"/>
    </inkml:context>
    <inkml:brush xml:id="br0">
      <inkml:brushProperty name="width" value="0.05" units="cm"/>
      <inkml:brushProperty name="height" value="0.05" units="cm"/>
      <inkml:brushProperty name="color" value="#008C3A"/>
    </inkml:brush>
  </inkml:definitions>
  <inkml:trace contextRef="#ctx0" brushRef="#br0">34 281 8772,'0'0'10298,"-9"-3"-9060,-13-6-432,22 9-791,0 0 0,0 0 0,0 0 0,0 0 0,-1 0 1,1 0-1,0 0 0,0 0 0,0 0 0,0 0 0,0 0 1,0 0-1,0 0 0,-1 0 0,1 0 0,0 0 0,0 0 0,0 0 1,0-1-1,0 1 0,0 0 0,0 0 0,0 0 0,0 0 1,0 0-1,-1 0 0,1 0 0,0 0 0,0 0 0,0-1 1,0 1-1,0 0 0,0 0 0,0 0 0,0 0 0,0 0 1,0 0-1,0 0 0,0-1 0,0 1 0,0 0 0,0 0 1,0 0-1,0 0 0,0 0 0,0 0 0,0 0 0,0-1 0,0 1 1,0 0-1,0 0 0,0 0 0,1 0 0,-1 0 0,0 0 1,0 0-1,0 0 0,0 0 0,0-1 0,0 1 0,0 0 1,0 0-1,0 0 0,1 0 0,39-3 1610,15-1-1693,399-37 1038,584-81-577,-922 102-385,167-34 201,-281 39 1124,-21 11-15032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48.825"/>
    </inkml:context>
    <inkml:brush xml:id="br0">
      <inkml:brushProperty name="width" value="0.05" units="cm"/>
      <inkml:brushProperty name="height" value="0.05" units="cm"/>
      <inkml:brushProperty name="color" value="#008C3A"/>
    </inkml:brush>
  </inkml:definitions>
  <inkml:trace contextRef="#ctx0" brushRef="#br0">1 484 13766,'0'0'8604,"7"33"-7974,-5-23-587,5 20 90,1 1 0,1-1 0,1-1 0,2 0 0,1 0 0,18 29 0,84 149 786,16 24-283,-82-154-340,-88-174 1654,19 60-2068,1-1 0,2 0 0,2-2 0,2 1-1,1-2 1,2 0 0,2 0 0,1 0 0,-1-60 0,8-363-1163,0 456 1300,0-1 0,1 0 0,0 0 0,0 1 1,3-13-1,-3 19-16,0-1-1,0 1 1,0 0 0,0 0 0,1-1-1,-1 1 1,1 0 0,-1 0 0,1 0-1,-1 1 1,1-1 0,0 0 0,0 1 0,0-1-1,0 1 1,0-1 0,0 1 0,1 0-1,-1 0 1,0 0 0,1 0 0,-1 0-1,1 1 1,2-1 0,624-103-662,-290 54 640,-299 48 340,-40 12-1703,0-5 1056,0 0-1,0 0 1,-1-1 0,0 1 0,0 0 0,0 0 0,-1-1 0,-2 7 0,-17 24-7464,8-16-841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49.766"/>
    </inkml:context>
    <inkml:brush xml:id="br0">
      <inkml:brushProperty name="width" value="0.05" units="cm"/>
      <inkml:brushProperty name="height" value="0.05" units="cm"/>
      <inkml:brushProperty name="color" value="#008C3A"/>
    </inkml:brush>
  </inkml:definitions>
  <inkml:trace contextRef="#ctx0" brushRef="#br0">63 136 12262,'0'0'9489,"-4"-7"-8694,-13-21-168,13 21 368,5 36-790,2 1 0,1-1-1,10 36 1,-6-30-106,5 54 0,-8 38 1830,-38-201-1581,25 59-336,0-1 0,1 0 0,1-1 0,0 1 0,1-1 0,1 0 0,1 0 0,-3-33 0,6-118-348,0 166 323,0 0 0,0-1 0,1 1 0,-1 0 1,1 0-1,-1 0 0,1 0 0,0 0 0,0 1 0,0-1 1,0 0-1,0 0 0,0 0 0,0 1 0,0-1 0,1 0 0,-1 1 1,1-1-1,2-1 0,1-1 2,0 1 1,0 1-1,1-1 0,-1 1 1,0 0-1,1 0 1,6-1-1,9-2 8,1 2 0,38 0-1,-57 3 1,21-2-19,0 1 1,0 1-1,0 1 1,0 1-1,-1 2 0,1 0 1,-1 1-1,0 1 0,23 10 1,-9 2 28,-1 0 0,0 3 0,-2 1 0,-1 1 0,0 2 1,-2 1-1,-1 2 0,44 51 0,-68-71 94,-1 0-1,0 1 1,-1-1 0,1 1 0,-2 0-1,1 0 1,-1 1 0,-1-1 0,2 11-1,1 43-598,-5-20-5423,0-15-1566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53.963"/>
    </inkml:context>
    <inkml:brush xml:id="br0">
      <inkml:brushProperty name="width" value="0.05" units="cm"/>
      <inkml:brushProperty name="height" value="0.05" units="cm"/>
      <inkml:brushProperty name="color" value="#008C3A"/>
    </inkml:brush>
  </inkml:definitions>
  <inkml:trace contextRef="#ctx0" brushRef="#br0">2503 351 15895,'0'0'1977,"-65"-21"-843,-215-70-456,-311-81 3645,577 168-4274,-63-15 280,-1 3-1,-1 4 0,-99-3 1,119 15-155,0 1 0,0 3 0,1 3 0,-1 3 1,-59 17-1,41-5 55,1 3 1,1 3 0,-72 39-1,121-53-187,1 0 0,1 2 0,0 1-1,1 1 1,1 1 0,1 1-1,0 1 1,2 1 0,1 0 0,0 1-1,-25 46 1,32-50-21,1 1 0,1 0 0,1 0 0,0 1 0,2 0 0,1 0 0,0 0 0,-2 39 0,8 253 260,2-283-266,2 1 1,1-1-1,1-1 1,2 1 0,0-1-1,3-1 1,0 0-1,2-1 1,0 0-1,22 29 1,13 11 59,3-1 1,91 88-1,-55-72-121,3-3 0,148 96 0,221 107-222,-403-249 245,616 351-354,-625-357 360,1-2-1,1-2 1,1-2-1,1-3 1,0-1-1,1-4 1,1-1 0,96 8-1,-106-17-162,0-2-1,1-1 1,-1-3 0,0-2 0,0-1-1,57-16 1,-7-10 86,-2-4 1,-1-4-1,87-52 0,-114 54 156,-2-3 0,-3-2-1,-1-3 1,92-94-1,-124 111-32,-1-1-1,-1-1 0,23-40 1,-36 53 8,-2-1 1,0 0 0,-2-1 0,0 1 0,-1-2 0,0 1 0,4-39 0,-8-146 354,-2 183-374,-3-17 26,-1 0 0,-3 0 0,0 1 0,-3-1 0,-26-66 0,-96-179-46,117 255 5,-14-28 35,-3 2 0,-2 0 0,-2 3 0,-3 1 0,-1 2 0,-3 1 0,-2 3 0,-2 1 1,-1 3-1,-3 1 0,-1 3 0,-1 3 0,-111-53 0,46 38 31,-2 6 1,-223-49-1,-260-7-5,416 79-270,-241 4-1,406 16 120,0 1 1,0 2-1,0 0 0,1 1 1,-1 2-1,1 0 0,0 1 1,1 1-1,-28 15 0,36-17-143,1 1 0,0 1 0,1-1-1,-1 2 1,2 0 0,-1 0 0,1 1-1,1 0 1,-1 0 0,2 1 0,-1 0-1,2 0 1,0 1 0,0 0-1,1 0 1,-6 21 0,-4 44-2732,14-38-2565,1-8-4342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7:55.207"/>
    </inkml:context>
    <inkml:brush xml:id="br0">
      <inkml:brushProperty name="width" value="0.05" units="cm"/>
      <inkml:brushProperty name="height" value="0.05" units="cm"/>
      <inkml:brushProperty name="color" value="#008C3A"/>
    </inkml:brush>
  </inkml:definitions>
  <inkml:trace contextRef="#ctx0" brushRef="#br0">2355 646 12550,'0'0'6515,"-28"-24"-5309,-93-79-43,107 94-1025,0-1 0,0 2 1,-1 0-1,-1 1 0,1 0 0,-1 1 0,-19-4 1,1-1 166,-307-91 1858,259 83-1694,-2 3 0,-100-6 0,125 19-364,-80-8 164,-1 7 0,-173 17 0,274-7-223,1 2-1,0 1 0,0 2 1,-50 23-1,-131 79 163,199-102-201,1 2-1,0 0 1,1 1 0,0 1-1,2 0 1,-29 33 0,36-36 10,1 0 0,0 0 1,1 1-1,0 0 0,1 1 0,0-1 0,1 1 1,1 0-1,0 0 0,1 1 0,-2 23 0,3-24-2,1 1-1,0-1 0,1 1 0,1 0 0,0-1 0,1 1 0,1-1 0,0 0 0,1 0 0,10 26 0,-3-23-22,0 0 1,1-1-1,0 0 0,27 25 0,70 56 3,-96-87 12,121 97-68,261 155-1,-314-218 9,1-3 0,2-4 0,1-4 0,2-4-1,1-3 1,160 24 0,-27-24-65,360-3 0,-535-22 60,0-3 0,0-2 0,0-1 0,-1-3-1,83-25 1,-113 28 35,0-1 0,0 0 0,0-1 0,-1-1 0,0 0 0,0-1 0,-1-1 0,0 0 0,-1-1 0,0 0 0,-1 0 0,0-2 0,-1 1 0,0-1 0,-1-1 0,0 0 0,-1 0 0,-1 0 0,-1-1 0,6-16-1,-5 0 27,-1 0 0,-2 0 1,-1-1-1,-2 1 0,-1-1 0,-1 0 0,-8-42 0,6 54 13,-1 1 0,-2-1 0,0 1 0,-1 0 0,0 0 0,-2 1 0,0 0 0,-15-20 0,-12-12 86,-57-61 0,63 77-69,14 16-25,-300-332 305,219 252-250,-151-119 1,211 189-34,-2 1 0,-68-35-1,81 50 2,0 1 0,-1 1 0,0 1 0,-1 1 0,-41-5 0,29 7 3,0 2 0,0 1 0,0 3 1,0 1-1,0 2 0,0 1 0,1 3 0,0 1 0,0 2 1,0 1-1,2 2 0,-1 2 0,2 1 0,-39 24 0,19-2-164,1 2-1,2 2 1,2 3-1,2 2 1,3 2 0,-62 81-1,61-64-361,3 2-1,2 2 1,4 2 0,-55 142-1,91-209-88,0 1 0,1-1 0,-1 1-1,1-1 1,0 1 0,0 0 0,1 6-1,0 12-7085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6T02:36:59.924"/>
    </inkml:context>
    <inkml:brush xml:id="br0">
      <inkml:brushProperty name="width" value="0.1" units="cm"/>
      <inkml:brushProperty name="height" value="0.1" units="cm"/>
    </inkml:brush>
  </inkml:definitions>
  <inkml:trace contextRef="#ctx0" brushRef="#br0">0 2 2785,'0'0'2420,"38"-1"1000,2 2-2766,-40-1-650,0 1 0,0-1 0,0 0 0,0 0-1,0 0 1,0 0 0,0 0 0,0 0 0,0 0 0,0 1 0,0-1 0,0 0 0,0 0 0,0 0 0,0 0-1,0 0 1,0 0 0,0 1 0,0-1 0,0 0 0,1 0 0,-1 0 0,0 0 0,0 0 0,0 0 0,0 0-1,0 0 1,0 0 0,0 0 0,0 0 0,1 1 0,-1-1 0,0 0 0,0 0 0,0 0 0,0 0 0,0 0-1,0 0 1,0 0 0,1 0 0,-1 0 0,0 0 0,0 0 0,0 0 0,0 0 0,0 0 0,-2 4-1051,15 0-705,13-3-958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28.495"/>
    </inkml:context>
    <inkml:brush xml:id="br0">
      <inkml:brushProperty name="width" value="0.05" units="cm"/>
      <inkml:brushProperty name="height" value="0.05" units="cm"/>
      <inkml:brushProperty name="color" value="#004F8B"/>
    </inkml:brush>
  </inkml:definitions>
  <inkml:trace contextRef="#ctx0" brushRef="#br0">0 97 6371,'0'0'9871,"67"-7"-8654,227-20-174,244 4 292,-349 21-1021,506-11 681,-686 13-951,16-4 141,-24 3 26,-1 0-195,1 1 0,-1-1 0,0 0 1,0 0-1,0 1 0,0-1 0,0 0 0,0 1 0,0-1 1,-1 0-1,1 0 0,0 1 0,0-1 0,-1 0 0,1 1 1,0-1-1,-1 0 0,1 1 0,0-1 0,-1 1 1,1-1-1,-1 1 0,1-1 0,-1 0 0,1 1 0,-1 0 1,1-1-1,-1 1 0,0-1 0,1 1 0,-2-1 0,-6 2-462,0-1-1,0 1 1,0 1-1,0-1 1,-13 6-1,-20 11-5944,15-2-4785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6T02:37:49.179"/>
    </inkml:context>
    <inkml:brush xml:id="br0">
      <inkml:brushProperty name="width" value="0.1" units="cm"/>
      <inkml:brushProperty name="height" value="0.1" units="cm"/>
    </inkml:brush>
  </inkml:definitions>
  <inkml:trace contextRef="#ctx0" brushRef="#br0">41 38 1729,'-1'0'189,"-18"2"-285,26-3 83,-9 1 32,-7 5 325,1-12 1240,13 4-1447,-11 5-28,1 1 4,9-5 46,-11 1 1447,8 1-1607,-1 0 0,0 0 0,0 0-1,1 0 1,-1 0 0,0 0 0,0-1 0,1 1 0,-1 0-1,0 0 1,0 0 0,1 0 0,-1 0 0,0 0 0,0 0-1,0-1 1,0 1 0,1 0 0,-1 0 0,0 0 0,0-1 0,0 1-1,0 0 1,1 0 0,-1 0 0,0-1 0,0 1 0,0 0-1,0 0 1,0-1 0,0 1 0,0 0 0,0 0 0,0-1-1,0 1 1,0 0 0,0 0 0,0-1 0,0 0-72,0 0 0,1 0-1,-1 0 1,0 0 0,1 0 0,-1 0 0,0 0 0,1 1 0,-1-1 0,1 0 0,0 0 0,-1 0-1,1 0 1,-1 1 0,1-1 0,0 0 0,0 1 0,0-1 0,-1 1 0,1-1 0,0 0 0,0 1-1,0 0 1,0-1 0,0 1 0,0 0 0,0-1 0,0 1 0,1 0 0,11-2-976,-1-5 169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1:57:34.616"/>
    </inkml:context>
    <inkml:brush xml:id="br0">
      <inkml:brushProperty name="width" value="0.025" units="cm"/>
      <inkml:brushProperty name="height" value="0.025" units="cm"/>
    </inkml:brush>
  </inkml:definitions>
  <inkml:trace contextRef="#ctx0" brushRef="#br0">1 3 18649,'0'0'3633,"45"-2"-9684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1:59:55.720"/>
    </inkml:context>
    <inkml:brush xml:id="br0">
      <inkml:brushProperty name="width" value="0.025" units="cm"/>
      <inkml:brushProperty name="height" value="0.025" units="cm"/>
    </inkml:brush>
  </inkml:definitions>
  <inkml:trace contextRef="#ctx0" brushRef="#br0">0 1 12550,'0'0'15319,"0"7"-14855,0-4-64,0-1-304,0 1-96,0-1-32,0 1-512,0-1-417,11 6-1119,6-1-866,-6-4-2672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2.100"/>
    </inkml:context>
    <inkml:brush xml:id="br0">
      <inkml:brushProperty name="width" value="0.05" units="cm"/>
      <inkml:brushProperty name="height" value="0.05" units="cm"/>
      <inkml:brushProperty name="color" value="#008C3A"/>
    </inkml:brush>
  </inkml:definitions>
  <inkml:trace contextRef="#ctx0" brushRef="#br0">0 499 14823,'0'0'6088,"10"-2"-4973,11-5-943,0-1-1,0-1 1,0 0-1,30-21 1,84-62 58,-120 82-211,25-19 13,-1-2 1,46-46-1,-73 64-24,0 0-1,-1-1 1,0 0 0,-1-1-1,-1 0 1,0-1 0,-1 1-1,0-2 1,8-31 0,-13 34 13,-4 30-16,0 33 103,-2 0 0,-11 64-1,-30 146 528,31-202 1038,10-44-460,3-12-1229,0-1 0,0 0 0,-1 1 0,1-1 1,0 1-1,0-1 0,0 0 0,0 1 0,0-1 0,0 1 1,0-1-1,-1 0 0,1 1 0,0-1 0,0 0 0,-1 1 1,1-1-1,0 0 0,0 1 0,-1-1 0,1 0 0,0 0 1,-1 1-1,1-1 0,0 0 0,-1 0 0,1 0 0,0 0 1,-1 1-1,1-1 0,-1 0 0,1 0 0,0 0 1,-1 0-1,1 0 0,-1 0 0,1 0 0,0 0 0,-1 0 1,1 0-1,-1 0 0,0 0 0,-9 1-1719,9-1 1521,-15 4-3485,7 0-3743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2.582"/>
    </inkml:context>
    <inkml:brush xml:id="br0">
      <inkml:brushProperty name="width" value="0.05" units="cm"/>
      <inkml:brushProperty name="height" value="0.05" units="cm"/>
      <inkml:brushProperty name="color" value="#008C3A"/>
    </inkml:brush>
  </inkml:definitions>
  <inkml:trace contextRef="#ctx0" brushRef="#br0">1 19 11365,'0'0'8087,"7"-3"-7442,-5 2-637,3-2 96,1 0 0,0 1 1,0 0-1,1 1 0,8-2 0,-13 2-90,0 1 0,0 0 0,-1 0 0,1 0 0,0 0 0,0 0 0,0 1 0,0-1 0,0 1-1,-1-1 1,1 1 0,0 0 0,0-1 0,-1 1 0,1 0 0,0 0 0,-1 0 0,1 0-1,-1 1 1,1-1 0,-1 0 0,0 1 0,0-1 0,1 1 0,-1-1 0,1 4 0,2 6 28,0 0 1,-1 0 0,-1 1-1,0-1 1,0 1 0,-1 0 0,-1-1-1,0 1 1,-3 22 0,2 10 269,1-43-358,-1-2-52,0-1 0,0 1 0,1 0 0,-1 0 0,0-1 0,1 1 0,-1 0 0,1-1-1,0 1 1,-1 0 0,1-1 0,0 1 0,0-1 0,0 1 0,0-1 0,0 1 0,0 0 0,0-1 0,1-1 0,-1 2-200,0-17-3483,0 3-3206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3.432"/>
    </inkml:context>
    <inkml:brush xml:id="br0">
      <inkml:brushProperty name="width" value="0.05" units="cm"/>
      <inkml:brushProperty name="height" value="0.05" units="cm"/>
      <inkml:brushProperty name="color" value="#008C3A"/>
    </inkml:brush>
  </inkml:definitions>
  <inkml:trace contextRef="#ctx0" brushRef="#br0">303 86 7203,'0'0'10440,"-4"-13"-9707,-17-41-476,20 53-252,-1-1 1,1 0-1,-1 1 1,0 0-1,1-1 1,-1 1 0,0 0-1,0 0 1,0 0-1,0 0 1,0 0 0,0 0-1,0 1 1,0-1-1,0 1 1,0-1-1,0 1 1,-1 0 0,1 0-1,0 0 1,0 0-1,0 0 1,0 1 0,-4 0-1,-4 0 16,-5-1-16,0 0-1,0 1 1,1 1 0,-1 1 0,0 0 0,-27 9 0,37-9-6,0-1 0,0 0 0,0 1-1,0 0 1,0 0 0,1 1 0,0-1-1,-1 1 1,1 0 0,0 0 0,1 0 0,-1 1-1,1-1 1,0 1 0,0 0 0,0 0 0,1 0-1,0 0 1,0 0 0,0 1 0,-2 8 0,2 47-1,2-39-34,0-21 13,1 1 1,-1-1-1,1 1 0,-1-1 0,1 0 1,-1 1-1,1-1 0,0 0 0,-1 0 0,1 1 1,0-1-1,0 0 0,0 0 0,0 0 0,0 0 1,0 0-1,1 0 0,-1 0 0,0-1 0,0 1 1,0 0-1,1-1 0,-1 1 0,1-1 0,-1 1 1,0-1-1,1 0 0,-1 1 0,1-1 1,-1 0-1,3 0 0,55 2-780,-46-2 684,-7 0 99,4 0-52,0 0-1,0 0 1,0-1-1,0-1 1,10-2-1,-16 3 30,-1 0 0,0-1-1,0 1 1,0-1 0,0 0-1,0 0 1,0 0 0,-1 0-1,1 0 1,-1-1 0,1 1-1,-1-1 1,0 1 0,0-1-1,0 0 1,0 0 0,-1 0-1,3-5 1,7-16-6,0-1 1,-2 0-1,0 0 1,8-47-1,-30 504 1300,13-441-5268,0 0-2517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4.133"/>
    </inkml:context>
    <inkml:brush xml:id="br0">
      <inkml:brushProperty name="width" value="0.05" units="cm"/>
      <inkml:brushProperty name="height" value="0.05" units="cm"/>
      <inkml:brushProperty name="color" value="#008C3A"/>
    </inkml:brush>
  </inkml:definitions>
  <inkml:trace contextRef="#ctx0" brushRef="#br0">101 0 7363,'0'0'5840,"0"24"-4500,0 78-321,0-92-820,0-1 1,-1 0 0,0 1-1,-1-1 1,0 0 0,0 0-1,-1 0 1,0 0 0,-1 0-1,0-1 1,-8 14 0,-10 21 563,12-15-364,2 0 1,0 0 0,2 0 0,1 1 0,1 0-1,0 56 1,5-81-370,0 1-1,0-1 0,0 1 1,1-1-1,-1 0 1,1 1-1,0-1 1,0 0-1,1 0 0,-1 0 1,1-1-1,0 1 1,0 0-1,0-1 0,1 0 1,-1 0-1,1 0 1,-1 0-1,1-1 1,0 1-1,0-1 0,0 0 1,1 0-1,3 1 1,7 3 8,0 0 0,0-1-1,0-1 1,1 0 0,29 3 0,-23-6 31,1 0 0,-1-1 0,0-1 0,1-1 0,29-7 0,-40 6-69,0-1 0,0-1 0,0 0 0,0-1 0,-1 0 0,0 0 0,0-1 0,-1-1 0,0 0 0,14-14 0,-20 18-6,-1 0 0,1-1 0,-1 1 0,0-1 0,-1 1 0,1-1 0,-1 0 0,0 0 0,0 0 0,-1 0 0,1-1 0,-1 1 1,1-7-1,-1-7-30,0-1 0,-2-26 1,0 8 25,0 35 16,1 0 0,-1 1 0,0-1 0,0 0 0,0 1 0,0-1 0,0 1 0,0-1 0,-1 1 0,1 0 0,-1-1-1,1 1 1,-1 0 0,0 0 0,0 0 0,0 0 0,0 1 0,-1-1 0,1 0 0,0 1 0,-1 0 0,1-1 0,-1 1 0,1 0 0,-1 0 0,0 1 0,1-1 0,-1 0 0,0 1 0,-3-1 0,-14-2 45,0 1 1,0 0-1,-21 1 0,38 1-41,-6 1-2,0 0 1,0 0-1,0 1 0,0 0 1,0 1-1,1 0 1,-1 0-1,1 1 0,0 0 1,0 0-1,0 1 1,0 0-1,1 0 0,0 1 1,0 0-1,0 0 1,1 1-1,0-1 0,0 1 1,1 1-1,0-1 1,0 1-1,1 0 0,0 0 1,0 1-1,1-1 1,0 1-1,0-1 0,1 1 1,0 0-1,1 0 1,0 0-1,0 13 0,0-5 51,4 21-8,-2-37-57,0 0 1,-1 0 0,1 1 0,0-1 0,0 0-1,0 0 1,0 0 0,0 0 0,0 0-1,0 0 1,0 0 0,0 0 0,0 0 0,1-1-1,-1 1 1,0 0 0,0-1 0,1 1-1,-1-1 1,1 0 0,-1 1 0,0-1 0,2 0-1,56 4 242,-51-4-489,0 0 0,-1 0 0,1 1 0,0-1 0,0 2 0,0-1 0,0 1 0,13 5 0,-18 5-4708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4.490"/>
    </inkml:context>
    <inkml:brush xml:id="br0">
      <inkml:brushProperty name="width" value="0.05" units="cm"/>
      <inkml:brushProperty name="height" value="0.05" units="cm"/>
      <inkml:brushProperty name="color" value="#008C3A"/>
    </inkml:brush>
  </inkml:definitions>
  <inkml:trace contextRef="#ctx0" brushRef="#br0">0 6 15575,'0'0'10197,"19"-6"-10197,-6 6 0,-1 0-657,1 0-879,0 0-1410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5.635"/>
    </inkml:context>
    <inkml:brush xml:id="br0">
      <inkml:brushProperty name="width" value="0.05" units="cm"/>
      <inkml:brushProperty name="height" value="0.05" units="cm"/>
      <inkml:brushProperty name="color" value="#008C3A"/>
    </inkml:brush>
  </inkml:definitions>
  <inkml:trace contextRef="#ctx0" brushRef="#br0">318 391 7347,'0'0'12081,"5"-1"-11228,16-3-300,-20 5-529,0 1 0,0-1 0,-1 0 0,1 0 0,-1 1 0,1-1 0,-1 0 0,1 1 0,-1-1 0,0 0 0,0 1 1,0-1-1,1 0 0,-1 1 0,0-1 0,-1 1 0,1-1 0,0 2 0,0-2 7,1 44 157,0-28-58,0-1 1,-1 1-1,-1 0 1,0 0-1,-7 25 1,7-39-114,0 0 0,0 0 1,-1 0-1,0 0 0,1 0 0,-1 0 0,0-1 1,0 1-1,0-1 0,-1 0 0,1 1 0,-1-1 1,1 0-1,-1-1 0,1 1 0,-1 0 1,0-1-1,0 1 0,0-1 0,0 0 0,0 0 1,0 0-1,0 0 0,-4 0 0,-5 0 89,0 0 0,0 0 1,0-2-1,0 1 0,-18-4 0,18 0-87,-1 0 0,1-1 0,0-1-1,0 0 1,1 0 0,0-1 0,-11-9 0,3 4-37,14 8 10,1 0 0,-1 1-1,0-1 1,1-1-1,0 1 1,0-1-1,0 1 1,0-1 0,1 0-1,0-1 1,0 1-1,0 0 1,1-1-1,0 0 1,0 1 0,0-1-1,-1-9 1,1-5-42,0 1 0,2-1 1,0 0-1,4-21 0,-3 34-3,1-1-1,1 0 0,-1 1 0,1-1 1,1 1-1,-1 0 0,1 0 0,1 0 1,-1 0-1,1 1 0,0 0 0,0 0 1,10-8-1,13-11-500,45-31 1,-48 39 334,1 2 1,0 1-1,1 2 1,0 0-1,1 2 0,35-9 1,179-28-39,-198 40 384,-24 3-142,-15 2-2,1 1-1,-1-1 1,1 1 0,-1 1-1,1-1 1,-1 1 0,1 0 0,-1 0-1,1 0 1,10 3 0,-4 7-1269,-12-10 1192,0 0 0,0 1 0,0-1-1,0 0 1,0 0 0,0 1 0,0-1 0,0 0 0,-1 1 0,1-1 0,0 0-1,0 1 1,0-1 0,0 0 0,0 0 0,-1 1 0,1-1 0,0 0 0,0 0-1,0 1 1,-1-1 0,1 0 0,0 0 0,0 0 0,-1 1 0,1-1-1,0 0 1,0 0 0,-1 0 0,1 0 0,0 0 0,-1 0 0,1 1 0,0-1-1,-1 0 1,1 0 0,0 0 0,-1 0 0,-17 7-5786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6.148"/>
    </inkml:context>
    <inkml:brush xml:id="br0">
      <inkml:brushProperty name="width" value="0.05" units="cm"/>
      <inkml:brushProperty name="height" value="0.05" units="cm"/>
      <inkml:brushProperty name="color" value="#008C3A"/>
    </inkml:brush>
  </inkml:definitions>
  <inkml:trace contextRef="#ctx0" brushRef="#br0">5 17 9316,'0'0'9557,"-1"0"-9510,1-1 0,-1 0 0,1 1 0,0-1 0,-1 0 0,1 1-1,0-1 1,-1 0 0,1 1 0,0-1 0,0 0 0,0 0 0,0 1 0,0-1 0,0 0 0,0 0 0,0 1 0,0-1 0,0 0 0,0 0 0,0 1 0,1-2 0,6 3 1,0 1 1,-1-1-1,1 1 1,0 1-1,0-1 0,-1 1 1,1 0-1,-1 1 0,0 0 1,0 0-1,0 0 0,-1 0 1,0 1-1,6 6 0,13 13 57,33 43-1,-35-39-60,48 46 0,-45-48 28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29.685"/>
    </inkml:context>
    <inkml:brush xml:id="br0">
      <inkml:brushProperty name="width" value="0.05" units="cm"/>
      <inkml:brushProperty name="height" value="0.05" units="cm"/>
      <inkml:brushProperty name="color" value="#004F8B"/>
    </inkml:brush>
  </inkml:definitions>
  <inkml:trace contextRef="#ctx0" brushRef="#br0">192 1 11909,'0'0'6756,"-4"10"-6442,1-2-286,0 0-1,1 0 0,0 0 1,0 0-1,0 1 0,1-1 0,1 1 1,0-1-1,0 0 0,0 1 1,1-1-1,2 9 0,14 74 517,-3 1-1,-5 0 1,-2 100 0,-7 11 331,0-195-826,-1-1 1,0 0 0,0 1 0,-1-1-1,0 0 1,0 0 0,-5 11 0,-8 32 395,16-49-429,-1 0 1,0 1 0,-1-1 0,1 0-1,0 1 1,0-1 0,0 0 0,-1 1-1,1-1 1,-1 0 0,1 0 0,-1 1 0,1-1-1,-1 0 1,0 0 0,0 0 0,1 0-1,-1 0 1,0 0 0,0 0 0,0 0-1,0 0 1,0-1 0,0 1 0,0 0-1,-1 0 1,1-1 0,0 1 0,0-1-1,-1 1 1,1-1 0,0 0 0,0 1-1,-1-1 1,1 0 0,0 0 0,-1 0-1,-1 0 1,2-2-13,-1 0 1,1 0-1,0 0 0,0 0 0,0 0 0,1 0 1,-1 0-1,0 0 0,1 0 0,-1 0 0,1 0 1,0-5-1,-3-5-27,-10-27-66,-21-42-1,21 51 27,0 0 0,2-1-1,-10-41 1,13 9-430,3 0 1,4-107-1,2 84 266,-1 85 263,0 0 0,1 0 0,-1 0 0,0 0 0,0 0 0,0 0 0,0 0 0,0 0 0,0 0 0,0 0 0,0 0 0,-1 0 0,1 0 0,0 0 0,0 0 0,-1 1 0,1-1 0,-1 0 0,1 0 0,-1 0 0,1 0 0,-1 1 0,1-1 0,-1 0 0,0 0 0,1 1 0,-1-1 0,0 0 0,0 1 0,0-1 0,1 1 0,-1-1 0,0 1 0,0 0 0,0-1 0,0 1 0,0 0 0,0 0 0,0-1 0,0 1 0,0 0 0,0 0 0,0 0-1,-1 0 1,-2 0 10,28 7-53,0 1 0,0 1 0,0 1 1,-2 1-1,1 1 0,33 24 0,216 172 315,-216-162-264,5 6-32,89 67 62,-128-104-47,1 0 0,0-2 0,1 0 1,50 17-1,-65-27-22,-1-1 1,1-1 0,-1 1 0,1-1 0,10-1-1,-18 0 1,-1 0-1,0 1 1,1-1-1,-1 0 0,1 0 1,-1 0-1,1 0 1,-1 0-1,1-1 1,-1 1-1,0 0 1,1 0-1,-1 0 0,1 0 1,-1 0-1,1-1 1,-1 1-1,0 0 1,1 0-1,-1-1 0,0 1 1,1 0-1,-1 0 1,0-1-1,1 1 1,-1 0-1,0-1 0,1 1 1,-1-1-1,0 1 1,0 0-1,0-1 1,1 1-1,-1-1 0,0 1 1,0 0-1,0-1 1,0 1-1,0-2 1,1 0 32,3-23 160,-1 0-1,0 0 0,-2 0 1,-4-47-1,1 7 89,2-376 1485,0 441-1837,138 10-7113,-112-9 1274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6.482"/>
    </inkml:context>
    <inkml:brush xml:id="br0">
      <inkml:brushProperty name="width" value="0.05" units="cm"/>
      <inkml:brushProperty name="height" value="0.05" units="cm"/>
      <inkml:brushProperty name="color" value="#008C3A"/>
    </inkml:brush>
  </inkml:definitions>
  <inkml:trace contextRef="#ctx0" brushRef="#br0">258 1 16,'0'0'14673,"-20"31"-14059,-63 103-214,28-38 288,-17 21 1588,45-78-910,26-37-632,2-6-902,17-29-5846,-5 16-2936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6.836"/>
    </inkml:context>
    <inkml:brush xml:id="br0">
      <inkml:brushProperty name="width" value="0.05" units="cm"/>
      <inkml:brushProperty name="height" value="0.05" units="cm"/>
      <inkml:brushProperty name="color" value="#008C3A"/>
    </inkml:brush>
  </inkml:definitions>
  <inkml:trace contextRef="#ctx0" brushRef="#br0">1 9 12102,'0'0'8611,"339"-8"-8530,-276 8-146,-19 0 65,-6 0-80,-13 0-1264,-12 0-769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7.188"/>
    </inkml:context>
    <inkml:brush xml:id="br0">
      <inkml:brushProperty name="width" value="0.05" units="cm"/>
      <inkml:brushProperty name="height" value="0.05" units="cm"/>
      <inkml:brushProperty name="color" value="#008C3A"/>
    </inkml:brush>
  </inkml:definitions>
  <inkml:trace contextRef="#ctx0" brushRef="#br0">0 1 14359,'0'0'5186,"334"0"-4610,-278 0-576,-5 0-64,-14 0-1424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7.593"/>
    </inkml:context>
    <inkml:brush xml:id="br0">
      <inkml:brushProperty name="width" value="0.05" units="cm"/>
      <inkml:brushProperty name="height" value="0.05" units="cm"/>
      <inkml:brushProperty name="color" value="#008C3A"/>
    </inkml:brush>
  </inkml:definitions>
  <inkml:trace contextRef="#ctx0" brushRef="#br0">1 63 13046,'0'0'9028,"320"-57"-7747,-213 52-449,-12 5-704,-32 0-128,-32 0-352,-18 0-1745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8.010"/>
    </inkml:context>
    <inkml:brush xml:id="br0">
      <inkml:brushProperty name="width" value="0.05" units="cm"/>
      <inkml:brushProperty name="height" value="0.05" units="cm"/>
      <inkml:brushProperty name="color" value="#008C3A"/>
    </inkml:brush>
  </inkml:definitions>
  <inkml:trace contextRef="#ctx0" brushRef="#br0">265 1 7684,'0'0'8193,"-11"25"-7214,-31 79-344,40-98-565,0-1 0,0 1 0,0-1 0,1 1 0,-1 0 1,1-1-1,1 1 0,-1 0 0,1 0 0,0 0 0,1 7 0,1 8 2151,3-14-1724,13 0-556,1-1 1,0-1 0,31 5 0,21 4-19,-56-10 103,109 36-205,-114-36 134,0 1 0,1 0 0,-2 0-1,1 1 1,-1 0 0,0 1-1,0 0 1,0 0 0,7 10 0,-13-13 34,-1 0 0,1 0 1,-1 0-1,0 0 1,-1 0-1,1 1 1,-1-1-1,0 1 1,0-1-1,0 1 1,0 9-1,-1-11 19,0 0 0,0 0 0,0 0 0,-1 0 0,1 0 0,0 0 0,-1 0 1,0 0-1,0-1 0,0 1 0,0 0 0,0 0 0,-1-1 0,1 1 0,-1-1 0,0 1 0,0-1 0,1 0 0,-2 1 0,-2 1 0,-9 5 117,-1-2-1,0 0 1,0-1-1,-1 0 1,0-1-1,0-1 1,-20 3-1,-125 10 1393,137-15-1192,-7 1 57,0-1 0,-1-1 1,1-2-1,-33-6 0,59 6-366,0 0 1,0 0-1,0-1 0,0 0 1,0 0-1,0 0 0,0 0 1,1-1-1,-1 0 0,1 0 1,0 0-1,-1-1 1,2 0-1,-1 1 0,0-1 1,1 0-1,0-1 0,0 1 1,0-1-1,0 1 0,1-1 1,-1 0-1,1 0 0,1 0 1,-1 0-1,1 0 0,0 0 1,0 0-1,0-1 0,1 1 1,0-8-1,-1 10-137,1 0 1,1 0-1,-1 0 0,0 0 1,1 0-1,-1 1 0,1-1 0,0 0 1,0 1-1,0-1 0,0 0 1,1 1-1,-1-1 0,1 1 1,-1 0-1,1-1 0,0 1 1,0 0-1,0 0 0,3-2 0,0 1-680,0-1 0,1 2-1,-1-1 1,1 1-1,0 0 1,0 0-1,-1 0 1,1 1 0,7-1-1,31-4-9616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8.346"/>
    </inkml:context>
    <inkml:brush xml:id="br0">
      <inkml:brushProperty name="width" value="0.05" units="cm"/>
      <inkml:brushProperty name="height" value="0.05" units="cm"/>
      <inkml:brushProperty name="color" value="#008C3A"/>
    </inkml:brush>
  </inkml:definitions>
  <inkml:trace contextRef="#ctx0" brushRef="#br0">322 10 15399,'0'0'4605,"-13"32"-3981,-37 101-416,48-129-201,1 0-1,-1 0 1,1 0-1,0 0 1,0 0-1,1 1 1,-1-1 0,1 0-1,0 0 1,0 1-1,1-1 1,-1 0-1,1 0 1,1 7-1,0-9 4,-1 1-1,1-1 0,0 1 0,0-1 1,0 0-1,0 0 0,0 0 0,0 0 0,1 0 1,-1 0-1,0-1 0,5 3 0,5 3 27,3 5-21,1-1 1,1-1 0,0-1 0,0 0 0,1-1-1,0-1 1,0 0 0,1-2 0,0 0-1,0-1 1,20 1 0,-37-5-18,-1 0 0,0-1-1,0 1 1,1 0 0,-1-1 0,0 1-1,0-1 1,0 0 0,0 1 0,0-1-1,0 0 1,0 0 0,0 1 0,0-1 0,0 0-1,0 0 1,0 0 0,-1 0 0,1 0-1,0-1 1,-1 1 0,1 0 0,-1 0-1,1 0 1,-1 0 0,1-1 0,-1 1-1,0 0 1,0 0 0,0-1 0,0 1 0,0-2-1,1-54-146,-1 39 97,-1 10 43,-1 1 0,1-1 1,-1 1-1,0-1 0,-1 1 0,0 0 0,0 0 0,0 0 0,-1 0 0,0 0 0,0 1 1,-1 0-1,0 0 0,0 0 0,0 0 0,-7-4 0,-7-7-16,0 1 0,-1 1 0,-43-24 1,46 30 22,-1 1 0,0 1 0,-1 1 0,0 0 0,0 1 1,-22-2-1,-6 1 18,-65 2-1,108 4-19,0 0 0,0 0 1,-1 0-1,1 1 0,0-1 0,0 1 0,1 0 0,-1 0 0,-5 2 0,8-2 1,0 0-1,0 0 0,0 0 0,0 0 0,-1 1 0,1-1 0,1 0 0,-1 1 0,0-1 0,0 1 0,0-1 0,1 1 0,-1-1 0,1 1 0,-1-1 0,1 1 0,0-1 0,0 1 0,-1 0 1,1-1-1,0 1 0,1 0 0,-1 1 0,0 4-38,0 0 1,0 0-1,0 0 0,1 0 1,0 0-1,1 0 1,-1 0-1,6 12 0,-5-16-186,0 0-1,0-1 1,0 1-1,0-1 1,1 1-1,-1-1 1,1 0-1,0 0 1,-1 0-1,1 0 1,0 0-1,0-1 1,0 1-1,0-1 1,1 0-1,-1 0 1,0 0-1,1 0 1,-1-1-1,5 1 1,30 3-5586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8.697"/>
    </inkml:context>
    <inkml:brush xml:id="br0">
      <inkml:brushProperty name="width" value="0.05" units="cm"/>
      <inkml:brushProperty name="height" value="0.05" units="cm"/>
      <inkml:brushProperty name="color" value="#008C3A"/>
    </inkml:brush>
  </inkml:definitions>
  <inkml:trace contextRef="#ctx0" brushRef="#br0">271 148 10357,'0'0'8726,"0"25"-7629,-1-10-884,0-4-94,1 0 0,0 0 0,0 0 0,4 20 0,-3-26-84,1-1 0,-1 1 0,1-1 0,0 1 0,0-1 0,0 0 0,0 0 0,1 0 0,0 0 0,0 0 0,0 0 0,0-1 0,0 1 0,1-1 0,0 0 0,-1 0 0,7 3 0,13 6-14,0-2 1,0 0 0,1-2-1,0-1 1,0 0-1,33 3 1,1-3-634,91 0 0,-145-7 498,-1 1 0,1-1 0,0-1 0,0 1 0,-1 0 0,1-1 0,-1 0 0,1 0 0,0 0 0,-1 0 0,7-4 0,-8 3 55,-1 1 0,1-1 0,-1 0-1,1 0 1,-1 0 0,0 0 0,0 0 0,0 0 0,0 0 0,0 0 0,0-1-1,-1 1 1,1 0 0,-1-1 0,1 1 0,-1 0 0,0-1 0,0-2 0,1-3 37,-1-1-1,1 1 1,-2-1 0,1 0 0,-1 1 0,-1 0 0,0-1 0,0 1 0,0 0 0,-1 0 0,-7-13 0,4 10 67,-1 1 0,-1 0 0,0 0 0,-1 0 0,0 1 0,0 1 1,-16-12-1,-7-5 12,-1 2 1,-70-37-1,84 51-16,-1 1-1,0 0 1,0 2-1,-1 0 1,0 2-1,0 0 0,-32-1 1,10 3 53,-69 7 0,96-3-582,0 1 0,0 0 0,0 2 0,0 0 0,0 0 0,1 2 0,-19 10 0,1 3-8967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49.781"/>
    </inkml:context>
    <inkml:brush xml:id="br0">
      <inkml:brushProperty name="width" value="0.05" units="cm"/>
      <inkml:brushProperty name="height" value="0.05" units="cm"/>
      <inkml:brushProperty name="color" value="#008C3A"/>
    </inkml:brush>
  </inkml:definitions>
  <inkml:trace contextRef="#ctx0" brushRef="#br0">1 353 4578,'0'0'5949,"6"0"-5065,19 0-92,-19 0 3119,-5-31-1737,5 2-2121,-2-1-1,-1 1 1,-1-1-1,-4-48 0,1 17 177,2 58-224,0 1 0,0-1-1,0 1 1,0 0 0,0-1 0,1 1-1,-1 0 1,1 0 0,0 0-1,0 0 1,0 0 0,0 0-1,0 1 1,0-1 0,0 1 0,3-2-1,21-21 87,-25 19 21,-1 10-182,0 32-219,0-36 70,0 0 1,0 0 0,0 0 0,0 0 0,0 0-1,-1 0 1,1 0 0,0 0 0,-1 0-1,1 0 1,-1 0 0,1 0 0,-1 0 0,0 0-1,1 0 1,-1 0 0,-1 1 0,-9 1-6345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2.556"/>
    </inkml:context>
    <inkml:brush xml:id="br0">
      <inkml:brushProperty name="width" value="0.05" units="cm"/>
      <inkml:brushProperty name="height" value="0.05" units="cm"/>
      <inkml:brushProperty name="color" value="#008C3A"/>
    </inkml:brush>
  </inkml:definitions>
  <inkml:trace contextRef="#ctx0" brushRef="#br0">391 147 12166,'0'0'9577,"13"-3"-9179,-7 1-369,-2 1-18,0 0-1,0 0 0,1 0 1,-1 0-1,0 1 0,0 0 1,7 0-1,-9 0 1,0 1 0,-1-1-1,1 1 1,0-1 0,0 1 0,-1 0 0,1 0 0,-1 0 0,1 0 0,-1 0 0,1 0-1,-1 0 1,1 0 0,-1 1 0,0-1 0,0 0 0,1 1 0,-1-1 0,0 1 0,-1 0-1,1-1 1,0 1 0,0 0 0,0 3 0,7 18 160,-2 0 1,-1 1-1,-1 0 0,2 38 1,-6 102 257,-2-70-106,2-71-270,0 8 99,-1-1 0,-7 52-1,6-73-99,0 0 0,-1 0-1,0 0 1,0 0 0,-1 0 0,0-1-1,-1 0 1,0 0 0,0 0-1,0 0 1,-1-1 0,0 0 0,-8 7-1,10-11-16,0-1 0,0 0 0,-1 0 1,1 0-1,-1 0 0,1-1 0,-1 1 0,0-1 0,1 0 0,-1-1 0,0 1 0,0-1 0,-7 0 0,0-1 38,-1 1 0,1-2 1,0 0-1,-14-3 0,11-1-44,-1 1 0,1-2 0,0 0 0,1-1 0,0 0 0,0-1 1,1-1-1,0 0 0,0-1 0,1 0 0,1-1 0,0 0 0,0-1 1,1 0-1,-9-18 0,7 11-97,2-1 0,1 0 0,0-1 0,2 1 1,0-2-1,2 1 0,0-1 0,2 1 0,0-1 0,1-28 1,1 18-62,3-40-169,-1 69 278,0 0 1,0 0-1,0-1 1,1 1-1,-1 0 0,1 1 1,0-1-1,0 0 1,0 0-1,1 1 1,-1-1-1,1 1 0,0 0 1,4-4-1,22-16-210,1 1 0,2 2 0,0 0 0,1 2 0,0 2 0,37-12 0,219-58-655,-274 82 899,32-7 3,77-9-1,-49 16-7359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3.066"/>
    </inkml:context>
    <inkml:brush xml:id="br0">
      <inkml:brushProperty name="width" value="0.05" units="cm"/>
      <inkml:brushProperty name="height" value="0.05" units="cm"/>
      <inkml:brushProperty name="color" value="#008C3A"/>
    </inkml:brush>
  </inkml:definitions>
  <inkml:trace contextRef="#ctx0" brushRef="#br0">20 24 3378,'0'0'14729,"-4"-5"-13630,4 4-1012,-8-12 202,3 8-13,3 8 457,3 8-655,0 0-1,1 0 1,0 0 0,1 0 0,0 0-1,1-1 1,7 15 0,45 78 398,-38-72-403,-1-2 117,1 0 0,1-1 0,1-1 0,45 45 0,-63-70-1912,-5-5-205,-8-9-2320,9 10 3165,-10-11-6041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0.877"/>
    </inkml:context>
    <inkml:brush xml:id="br0">
      <inkml:brushProperty name="width" value="0.05" units="cm"/>
      <inkml:brushProperty name="height" value="0.05" units="cm"/>
      <inkml:brushProperty name="color" value="#004F8B"/>
    </inkml:brush>
  </inkml:definitions>
  <inkml:trace contextRef="#ctx0" brushRef="#br0">17 2 8452,'0'0'15127,"-17"-2"-12353,52 13-2680,-1 2-1,0 1 0,-1 2 0,51 32 0,-9-5 76,185 90 69,136 75-262,-345-171-14,-50-35 16,0 0 0,-1 0-1,1 0 1,-1 1 0,0-1-1,0 0 1,0 0 0,0 0-1,0 1 1,0-1 0,0 0-1,-1 0 1,1 0 0,-1 0-1,-1 4 1,-6 4 31,-1 0-1,-1 0 1,0 0 0,0-1-1,-1-1 1,0 0 0,-16 9-1,11-6 3,-33 24 2,2 2 1,2 3-1,1 1 0,2 2 1,2 3-1,-39 56 0,41-51 94,-3-2 0,-84 77-1,118-116-39,12-6-572,20-5-881,16-10-691,-5-2-2761,-5 0-1477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3.391"/>
    </inkml:context>
    <inkml:brush xml:id="br0">
      <inkml:brushProperty name="width" value="0.05" units="cm"/>
      <inkml:brushProperty name="height" value="0.05" units="cm"/>
      <inkml:brushProperty name="color" value="#008C3A"/>
    </inkml:brush>
  </inkml:definitions>
  <inkml:trace contextRef="#ctx0" brushRef="#br0">258 1 10549,'0'0'7168,"-13"28"-6567,6-12-503,-63 160 767,49-127-65,-2-2 1,-44 68-1,35-62-181,14-24 428,12-19-2149,17-32-14901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3.738"/>
    </inkml:context>
    <inkml:brush xml:id="br0">
      <inkml:brushProperty name="width" value="0.05" units="cm"/>
      <inkml:brushProperty name="height" value="0.05" units="cm"/>
      <inkml:brushProperty name="color" value="#008C3A"/>
    </inkml:brush>
  </inkml:definitions>
  <inkml:trace contextRef="#ctx0" brushRef="#br0">0 74 12374,'0'0'9796,"365"-68"-9780,-283 65-16,-19 0-96,-13 3-1249,-12 0-831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4.094"/>
    </inkml:context>
    <inkml:brush xml:id="br0">
      <inkml:brushProperty name="width" value="0.05" units="cm"/>
      <inkml:brushProperty name="height" value="0.05" units="cm"/>
      <inkml:brushProperty name="color" value="#008C3A"/>
    </inkml:brush>
  </inkml:definitions>
  <inkml:trace contextRef="#ctx0" brushRef="#br0">0 0 14263,'0'0'6707,"321"3"-6387,-233-3-224,-19 0-96,-6 0-416,-25 0-369,-6-3-1696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4.425"/>
    </inkml:context>
    <inkml:brush xml:id="br0">
      <inkml:brushProperty name="width" value="0.05" units="cm"/>
      <inkml:brushProperty name="height" value="0.05" units="cm"/>
      <inkml:brushProperty name="color" value="#008C3A"/>
    </inkml:brush>
  </inkml:definitions>
  <inkml:trace contextRef="#ctx0" brushRef="#br0">1 29 10629,'0'0'10437,"371"-28"-10069,-296 28-304,-18 0-128,-7 0-240,-25 0-241,-18 0-1520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4.822"/>
    </inkml:context>
    <inkml:brush xml:id="br0">
      <inkml:brushProperty name="width" value="0.05" units="cm"/>
      <inkml:brushProperty name="height" value="0.05" units="cm"/>
      <inkml:brushProperty name="color" value="#008C3A"/>
    </inkml:brush>
  </inkml:definitions>
  <inkml:trace contextRef="#ctx0" brushRef="#br0">52 0 9748,'0'0'4640,"0"26"-3901,0 81-115,-1-104-487,1 1 0,0-1 0,0 0 0,0 1 0,0-1 0,1 0 0,-1 0 0,1 1 0,0-1 0,0 0 0,0 0 0,0 0 0,4 6 0,-4-9-36,0 1 0,0 0 0,0-1 0,1 1 1,-1-1-1,0 1 0,1-1 0,-1 1 0,0-1 0,1 0 0,-1 0 0,0 0 0,1 1 0,-1-1 0,1-1 0,-1 1 1,0 0-1,3-1 0,12 0-45,66 1 547,114 15-1,-172-12-760,0 1 1,0 2-1,0 0 0,-1 2 0,0 0 0,0 2 0,-1 0 1,0 2-1,26 17 0,-44-25 139,1-1 1,-1 1 0,1 0-1,-1 0 1,0 1 0,-1-1-1,1 1 1,-1 0 0,0 0-1,0 0 1,-1 0 0,5 10-1,-5-3 53,1 0-1,-2 0 1,1 0-1,-1 0 1,-2 12-1,1-20 10,0 0-1,-1-1 0,0 1 1,0 0-1,0-1 0,0 1 1,-1-1-1,1 1 0,-1-1 1,0 1-1,0-1 0,0 0 0,0 0 1,-1 0-1,1 0 0,-1-1 1,0 1-1,0-1 0,0 1 1,0-1-1,0 0 0,0 0 0,-6 2 1,-9 5 150,-1-2 0,1 0 0,-26 6-1,27-8-71,-31 6 516,-1-2 0,1-3 0,-1-1-1,0-3 1,0-1 0,-60-8 0,101 6-557,0 0 1,0-1-1,0 0 0,1 0 0,-1 0 0,0-1 1,1-1-1,0 1 0,-11-7 0,15 7-67,0 1-1,0 0 0,0-1 0,0 0 0,1 1 0,-1-1 0,1 0 0,-1-1 0,1 1 0,0 0 1,0-1-1,0 1 0,1-1 0,-1 1 0,1-1 0,0 0 0,0 0 0,0 1 0,1-1 0,-1-7 1,1 3-26,0 7-81,-1 0 1,1-1 0,0 1 0,0 0 0,0-1 0,0 1 0,0 0 0,0-1 0,1 1-1,-1 0 1,0-1 0,1 1 0,-1 0 0,1-1 0,-1 1 0,1 0 0,0 0 0,-1 0 0,1 0-1,0 0 1,0 0 0,0 0 0,0 0 0,0 0 0,0 0 0,0 0 0,0 0 0,0 0-1,0 1 1,0-1 0,0 1 0,1-1 0,-1 1 0,0-1 0,0 1 0,1 0 0,1-1 0,23-6-1737,1 1 1,36-4 0,-6 5-5604,-24 2-1504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5.303"/>
    </inkml:context>
    <inkml:brush xml:id="br0">
      <inkml:brushProperty name="width" value="0.05" units="cm"/>
      <inkml:brushProperty name="height" value="0.05" units="cm"/>
      <inkml:brushProperty name="color" value="#008C3A"/>
    </inkml:brush>
  </inkml:definitions>
  <inkml:trace contextRef="#ctx0" brushRef="#br0">145 97 11637,'0'0'8746,"3"11"-8343,3 58-84,-5-46-226,1 1 0,0-1 0,2 0 0,11 37 0,-9-46-60,0 0 0,1-1-1,1 1 1,0-1 0,1-1 0,0 0 0,1 0 0,18 16-1,-21-22-15,0 0 0,1 0 0,0-1-1,0 0 1,1 0 0,-1-1 0,1-1-1,0 1 1,0-1 0,0-1 0,1 1 0,-1-2-1,0 1 1,18-1 0,-25-1-23,0 0 0,0 0 0,0-1-1,0 1 1,0-1 0,0 0 0,0 0 0,0 0 0,0 0 0,0 0 0,0 0 0,0 0 0,-1 0 0,1-1-1,-1 1 1,1-1 0,-1 1 0,1-1 0,-1 1 0,0-1 0,0 0 0,0 0 0,0 0 0,0 0 0,0 0 0,0 0-1,0 0 1,-1 0 0,1 0 0,-1-4 0,3-7-83,-1 0-1,-1-1 1,-1-21 0,0 27 43,1-31-68,0 16 31,-1 1-1,-4-28 0,3 43 74,-1 0 0,0-1 0,0 1 0,0 0 0,-1 0 0,0 1 0,0-1 0,-1 0 0,0 1 0,-8-10 0,-2-2 28,-2 1 1,0 1 0,0 1-1,-2 0 1,0 1 0,-32-18-1,36 25-3,0 0 0,0 1 0,-1 1 0,0 0-1,0 1 1,-1 1 0,1 0 0,-1 1 0,1 1-1,-26 1 1,37 0-7,1 0 0,0 0 0,-1 1-1,1 0 1,0-1 0,-1 1 0,1 0 0,0 1 0,0-1-1,0 0 1,0 1 0,0 0 0,0 0 0,0 0 0,1 0-1,-1 0 1,1 0 0,-1 1 0,1-1 0,0 1 0,0 0-1,0-1 1,0 1 0,1 0 0,-1 0 0,1 0 0,-2 6-1,-1 5 0,1-1 0,1 1 0,0 0 0,1-1 1,1 22-1,0-32-14,0 1 1,0-1-1,1 0 1,-1 0 0,1 0-1,0 0 1,-1 0-1,2 0 1,-1-1 0,0 1-1,0 0 1,1 0-1,0-1 1,-1 1 0,1-1-1,0 1 1,0-1-1,1 0 1,-1 0 0,0 0-1,1 0 1,-1 0-1,1 0 1,4 2 0,34 9-1694,3-9-4265,-13-4-3253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5.703"/>
    </inkml:context>
    <inkml:brush xml:id="br0">
      <inkml:brushProperty name="width" value="0.05" units="cm"/>
      <inkml:brushProperty name="height" value="0.05" units="cm"/>
      <inkml:brushProperty name="color" value="#008C3A"/>
    </inkml:brush>
  </inkml:definitions>
  <inkml:trace contextRef="#ctx0" brushRef="#br0">221 26 11093,'0'0'7748,"-6"33"-6769,-1 1-797,2 1 0,-1 37 1,6-66-170,1 0 0,0-1 1,0 1-1,0 0 1,1 0-1,0-1 1,0 1-1,0-1 0,1 0 1,0 0-1,0 1 1,0-2-1,0 1 0,1 0 1,0-1-1,0 1 1,0-1-1,1 0 0,-1-1 1,1 1-1,7 3 1,1 3-3,8 7 24,1-2-1,47 26 0,-60-36-42,0-1 0,0-1 1,0 1-1,0-1 0,0-1 0,1 0 0,0 0 0,-1-1 0,1 0 0,0-1 0,-1 0 0,12-1 0,-19 0 18,1 0-1,-1 0 1,1-1-1,-1 1 0,0-1 1,0 1-1,0-1 1,0 0-1,0 0 0,0 0 1,0 0-1,-1 0 1,1 0-1,-1-1 0,1 1 1,-1 0-1,0-1 1,0 1-1,0-1 0,0 1 1,0-5-1,2-4-68,0 1-1,-1-1 1,-1 1-1,1-17 1,0-18-99,-1-38-46,-1 76 190,-1 1-1,0-1 1,0 0-1,0 0 1,-1 1-1,0-1 1,-1 1-1,1 0 0,-6-8 1,3 6 29,-1 0-1,-1 1 1,1 0 0,-1 1 0,0-1-1,-1 1 1,0 1 0,1 0-1,-2 0 1,1 0 0,-1 1 0,1 0-1,-1 1 1,0 0 0,-1 0 0,-11-2-1,-14 0 240,-1 0-1,-69 2 1,92 4-231,0-1 0,1 2-1,-1 0 1,1 0 0,0 1 0,0 1-1,0 0 1,0 1 0,-19 10 0,24-11-131,0 0 1,0 1 0,1 0 0,-1 0-1,1 0 1,0 1 0,1 0 0,0 0-1,0 0 1,0 1 0,1 0-1,-1 0 1,2 0 0,-1 0 0,-4 14-1,6-6-3042,2-6-4030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6.171"/>
    </inkml:context>
    <inkml:brush xml:id="br0">
      <inkml:brushProperty name="width" value="0.05" units="cm"/>
      <inkml:brushProperty name="height" value="0.05" units="cm"/>
      <inkml:brushProperty name="color" value="#008C3A"/>
    </inkml:brush>
  </inkml:definitions>
  <inkml:trace contextRef="#ctx0" brushRef="#br0">1 57 11749,'0'0'7494,"74"-5"-6995,-18 0-402,469-22 375,1376 8 219,-1976 19-230,21 0-7112,30 0-237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7.003"/>
    </inkml:context>
    <inkml:brush xml:id="br0">
      <inkml:brushProperty name="width" value="0.05" units="cm"/>
      <inkml:brushProperty name="height" value="0.05" units="cm"/>
      <inkml:brushProperty name="color" value="#008C3A"/>
    </inkml:brush>
  </inkml:definitions>
  <inkml:trace contextRef="#ctx0" brushRef="#br0">0 369 6643,'0'0'11821,"20"-8"-11180,-1 2-578,-9 3-57,0 0 1,-1 0-1,1-1 0,-1-1 0,0 1 1,0-2-1,0 1 0,0-1 1,-1-1-1,0 1 0,9-11 0,9-16-48,-1-2-1,-2 0 0,-1-1 1,-2-2-1,15-41 0,-26 50-114,-10 52-198,1 180 424,0 58 204,0-86 3342,0-174-3919,3 0 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7.339"/>
    </inkml:context>
    <inkml:brush xml:id="br0">
      <inkml:brushProperty name="width" value="0.05" units="cm"/>
      <inkml:brushProperty name="height" value="0.05" units="cm"/>
      <inkml:brushProperty name="color" value="#008C3A"/>
    </inkml:brush>
  </inkml:definitions>
  <inkml:trace contextRef="#ctx0" brushRef="#br0">1 0 13718,'0'0'7364,"25"119"-7188,-19-113-128,1-6-48,-1 0-368,0 0-2306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1.691"/>
    </inkml:context>
    <inkml:brush xml:id="br0">
      <inkml:brushProperty name="width" value="0.05" units="cm"/>
      <inkml:brushProperty name="height" value="0.05" units="cm"/>
      <inkml:brushProperty name="color" value="#004F8B"/>
    </inkml:brush>
  </inkml:definitions>
  <inkml:trace contextRef="#ctx0" brushRef="#br0">116 213 10661,'0'0'9297,"0"-2"-8441,0 9-564,0 197 2031,0-198-2288,0 0 0,1-1 0,-1 1 0,1-1 0,0 1 0,1-1 0,-1 0-1,1 1 1,0-1 0,1 0 0,-1 0 0,1 0 0,0-1 0,0 1 0,0-1-1,6 7 1,-2-5-18,0-1-1,-1 1 1,2-2-1,-1 1 1,0-1-1,1 0 1,0-1-1,0 1 1,15 3-1,12-1-37,1 0 0,-1-2 1,1-2-1,41-3 0,-45 1 42,-21 0-22,0-1-1,0 0 0,1-1 0,-1 0 1,0-1-1,0 0 0,-1 0 0,1-1 0,-1-1 1,0 0-1,11-7 0,-15 8-3,0 0-1,-1 0 1,0-1-1,1 1 1,-2-1-1,1 0 1,-1-1-1,1 1 1,-2-1-1,1 0 1,0 0-1,-1 0 1,-1 0-1,1-1 1,-1 1 0,0-1-1,0 0 1,0 1-1,0-9 1,0-120 1,-3 74 413,0 56-363,0-1 1,-1 1-1,1 0 0,-1 0 1,0 0-1,0 1 0,0-1 1,-1 0-1,0 1 0,0-1 0,0 1 1,0 0-1,-1 0 0,1 0 1,-1 1-1,0-1 0,-8-4 1,-13-10 502,-48-27 1,61 38-463,-13-5-13,-1 1 0,0 1 1,-1 1-1,0 2 0,0 1 0,-1 1 1,0 1-1,1 1 0,-1 1 1,0 2-1,-1 1 0,-33 6 1,56-6-93,0 1 0,0 0 1,1 0-1,-1 1 1,0 0-1,1 0 1,0 0-1,-1 1 1,1 0-1,1-1 1,-1 2-1,1-1 1,-1 1-1,1-1 0,0 1 1,-4 7-1,-3 5-49,1-1-1,1 2 1,-14 34-1,19-39-59,1 0 0,1 1 0,1-1-1,0 0 1,0 1 0,3 22 0,-1 0-346,-1-34 323,1 1 0,-1-1 0,0 0-1,1 0 1,0 1 0,-1-1 0,1 0 0,0 0 0,0 0 0,0 0 0,1 0 0,-1 0-1,0 0 1,1 0 0,-1-1 0,1 1 0,0 0 0,-1-1 0,1 1 0,0-1-1,0 0 1,0 0 0,0 1 0,0-1 0,0-1 0,3 2 0,30 8-3095,-1-8-3599,-9-2-2446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7.838"/>
    </inkml:context>
    <inkml:brush xml:id="br0">
      <inkml:brushProperty name="width" value="0.05" units="cm"/>
      <inkml:brushProperty name="height" value="0.05" units="cm"/>
      <inkml:brushProperty name="color" value="#008C3A"/>
    </inkml:brush>
  </inkml:definitions>
  <inkml:trace contextRef="#ctx0" brushRef="#br0">455 46 15783,'0'0'4706,"-57"-9"-4495,-178-24-59,225 32-136,0 0-1,-1 0 1,1 1 0,-1 0-1,1 1 1,-18 4-1,25-4-12,1 0-1,-1 0 1,1 0-1,-1 1 0,1-1 1,0 1-1,-1 0 1,1 0-1,0 0 1,0 0-1,0 0 0,0 0 1,-1 3-1,-2 1-3,1 1 17,-1 0 0,1 1 0,0 0 0,1 0 1,0 0-1,0 1 0,1-1 0,0 0 1,0 1-1,1 0 0,0-1 0,0 1 0,1 0 1,2 14-1,-2-16-14,0-3 2,1 0 0,0 0 0,0-1 0,0 1-1,1 0 1,-1-1 0,1 1 0,0-1 0,0 1 0,0-1 0,0 0 0,1 0 0,-1 0-1,1 0 1,0 0 0,-1-1 0,2 1 0,-1-1 0,0 0 0,0 0 0,1 0-1,-1 0 1,1-1 0,-1 1 0,6 1 0,10 4-32,1-1 0,0-1 0,31 5 0,-22-5-740,1-1 0,0-2-1,-1-1 1,53-5 0,-78 3 637,0 0 0,0-1 0,0 1 0,0-1 0,0 0 0,-1 0 0,1 0 0,-1-1 0,1 1 0,-1-1 0,0 0 0,0 0 0,0 0 0,0 0 0,-1 0 0,1-1 0,-1 1 0,0-1 0,0 0 0,0 1 0,-1-1-1,1 0 1,-1 0 0,0 0 0,0 0 0,1-6 0,2-13-319,-1-1 1,-1 0-1,-2-33 0,0 42 2228,0 32-162,-6 383 2213,6-393-3765,0 0 0,0 0 0,1 0 0,0 0 0,0 0 0,0 0 0,1-1 0,0 1 0,1-1 0,-1 1 0,1-1 0,1 0 0,-1 0 0,1 0 0,0 0 0,0-1 0,10 10 0,-13-14-114,-1-5-278,0-17-1588,0 3-2937,0-1-4679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8.285"/>
    </inkml:context>
    <inkml:brush xml:id="br0">
      <inkml:brushProperty name="width" value="0.05" units="cm"/>
      <inkml:brushProperty name="height" value="0.05" units="cm"/>
      <inkml:brushProperty name="color" value="#008C3A"/>
    </inkml:brush>
  </inkml:definitions>
  <inkml:trace contextRef="#ctx0" brushRef="#br0">0 1 14871,'0'0'3724,"0"29"-2910,0 99-379,0-109-365,1 0 0,1 0 1,1 0-1,0 0 1,1-1-1,1 1 0,1-1 1,1 0-1,0 0 0,1-1 1,1 0-1,1-1 0,0 0 1,1 0-1,18 19 1,-21-26-33,1 0 0,0 0 0,0-1 0,1 0 0,0-1 0,0 0-1,1-1 1,0 0 0,0 0 0,1-1 0,-1-1 0,1 0 0,0 0 0,0-1 0,1-1 0,-1 0 0,0-1 0,1 0 0,-1-1 0,19-2 0,-27 2-69,0 0 0,0-1 0,0 1 0,0-1 0,0 0 0,0 0 0,0-1 0,0 1 0,-1-1 0,1 0 0,-1 0 0,1 0 0,-1 0 0,0-1 0,1 1 0,-1-1 0,-1 0 0,1 0 0,0 0 0,-1 0 0,1 0 0,-1-1 0,0 1 0,0-1 0,0 1 0,1-8 0,1-4-395,0 0 1,-2 0-1,0 0 1,0-1-1,-2-24 0,0 38 409,0 0-1,0 0 1,0 0-1,0 0 0,-1 0 1,1 0-1,0 1 1,-1-1-1,1 0 1,-1 0-1,0 0 0,0 1 1,0-1-1,0 0 1,0 1-1,0-1 0,0 1 1,0-1-1,0 1 1,-1 0-1,1-1 1,-1 1-1,1 0 0,-1 0 1,1 0-1,-1 0 1,0 0-1,1 0 0,-1 1 1,-3-2-1,-5 0 23,1 1 0,-1 0 1,1 0-1,-1 1 0,-11 1 0,-5 0 21,10 0 143,0 1 0,1 0 0,-1 1 0,1 1 0,-1 0 0,1 1 0,1 1 0,-1 0 0,1 1-1,0 1 1,0 0 0,1 1 0,0 0 0,1 1 0,0 0 0,0 1 0,1 0 0,1 1 0,0 1 0,1-1 0,-12 21 0,19-27-93,0 1 0,0-1 0,0 1 0,1-1 0,0 1 1,1 0-1,0-1 0,0 13 0,0-5-108,1-14-22,-1 1 0,0-1 0,0 1 1,0-1-1,0 0 0,0 1 0,0-1 0,1 0 0,-1 1 0,0-1 0,0 0 0,0 1 0,1-1 0,-1 0 1,0 1-1,1-1 0,-1 0 0,0 0 0,0 1 0,1-1 0,-1 0 0,1 0 0,-1 0 0,0 0 0,1 1 0,-1-1 1,0 0-1,1 0 0,-1 0 0,1 0 0,-1 0 0,0 0 0,1 0 0,-1 0 0,1 0 0,-1 0 0,0 0 1,1 0-1,-1 0 0,0 0 0,1-1 0,-1 1 0,1 0 0,5 0-4121,6 0-4125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8:58.620"/>
    </inkml:context>
    <inkml:brush xml:id="br0">
      <inkml:brushProperty name="width" value="0.05" units="cm"/>
      <inkml:brushProperty name="height" value="0.05" units="cm"/>
      <inkml:brushProperty name="color" value="#008C3A"/>
    </inkml:brush>
  </inkml:definitions>
  <inkml:trace contextRef="#ctx0" brushRef="#br0">0 1 15207,'0'0'11573,"88"3"-12309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1.467"/>
    </inkml:context>
    <inkml:brush xml:id="br0">
      <inkml:brushProperty name="width" value="0.05" units="cm"/>
      <inkml:brushProperty name="height" value="0.05" units="cm"/>
      <inkml:brushProperty name="color" value="#008C3A"/>
    </inkml:brush>
  </inkml:definitions>
  <inkml:trace contextRef="#ctx0" brushRef="#br0">845 0 11237,'0'0'2783,"-17"42"-1134,6-18-1463,-4 9 47,1 1 0,2 1 0,1 0-1,2 0 1,1 1 0,2 0 0,-3 51-1,9 322 1535,-1 57-675,-38-2 193,-43 5-405,24-156-480,50-267-328,-65 349 402,-34-10 312,-149 259 1015,226-573-1671,16-42-64,2 1-1,0 0 1,2 1-1,2 0 1,1 1-1,-6 64 1,13-94-29,0-7-613,-2-42-998,2-40-989,8 29-4033,-2 28-1392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2.997"/>
    </inkml:context>
    <inkml:brush xml:id="br0">
      <inkml:brushProperty name="width" value="0.05" units="cm"/>
      <inkml:brushProperty name="height" value="0.05" units="cm"/>
      <inkml:brushProperty name="color" value="#008C3A"/>
    </inkml:brush>
  </inkml:definitions>
  <inkml:trace contextRef="#ctx0" brushRef="#br0">531 317 9796,'0'0'7857,"0"30"-7075,0 226 592,-1-243-1302,0 1-1,-1-1 1,-1 0 0,0 0-1,-1 0 1,0-1-1,-1 1 1,-1-1 0,1 0-1,-2-1 1,0 1-1,0-1 1,-1 0 0,-1-1-1,1 0 1,-2 0 0,1-1-1,-1 0 1,-1-1-1,0 0 1,0-1 0,0 0-1,-1 0 1,0-1-1,0-1 1,-1 0 0,1-1-1,-1 0 1,0-1 0,0-1-1,-23 2 1,20-3 19,1-1 0,-1-1 1,0-1-1,1 0 0,0-1 1,0-1-1,-29-10 0,38 11-82,1 0 1,-1-1-1,1 1 0,-1-1 0,1 0 0,0-1 0,1 1 0,-1-1 0,1 0 1,0 0-1,0 0 0,0 0 0,1-1 0,0 0 0,0 1 0,0-1 0,1 0 0,0-1 1,0 1-1,1 0 0,-2-13 0,0-6-8,2 0 0,2-29 1,0 11-14,-1 35 4,1 1-1,0-1 1,1 1 0,0 0-1,0-1 1,1 1 0,-1 0-1,2 0 1,-1 0 0,1 1-1,0-1 1,0 1 0,1 0-1,-1 0 1,9-7 0,11-10-23,1 1 0,35-24 0,-28 22 17,35-25-239,1 3 0,100-50 1,-119 72-33,1 3 0,1 2 0,1 2 0,85-16 0,105 0 381,-180 25 43,-53 7-133,35-8 474,-44 6-517,1-6 634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3.448"/>
    </inkml:context>
    <inkml:brush xml:id="br0">
      <inkml:brushProperty name="width" value="0.05" units="cm"/>
      <inkml:brushProperty name="height" value="0.05" units="cm"/>
      <inkml:brushProperty name="color" value="#008C3A"/>
    </inkml:brush>
  </inkml:definitions>
  <inkml:trace contextRef="#ctx0" brushRef="#br0">0 1 11845,'0'0'7857,"21"13"-7683,-12-8-123,31 20 152,-2 2 1,37 33-1,-25-16-93,14 13 24,85 96 1,-133-145 392,-6-4-6189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3.785"/>
    </inkml:context>
    <inkml:brush xml:id="br0">
      <inkml:brushProperty name="width" value="0.05" units="cm"/>
      <inkml:brushProperty name="height" value="0.05" units="cm"/>
      <inkml:brushProperty name="color" value="#008C3A"/>
    </inkml:brush>
  </inkml:definitions>
  <inkml:trace contextRef="#ctx0" brushRef="#br0">303 0 10389,'0'0'6707,"-23"33"-6251,-69 106-66,68-98-105,-21 47 1,35-66-118,-1-1 0,-22 33 0,20-37-261,8-11-1,-1 1 0,1 0 0,0 0 0,1 0 0,-1 1 0,2 0 0,-1 0 0,1 0 0,0 0 0,1 0-1,-1 1 1,0 14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4.197"/>
    </inkml:context>
    <inkml:brush xml:id="br0">
      <inkml:brushProperty name="width" value="0.05" units="cm"/>
      <inkml:brushProperty name="height" value="0.05" units="cm"/>
      <inkml:brushProperty name="color" value="#008C3A"/>
    </inkml:brush>
  </inkml:definitions>
  <inkml:trace contextRef="#ctx0" brushRef="#br0">0 0 160,'0'0'16864,"5"0"-16064,323 0 659,-327 0-1416,19 0-1081,-6 0-694,-4 0-1663,-4 0-1730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4.647"/>
    </inkml:context>
    <inkml:brush xml:id="br0">
      <inkml:brushProperty name="width" value="0.05" units="cm"/>
      <inkml:brushProperty name="height" value="0.05" units="cm"/>
      <inkml:brushProperty name="color" value="#008C3A"/>
    </inkml:brush>
  </inkml:definitions>
  <inkml:trace contextRef="#ctx0" brushRef="#br0">1 52 12406,'0'0'10052,"151"-26"-9988,-69 15-64,6 5 32,-13 1 112,-6 2-288,-12 3 96,-32 0 16,0 0-992,-12 0-177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5.018"/>
    </inkml:context>
    <inkml:brush xml:id="br0">
      <inkml:brushProperty name="width" value="0.05" units="cm"/>
      <inkml:brushProperty name="height" value="0.05" units="cm"/>
      <inkml:brushProperty name="color" value="#008C3A"/>
    </inkml:brush>
  </inkml:definitions>
  <inkml:trace contextRef="#ctx0" brushRef="#br0">0 11 12566,'0'0'11541,"403"6"-11877,-328-17-881,-18 5-1776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2.028"/>
    </inkml:context>
    <inkml:brush xml:id="br0">
      <inkml:brushProperty name="width" value="0.05" units="cm"/>
      <inkml:brushProperty name="height" value="0.05" units="cm"/>
      <inkml:brushProperty name="color" value="#004F8B"/>
    </inkml:brush>
  </inkml:definitions>
  <inkml:trace contextRef="#ctx0" brushRef="#br0">0 1 11925,'0'0'6235,"7"30"-4863,50 219 711,-51-226-1818,1-1 0,1 0 0,12 23-1,13 40-32,-30-76-1097,-4-17-2526,0-5 140,1-4-2480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5.967"/>
    </inkml:context>
    <inkml:brush xml:id="br0">
      <inkml:brushProperty name="width" value="0.05" units="cm"/>
      <inkml:brushProperty name="height" value="0.05" units="cm"/>
      <inkml:brushProperty name="color" value="#008C3A"/>
    </inkml:brush>
  </inkml:definitions>
  <inkml:trace contextRef="#ctx0" brushRef="#br0">1 123 5250,'0'0'12123,"38"-16"-11989,127-48-292,-143 55 54,1 1-1,0 1 1,0 1-1,1 2 1,-1 0-1,1 1 1,0 1-1,32 3 1,-19-1-28,-26 0 124,0 0 0,-1 0 0,1 1 1,0 1-1,0 0 0,-1 0 0,17 7 1,-23-7 11,1 0-1,-1 1 1,0 0 0,0 0 0,0 0 0,0 0-1,-1 1 1,1-1 0,-1 1 0,0 0 0,0 0 0,0 0-1,0 0 1,-1 1 0,0-1 0,0 1 0,0 0 0,1 6-1,2 12 188,-1-1 0,-1 0-1,-1 1 1,-2 44 0,0-36 85,-1-19-191,-1-1-1,0 1 0,-1 0 0,0-1 1,-1 0-1,0 1 0,0-2 1,-1 1-1,-1 0 0,0-1 0,-1 0 1,0-1-1,0 1 0,-1-1 1,0 0-1,-18 14 0,-4 2 226,-1 0 0,-2-3 0,-64 35 1,-65 19 1041,159-74-1261,3-2-108,0 1 0,1 0 1,-1-1-1,0 1 0,1-1 0,-1 1 0,1-1 1,-1 1-1,1-1 0,-1 0 0,1 1 0,-1-1 1,1 0-1,-1 1 0,1-1 0,-1 0 1,1 1-1,0-1 0,-1 0 0,1 0 0,-1 0 1,1 0-1,0 0 0,-1 1 0,1-1 1,0 0-1,-1 0 0,1-1 0,0 1 0,-1 0 1,1 0-1,0 0 0,6 0-93,297 6-105,15 2 702,-291-8-1870,-18 0-3856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6.464"/>
    </inkml:context>
    <inkml:brush xml:id="br0">
      <inkml:brushProperty name="width" value="0.05" units="cm"/>
      <inkml:brushProperty name="height" value="0.05" units="cm"/>
      <inkml:brushProperty name="color" value="#008C3A"/>
    </inkml:brush>
  </inkml:definitions>
  <inkml:trace contextRef="#ctx0" brushRef="#br0">164 11 7411,'0'0'11678,"24"-2"-11390,-6 0-253,-4-1-33,1 2 0,-1-1 0,0 2 0,1 0 0,-1 1 0,0 0 1,0 1-1,0 1 0,21 6 0,-23-5-22,-1 1 0,0 0 0,0 1 0,0 0 0,0 0 0,-1 1 0,17 16 0,-22-18-4,-1 0 0,0 0 1,0 0-1,-1 0 0,1 1 0,-1 0 0,0-1 0,-1 1 0,0 0 0,1 0 1,-2 1-1,1-1 0,-1 0 0,0 1 0,0-1 0,-1 11 0,0-6 15,0 0 0,0 0-1,-1 0 1,-1 0-1,-3 15 1,3-21 15,-1 0-1,1 0 1,-1 0-1,0 0 1,-1 0-1,1-1 1,-1 0 0,1 0-1,-1 0 1,-1 0-1,1 0 1,-7 4-1,-40 25 323,-3-1 0,-104 45 0,24-14 252,131-61-569,-38 23 207,40-23-211,-1-1 1,1 1-1,-1 0 0,1 0 1,0 0-1,0 0 1,0-1-1,0 1 1,0 1-1,0-1 0,0 0 1,1 0-1,-1 0 1,1 0-1,-1 0 1,1 1-1,0 3 1,6-4 72,50 1-64,-1-3 0,1-2 0,-1-3 0,100-21 0,-97 15-594,-38 8-167,0-1 1,-1-1-1,32-12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6.826"/>
    </inkml:context>
    <inkml:brush xml:id="br0">
      <inkml:brushProperty name="width" value="0.05" units="cm"/>
      <inkml:brushProperty name="height" value="0.05" units="cm"/>
      <inkml:brushProperty name="color" value="#008C3A"/>
    </inkml:brush>
  </inkml:definitions>
  <inkml:trace contextRef="#ctx0" brushRef="#br0">1 29 9764,'0'0'10101,"396"-28"-9925,-320 28-64,-7 0-96,-31 0-32,-13 0-224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07.233"/>
    </inkml:context>
    <inkml:brush xml:id="br0">
      <inkml:brushProperty name="width" value="0.05" units="cm"/>
      <inkml:brushProperty name="height" value="0.05" units="cm"/>
      <inkml:brushProperty name="color" value="#008C3A"/>
    </inkml:brush>
  </inkml:definitions>
  <inkml:trace contextRef="#ctx0" brushRef="#br0">118 1 10085,'0'0'5664,"0"31"-5112,0 160 205,-6-129 84,6-60 728,122-9-602,-77 3-1212,-1 2 0,71 5 0,-102-2 216,-1 1 0,0 1 0,-1-1 0,1 2 0,0 0 0,-1 0 0,0 1 0,0 0 0,0 1 0,-1 0 0,0 1 0,0 0 0,0 1 0,8 9 0,-13-12 28,-1 0 1,0 1-1,0 0 0,0 0 1,-1 1-1,1-1 1,-2 1-1,1-1 0,-1 1 1,0 0-1,0 0 1,-1 0-1,0 0 1,0 0-1,-1 0 0,0 0 1,-1 12-1,1-16 13,0 0 0,-1 1 0,1-1 0,-1 0 0,1 0 0,-1 0 0,0-1 0,0 1 0,-1 0 0,1 0 0,-1 0 0,1-1 0,-1 1 0,0-1 0,0 1 0,-2 1 0,-1 1 45,-1 0-1,1-1 1,-1 0 0,0 0-1,0 0 1,-12 5 0,-9 0 229,0 0 0,-49 8 0,59-13-189,-45 6 573,0-2 1,0-3 0,-115-5 0,173 0-625,0-1-1,0 1 0,0-1 1,0 0-1,0 0 0,0 0 1,0 0-1,0-1 0,0 0 1,0 0-1,1 0 0,-5-3 1,7 4-92,0 0 1,-1 0-1,1-1 1,0 1-1,0 0 1,0-1-1,0 1 1,0-1-1,1 1 1,-1-1-1,0 0 1,1 1-1,-1-3 1,0 2-266,1 0 0,0 0 0,0-1 0,0 1 0,0 0 0,0 0 0,1-1 0,-1 1 0,1 0 0,-1 0 0,1 0 0,1-3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4.853"/>
    </inkml:context>
    <inkml:brush xml:id="br0">
      <inkml:brushProperty name="width" value="0.05" units="cm"/>
      <inkml:brushProperty name="height" value="0.05" units="cm"/>
      <inkml:brushProperty name="color" value="#008C3A"/>
    </inkml:brush>
  </inkml:definitions>
  <inkml:trace contextRef="#ctx0" brushRef="#br0">52 14 8884,'0'0'11464,"-8"-2"-10984,-12-4-125,20 6-350,0 0 0,0 0-1,0 0 1,0 0 0,0 0 0,0 0-1,1 0 1,-1 0 0,0 0 0,0 0-1,0 0 1,0 0 0,0-1 0,0 1-1,0 0 1,0 0 0,0 0 0,0 0-1,0 0 1,0 0 0,0 0 0,0 0-1,0 0 1,0 0 0,1 0 0,-1 0-1,0 0 1,0 0 0,0-1 0,0 1-1,0 0 1,0 0 0,0 0 0,0 0-1,0 0 1,0 0 0,0 0 0,0 0-1,0 0 1,0 0 0,0 0 0,0-1-1,0 1 1,0 0 0,-1 0 0,1 0-1,0 0 1,0 0 0,0 0 0,0 0-1,0 0 1,0 0 0,0 0 0,0 0-1,0 0 1,0 0 0,0-1 0,41 0 327,-9 1-262,-11-1-10,243 3 16,-256-2-92,-1 1 0,1 0 1,-1 0-1,0 1 0,1 0 1,-1 0-1,0 1 1,0 0-1,0 0 0,-1 1 1,1-1-1,-1 2 0,0-1 1,0 1-1,0-1 0,-1 2 1,9 9-1,-8-7 12,-1 0 0,0 0 0,-1 1 0,0-1 1,0 1-1,-1 0 0,0 0 0,0 0 0,-1 1 0,-1-1 0,1 1 0,-1-1 0,-1 13 1,1 13 7,-1-17-15,0 0 1,-4 32 0,3-44 16,0-1 0,-1 1 0,0-1 0,0 1 0,0-1 1,0 1-1,-1-1 0,0 0 0,0 0 0,-1 0 1,1-1-1,-7 7 0,-13 10 43,-1-1 1,0-1-1,-2-1 0,-30 16 1,-115 51 321,5-4-223,165-81-146,-1 1 1,1 0-1,-1-1 1,1 1-1,0 0 0,-1 0 1,1 0-1,0 0 1,-1 0-1,1 0 1,0 0-1,0 1 1,0-1-1,0 0 1,0 1-1,0-1 1,1 1-1,-2 2 1,2-4-7,0 1 1,1 0 0,-1 0 0,0-1 0,1 1 0,-1 0 0,0-1 0,1 1 0,-1 0-1,1-1 1,-1 1 0,1-1 0,0 1 0,-1-1 0,1 1 0,0-1 0,-1 1 0,1-1 0,0 1-1,-1-1 1,1 0 0,0 0 0,0 1 0,-1-1 0,2 0 0,62 9-11,226-9 195,-271-1-174,0 0-1,0-2 1,-1 0-1,1-1 1,-1-1-1,0-1 1,0 0-1,-1-2 1,0 0 0,28-17-1,-44 24-57,-1 0 0,1 1 0,0-1 0,-1 0 0,1 0 0,0 0 0,-1 1 0,1-1 0,-1 0 0,1 0 0,-1 0 0,0 0 0,1 0 0,-1 0 0,0 0 0,0 0 0,0-1 0,0-11-5144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5.311"/>
    </inkml:context>
    <inkml:brush xml:id="br0">
      <inkml:brushProperty name="width" value="0.05" units="cm"/>
      <inkml:brushProperty name="height" value="0.05" units="cm"/>
      <inkml:brushProperty name="color" value="#008C3A"/>
    </inkml:brush>
  </inkml:definitions>
  <inkml:trace contextRef="#ctx0" brushRef="#br0">1 136 10325,'0'0'8126,"33"-20"-7702,113-60-269,-136 75-155,1 0 0,0 1 0,0 0-1,0 1 1,1 0 0,-1 1 0,0 0 0,1 1 0,20 1 0,-6-1-12,7-1-18,48-1-1,-74 3 31,-1 0 0,1 1 0,0 0 1,0 0-1,-1 0 0,1 1 0,-1 0 1,9 3-1,-13-3 4,1 0 0,0 0 0,-1 1 0,1-1 0,-1 0 0,0 1 0,0-1 0,0 1 0,0 0 0,-1 0 0,1 0 0,-1 0 0,1 0 0,-1 0 0,0 0 1,0 0-1,0 0 0,-1 1 0,1 3 0,1 10 25,-1 1 0,-3 26 0,1-14 43,1-22-37,-1 1 0,-1-1 0,1 1 0,-1-1 0,-1 0 0,0 0 0,0 0 0,0 0 0,-1-1 0,0 1 0,-1-1-1,1 0 1,-1 0 0,-11 10 0,-8 8 90,-1-2 0,-37 27-1,41-33-64,-68 45 302,59-42-239,0 1 0,-38 36 0,65-55-105,0 1 0,1 0 0,-1 0 0,1 0 1,0 0-1,0 0 0,0 0 0,0 0 0,1 1 0,-1-1 0,1 1 1,0-1-1,0 1 0,0-1 0,1 1 0,-1 0 0,1-1 0,0 1 1,0 6-1,0-9-15,0-1 1,0 1 0,1-1-1,-1 1 1,0-1-1,0 1 1,0 0 0,1-1-1,-1 1 1,0-1 0,1 1-1,-1-1 1,0 1 0,1-1-1,-1 1 1,0-1-1,1 0 1,-1 1 0,1-1-1,-1 0 1,1 1 0,-1-1-1,1 0 1,-1 1-1,1-1 1,-1 0 0,1 0-1,0 0 1,-1 0 0,1 1-1,0-1 1,25 1-41,-18-1 48,10 1-28,151-2 201,-151 0-487,1-1 0,-1-1 0,0 0-1,1-1 1,-1-1 0,25-11 0,-21 0-3552,-9 2-2855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5.866"/>
    </inkml:context>
    <inkml:brush xml:id="br0">
      <inkml:brushProperty name="width" value="0.05" units="cm"/>
      <inkml:brushProperty name="height" value="0.05" units="cm"/>
      <inkml:brushProperty name="color" value="#008C3A"/>
    </inkml:brush>
  </inkml:definitions>
  <inkml:trace contextRef="#ctx0" brushRef="#br0">55 106 5683,'0'0'14142,"57"-16"-14006,177-44-120,-220 56-13,1 1-1,-1 1 1,1 0-1,20 0 1,-32 2-7,-1 0 0,1 0 0,-1 0 0,1 0-1,-1 0 1,1-1 0,-1 0 0,1 1 0,-1-1 0,3-1 0,-3 0 4,-8-1-229,-27-1 362,0 2 1,-51 3-1,19 1-130,46-2 5,-1 2 1,1 0 0,0 1 0,-31 9 0,40-9-4,0 0-1,0 1 1,1 0-1,-1 1 0,1 0 1,0 0-1,1 1 1,-1 0-1,1 1 1,-8 7-1,15-12-11,-1-1 0,1 1 0,0 0 0,0 0 0,-1 0 0,1-1 0,0 1 0,1 0 0,-1 0 0,0 0 0,0 0 0,1 1 0,0-1 0,-1 0 0,1 0 0,0 0 0,0 0 0,0 0 0,0 1 0,0-1 0,0 0 0,1 0 0,-1 0 0,1 0 0,0 0 0,-1 0 0,1 0 0,0 0 0,0 0 0,0 0 0,1 0 0,-1-1 1,0 1-1,1 0 0,-1-1 0,1 1 0,-1-1 0,1 1 0,0-1 0,0 0 0,-1 0 0,1 0 0,0 0 0,0 0 0,0 0 0,3 0 0,188 32-60,8 0-193,-177-26 199,0 0 0,0 1-1,-1 1 1,-1 1 0,1 1 0,22 16 0,-40-24 54,0 1 0,0 0 0,-1 1 0,1-1 0,-1 1 0,0-1 0,-1 1 0,1 1 0,-1-1 0,0 0 0,0 1 0,0-1 0,-1 1 0,0 0 0,2 11 0,-2-4 52,0 0 0,-1-1 0,-1 1 0,0 0 0,0-1 0,-5 25 0,3-33 5,1 0 0,-1 0 0,0 0 0,0-1 0,0 1 0,-1 0 0,1-1 0,-1 1 0,0-1 0,0 0 0,0 0 0,0 0 0,-1-1 0,1 1 0,-1-1 0,1 1 0,-1-1 0,0 0 0,0-1 0,-5 2 0,-10 5 306,0-2 0,-39 9 0,17-10 341,-1-1 0,1-2 0,-45-4 1,72 1-585,8 1-75,1 0 1,-1 0-1,1-1 0,-1 0 0,0 0 0,1-1 0,0 0 0,-1 0 0,1 0 0,0 0 0,0-1 0,0 0 0,-8-6 0,10 6-61,0 0 0,0-1 0,0 1 0,1 0 1,-1-1-1,1 0 0,0 0 0,0 1 0,0-1 1,1 0-1,-1-1 0,1 1 0,0 0 0,0 0 0,0 0 1,1-1-1,0 1 0,0-5 0,-1 5-179,1 1 0,0-1 1,1 1-1,-1 0 0,0-1 0,1 1 0,0-1 0,0 1 0,0 0 1,0-1-1,1 1 0,-1 0 0,3-4 0,-2 5-266,1 0-1,-1 0 1,0 0 0,0 1 0,1-1-1,-1 1 1,1 0 0,-1-1-1,1 1 1,0 0 0,0 0-1,-1 1 1,1-1 0,0 1-1,0-1 1,0 1 0,5 0-1,22 0-7988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6.200"/>
    </inkml:context>
    <inkml:brush xml:id="br0">
      <inkml:brushProperty name="width" value="0.05" units="cm"/>
      <inkml:brushProperty name="height" value="0.05" units="cm"/>
      <inkml:brushProperty name="color" value="#008C3A"/>
    </inkml:brush>
  </inkml:definitions>
  <inkml:trace contextRef="#ctx0" brushRef="#br0">1 12 11093,'0'0'8708,"233"-11"-8500,-177 11-160,-12 0 0,-12 0-96,-13 0-112,6 0 128,-13 0-640,1 0-433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6.537"/>
    </inkml:context>
    <inkml:brush xml:id="br0">
      <inkml:brushProperty name="width" value="0.05" units="cm"/>
      <inkml:brushProperty name="height" value="0.05" units="cm"/>
      <inkml:brushProperty name="color" value="#008C3A"/>
    </inkml:brush>
  </inkml:definitions>
  <inkml:trace contextRef="#ctx0" brushRef="#br0">1 1 5907,'0'0'523,"0"0"-434,0 0 0,0 1 0,0-1 0,0 0 0,-1 0 0,1 1 0,0-1 0,0 0 0,0 0 1,0 1-1,0-1 0,0 0 0,0 0 0,0 1 0,0-1 0,0 0 0,0 1 0,0-1 0,0 0 0,0 0 0,1 1 0,-1-1 1,0 0-1,0 0 0,0 1 0,0-1 0,0 0 0,1 0 0,-1 1 0,0-1 0,0 0 0,0 0 0,1 0 0,-1 0 1,0 1-1,0-1 0,0 0 0,1 0 0,-1 0 0,0 0 0,0 0 0,1 0 0,-1 1 0,0-1 0,1 0 0,-1 0 1,0 0-1,0 0 0,1 0 0,-1 0 0,0 0 0,0 0 0,1 0 0,-1 0 0,0-1 0,1 1 0,-1 0 0,0 0 0,0 0 1,1 0-1,-1 0 0,0 0 0,1-1 0,312 1 4523,-96 0-4270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7.532"/>
    </inkml:context>
    <inkml:brush xml:id="br0">
      <inkml:brushProperty name="width" value="0.05" units="cm"/>
      <inkml:brushProperty name="height" value="0.05" units="cm"/>
      <inkml:brushProperty name="color" value="#008C3A"/>
    </inkml:brush>
  </inkml:definitions>
  <inkml:trace contextRef="#ctx0" brushRef="#br0">454 241 3970,'0'0'12899,"15"-3"-12592,50-2-91,-62 6-198,-1 0 0,0 0-1,1 0 1,-1 0 0,0 0 0,0 0-1,0 1 1,0-1 0,0 1 0,0-1 0,0 1-1,-1 0 1,1 0 0,-1-1 0,1 1-1,-1 1 1,1-1 0,-1 0 0,0 0 0,0 0-1,0 1 1,-1-1 0,1 0 0,0 4 0,2 2-9,2 8 52,-1 1 1,-1 0 0,0-1-1,-1 1 1,-1 0 0,-1 0 0,-3 29-1,2 4 91,0-42-100,1-1 0,-2 0 0,1 1 0,-1-1 0,0 0 0,-1 0 0,1 0 0,-1-1 0,-1 1-1,1 0 1,-1-1 0,-1 0 0,1 0 0,-1 0 0,0-1 0,0 0 0,0 1 0,-1-2 0,0 1 0,-9 5 0,-13 8 303,-1-2 0,-1 0 0,-38 13 0,55-24-230,-7 3 6,0-1 0,-1-1 0,0-1 0,0-1 0,-1-1 0,1 0 0,-1-2 0,0-1 0,-34-3 0,52 2-109,0-1 0,0 1 0,0-1-1,0 0 1,0 0 0,0 0 0,0 0 0,1-1 0,-1 1 0,1-1-1,0 0 1,0 0 0,0 0 0,0-1 0,0 1 0,1-1 0,0 1 0,-1-1-1,1 0 1,1 0 0,-3-6 0,-1-1-13,1 0 1,1 0-1,0 0 1,0-1-1,1 1 0,-1-23 1,3-141-173,0 169 151,1 1-1,-1-1 1,1 1-1,1-1 1,-1 1-1,1 0 1,0 0-1,0 0 1,0 0 0,1 0-1,0 0 1,0 1-1,5-7 1,7-6-140,0 2 0,20-17 0,8-8-277,-17 12 27,-19 17 292,2 2 0,-1-1 0,1 1 0,1 0 0,-1 1 0,1 0 0,1 1 1,0 0-1,0 0 0,0 1 0,21-7 0,11 2-24,0 3 0,85-7 0,92 13 171,-82 2 21,-96-1-95,4 1 181,77-10 0,-122 10-110,0-1-1,0 1 0,0-1 1,0 0-1,1 1 1,-1-1-1,0 0 1,0 0-1,-1 0 1,1 0-1,0 0 0,0 0 1,0 0-1,-1 0 1,1 0-1,0 0 1,-1 0-1,1 0 0,-1 0 1,1 0-1,-1-1 1,0 1-1,1 0 1,-1 0-1,0-1 1,0 1-1,0 0 0,0 0 1,0-1-1,0 1 1,0 0-1,-1 0 1,1-1-1,0 1 1,-2-2-1,2-8 100,0 10-267,-19 12-12010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2.487"/>
    </inkml:context>
    <inkml:brush xml:id="br0">
      <inkml:brushProperty name="width" value="0.05" units="cm"/>
      <inkml:brushProperty name="height" value="0.05" units="cm"/>
      <inkml:brushProperty name="color" value="#004F8B"/>
    </inkml:brush>
  </inkml:definitions>
  <inkml:trace contextRef="#ctx0" brushRef="#br0">123 120 15239,'0'0'3978,"-2"17"-2556,-1 0-1214,0-5-158,1 0 0,1 0 0,0 1 0,0-1 0,1 1 0,1-1 1,0 0-1,4 18 0,0-16-41,1 0 1,1 0-1,0 0 1,1-1-1,1 0 1,0-1-1,14 15 0,-3-5 17,1-1-1,46 36 1,-54-49-141,1 0 0,0 0-1,0-2 1,1 0 0,0 0 0,0-1 0,0-1 0,0-1 0,1 0 0,-1-1-1,1 0 1,31-2 0,-44 0 86,0-1 1,0 0-1,-1 1 0,1-1 0,0 0 1,-1-1-1,1 1 0,-1 0 0,1-1 1,-1 1-1,0-1 0,1 0 0,-1 0 1,0 0-1,0 0 0,0 0 0,-1 0 1,1 0-1,0-1 0,-1 1 0,0-1 0,1 1 1,-1-1-1,0 1 0,0-1 0,-1 0 1,2-4-1,2-10-42,0 0 0,-1 0 0,1-22 1,-2 15-122,-1-1 1,-2 0-1,-4-34 1,4 49 207,-1 1 1,-1 0 0,0-1-1,0 1 1,0 0 0,-2 0 0,1 0-1,-1 1 1,0 0 0,-1 0-1,-9-11 1,-3 0 191,0 0-1,-2 2 1,0 0-1,0 2 1,-29-17-1,35 24 58,0 1 0,-1 1 0,0 0-1,0 1 1,0 0 0,0 2-1,-1-1 1,1 2 0,-30-1-1,24 3 173,1-1 171,-1 1-1,-37 7 0,53-7-577,-1 2 0,1-1 0,0 1 0,0-1 1,0 1-1,1 1 0,-1-1 0,0 1 0,1 0 0,0 0 0,-1 0 0,1 0 0,0 1 0,1 0 0,-7 7 0,8-7-129,0 0-1,1 1 1,-1-1 0,1 0-1,0 0 1,0 0-1,0 1 1,1 6-1,-1-9-78,1 0-1,0 0 1,0 0-1,0 0 1,0 0 0,0 0-1,0 0 1,0 0-1,1 0 1,-1 0 0,1-1-1,-1 1 1,1 0-1,0 0 1,0 0-1,0-1 1,0 1 0,0 0-1,0-1 1,2 2-1,21 0-4335,12-3-3369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8.033"/>
    </inkml:context>
    <inkml:brush xml:id="br0">
      <inkml:brushProperty name="width" value="0.05" units="cm"/>
      <inkml:brushProperty name="height" value="0.05" units="cm"/>
      <inkml:brushProperty name="color" value="#008C3A"/>
    </inkml:brush>
  </inkml:definitions>
  <inkml:trace contextRef="#ctx0" brushRef="#br0">1 113 6467,'0'0'9695,"9"0"-8265,704-25 2142,-615 15-3360,331-45 1185,-427 55-1390,6-2 19,0 1 1,0-1-1,0 0 1,0-1-1,-1 0 1,13-6-1,-44 14-11434,-6 6 2860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8.633"/>
    </inkml:context>
    <inkml:brush xml:id="br0">
      <inkml:brushProperty name="width" value="0.05" units="cm"/>
      <inkml:brushProperty name="height" value="0.05" units="cm"/>
      <inkml:brushProperty name="color" value="#008C3A"/>
    </inkml:brush>
  </inkml:definitions>
  <inkml:trace contextRef="#ctx0" brushRef="#br0">7 301 2609,'0'0'17446,"-2"2"-16961,1-1-472,0 0 0,1 1 0,-1 0 0,1-1 0,-1 1 0,1-1 0,0 1 0,-1 0 0,1-1 0,0 1 0,0-1 0,0 1 0,0 0 0,1-1 0,-1 1 0,0 0 0,1-1 0,-1 1 0,1-1 0,-1 1 0,2 1 0,19 48 170,-10-26-108,2 19 48,-2 1-1,-2 1 0,4 71 1,-8-65 92,2 0 1,18 68 0,-24-118-196,-1-1 22,0 1 0,0 0-1,1 0 1,-1 0 0,1 0 0,0-1 0,0 1 0,-1 0 0,1-1 0,0 1-1,0 0 1,0-1 0,1 1 0,-1-1 0,0 0 0,1 1 0,1 0 0,-2-2 483,-1-3-162,2-22-183,1-1-1,2 1 1,0 0 0,18-47-1,2-10 11,4-39-327,-12 40-149,4 0 0,54-134 0,-72 211 315,0 0-1,0 0 0,1 0 0,-1 0 1,1 0-1,0 1 0,0-1 0,0 1 1,0 0-1,1 1 0,-1-1 0,1 1 1,-1 0-1,1 0 0,0 0 1,8-1-1,15-5 288,50-5 0,-48 9-175,339-72 372,-315 64-522,-52 12-175,-27 5-14289</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9.264"/>
    </inkml:context>
    <inkml:brush xml:id="br0">
      <inkml:brushProperty name="width" value="0.05" units="cm"/>
      <inkml:brushProperty name="height" value="0.05" units="cm"/>
      <inkml:brushProperty name="color" value="#008C3A"/>
    </inkml:brush>
  </inkml:definitions>
  <inkml:trace contextRef="#ctx0" brushRef="#br0">1 51 9348,'0'0'12099,"0"5"-11763,1 0-295,0 0 0,0 0 0,1 1-1,0-1 1,0 0 0,1-1 0,-1 1 0,1 0-1,0-1 1,0 0 0,1 1 0,-1-1 0,5 4-1,-2-2 24,-1 0 0,0 1 0,0 0 0,0 0 0,-1 0 0,0 0 0,4 13 0,-4-3 97,-1 1-1,-1-1 0,-1 1 1,-1 0-1,-1 18 0,0 7 2152,1-48-1899,0-8-386,0 0-1,1-1 0,1 1 0,0 0 0,1 0 0,1 0 0,0 0 0,0 1 0,1 0 0,1-1 0,0 2 0,1-1 0,0 1 0,0 0 0,12-13 0,-5 9-135,1-1 0,0 2 0,1 0 0,0 0 0,24-13 0,-29 20-3,0 1 0,0 1 0,0 0 0,1 1 0,-1 0 0,1 0 0,1 1 0,-1 1 0,0 0 0,20 0-1,-24 2 115,1 1-1,0 0 0,0 1 0,0 0 0,-1 0 0,1 1 0,-1 0 0,1 0 0,-1 1 0,0 0 0,13 9 0,-9-4-1,0 0-1,0 1 1,-1 1 0,-1 0-1,0 1 1,14 20 0,-13-16 51,0 2 1,-2 0 0,0 0 0,-1 0-1,-1 1 1,0 0 0,-2 1-1,0-1 1,-1 1 0,2 39-1,-6 17 1073,0-75-932,0-4-376,1-5-240,0-1 0,0 0 0,1 1 0,0 0 0,1-1 0,-1 1 0,7-11 0,7-11-4714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4.082"/>
    </inkml:context>
    <inkml:brush xml:id="br0">
      <inkml:brushProperty name="width" value="0.05" units="cm"/>
      <inkml:brushProperty name="height" value="0.05" units="cm"/>
      <inkml:brushProperty name="color" value="#008C3A"/>
    </inkml:brush>
  </inkml:definitions>
  <inkml:trace contextRef="#ctx0" brushRef="#br0">727 241 12758,'0'0'8889,"-6"-7"-8726,6 7-161,0 0 0,0 1 0,0-1 0,0 0 0,0 0 0,0 0 0,0 0 0,0 1 0,0-1 0,0 0 0,0 0 0,0 0 1,0 0-1,0 0 0,0 1 0,0-1 0,0 0 0,0 0 0,0 0 0,0 0 0,0 0 0,0 1 0,-1-1 0,1 0 0,0 0 0,0 0 0,0 0 0,0 0 0,0 0 0,0 0 0,0 0 0,-1 1 1,1-1-1,0 0 0,0 0 0,0 0 0,0 0 0,0 0 0,-1 0 0,1 0 0,0 0 0,0 0 0,0 0 0,0 0 0,0 0 0,-1 0 0,1 0 0,0 0 0,0 0 0,0 0 0,0 0 0,0 0 1,-1 0-1,1 0 0,0 0 0,0 0 0,0 0 0,0-1 0,0 1 0,-1 0 0,1 0 0,0 0 0,0 0 0,0 0 0,0 0 0,0 0 0,0 0 0,0-1 0,1 19 69,1 0-1,7 29 0,-5-27 1,0-1 0,1 36 1,-4 8 70,0-18-3,-4 47 0,2-79-128,-1 1 0,0-1 0,-2 0-1,1 0 1,-1 0 0,-1 0 0,-12 22-1,3-12-9,-2 0-1,0-1 1,-1-1-1,-1 0 0,-25 21 1,30-31 4,-1 0 1,1-1 0,-2 0-1,1-1 1,-2-1 0,1-1-1,-1 0 1,0 0 0,-23 5-1,25-10 42,0 0 0,0-1 0,0-1 0,-1 0 0,1-1 1,0 0-1,0-1 0,0-1 0,0 0 0,-24-10 0,13 4-99,2-2-1,-1 0 1,2-2 0,-42-30-1,58 39-28,1-1 0,0 0-1,0 0 1,0 0 0,1-1-1,-1 0 1,1 0 0,1 0-1,-1 0 1,1-1 0,0 1-1,1-1 1,-1 0 0,1 0-1,-1-8 1,0-9-167,1 1-1,1-1 1,2-29 0,1 3 211,-2 46 8,1 0 1,0-1-1,0 1 1,0 0-1,0 0 1,1 0-1,0 0 1,0 0-1,0 0 1,0 0-1,0 0 1,1 1-1,0-1 1,0 1-1,4-4 1,59-48-745,-39 34 353,91-66-1878,159-90 1,-145 96 2116,-103 64 169,0 2 1,1 0-1,1 2 0,1 1 0,-1 2 0,2 1 0,-1 1 0,1 2 0,0 2 0,39-2 1,116 5 3719,-202 2-8017,-9 1-1589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4.761"/>
    </inkml:context>
    <inkml:brush xml:id="br0">
      <inkml:brushProperty name="width" value="0.05" units="cm"/>
      <inkml:brushProperty name="height" value="0.05" units="cm"/>
      <inkml:brushProperty name="color" value="#008C3A"/>
    </inkml:brush>
  </inkml:definitions>
  <inkml:trace contextRef="#ctx0" brushRef="#br0">3 18 2529,'0'0'14967,"-1"-11"-13101,1 11-1835,0 0-1,0 0 1,0 0 0,0-1 0,0 1 0,-1 0 0,1 0 0,0 0 0,0 0 0,0 0 0,0-1 0,0 1-1,0 0 1,0 0 0,0 0 0,0 0 0,0-1 0,0 1 0,0 0 0,0 0 0,0 0 0,0 0 0,0-1-1,0 1 1,0 0 0,0 0 0,0 0 0,0 0 0,0 0 0,1-1 0,-1 1 0,0 0 0,0 0 0,0 0-1,0 0 1,0 0 0,0-1 0,0 1 0,1 0 0,-1 0 0,0 0 0,0 0 0,0 0 0,0 0 0,0 0-1,1 0 1,-1 0 0,0 0 0,0 0 0,0 0 0,0 0 0,1 0 0,-1 0 0,0 0 0,0 0 0,0 0-1,0 0 1,1 0 0,-1 0 0,0 0 0,44 41 128,70 85 0,-92-98-112,-2 0 1,-1 1-1,-1 1 0,23 55 1,-37-74-37,0-4 22,-2 0-1,1 0 0,-1 0 1,0 0-1,-1 1 0,2 10 467,-3-36-10429,0 4 2220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5.122"/>
    </inkml:context>
    <inkml:brush xml:id="br0">
      <inkml:brushProperty name="width" value="0.05" units="cm"/>
      <inkml:brushProperty name="height" value="0.05" units="cm"/>
      <inkml:brushProperty name="color" value="#008C3A"/>
    </inkml:brush>
  </inkml:definitions>
  <inkml:trace contextRef="#ctx0" brushRef="#br0">296 0 11445,'0'0'6326,"-8"19"-5963,1-6-317,-42 114 182,29-78 167,-1-1 1,-3-2-1,-35 53 0,23-41 837,-28 65 0,57-100-1078,18-34-1624,17-29-1840,-17 11-1930,-5 8-3121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5.744"/>
    </inkml:context>
    <inkml:brush xml:id="br0">
      <inkml:brushProperty name="width" value="0.05" units="cm"/>
      <inkml:brushProperty name="height" value="0.05" units="cm"/>
      <inkml:brushProperty name="color" value="#008C3A"/>
    </inkml:brush>
  </inkml:definitions>
  <inkml:trace contextRef="#ctx0" brushRef="#br0">54 1 5795,'0'0'7785,"-9"2"-7375,-29 6-183,31-5 1811,11-1-1619,13 0-357,103-1 983,282-13 1277,-395 12-1814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6.224"/>
    </inkml:context>
    <inkml:brush xml:id="br0">
      <inkml:brushProperty name="width" value="0.05" units="cm"/>
      <inkml:brushProperty name="height" value="0.05" units="cm"/>
      <inkml:brushProperty name="color" value="#008C3A"/>
    </inkml:brush>
  </inkml:definitions>
  <inkml:trace contextRef="#ctx0" brushRef="#br0">4 13 8068,'0'0'9361,"-4"0"-8414,112 1 1260,334-5-897,-410 1-1004,-31 3 295,24-7-1033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6.646"/>
    </inkml:context>
    <inkml:brush xml:id="br0">
      <inkml:brushProperty name="width" value="0.05" units="cm"/>
      <inkml:brushProperty name="height" value="0.05" units="cm"/>
      <inkml:brushProperty name="color" value="#008C3A"/>
    </inkml:brush>
  </inkml:definitions>
  <inkml:trace contextRef="#ctx0" brushRef="#br0">1 0 6403,'0'0'10101,"11"2"-9149,279 6 1507,-197-9-1431,-91 1 695,22 5-4325,-16-4-3167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8.091"/>
    </inkml:context>
    <inkml:brush xml:id="br0">
      <inkml:brushProperty name="width" value="0.05" units="cm"/>
      <inkml:brushProperty name="height" value="0.05" units="cm"/>
      <inkml:brushProperty name="color" value="#008C3A"/>
    </inkml:brush>
  </inkml:definitions>
  <inkml:trace contextRef="#ctx0" brushRef="#br0">583 179 12518,'0'0'5730,"-4"1"-5588,3 0-132,-1 0 1,0 0-1,1 0 1,-1 0 0,1 1-1,0-1 1,-1 0-1,1 1 1,0-1-1,0 1 1,0-1-1,0 1 1,0 0-1,0-1 1,0 1 0,1 0-1,-1-1 1,1 1-1,-1 0 1,1 0-1,0 0 1,-1 0-1,1 0 1,0-1 0,1 4-1,-1 68 175,1-42-209,0 15 38,1-31 17,-1 1 1,-1 0-1,-1 0 1,0-1-1,-1 1 1,0 0-1,-1-1 0,-1 0 1,-1 0-1,-12 29 1,4-21 20,-2 0 0,-22 28 1,28-42 11,1 0 0,-2-1 0,1 0 0,-1 0 0,0-1 0,-1 0 0,-14 7 0,11-7-1,0-2 0,0 1 0,0-2 0,-1 0 0,0 0 0,0-1 0,0-1 0,0-1 0,0 0 0,0-1 0,0 0 0,-21-4 0,29 2-47,0-1 0,0 1 0,0-1 0,1 0 0,-1-1 0,1 1 0,0-1 0,0 0 0,0-1-1,1 0 1,-8-7 0,4 2 18,0-1 0,0 1 0,1-2 0,-13-21 0,17 20-55,0 0 0,1 0 0,0 0 0,1 0 0,1 0 0,0-1 0,1 1 1,0-1-1,4-23 0,-3 23-67,0 8 56,0 0-1,0 0 1,1 0-1,0 0 1,0 1-1,0-1 1,1 0-1,0 1 1,0 0-1,1-1 1,-1 1-1,1 1 1,6-7-1,8-7-125,40-31 0,-33 30 57,58-41-372,-52 38 221,57-49 1,-83 66 139,1 1 1,0-1 0,0 1 0,0 1-1,1-1 1,-1 1 0,1 0-1,0 0 1,10-2 0,72-11-1111,-59 11 1102,144-24-388,188-27 1254,-221 51 220,-135 4 2632,-6-1-3293,0 2-353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6T01:21:24.541"/>
    </inkml:context>
    <inkml:brush xml:id="br0">
      <inkml:brushProperty name="width" value="0.05" units="cm"/>
      <inkml:brushProperty name="height" value="0.05" units="cm"/>
    </inkml:brush>
  </inkml:definitions>
  <inkml:trace contextRef="#ctx0" brushRef="#br0">68 31 2017,'-7'-17'4655,"7"16"-4574,-1 1 0,1 0 0,0 0 0,0 0 0,0 0 0,0 0 0,0-1 0,0 1 0,-1 0 0,1 0 0,0 0 0,0 0 0,0-1 0,0 1 0,0 0 0,0 0 0,0 0-1,0 0 1,0-1 0,0 1 0,0 0 0,0 0 0,0 0 0,0-1 0,0 1 0,0 0 0,0 0 0,0 0 0,0-1 0,0 1 0,0 0 0,0 0 0,0 0 0,0 0-1,1-1 1,-1 1 0,0 0 0,0 0 0,0 0 0,0 0 0,0 0 0,0-1 0,1 1 0,-1 0 0,0 0 0,0 0 0,0 0 0,4-3 769,-5 1-44,7 3-81,0-1-260,-17-1-100,2 1-60,13 0 30,-11 1-118,11 0 28,6-4 2,0 7-217,2 0 45,-4 5 29,2 6-65,-6-5-9,-4-9-77,0 1-1,0-1 1,0 0 0,0 1-1,-1-1 1,1 0-1,0 0 1,-1 1-1,1-1 1,-1 0-1,1 0 1,-1 0 0,0 1-1,1-1 1,-1 0-1,0 0 1,0 0-1,0 0 1,0 0-1,0 0 1,0-1-1,0 1 1,0 0 0,0 0-1,-2 0 1,-40 30-2014,38-27 1610,-40 24-2876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2.898"/>
    </inkml:context>
    <inkml:brush xml:id="br0">
      <inkml:brushProperty name="width" value="0.05" units="cm"/>
      <inkml:brushProperty name="height" value="0.05" units="cm"/>
      <inkml:brushProperty name="color" value="#004F8B"/>
    </inkml:brush>
  </inkml:definitions>
  <inkml:trace contextRef="#ctx0" brushRef="#br0">0 38 12102,'0'0'10965,"378"-34"-10805,-328 31-144,-25 3-16,-12 0-192,-26 6-4467,-25-1-2800,-6 1-3026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28.789"/>
    </inkml:context>
    <inkml:brush xml:id="br0">
      <inkml:brushProperty name="width" value="0.05" units="cm"/>
      <inkml:brushProperty name="height" value="0.05" units="cm"/>
      <inkml:brushProperty name="color" value="#008C3A"/>
    </inkml:brush>
  </inkml:definitions>
  <inkml:trace contextRef="#ctx0" brushRef="#br0">1 123 1185,'0'0'17442,"21"0"-16215,249-1 1273,235-35-1374,-222 13-1054,426-22 873,-654 39-14,-55 3-148,-2-5-2052,-29 9-6030,7 6-2452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0.507"/>
    </inkml:context>
    <inkml:brush xml:id="br0">
      <inkml:brushProperty name="width" value="0.05" units="cm"/>
      <inkml:brushProperty name="height" value="0.05" units="cm"/>
      <inkml:brushProperty name="color" value="#008C3A"/>
    </inkml:brush>
  </inkml:definitions>
  <inkml:trace contextRef="#ctx0" brushRef="#br0">5 427 12470,'0'0'5359,"-1"29"-4780,-3 97-138,4-106-327,1-1 0,1 1 0,1-1 1,0 0-1,2 0 0,0 0 1,1-1-1,1 1 0,0-1 0,17 27 1,6 17 188,-4-5 122,-13-32-27,-2 0 0,0 1 0,-2 0 0,9 38 0,-17-55-274,3 5 551,7-27-143,-5 4-495,39-66-347,-2-2-1,33-86 1,53-98-573,61-32-1297,-105 166 409,-39 64 1398,-43 61 426,-1 1 1,1 0 0,0 0 0,0 1-1,0-1 1,0 1 0,0-1 0,0 1-1,0 0 1,0 0 0,0 0 0,0 0-1,4 2 1,6-2 23,295 12 1687,-282-12-1687,16 0 70,45-5-1,-72 3-56,0-1 0,-1 0-1,1-1 1,-1 0-1,0-2 1,26-12 0,-37 16-375,2-1 658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31.407"/>
    </inkml:context>
    <inkml:brush xml:id="br0">
      <inkml:brushProperty name="width" value="0.05" units="cm"/>
      <inkml:brushProperty name="height" value="0.05" units="cm"/>
      <inkml:brushProperty name="color" value="#008C3A"/>
    </inkml:brush>
  </inkml:definitions>
  <inkml:trace contextRef="#ctx0" brushRef="#br0">22 55 208,'0'0'19220,"-5"10"-18711,2-5-470,2-3-18,-1 1 1,0-1-1,1 1 0,0 0 1,-1 0-1,1 0 0,0 0 0,1 0 1,-1 0-1,0 0 0,1 0 0,0 0 1,0 0-1,0 0 0,0 0 1,0 0-1,0 0 0,1 0 0,0 0 1,-1 0-1,1 0 0,0 0 1,1 0-1,1 3 0,4 9 27,0 0 0,0 0 1,-2 1-1,0 0 0,0 0 0,3 28 1,-4 3 1880,-2 50 1,-2-94-1762,-6-290 1363,6 281-1538,1 1 0,0-1 0,0 1 0,0 0 0,1-1 0,-1 1 0,2 0 0,-1 0 0,0 0 0,1 1 0,0-1 0,0 0 0,0 1 0,1 0 0,-1 0 0,1 0 0,0 0 0,0 1 0,0-1 0,1 1 0,0 0 0,-1 0 0,1 1 0,0-1 0,0 1 0,9-3 0,5-1-119,0 1 0,0 0 0,0 1 1,0 1-1,1 1 0,24 0 0,-34 2 118,0 0 0,0 0 0,1 1-1,-2 0 1,19 5 0,-22-3 4,-1-1 1,0 1 0,0 0-1,0 1 1,0-1-1,-1 1 1,1 0-1,-1 0 1,0 0-1,0 0 1,5 8 0,3 3 2,1 1 0,-2 0 1,0 0-1,-1 1 1,-1 1-1,-1 0 1,0 0-1,-1 0 0,-1 1 1,-1 0-1,-1 0 1,0 1-1,1 29 1,-5 3 5306,32-49-6441,-13-1-7873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06.188"/>
    </inkml:context>
    <inkml:brush xml:id="br0">
      <inkml:brushProperty name="width" value="0.05" units="cm"/>
      <inkml:brushProperty name="height" value="0.05" units="cm"/>
      <inkml:brushProperty name="color" value="#008C3A"/>
    </inkml:brush>
  </inkml:definitions>
  <inkml:trace contextRef="#ctx0" brushRef="#br0">2169 454 4050,'0'0'13430,"5"-2"-12926,-1 0-389,-1 0 0,1-1 0,0 1 0,-1 0 0,0-1 1,0 0-1,0 0 0,0 0 0,0 0 0,0 0 0,-1-1 0,1 1 0,-1-1 0,0 0 0,0 1 0,-1-1 0,1 0 0,-1 0 0,0 0 0,2-8 0,-1-8-171,0 0 1,-1 0-1,-2-29 0,0 5-600,0 42 655,1 0 0,-1 0 0,1 0 0,-1 0 0,0 0 0,1 0 1,-1 0-1,0 0 0,0 1 0,-1-1 0,1 0 0,0 1 0,-1-1 0,1 1 0,0-1 0,-1 1 0,0-1 0,-2 0 0,-41-26-25,17 11 57,-12-12 25,26 17-144,0 0 0,-1 1 0,-1 1 1,0 1-1,0 0 0,-1 1 0,0 1 0,0 0 0,-1 1 1,-21-3-1,-118-3 114,-160 8-1,184 5 44,69 2-69,-113 21 0,103-12 21,8-1 15,0 2-1,-86 29 1,98-23 79,1 3-1,0 2 1,-95 60 0,120-62 24,0 1-1,2 2 1,-43 50 0,63-67-93,1 0 0,0 1 1,0 0-1,1 0 1,0 0-1,-3 12 0,-14 31 51,-50 85 204,60-114-269,2 0 0,1 1 0,0 0 1,-4 30-1,9-5-13,3-40-14,0 1 1,-1-1-1,0 0 0,0 1 0,-4 11 1,2-9 13,0 0 1,1 1 0,1-1-1,0 0 1,1 20 0,-4 36-21,0-3 114,5-55-105,-1 0 0,0 0 0,-1 0 0,0 0 0,-1 0-1,0-1 1,0 1 0,-6 13 0,5-13 16,0 0 0,1 1 0,1 0 0,-1-1 0,2 1 0,0 0 0,0-1 0,0 1 0,5 19 0,-1-21-9,1-1 1,1 0-1,-1 0 0,1 0 0,1-1 1,-1 0-1,11 9 0,-4-3 12,-7-7-18,1-1 0,0 0 0,0-1 0,0 1 0,0-1 0,1-1 0,0 1 0,0-1 0,0-1 0,0 1 0,0-1 0,0-1 0,9 1 0,21 2 40,60-2 1,-66-3-42,194 9 109,49-5-3,-140-5 146,64-13 1,-114 7-189,-65 5-46,0-1 0,0-1 0,0-1 0,31-13 0,76-41 107,-118 56-127,32-17-9,0-1-1,-1-3 1,-2-1-1,-1-1 1,58-56-1,-80 69-53,-12 12 56,-1-1 1,1 1-1,0-1 0,-1 1 1,0-1-1,0 0 0,0 0 0,0 0 1,0 0-1,-1 0 0,1 0 1,-1 0-1,1-4 0,3-2 6,-1 1 0,1 0-1,0 0 1,1 0 0,0 0 0,0 1-1,12-10 1,3-6 0,3-2-67,-16 18 55,0-1 0,-1 1 1,-1-1-1,8-11 0,-9-4-110,-5 21 118,0 1-1,0-1 1,0 0 0,0 1-1,0-1 1,0 1-1,1-1 1,-1 0 0,1 1-1,-1-1 1,1 1-1,0-1 1,0 1 0,-1-1-1,1 1 1,2-2-1,9-12-11,-1 0 0,0-1-1,11-23 1,-16 31 12,-1 0 1,1 0-1,1 0 1,0 1-1,7-7 1,-8 9 0,-1 0 0,1 0-1,-1 0 1,-1-1 0,1 0 0,-1 0 0,0 0 0,0 0 0,-1-1 0,1 1 0,3-14 0,-1-1-6,2 1 0,0-1 0,17-27 0,-14 27-31,-1 0 1,14-41-1,-21 48-76,-1 0-1,0 0 1,-1 0 0,-1-23-1,0 16-187,-4 19 294,0 0 1,0 1-1,1-1 1,-1 1 0,0 0-1,0 0 1,0 0-1,0 0 1,-5 1 0,-3-2 10,-4-5 24,-18-3 36,33 10 297,-39 0-1745,-20 8-3980,40-2-1164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39:47.655"/>
    </inkml:context>
    <inkml:brush xml:id="br0">
      <inkml:brushProperty name="width" value="0.05" units="cm"/>
      <inkml:brushProperty name="height" value="0.05" units="cm"/>
      <inkml:brushProperty name="color" value="#008C3A"/>
    </inkml:brush>
  </inkml:definitions>
  <inkml:trace contextRef="#ctx0" brushRef="#br0">72 932 3810,'0'0'18819,"-2"1"-18146,10 5-540,41 16 348,71 22 0,-24-10-211,-10-3-232,1-4-1,163 28 1,-118-38-117,175 1 0,-175-15 80,238-6 43,-327-3-109,0-2 0,0-1-1,74-28 1,113-65-341,-212 93 327,-1-1-1,0 0 1,0-1-1,26-24 0,-38 31 79,0-1 0,0-1-1,-1 1 1,1-1-1,-1 1 1,-1-1 0,1 0-1,-1-1 1,0 1 0,-1-1-1,1 1 1,-1-1-1,0 0 1,-1 1 0,0-1-1,1-14 1,-2-169 1095,-1 181-1078,0 0 1,-1 1 0,0-1 0,0 0 0,-1 1-1,0-1 1,-1 1 0,0 0 0,0 0-1,0 1 1,-8-10 0,-4-5 21,-1 1 0,-29-28-1,18 24-29,-1 1 0,-1 1-1,-43-25 1,-109-50 39,122 67-2,-10-5 106,0 3 1,-135-44-1,160 68-173,-1 2 0,1 2 0,-84 1-1,-40-3 90,41-4 35,-204 8-1,300 7-82,1 1 0,-1 2 0,1 1 0,-42 16 0,-35 10 140,-12-6-53,110-26-110,0 1-1,0 0 1,0 0-1,0 1 1,1 1-1,0-1 1,0 1-1,0 1 1,-8 6-1,12-8 15,1 1-1,0-1 0,0 1 1,0 0-1,0 0 1,1 0-1,0 0 0,0 1 1,0-1-1,0 1 1,1 0-1,0 0 0,1 0 1,-1 0-1,1 0 1,0 6-1,-6 318 445,8-202-292,0-120-143,0 1 0,0-1 1,1 0-1,0-1 0,1 1 0,-1 0 0,1 0 0,1-1 0,-1 0 0,2 0 0,-1 0 0,1 0 0,-1-1 0,2 1 0,-1-1 1,1 0-1,0-1 0,0 0 0,12 9 0,-43-13-11977,7 4 1356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24.622"/>
    </inkml:context>
    <inkml:brush xml:id="br0">
      <inkml:brushProperty name="width" value="0.05" units="cm"/>
      <inkml:brushProperty name="height" value="0.05" units="cm"/>
      <inkml:brushProperty name="color" value="#008C3A"/>
    </inkml:brush>
  </inkml:definitions>
  <inkml:trace contextRef="#ctx0" brushRef="#br0">178 499 9172,'0'0'10173,"1"3"-9795,-1 1 0,0-1 1,0 0-1,0 0 0,0 1 0,-1-1 1,0 0-1,-1 6 0,-10 6-118,0-1 0,-1 0 0,-1-1 1,0-1-1,-1 0 0,0-1 0,-1-1 0,0 0 0,-31 13 0,121-75 903,332-168-1292,-50 30 149,-351 187-40,-2 1 12,1 1-1,-1-1 1,0 1 0,0-1 0,1 0-1,-2-1 1,1 1 0,0 0 0,0-1-1,-1 0 1,1 1 0,-1-1 0,0 0 0,0 0-1,3-6 1,-5 8-51,-1 4-608,-2 3 677,0-1-1,0 1 1,-1-1 0,1 0-1,-1 0 1,-1 0-1,1-1 1,-8 7-1,-49 36 131,32-25-104,-91 69 137,-186 106 1,395-262 413,345-185-612,-119 76-161,-272 151 88,-34 20 89,0-1 1,-1 0-1,1-1 0,-1 0 1,0 0-1,-1-1 0,0 0 0,13-13 1,-19 18 37,-1 6-150,-1-1 119,0 1 0,0 0 1,0-1-1,0 1 1,-1-1-1,1 1 1,-1-1-1,-1 1 1,1-1-1,0 0 1,-1 0-1,-4 4 1,-47 48 48,32-36-20,-55 47 104,-123 83 1,-2 2 280,184-136-243,24-17 40,32-24-125,116-74-333,3 7 0,213-90 0,-369 181 190,-2 13-1,0 0 61,-1 1-1,0-1 1,-1-1 0,0 1 0,0 0 0,-2-1 0,1 0-1,-2 0 1,1 0 0,-1 0 0,-1-1 0,-14 18 0,-8 4 156,-2-1 0,-52 41 1,56-49-117,-11 6 23,-22 22 382,116-77 18,808-378-2764,-842 395 2263,-6 2 20,1 1 0,-1 0 0,1 2 0,24-5 0,-41 9 18,0 0 0,0 0 1,1 0-1,-1 0 0,0 0 1,1 0-1,-1 0 0,0 0 1,0-1-1,1 1 0,-1 0 0,0 0 1,1 0-1,-1 0 0,0 0 1,1 1-1,-1-1 0,0 0 1,0 0-1,1 0 0,-1 0 1,0 0-1,1 0 0,-1 0 0,0 1 1,0-1-1,1 0 0,-1 0 1,0 0-1,0 1 0,0-1 1,1 0-1,-1 0 0,0 0 1,0 1-1,0-1 0,0 0 0,1 0 1,-1 1-1,0-1 0,0 0 1,0 1-1,0-1 0,0 0 1,0 1-1,0-1 0,0 0 1,0 0-1,0 1 0,0 0 0,1 10 59,-1 0 0,0 0 0,0 0-1,-1 1 1,-1-1 0,0 0 0,0 0-1,-1-1 1,-1 1 0,1 0-1,-2-1 1,0 0 0,0 0 0,0 0-1,-2-1 1,1 0 0,-10 10 0,-15 15 182,-1-1 1,-2-2-1,-39 27 1,-32 30-69,85-74-579,16-35-3258,4-9-1198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26.041"/>
    </inkml:context>
    <inkml:brush xml:id="br0">
      <inkml:brushProperty name="width" value="0.05" units="cm"/>
      <inkml:brushProperty name="height" value="0.05" units="cm"/>
      <inkml:brushProperty name="color" value="#008C3A"/>
    </inkml:brush>
  </inkml:definitions>
  <inkml:trace contextRef="#ctx0" brushRef="#br0">690 104 11045,'0'0'8081,"-34"17"-7251,-152 73 907,176-87-1618,0-1 0,0 1 0,0-2 0,0 0 0,0 0 0,-1-1 0,1 0 0,0 0-1,0-1 1,0-1 0,0 0 0,0 0 0,0-1 0,-18-7 0,25 7-187,0 1-1,0-1 1,0 0-1,0 0 0,0 0 1,1 0-1,-1-1 0,1 1 1,0-1-1,0 1 0,0-1 1,1 0-1,-1 0 0,1 0 1,0 0-1,0 0 1,0 0-1,1 0 0,-1 0 1,1 0-1,0-7 0,0 10 77,0 1-1,0-1 0,0 1 0,0 0 1,0-1-1,0 1 0,0-1 0,-1 1 1,1 0-1,0-1 0,0 1 0,0-1 1,-1 1-1,1 0 0,0-1 0,0 1 1,-1 0-1,1-1 0,0 1 0,-1 0 1,1 0-1,0-1 0,-1 1 0,1 0 1,-1 0-1,1 0 0,0 0 0,-1-1 1,1 1-1,-1 0 0,1 0 0,0 0 1,-1 0-1,1 0 0,-1 0 0,1 0 1,-1 0-1,1 0 0,0 0 0,-1 0 1,1 0-1,-1 1 0,1-1 0,0 0 1,-1 0-1,1 0 0,-1 1 0,1-1 1,0 0-1,-1 0 0,1 1 0,0-1 1,-1 1-1,-1 0 48,-1 0 1,1 0 0,0 1-1,0-1 1,0 1-1,0 0 1,0-1-1,0 1 1,-3 4-1,-83 128 1314,84-120-365,5-29-541,-2-47-427,1-49-114,-2 120 109,-1 0-1,0-1 1,-1 0 0,0 1 0,0-1 0,-1-1 0,0 1 0,0-1-1,-1 1 1,0-2 0,-10 11 0,7-9 14,1 1-1,1 1 1,-1-1 0,1 1-1,1 1 1,-8 16 0,14-44 476,-1 0-566,1-1 1,1 0 0,1 0-1,0 0 1,2 1 0,5-21 0,-5 29-29,9-19-38,-8 22-8,-3 11-115,-2 0 254,-1 0-1,1 0 0,-1 0 1,-1 0-1,1 0 0,-1 0 1,0 0-1,0-1 0,0 1 1,-1-1-1,1 1 0,-1-1 1,-5 5-1,-11 21 113,73-116 82,4 5-396,-57 80 183,-1 1-1,0-1 1,0 0-1,1 1 1,-1-1-1,0 0 1,1 1-1,-1-1 1,0 1-1,1-1 1,-1 1-1,1-1 1,-1 1-1,1-1 1,-1 1-1,1 0 1,0-1 0,-1 1-1,1 0 1,-1-1-1,1 1 1,0 0-1,-1 0 1,1-1-1,0 1 1,-1 0-1,2 0 1,1 7-147,-2 14 181,0 0 0,8 37-1,-7-51-20,-1 1 0,1-1 0,1 1 0,-1-1 0,1 0 0,1 0 1,-1 0-1,1 0 0,0-1 0,1 0 0,6 8 0,-10-13-17,-1-1 1,1 1-1,0 0 1,0-1 0,0 1-1,0-1 1,0 1 0,0-1-1,0 1 1,0-1 0,0 0-1,0 1 1,0-1 0,0 0-1,0 0 1,0 0 0,0 0-1,1 0 1,-1 0 0,0 0-1,0 0 1,0 0 0,0-1-1,0 1 1,0 0-1,0-1 1,0 1 0,0-1-1,0 1 1,0-1 0,0 1-1,0-1 1,1 0 0,24-29-109,-21 23 101,-4 5 10,110-151-24,-107 152 226,-2 10-128,-2 16 8,0-22-42,0 119 563,2-128-639,1 1 0,-1-1 0,1 1 1,0-1-1,0 1 0,1 0 0,-1 0 0,1 1 0,9-9 0,-8 6-32,3-2-64,38-40-77,-44 46 100,1 1-1,0-1 0,0 1 0,0 0 0,0 0 0,1 0 1,-1 0-1,0 0 0,1 0 0,-1 1 0,1 0 0,0 0 1,5-1-1,-8 2 30,0 0-1,0 0 1,0 0 0,0 0 0,-1 0-1,1 1 1,0-1 0,0 0-1,0 1 1,-1-1 0,1 0 0,0 1-1,0-1 1,-1 1 0,1-1 0,0 1-1,-1 0 1,1-1 0,0 1 0,-1 0-1,1-1 1,-1 1 0,1 0 0,-1 0-1,0-1 1,1 1 0,-1 0 0,0 0-1,1 0 1,-1-1 0,0 1-1,0 2 1,1 32-2171,-2-22-274,1 5-2789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32.884"/>
    </inkml:context>
    <inkml:brush xml:id="br0">
      <inkml:brushProperty name="width" value="0.05" units="cm"/>
      <inkml:brushProperty name="height" value="0.05" units="cm"/>
      <inkml:brushProperty name="color" value="#008C3A"/>
    </inkml:brush>
  </inkml:definitions>
  <inkml:trace contextRef="#ctx0" brushRef="#br0">77 866 7027,'0'0'8423,"0"37"5,0 38-8150,3 0 1,3 0 0,29 133 0,-29-181-144,-5-20-101,0-1 0,0 1 0,1-1-1,0 0 1,1 1 0,-1-1 0,5 7-1,-1-3 0,65 110 178,-63-104-206,0 1-1,-2 0 0,0-1 0,0 2 1,4 28-1,-7-35 17,0-1 0,1 0 0,1-1 0,0 1 0,0-1 1,1 1-1,0-2 0,0 1 0,1-1 0,0 0 0,11 9 0,25 35 22,-14-8-8,-17-25 6,0 1-1,2-2 1,0 1 0,1-2 0,1 0-1,29 24 1,36 25 27,21 15 24,-46-46-80,1-2 0,1-2 0,2-3-1,1-3 1,1-2 0,68 14 0,324 68 81,-311-74-74,-64-12-36,82 7-1,26-4 41,223 13-121,-336-35 25,-1 3 0,0 3-1,93 20 1,-100-16-65,1-2-1,129-2 0,-30-3-5,1028 20 467,-1136-30-258,0-2 0,-1-2 0,104-36 0,-141 41-48,79-25 39,119-54 0,-183 68-184,-1-1-1,0-2 1,-2-1-1,0-2 1,-2-1-1,46-45 1,-18 6-124,71-100 0,-101 121 288,-2-1 0,-2-1 0,34-86 0,-32 63-32,33-103 15,-51 143-17,-2-1 1,-1 0-1,-1 0 0,0-39 1,-3 33 2,-1 13 11,0 0 0,-4-27 0,3 41-12,0 0 0,-1 1 0,0-1 0,0 0 0,-1 1 0,1 0 0,-1 0 0,-1 0 0,1 0 0,-1 0 0,-6-6 0,-316-357 375,245 279-171,-101-145 0,156 200-143,-2 2 0,-45-44 0,37 41-9,-40-52 0,65 75-44,0 1 0,-1 1 0,0 0 0,-1 0 0,0 1 1,-1 1-1,0 0 0,0 1 0,-20-8 0,-24-8 171,-63-17 1,102 35-160,-47-12-26,-1 2 1,0 4-1,-76-5 0,-207 5 277,74 5-151,-411-1-43,404 10-108,8 6-126,-322 49 1,88-15-114,-58 9-73,201 4 221,311-44 58,-1 1-1,2 4 1,0 1-1,1 3 0,1 2 1,-65 38-1,93-46 11,1 2 0,-35 29 0,50-39 52,1 1-1,0 1 1,0-1-1,0 1 1,1 0-1,0 0 1,0 1-1,1 0 1,1 0-1,-7 16 1,9-12-11,0 1 0,1-1 1,0 1-1,1-1 0,4 24 1,-3-23 49,0 1 0,0-1 1,-1 0-1,-4 27 1,-2-29-141,13-31-1000,22-16-1512,-2 10-2075,-2 2-2485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34.950"/>
    </inkml:context>
    <inkml:brush xml:id="br0">
      <inkml:brushProperty name="width" value="0.05" units="cm"/>
      <inkml:brushProperty name="height" value="0.05" units="cm"/>
      <inkml:brushProperty name="color" value="#008C3A"/>
    </inkml:brush>
  </inkml:definitions>
  <inkml:trace contextRef="#ctx0" brushRef="#br0">6 19 4210,'0'0'10469,"-5"-4"-7935,5 4-2467,0 0 0,0 0 1,0 0-1,0 0 0,1 0 0,-1 0 1,0 0-1,0 0 0,0 0 1,0 0-1,0 0 0,0 0 1,0 0-1,0 0 0,1 0 0,-1 0 1,0 0-1,0-1 0,0 1 1,0 0-1,0 0 0,0 0 0,0 0 1,0 0-1,0 0 0,1 0 1,-1 0-1,0 0 0,0 0 1,0 0-1,0 0 0,0-1 0,0 1 1,0 0-1,0 0 0,0 0 1,0 0-1,0 0 0,0 0 1,0 0-1,0-1 0,0 1 0,0 0 1,0 0-1,0 0 0,0 0 1,0 0-1,0 0 0,0 0 1,0 0-1,0-1 0,0 1 0,0 0 1,0 0-1,0 0 0,0 0 1,0 0-1,0 0 0,0 0 1,0 0-1,-1 0 0,1-1 0,68 1-47,546-8 422,-611 8-442,14-1-4,0 0 0,0 2 0,-1 0 0,30 5 0,-40-4 3,0 0 1,0 0-1,0 0 0,-1 1 0,1 0 0,-1 1 0,0-1 0,0 1 0,0 0 1,-1 0-1,1 0 0,-1 0 0,0 1 0,0 0 0,-1 0 0,5 7 0,15 25 39,-2 0 0,-1 1 0,-2 1-1,-1 1 1,-3 1 0,17 72-1,23 94 139,-25-111-13,-18-55-108,3 6 32,11 71 1,-21-97-69,1-1-1,1 0 1,12 30 0,-11-35-13,-1 0 0,-1 1 0,0-1 0,-1 1 0,-1 1 0,2 22 0,-5 251 149,0-289-144,0-1-1,0 1 1,0-1 0,0 1-1,0-1 1,0 1 0,0 0-1,0-1 1,0 1 0,1-1-1,-1 0 1,0 1 0,0-1-1,0 1 1,1-1 0,-1 1-1,0-1 1,1 1 0,-1-1-1,0 0 1,1 1 0,-1-1-1,0 0 1,1 1 0,-1-1-1,1 0 1,-1 1 0,1-1-1,-1 0 1,0 0 0,1 0-1,-1 1 1,1-1 0,-1 0-1,1 0 1,-1 0 0,1 0-1,-1 0 1,2 0 0,-1-8-22,0 0 1,1 0-1,1 0 1,-1 1-1,1-1 1,1 1-1,-1-1 1,10-12-1,41-60-121,-53 80 132,31-43-179,-32 75 315,0-17-116,1-9 7,0 0 0,-1 0-1,0 0 1,-1 0 0,1 0 0,-1 0-1,0 0 1,0 0 0,-1 0 0,0 0 0,0 0-1,0-1 1,-1 1 0,0-1 0,-6 9-1,6-11 16,0-1 0,0 0 0,0 0 0,-1 0-1,1-1 1,0 1 0,-1-1 0,1 0 0,-1 0-1,0 0 1,1 0 0,-1-1 0,0 1-1,1-1 1,-1 0 0,0 0 0,0-1 0,1 1-1,-7-2 1,-4 0 6,1-1-1,-1-1 0,1 0 1,-15-7-1,-38-26-122,138 34-848,23 3-6654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39.161"/>
    </inkml:context>
    <inkml:brush xml:id="br0">
      <inkml:brushProperty name="width" value="0.05" units="cm"/>
      <inkml:brushProperty name="height" value="0.05" units="cm"/>
      <inkml:brushProperty name="color" value="#008C3A"/>
    </inkml:brush>
  </inkml:definitions>
  <inkml:trace contextRef="#ctx0" brushRef="#br0">1 0 12198,'0'0'3420,"0"4"-3084,4 20 13274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3.258"/>
    </inkml:context>
    <inkml:brush xml:id="br0">
      <inkml:brushProperty name="width" value="0.05" units="cm"/>
      <inkml:brushProperty name="height" value="0.05" units="cm"/>
      <inkml:brushProperty name="color" value="#004F8B"/>
    </inkml:brush>
  </inkml:definitions>
  <inkml:trace contextRef="#ctx0" brushRef="#br0">0 1 4434,'2'8'1976,"0"-1"1,0 1-1,-1 1 1,0-1-1,-1 16 0,0-16-1075,0 0 0,1 0 0,-1 1 0,2-1 0,2 10 0,-3-16-792,0 0 0,0 0 0,0-1 0,0 1 0,0 0 0,1-1 1,-1 1-1,1-1 0,-1 0 0,1 1 0,-1-1 0,1 0 0,0 0 0,0 0 0,-1 0 0,1 0 0,3 0 0,38 10 609,-27-8-507,41 10 185,0 3-1,65 26 1,-101-33-438,-1 1 1,0 0-1,-1 2 1,0 0-1,0 1 0,-2 1 1,1 1-1,-2 0 1,15 18-1,-27-27-50,1-1 1,-2 2-1,1-1 1,-1 0-1,0 1 1,0 0-1,0-1 1,-1 1-1,-1 0 0,3 15 1,-3-19 71,-1 1-1,0 0 1,0 0 0,0 0 0,0 0-1,-1 0 1,1 0 0,-1-1 0,0 1-1,0 0 1,-1-1 0,1 1 0,-1 0-1,0-1 1,0 0 0,0 1 0,0-1-1,0 0 1,-1 0 0,1 0 0,-1 0-1,-4 3 1,-25 13 97,-1-2 0,-1-1 0,0-1 0,-1-2 0,-41 10 0,45-14 142,7 0 295,-1-2 1,0-1-1,0-1 0,-1-1 1,-26 0-1,51-18-1258,1-66-3963,0 45-3840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1.277"/>
    </inkml:context>
    <inkml:brush xml:id="br0">
      <inkml:brushProperty name="width" value="0.05" units="cm"/>
      <inkml:brushProperty name="height" value="0.05" units="cm"/>
      <inkml:brushProperty name="color" value="#008C3A"/>
    </inkml:brush>
  </inkml:definitions>
  <inkml:trace contextRef="#ctx0" brushRef="#br0">34 0 3025,'0'0'16013,"-5"13"-14799,-2 7-992,1 1 1,1 0-1,1 1 1,1-1-1,-1 33 1,5 132 427,1-86-407,4 14 38,6 0 1,37 162 0,1 9 84,-9 232-23,-36 6 14,-5-474-305,-2 65 114,-6-2-1,-38 201 0,11-136-14,9 2-1,-8 331 0,34-393-55,-3-2-37,6-1 0,23 150 1,11-69-67,39 284 24,-67-411 22,1 30-7,-4-73-5716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5.401"/>
    </inkml:context>
    <inkml:brush xml:id="br0">
      <inkml:brushProperty name="width" value="0.05" units="cm"/>
      <inkml:brushProperty name="height" value="0.05" units="cm"/>
      <inkml:brushProperty name="color" value="#008C3A"/>
    </inkml:brush>
  </inkml:definitions>
  <inkml:trace contextRef="#ctx0" brushRef="#br0">57 657 5074,'0'0'12275,"-10"-18"-10842,-27-56-203,27 53 2486,10 27-3468,3 34-157,2 0-1,2 0 1,1-1-1,2 0 1,21 54-1,-6-17-8,-5-15-1,3 0 0,2-2 1,50 85-1,-75-144-46,0 1 1,0-1-1,0 0 1,0 1-1,0-1 0,0 0 1,0 1-1,0-1 0,0 1 1,1-1-1,-1 0 1,0 1-1,0-1 0,0 0 1,1 0-1,-1 1 0,0-1 1,0 0-1,1 1 1,-1-1-1,0 0 0,0 0 1,1 0-1,-1 1 0,0-1 1,1 0-1,-1 0 0,0 0 1,1 0-1,-1 0 1,0 1-1,1-1 0,-1 0 1,0 0-1,1 0 0,-1 0 1,1 0-1,-1 0 1,0 0-1,1 0 0,-1 0 1,0-1-1,1 1 0,0 0 1,2-20 492,-7-37-452,-21-84-89,-3-25-206,20-142-848,9 217 613,-1 71 430,0 1 1,2-1-1,1 0 1,0 1-1,2 0 1,0 0-1,1 0 1,0 1-1,2-1 1,0 2-1,1-1 1,1 1-1,1 1 1,0 0-1,1 0 1,1 1-1,0 0 0,1 2 1,1-1-1,0 2 1,19-13-1,-16 15 26,1 2 0,0 0 0,0 1 0,1 0 0,0 2-1,33-5 1,126-5 9,-154 13-11,73-6-811,-98 28-12016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6.151"/>
    </inkml:context>
    <inkml:brush xml:id="br0">
      <inkml:brushProperty name="width" value="0.05" units="cm"/>
      <inkml:brushProperty name="height" value="0.05" units="cm"/>
      <inkml:brushProperty name="color" value="#008C3A"/>
    </inkml:brush>
  </inkml:definitions>
  <inkml:trace contextRef="#ctx0" brushRef="#br0">1 110 10261,'0'0'10026,"8"5"-9658,2 2-317,0 1 1,0-1 0,-1 2-1,-1-1 1,1 1-1,-1 1 1,-1-1-1,9 16 1,-5-5 216,-1 1 0,-1 0 0,0 1 0,-2 0 0,-1 0 0,-1 1 0,0-1 0,-2 1 0,-1 0 0,0 36 0,-2-45 34,-4 13 941,3-26-1194,0 0 0,0 0 0,0 0 0,0 0 0,-1-1 0,1 1 1,0-1-1,-1 1 0,1-1 0,0 1 0,-1-1 0,1 0 0,-1 1 0,1-1 0,-1 0 0,1 0 0,0 0 0,-1 0 0,-1-1 1,1 1-4,0-1 0,0 1 0,0-1 0,0 0 0,0 0 1,1 1-1,-1-1 0,0 0 0,0-1 0,1 1 0,-1 0 1,1 0-1,-1-1 0,1 1 0,-1-1 0,1 1 0,0-1 1,-2-3-1,-23-41 239,17 28-234,0-1-69,1 1-1,1-1 0,1-1 0,1 0 0,0 1 0,1-1 0,2-1 0,0 1 0,1 0 1,1-1-1,0 1 0,5-22 0,-4 35-2,1 0 0,1 1 0,-1-1 1,1 0-1,0 1 0,0 0 0,1 0 0,0 0 0,0 0 0,0 0 1,1 1-1,-1 0 0,1 0 0,1 0 0,-1 1 0,1-1 1,0 1-1,0 1 0,0-1 0,10-3 0,-1-1-70,1 1 0,1 0 0,-1 2 0,1 0 0,0 1 0,1 0 0,17 0 0,-13 2-11,8 0 28,0 1 0,50 5 0,-71-3 65,0 0 1,-1 1 0,1 0-1,-1 1 1,1 0 0,-1 0 0,0 1-1,-1 0 1,1 0 0,-1 1 0,1 0-1,-1 0 1,11 11 0,-3 2 12,-1 0 0,0 0 0,-1 2 0,-1-1 0,-1 2 0,16 42 1,-14-27 11,-2 0 0,-2 1 0,8 57 0,-16-35 102,-1-58 12,24-1-32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6.585"/>
    </inkml:context>
    <inkml:brush xml:id="br0">
      <inkml:brushProperty name="width" value="0.05" units="cm"/>
      <inkml:brushProperty name="height" value="0.05" units="cm"/>
      <inkml:brushProperty name="color" value="#008C3A"/>
    </inkml:brush>
  </inkml:definitions>
  <inkml:trace contextRef="#ctx0" brushRef="#br0">1 0 17480,'0'0'12278,"0"3"-12278,6-3-3234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7.298"/>
    </inkml:context>
    <inkml:brush xml:id="br0">
      <inkml:brushProperty name="width" value="0.05" units="cm"/>
      <inkml:brushProperty name="height" value="0.05" units="cm"/>
      <inkml:brushProperty name="color" value="#008C3A"/>
    </inkml:brush>
  </inkml:definitions>
  <inkml:trace contextRef="#ctx0" brushRef="#br0">54 97 10213,'0'0'9046,"34"-14"-8144,108-44-590,-130 53-287,1 1-1,-1 0 1,1 1 0,0 0-1,-1 1 1,1 0-1,0 1 1,0 1-1,22 1 1,4 1 186,-38-2-206,-1 0 1,1 0 0,0 0 0,-1 1-1,1-1 1,0 0 0,-1 0 0,1 1 0,0-1-1,-1 0 1,1 1 0,-1-1 0,1 1-1,-1-1 1,1 1 0,-1-1 0,1 1-1,-1-1 1,1 1 0,-1-1 0,0 1 0,1 0-1,-1-1 1,0 1 0,0 0 0,1-1-1,-1 1 1,0 0 0,0-1 0,0 1-1,0 0 1,0-1 0,0 2 0,0 31 153,0-19-42,0-3 1,0 1 1,-1-1-1,0 0 0,-5 21 1,4-27-82,0 1-1,0-1 1,-1 0 0,0 0-1,0 0 1,0 0 0,-1 0-1,0-1 1,0 0 0,0 1 0,-6 3-1,-35 28 158,-72 44 0,67-48 224,-56 47 1,98-73-345,1 1 0,1 0 0,0 0-1,0 1 1,-9 14 0,13-19-66,0 0 1,1 0-1,-1 0 0,1 0 0,0 1 1,0-1-1,0 0 0,0 1 0,0-1 1,1 0-1,0 1 0,0-1 0,0 0 0,0 1 1,0-1-1,0 1 0,1-1 0,0 0 1,0 1-1,1 3 0,-1-6-10,-1 0 1,1-1-1,0 1 0,-1 0 1,1 0-1,0-1 0,0 1 1,0 0-1,0-1 0,0 1 1,-1-1-1,1 1 0,0-1 1,0 1-1,0-1 0,1 0 0,-1 1 1,1-1-1,33 6 6,1-1-1,0-2 1,0-1-1,49-5 1,-13 2-33,-22 1-85,61-8 0,-92 5 65,0-1-1,0 0 0,-1-2 0,1 0 1,-1 0-1,21-13 0,-38 18-36,0 1 0,0-1 0,0 0-1,0 0 1,-1 0 0,1 0 0,0 0 0,0 0-1,-1 0 1,1 0 0,-1-1 0,1 1 0,-1 0-1,0 0 1,1 0 0,-1-1 0,0 1 0,0 0-1,0-2 1,-2-12-8539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7.733"/>
    </inkml:context>
    <inkml:brush xml:id="br0">
      <inkml:brushProperty name="width" value="0.05" units="cm"/>
      <inkml:brushProperty name="height" value="0.05" units="cm"/>
      <inkml:brushProperty name="color" value="#008C3A"/>
    </inkml:brush>
  </inkml:definitions>
  <inkml:trace contextRef="#ctx0" brushRef="#br0">0 3 14215,'0'0'6848,"26"0"-6571,-7-1-237,-1 0-32,0 1-1,0 0 1,1 1 0,-1 1 0,0 1-1,0 1 1,-1 0 0,18 7 0,-18-5-24,-1 1 0,-1 1 1,1 0-1,-1 1 0,-1 0 0,24 20 1,-33-23 10,0 0 0,0-1 0,0 2 0,-1-1 0,1 0 0,-2 1 0,1 0 0,-1 0 0,0 0 0,0 0 0,-1 1 0,0-1 0,0 1 0,-1-1 0,0 1 0,0 0 0,-1 9 0,0-11 14,0 0 0,0 0-1,-1 0 1,0 0 0,0 0 0,-1 0 0,1 0 0,-1 0 0,0-1 0,-1 1 0,0-1-1,1 1 1,-2-1 0,-6 9 0,-2-2 132,0-1 0,-1 0 0,0 0-1,-19 10 1,24-16-58,-72 43 884,-24 15 563,93-55-1322,0 0 0,1 0 0,0 1 0,1 1 1,0-1-1,-12 18 0,19-23-184,0 1 1,0-1-1,1 1 0,0-1 1,0 1-1,0 0 0,0 0 1,1 0-1,-1 0 0,1-1 1,0 1-1,2 7 1,-1 7-33,-1-18 6,0-1-1,0 1 0,0 0 0,0-1 1,1 1-1,-1 0 0,0-1 0,1 1 0,-1 0 1,0-1-1,1 1 0,-1-1 0,1 1 1,-1 0-1,1-1 0,-1 1 0,1-1 0,-1 0 1,1 1-1,0-1 0,-1 1 0,1-1 1,0 0-1,-1 0 0,1 1 0,0-1 0,-1 0 1,1 0-1,0 0 0,0 0 0,28 3-180,-22-3 68,110 1-3545,-84-3-355,-8-10-2466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8.297"/>
    </inkml:context>
    <inkml:brush xml:id="br0">
      <inkml:brushProperty name="width" value="0.05" units="cm"/>
      <inkml:brushProperty name="height" value="0.05" units="cm"/>
      <inkml:brushProperty name="color" value="#008C3A"/>
    </inkml:brush>
  </inkml:definitions>
  <inkml:trace contextRef="#ctx0" brushRef="#br0">88 77 11557,'0'0'6723,"42"-13"-6213,126-38-411,-127 39-147,-44 12-58,1 0 107,-1 0 1,0 1-1,0-1 0,0 1 0,0 0 0,0 0 1,1 0-1,-5 3 0,-10 2 78,-202 38 3199,193-39-2872,-11 5 253,36-8-645,1 0-1,-1 0 1,1 0-1,-1 0 1,1 0 0,0 0-1,0 0 1,0 0 0,0 0-1,0 0 1,0 0 0,1 0-1,-1 0 1,1 0-1,-1 0 1,1 0 0,1 3-1,6 0-24,-1 0-1,1 0 0,0 0 0,0-1 0,0 0 0,1-1 0,-1 0 1,1 0-1,0-1 0,9 2 0,5 1 9,73 19-251,60 19-686,-135-37 821,-1 2 1,0 1-1,-1 0 1,0 1 0,20 15-1,-33-21 111,-1 1-1,0 0 1,0 0 0,0 1-1,-1-1 1,1 1 0,-1 0-1,-1 0 1,1 0 0,-1 1-1,0-1 1,-1 1-1,1 0 1,-1 0 0,1 9-1,-2-11 26,0-1-1,-1 1 0,0-1 1,0 1-1,0-1 0,0 1 1,-1-1-1,0 0 0,0 1 1,0-1-1,0 0 0,-1 0 1,1 1-1,-1-1 0,0 0 1,0-1-1,-1 1 0,1 0 1,-1-1-1,0 1 0,0-1 1,0 0-1,0 0 0,-1 0 1,-4 3-1,-20 11 346,0-1 0,-1-2 0,0-1 0,-1-1 1,-1-2-1,-41 9 0,15-8 531,-1-3-1,-118 1 1,176-10-944,-1 1 0,1 0 1,0-1-1,0 1 0,-1-1 0,1 1 0,0 0 0,0-1 1,0 1-1,0-1 0,0 1 0,0-1 0,0 1 1,0-1-1,0 1 0,0 0 0,0-1 0,0 1 0,0-1 1,0 1-1,0-1 0,0 1 0,0-1 0,0 1 1,1 0-1,-1-1 0,0 1 0,0 0 0,1-1 0,-1 1 1,0-1-1,0 1 0,1 0 0,-1-1 0,0 1 1,1 0-1,-1 0 0,0-1 0,1 1 0,-1 0 0,1 0 1,39-24-3985,-4 10-1655,7 0-4128</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8.631"/>
    </inkml:context>
    <inkml:brush xml:id="br0">
      <inkml:brushProperty name="width" value="0.05" units="cm"/>
      <inkml:brushProperty name="height" value="0.05" units="cm"/>
      <inkml:brushProperty name="color" value="#008C3A"/>
    </inkml:brush>
  </inkml:definitions>
  <inkml:trace contextRef="#ctx0" brushRef="#br0">1 29 17432,'0'0'4978,"352"-28"-5058,-308 28-688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8.969"/>
    </inkml:context>
    <inkml:brush xml:id="br0">
      <inkml:brushProperty name="width" value="0.05" units="cm"/>
      <inkml:brushProperty name="height" value="0.05" units="cm"/>
      <inkml:brushProperty name="color" value="#008C3A"/>
    </inkml:brush>
  </inkml:definitions>
  <inkml:trace contextRef="#ctx0" brushRef="#br0">0 0 20425,'0'0'3778,"227"11"-5155,-221-11-1984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9.305"/>
    </inkml:context>
    <inkml:brush xml:id="br0">
      <inkml:brushProperty name="width" value="0.05" units="cm"/>
      <inkml:brushProperty name="height" value="0.05" units="cm"/>
      <inkml:brushProperty name="color" value="#008C3A"/>
    </inkml:brush>
  </inkml:definitions>
  <inkml:trace contextRef="#ctx0" brushRef="#br0">0 0 10037,'0'0'11936,"25"30"-11680,74 100-165,-92-119-65,-1-1 1,0 1 0,-1-1-1,0 1 1,-1 1 0,0-1-1,-1 1 1,0 0 0,-1-1-1,0 1 1,-1 0 0,0 0-1,-1 1 1,-2 17 0,1 4 133,1 135 312,1-168-492,-1 0 0,0 0 1,0 0-1,0 0 0,0 1 0,0-1 1,0 0-1,0 0 0,-1 0 0,1 0 0,0 0 1,-1 0-1,1 0 0,0 0 0,-1 0 1,1 0-1,-1 0 0,0 0 0,1 0 0,-1 0 1,0 0-1,1 0 0,-1-1 0,0 1 1,0 0-1,0-1 0,0 1 0,0 0 1,0-1-1,0 1 0,0-1 0,0 0 0,0 1 1,0-1-1,0 0 0,0 1 0,0-1 1,0 0-1,0 0 0,0 0 0,0 0 0,-1 0 1,1 0-1,0 0 0,-1-1 0,2 1-86,-1 0 0,1 0-1,0 0 1,-1 0 0,1 0 0,0 0-1,-1 0 1,1 0 0,0-1-1,-1 1 1,1 0 0,0 0 0,0 0-1,-1 0 1,1-1 0,0 1-1,0 0 1,-1 0 0,1-1 0,0 1-1,0 0 1,0 0 0,0-1-1,-1 1 1,1 0 0,0 0 0,0-1-1,0 1 1,0 0 0,0-1-1,0 1 1,0 0 0,0-1-1,0 1 1,0 0 0,0-1 0,0 1-1,0 0 1,0-1 0,0 1-1,0 0 1,0-1 0,0 1 0,0 0-1,1-1 1,-1-2-613,0-20-5214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4.826"/>
    </inkml:context>
    <inkml:brush xml:id="br0">
      <inkml:brushProperty name="width" value="0.05" units="cm"/>
      <inkml:brushProperty name="height" value="0.05" units="cm"/>
      <inkml:brushProperty name="color" value="#004F8B"/>
    </inkml:brush>
  </inkml:definitions>
  <inkml:trace contextRef="#ctx0" brushRef="#br0">0 167 10709,'0'0'15178,"1"0"-15139,-1 1 1,1 0 0,0-1 0,-1 1 0,1 0 0,0-1 0,0 1 0,-1-1 0,1 1 0,0-1-1,0 1 1,0-1 0,0 0 0,0 1 0,0-1 0,0 0 0,0 0 0,-1 0 0,1 0 0,0 0-1,0 0 1,2 0 0,405-32 700,18-1-661,-425 33-119,-2-1 63,0-1-1,1 1 0,-1-1 1,0 1-1,1 0 0,-1 0 0,0-1 1,0 1-1,0 0 0,0 0 1,-1 0-1,1 0 0,0 0 1,0 0-1,0 1 0,-4-2 0,-31-18 4,15 9-12,-11-5 61,25 13-66,0 0-1,0 0 0,0-1 1,1 0-1,0 0 0,0-1 0,-8-6 1,14 11-24,0-1-1,0 1 1,0 0 0,0 0 0,0 0 0,-1 0 0,1 0 0,0-1 0,0 1 0,0 0 0,0 0 0,0 0 0,0 0 0,0 0 0,0-1 0,0 1 0,1 0 0,-1 0 0,0 0 0,0 0 0,0 0 0,0-1 0,0 1 0,0 0 0,0 0 0,0 0 0,0 0 0,0 0 0,0 0 0,1 0 0,-1-1 0,0 1 0,0 0 0,0 0 0,0 0 0,0 0 0,0 0 0,0 0-1,1 0 1,-1 0 0,0 0 0,0 0 0,0 0 0,0 0 0,0 0 0,1 0 0,-1 0 0,0 0 0,0 0 0,0 0 0,0 0 0,0 0 0,1 0 0,-1 0 0,0 0 0,0 0 0,0 0 0,0 0 0,0 0 0,1 0 0,-1 0 0,0 0 0,0 1 0,0-1 0,0 0 0,0 0 0,0 0 0,0 0 0,1 0 0,2 0 119,20 0-385,8 0 114,0 1 1,39 5-1,-63-5 155,0 1-1,0-1 1,1 1-1,-1 0 1,-1 1-1,1 0 0,0 0 1,-1 0-1,1 1 1,-1 0-1,0 0 1,0 0-1,-1 1 1,1 0-1,5 7 1,-8-6-3,0-1 1,-1 0 0,0 1-1,0-1 1,0 1 0,-1 0 0,0 0-1,0-1 1,-1 1 0,1 0-1,-1 0 1,-1 0 0,0 8 0,0 8-58,1-18 64,-1 0 0,0-1 0,0 1 1,0-1-1,-1 1 0,1-1 0,-1 0 1,1 0-1,-1 1 0,0-1 0,-1-1 0,1 1 1,0 0-1,-1 0 0,0-1 0,1 1 1,-1-1-1,0 0 0,0 0 0,0 0 1,-6 2-1,-11 7 31,-1-1 1,-28 9-1,28-11 46,-3-1-52,21-6-6,-1 0 1,0 0-1,0 0 0,1 0 0,-1 1 0,1 0 1,-1-1-1,1 1 0,0 1 0,0-1 0,-6 5 1,38-4-1736,116-3-6426,-112 0 1549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49.664"/>
    </inkml:context>
    <inkml:brush xml:id="br0">
      <inkml:brushProperty name="width" value="0.05" units="cm"/>
      <inkml:brushProperty name="height" value="0.05" units="cm"/>
      <inkml:brushProperty name="color" value="#008C3A"/>
    </inkml:brush>
  </inkml:definitions>
  <inkml:trace contextRef="#ctx0" brushRef="#br0">194 55 14166,'0'0'6772,"25"-9"-7223,75-27-659,-74 27-389,-43 9-1471,-11 0 3490,1 0-1,0 2 0,-1 1 1,1 1-1,0 2 0,0 0 1,1 2-1,-26 11 0,51-18-473,0 0 0,0 0-1,0 0 1,1 0-1,-1 0 1,0 0 0,0 0-1,0 0 1,1 0 0,-1 1-1,1-1 1,-1 0-1,1 0 1,-1 1 0,1-1-1,0 0 1,-1 1 0,1-1-1,0 0 1,0 1-1,0-1 1,0 1 0,0-1-1,1 0 1,-1 1 0,0-1-1,1 0 1,-1 1-1,0-1 1,1 0 0,0 0-1,-1 1 1,1-1 0,0 0-1,0 0 1,-1 0-1,1 0 1,0 0 0,0 0-1,0 0 1,0 0 0,0 0-1,1-1 1,-1 1-1,0 0 1,0-1 0,0 1-1,3 0 1,34 13 2,0-1 0,61 10-1,-63-16-130,-1 2-1,0 1 1,-1 1-1,39 19 0,-68-27 75,1 1-1,-1 0 0,0-1 1,0 2-1,-1-1 0,1 1 1,-1-1-1,0 1 0,0 0 1,0 1-1,-1-1 1,0 1-1,4 10 0,-5-12 12,0 1 1,-1-1-1,0 1 0,0-1 0,0 1 0,0 0 1,-1 0-1,0-1 0,0 1 0,0 0 0,0 0 1,-1-1-1,0 1 0,0 0 0,0-1 0,-1 1 0,1-1 1,-5 9-1,-1-4 44,0-1 0,0 0-1,-1 0 1,0 0 0,0-1 0,-1 0 0,0-1 0,0 0 0,-14 7 0,-96 42 1148,117-54-1166,-25 11 409,0-2 1,0-1-1,0-2 1,-1 0-1,-1-2 1,1-1-1,-37 1 1,63-5-432,0 0 0,0-1 0,0 1 1,0-1-1,0 1 0,0-1 0,0 0 0,0 0 0,1 0 0,-1 0 1,0 0-1,1 0 0,-1 0 0,0 0 0,1-1 0,-1 1 1,1-1-1,0 1 0,0-1 0,-1 1 0,1-1 0,0 0 1,1 0-1,-1 0 0,0 1 0,0-1 0,1 0 0,-1 0 1,1 0-1,-1 0 0,1 0 0,0 0 0,0 0 0,0 0 1,0-3-1,0-8-1030,0 0 0,1 1 0,4-26 0,-5 36 809,1 1 0,-1-1 0,0 1 0,1 0 1,-1-1-1,1 1 0,0-1 0,-1 1 0,1 0 0,0 0 0,0-1 0,0 1 0,0 0 0,0 0 0,0 0 0,0 0 1,2-1-1,30-16-1418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0.048"/>
    </inkml:context>
    <inkml:brush xml:id="br0">
      <inkml:brushProperty name="width" value="0.05" units="cm"/>
      <inkml:brushProperty name="height" value="0.05" units="cm"/>
      <inkml:brushProperty name="color" value="#008C3A"/>
    </inkml:brush>
  </inkml:definitions>
  <inkml:trace contextRef="#ctx0" brushRef="#br0">158 1 15847,'0'0'4928,"-4"28"-3930,-17 228 453,21-251-1428,0 0-1,1 0 1,0 0-1,0 0 1,0 0-1,0 0 1,1 0-1,0-1 1,0 1 0,0-1-1,1 1 1,-1-1-1,1 0 1,0 0-1,0 0 1,1 0 0,4 4-1,2 0-14,1 0 0,0 0 0,0-1 0,0-1 0,17 8 0,-26-24-52,0 0 1,-2 0 0,1 0-1,-1-12 1,0 21 51,-1-11-3,0 1 0,0 0 0,-1-1 0,-1 1 0,0 0 0,0 1 0,-1-1 0,0 0 0,-1 1 0,0 0 0,-13-18 0,14 22 8,0 1 0,-1-1 0,0 1 0,0 0 0,0 0 0,0 0 0,-1 1 0,0-1 0,0 2 0,0-1 0,0 1 0,-1-1 0,0 2 0,1-1 0,-1 1 0,0 0 0,0 0 0,0 1 1,-14-1-1,18 1-30,-1 1 1,1 0 0,0 0-1,-1 0 1,1 0 0,0 1-1,-1-1 1,1 1-1,0 0 1,-1 0 0,1 0-1,0 1 1,0-1 0,0 0-1,0 1 1,0 0 0,-4 4-1,-5 20-2224,10 14-4833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0.435"/>
    </inkml:context>
    <inkml:brush xml:id="br0">
      <inkml:brushProperty name="width" value="0.05" units="cm"/>
      <inkml:brushProperty name="height" value="0.05" units="cm"/>
      <inkml:brushProperty name="color" value="#008C3A"/>
    </inkml:brush>
  </inkml:definitions>
  <inkml:trace contextRef="#ctx0" brushRef="#br0">89 0 10517,'0'0'8156,"-9"31"-5753,-24 99-1170,32-127-1215,0 0 0,0 0 0,0 1 1,1-1-1,-1 0 0,1 0 0,0 0 0,0 1 1,0-1-1,0 0 0,1 0 0,-1 1 0,1-1 0,0 0 1,0 0-1,0 0 0,0 0 0,0 0 0,1 0 1,0 0-1,-1-1 0,1 1 0,0 0 0,0-1 1,0 1-1,5 3 0,-1-3-27,0 0-1,0 0 1,1 0 0,-1 0 0,1-1-1,0 0 1,-1-1 0,11 2-1,-5-1 27,21 2-273,-32-5 251,0 1-1,-1-1 1,1 0 0,0 1 0,-1-1-1,1 0 1,-1 0 0,1 1-1,-1-1 1,1 0 0,-1 0 0,1 0-1,-1 0 1,0 1 0,0-1-1,1 0 1,-1 0 0,0 0 0,0 0-1,0 0 1,0 0 0,0 0-1,0 0 1,0 0 0,0 0 0,0 0-1,-1 1 1,1-3 0,-1 1-5,1-153-1273,0 152 1318,0-1 1,-1 1-1,1 0 1,-1-1 0,0 1-1,0 0 1,0-1-1,-1 1 1,1 0-1,-1 0 1,0 0-1,0 0 1,0 0-1,0 1 1,0-1-1,0 1 1,-1-1-1,0 1 1,1 0-1,-1 0 1,0 0-1,0 0 1,0 0-1,0 1 1,0-1-1,0 1 1,-5-1-1,1-1-267,0 1-1,-1 0 1,1 1-1,0 0 1,-1 0-1,0 1 1,1 0-1,-1 0 1,1 0-1,-1 1 1,-13 3-1,-5 11-5540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1.580"/>
    </inkml:context>
    <inkml:brush xml:id="br0">
      <inkml:brushProperty name="width" value="0.05" units="cm"/>
      <inkml:brushProperty name="height" value="0.05" units="cm"/>
      <inkml:brushProperty name="color" value="#008C3A"/>
    </inkml:brush>
  </inkml:definitions>
  <inkml:trace contextRef="#ctx0" brushRef="#br0">1 335 12710,'0'0'10615,"4"12"-10313,33 95 81,35 107 69,28 83-348,-95-284-87,1-1 1,0 0-1,14 21 0,-19-31 85,2-49-502,2 0 1,2 0-1,21-68 1,6-44-1029,21-130-4391,-4 101 5185,-49 178 866,1 1 1,0-1-1,1 1 1,0 0 0,1 0-1,10-16 1,-12 21-60,1 1-1,-1 0 1,1 0 0,0 0-1,0 0 1,0 0 0,0 1 0,1 0-1,-1 0 1,0 0 0,1 0 0,0 1-1,-1 0 1,1 0 0,0 0 0,8 0-1,307-15-245,-60 6 637,-240 10-497,-19 0-288,-6 12-2770,-15 4-1675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2.084"/>
    </inkml:context>
    <inkml:brush xml:id="br0">
      <inkml:brushProperty name="width" value="0.05" units="cm"/>
      <inkml:brushProperty name="height" value="0.05" units="cm"/>
      <inkml:brushProperty name="color" value="#008C3A"/>
    </inkml:brush>
  </inkml:definitions>
  <inkml:trace contextRef="#ctx0" brushRef="#br0">1 0 11173,'0'0'9959,"0"29"-9305,1 94-297,-1-109-276,2 1-1,-1-1 0,2 0 0,0 0 1,1 0-1,0 0 0,1-1 0,1 0 1,13 24-1,13 35 171,-38-94 837,1 0 0,-4-39 1,8 53-1150,0-1 0,1 1 1,0 0-1,0-1 1,1 1-1,0-1 1,0 1-1,1 0 1,0 0-1,1 0 1,-1 0-1,2 0 1,4-10-1,0 9-59,1 0-1,-1 0 1,2 1-1,-1 0 0,1 1 1,0 0-1,0 0 0,1 1 1,0 0-1,0 1 1,16-5-1,-6 3-45,1 1 1,-1 1-1,1 1 1,0 1-1,37 0 0,-54 3 169,0 1 0,1 0 0,-1 0-1,0 0 1,-1 1 0,1 0-1,0 0 1,0 0 0,-1 0 0,1 1-1,-1 0 1,0 0 0,0 0 0,0 0-1,0 0 1,0 1 0,-1 0 0,0 0-1,1 0 1,-2 0 0,4 6 0,7 11 121,-1 2 1,-1 0 0,8 25 0,-14-33-31,5 7 165,-2 1-1,-1 0 1,-1 0 0,-1 1 0,5 43 0,-6-39 340,-2-25-3405,-2-20-790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2.427"/>
    </inkml:context>
    <inkml:brush xml:id="br0">
      <inkml:brushProperty name="width" value="0.05" units="cm"/>
      <inkml:brushProperty name="height" value="0.05" units="cm"/>
      <inkml:brushProperty name="color" value="#008C3A"/>
    </inkml:brush>
  </inkml:definitions>
  <inkml:trace contextRef="#ctx0" brushRef="#br0">1 14 18056,'0'0'10757,"396"-14"-13094,-377 14-1233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2.795"/>
    </inkml:context>
    <inkml:brush xml:id="br0">
      <inkml:brushProperty name="width" value="0.05" units="cm"/>
      <inkml:brushProperty name="height" value="0.05" units="cm"/>
      <inkml:brushProperty name="color" value="#008C3A"/>
    </inkml:brush>
  </inkml:definitions>
  <inkml:trace contextRef="#ctx0" brushRef="#br0">83 0 19849,'-82'165'3138,"82"-160"-2018,0 1 1,38 2 895,31-5-1343,19 3 47,-6-6-128,6 0-319,-32 0 191,-18 0-432,-19 0-64,-19 8-6275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3.200"/>
    </inkml:context>
    <inkml:brush xml:id="br0">
      <inkml:brushProperty name="width" value="0.05" units="cm"/>
      <inkml:brushProperty name="height" value="0.05" units="cm"/>
      <inkml:brushProperty name="color" value="#008C3A"/>
    </inkml:brush>
  </inkml:definitions>
  <inkml:trace contextRef="#ctx0" brushRef="#br0">139 1 15431,'0'0'5656,"-10"24"-4495,5-10-1015,-7 17 21,0 1 1,3 0-1,-11 63 1,13 13 1,7-78 28,-2 0-1,-1 0 1,-1 0 0,-13 48-1,17-77-187,0 0 0,-1 0 0,1 0-1,0 0 1,-1 0 0,1 0-1,-1 0 1,0 0 0,1 0 0,-1 0-1,0 0 1,0 0 0,1 0-1,-1 0 1,0-1 0,-2 2 0,3-2-42,0 0 1,-1 0 0,1 1 0,-1-1 0,1-1 0,-1 1 0,1 0 0,-1 0 0,1 0 0,0 0 0,-1 0 0,1 0 0,-1 0 0,1-1 0,-1 1 0,1 0 0,0 0 0,-1-1 0,1 1 0,0 0 0,-1 0 0,1-1 0,0 1 0,-1 0 0,1-1 0,0 1 0,-1-1 0,-1-3-603,0 1-1,0-1 1,1 1 0,-1-1-1,1 1 1,0-1-1,0 0 1,-1-4-1,1-20-7461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3.683"/>
    </inkml:context>
    <inkml:brush xml:id="br0">
      <inkml:brushProperty name="width" value="0.05" units="cm"/>
      <inkml:brushProperty name="height" value="0.05" units="cm"/>
      <inkml:brushProperty name="color" value="#008C3A"/>
    </inkml:brush>
  </inkml:definitions>
  <inkml:trace contextRef="#ctx0" brushRef="#br0">365 20 12774,'0'0'10709,"38"-3"-10565,113-10-259,-114 10-528,-41 3-331,-35 3 679,-1 2-1,1 1 0,1 3 1,-46 15-1,-9 2 422,53-17-85,-3 1 519,1 1 0,-52 22 0,92-33-526,0 1 1,0-1-1,1 1 1,-1 0-1,0 0 1,0 0-1,1-1 1,-1 1-1,1 1 1,-1-1-1,1 0 1,-1 0-1,1 1 1,0-1-1,0 0 1,-1 1-1,1-1 1,0 1-1,0 0 1,0-1-1,1 1 1,-1 0-1,0 0 1,1-1-1,-1 1 1,1 0-1,0 0 1,-1 3-1,1-4-28,0 0 0,1-1 0,-1 1 0,0 0 0,0-1 0,1 1 0,-1-1-1,0 1 1,1-1 0,-1 1 0,1-1 0,-1 1 0,0-1 0,1 1 0,-1-1 0,1 1 0,-1-1 0,1 0 0,0 1 0,-1-1 0,1 0 0,-1 1-1,1-1 1,0 0 0,-1 0 0,1 0 0,1 1 0,25 3-4,-16-3 11,100 14-306,-46-8-674,0 2 1,-1 3 0,122 41-1,-177-50 874,0 1-1,-1 0 1,0 0-1,0 1 1,0 0-1,0 1 1,-1-1-1,0 1 1,0 1-1,0-1 1,5 9-1,-8-9 167,0 0-1,-1 1 1,0-1-1,-1 1 1,1 0-1,-1 0 1,0 0-1,-1 0 1,0 0-1,0 0 1,-1 0-1,1 0 1,-1 0-1,-2 12 0,1-16 49,0 0-1,0 0 0,0 0 1,0 0-1,0 0 0,-1 0 1,1 0-1,-1 0 0,0-1 0,0 1 1,0-1-1,0 1 0,0-1 1,-1 0-1,1 0 0,-1 0 1,1 0-1,-1 0 0,0 0 0,0-1 1,0 1-1,-3 0 0,-11 5 346,-1-1-1,-31 7 0,33-9-191,-13 4 178,0-1 0,-1-2 0,0-1 0,0-2 0,0 0-1,0-2 1,-43-6 0,71 6-451,-1-1-1,1 0 0,0 0 1,-1 0-1,1 0 0,0 0 1,0 0-1,0-1 1,0 1-1,0-1 0,0 1 1,0-1-1,0 0 1,1 0-1,-1 0 0,1 0 1,-1 0-1,1 0 0,0 0 1,0 0-1,0 0 1,0-1-1,0 1 0,-1-4 1,1-1-573,0-1 1,0 1-1,0 0 1,1 0-1,0 0 1,0-1 0,2-7-1,3-6-4449</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4.065"/>
    </inkml:context>
    <inkml:brush xml:id="br0">
      <inkml:brushProperty name="width" value="0.05" units="cm"/>
      <inkml:brushProperty name="height" value="0.05" units="cm"/>
      <inkml:brushProperty name="color" value="#008C3A"/>
    </inkml:brush>
  </inkml:definitions>
  <inkml:trace contextRef="#ctx0" brushRef="#br0">447 21 8980,'0'0'10069,"-11"26"-8874,-31 86 462,41-109-1594,0-1 0,0 1 0,0 0 0,0-1 0,0 1 0,1 0 0,-1 0 0,1 0 0,0 0 0,0-1 0,0 1 0,0 0 0,0 0 1,1 0-1,-1 0 0,1 0 0,0-1 0,0 1 0,0 0 0,0-1 0,0 1 0,0-1 0,1 1 0,0-1 0,-1 1 0,1-1 0,3 3 0,0-2-60,0 0 0,1 0 1,-1 0-1,1-1 0,0 1 0,0-2 0,0 1 0,11 1 0,0 1 63,20 4-302,1-1 0,0-2 0,59 1 0,-95-6 181,0-1 1,0 1 0,-1-1-1,1 0 1,0 1-1,-1-1 1,1 0-1,-1 0 1,1 0 0,-1 0-1,1 0 1,-1 0-1,0 0 1,1-1 0,-1 1-1,0 0 1,0-1-1,0 1 1,0-1-1,0 0 1,0 1 0,-1-1-1,1 1 1,0-1-1,-1 0 1,1 0-1,-1 1 1,0-1 0,0 0-1,1 0 1,-1 0-1,-1-2 1,0-69-2363,1 66 2356,-1 2 57,-1 0 1,1 0-1,-1 0 1,0 0-1,-1 0 1,1 1-1,-1-1 1,0 1-1,0 0 1,0-1-1,-1 1 0,1 0 1,-1 1-1,0-1 1,0 1-1,0 0 1,-1 0-1,1 0 1,-1 0-1,0 1 1,-7-3-1,-16-7-15,-1 1 1,-42-10-1,64 19 22,-49-9 362,-1 2 1,0 3-1,0 2 1,-87 6-1,142-2-351,-7-1 54,0 2-1,0-1 1,0 1 0,0 1 0,1 0 0,-1 0-1,1 0 1,-1 1 0,-11 6 0,16-7-46,1 1 0,0-1 0,0 0 0,0 1 0,1-1 0,-1 1 0,1 0 0,-1 0 0,1 0 0,0 1 0,0-1 0,0 0 0,1 1 0,-1-1 0,1 1 0,0-1 0,0 1 0,0 0 0,0 0 0,1-1 0,-1 1 0,1 0 0,0 5 0,0-7-43,0 0 0,0 0 0,0 0 0,0 0 0,1 0 1,-1 0-1,1-1 0,-1 1 0,1 0 0,0 0 0,-1 0 0,1-1 0,0 1 0,0 0 1,0-1-1,0 1 0,1 0 0,-1-1 0,0 0 0,1 1 0,1 0 0,2 2-125,1-1 1,0-1-1,0 1 0,0-1 0,0 0 0,7 1 0,75 13-1792,-14-13-3362,-12-3-3645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6.021"/>
    </inkml:context>
    <inkml:brush xml:id="br0">
      <inkml:brushProperty name="width" value="0.05" units="cm"/>
      <inkml:brushProperty name="height" value="0.05" units="cm"/>
      <inkml:brushProperty name="color" value="#004F8B"/>
    </inkml:brush>
  </inkml:definitions>
  <inkml:trace contextRef="#ctx0" brushRef="#br0">454 289 10165,'0'0'8873,"8"9"-8611,2 6-187,0 0 1,-1 1 0,0 0 0,-2 1 0,0 0 0,0 0 0,-2 1 0,0-1 0,-1 1 0,-1 0 0,-1 0 0,0 37 0,-2 161 1772,0-210-1799,0-1-1,-1 0 1,0 1-1,0-1 1,-1 0-1,1 0 1,-1 0-1,0 0 1,-1-1-1,1 1 1,-1 0-1,0-1 1,0 0-1,0 1 1,-1-1-1,1 0 1,-1-1-1,0 1 1,0-1-1,0 0 1,-1 0-1,1 0 1,-1 0-1,0-1 1,1 0-1,-1 0 1,-10 3-1,-6 1 39,1-1 0,-1-1-1,0 0 1,0-2 0,-35 0 0,47-2-38,0 0 0,0-1 0,0-1 0,1 1 0,-1-1 0,1-1 0,-1 0 1,1 0-1,0 0 0,-13-9 0,9 4-59,0 0 1,0-2-1,1 1 0,1-1 0,0-1 1,-9-11-1,9 10-94,0 0 0,1-1 0,0 0 0,1 0 0,0 0 1,1-1-1,1-1 0,0 1 0,1-1 0,1 0 0,0 0 0,1 0 0,1 0 1,0-1-1,0-22 0,2-1-24,2-48-178,-1 80 248,0 0 0,1 0 0,-1 0-1,2 0 1,-1 0 0,1 1-1,0-1 1,0 1 0,8-11-1,-4 8-37,23-33-786,41-41-1,-59 71 852,0 0-1,1 1 0,1 0 0,0 1 0,0 1 0,1 0 1,22-9-1,247-78 1398,-257 88-1150,-23 7 112,-4 0-242,0 0-1,0 0 1,0 1-1,1-1 1,-1 0 0,0 1-1,1-1 1,-1 0 0,0 1-1,1-1 1,-1 0 0,1 1-1,-1-1 1,1 1 0,-1-1-1,1 1 1,0-1 0,-1 1-1,1-1 1,0 1 0,-1 0-1,1-1 1,0 1-1,-1 0 1,1 0 0,0 0-1,0-1 1,-1 1 0,2 0-1,24-2-1584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4.408"/>
    </inkml:context>
    <inkml:brush xml:id="br0">
      <inkml:brushProperty name="width" value="0.05" units="cm"/>
      <inkml:brushProperty name="height" value="0.05" units="cm"/>
      <inkml:brushProperty name="color" value="#008C3A"/>
    </inkml:brush>
  </inkml:definitions>
  <inkml:trace contextRef="#ctx0" brushRef="#br0">89 70 5955,'0'0'16623,"6"25"-14835,-2-9-1540,-4-9-195,1 0 0,1 0 0,-1 0 0,1 0 0,0 0-1,1 0 1,0-1 0,0 1 0,0-1 0,1 0 0,0 0 0,0 0 0,0 0 0,1-1-1,0 1 1,0-1 0,1 0 0,-1-1 0,1 0 0,0 1 0,0-2 0,13 7-1,13 0-135,0-2 0,1-1 0,-1-2 0,1 0 0,58-2 0,-91-3 57,1 0 1,-1-1-1,1 1 1,0 0-1,-1-1 1,1 1 0,-1-1-1,1 1 1,-1-1-1,1 1 1,-1-1 0,1 1-1,-1-1 1,1 1-1,-1-1 1,0 0-1,1 1 1,-1-1 0,0 1-1,0-1 1,1 0-1,-1 1 1,0-1 0,0 0-1,0 0 1,0 1-1,0-1 1,0 0-1,0 1 1,0-2 0,-1-29-88,1 22-190,0-19-750,1 13 848,-1-1 0,-1 0 0,0 1 0,-4-19 0,3 29 211,0 0 1,0-1-1,0 1 0,0 0 1,-1 0-1,0 0 0,0 0 1,0 0-1,-1 1 0,0 0 1,0-1-1,0 1 0,0 1 1,0-1-1,-6-3 0,4 3-7,-1 1 0,1-1 0,-1 1 0,0 0 0,0 1 0,0-1 0,-1 1 0,1 1 0,0 0 0,-1 0 0,1 0 0,-1 1 0,1 0 0,-1 0 0,1 1 0,-1 0 0,1 0 0,0 1 0,-1 0 0,1 0 0,0 1 0,-7 3 0,-12 7-322,0 1 0,1 1 0,1 1 0,-23 20 0,29-22-333,-16 14-3516,9-8-2149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4.758"/>
    </inkml:context>
    <inkml:brush xml:id="br0">
      <inkml:brushProperty name="width" value="0.05" units="cm"/>
      <inkml:brushProperty name="height" value="0.05" units="cm"/>
      <inkml:brushProperty name="color" value="#008C3A"/>
    </inkml:brush>
  </inkml:definitions>
  <inkml:trace contextRef="#ctx0" brushRef="#br0">0 114 13926,'0'0'6014,"77"7"-4608,626 24-561,600-123 76,-992 51-436,-273 38-473,-30 2-14,0 1 0,0-1 0,0-1 0,0 1 0,0-1 0,9-4 0,-44 5-4818,11 0 3648,-28 1-3385,0 0-3463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5.141"/>
    </inkml:context>
    <inkml:brush xml:id="br0">
      <inkml:brushProperty name="width" value="0.05" units="cm"/>
      <inkml:brushProperty name="height" value="0.05" units="cm"/>
      <inkml:brushProperty name="color" value="#008C3A"/>
    </inkml:brush>
  </inkml:definitions>
  <inkml:trace contextRef="#ctx0" brushRef="#br0">41 28 14391,'0'0'3519,"56"-6"-2767,176-14 126,-227 20-861,0-1 1,0 1-1,0 0 1,0 0-1,0 0 1,0 1-1,-1 0 1,1 0 0,0 0-1,0 1 1,0-1-1,-1 1 1,1 0-1,5 4 1,-9-5-13,0 1 1,1-1-1,-1 1 1,-1 0-1,1-1 1,0 1-1,0 0 0,0 0 1,-1-1-1,1 1 1,-1 0-1,0 0 1,1 0-1,-1 0 1,0 0-1,0 0 1,0-1-1,-1 5 1,1 6 53,1 3 57,0 0 0,-1 0-1,-1 0 1,-4 24-1,3-32-53,0 0 0,0 0-1,-1 0 1,0-1 0,-1 1-1,1-1 1,-1 1 0,0-1-1,-1-1 1,1 1 0,-11 8-1,-29 25 790,-74 49 0,73-57 48,1 3 0,-48 46 1,75-50-515,17-29-386,-1 0 0,1-1-1,0 1 1,0 0 0,-1 0-1,1 0 1,0-1 0,0 1-1,0 0 1,0 0 0,0 0-1,0 0 1,1-1 0,-1 1-1,0 0 1,0 0 0,0 0-1,1 0 1,-1-1 0,0 1-1,1 0 1,-1-1 0,1 1-1,-1 0 1,1 0 0,-1-1-1,1 1 1,0-1 0,-1 1-1,1-1 1,0 1 0,-1-1-1,1 1 1,0-1 0,-1 1-1,1-1 1,0 0 0,0 0-1,0 1 1,-1-1 0,1 0-1,2 0 1,44 5-750,1-2 0,61-4 0,-21 0-3746,-50 1-1463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5.547"/>
    </inkml:context>
    <inkml:brush xml:id="br0">
      <inkml:brushProperty name="width" value="0.05" units="cm"/>
      <inkml:brushProperty name="height" value="0.05" units="cm"/>
      <inkml:brushProperty name="color" value="#008C3A"/>
    </inkml:brush>
  </inkml:definitions>
  <inkml:trace contextRef="#ctx0" brushRef="#br0">1 36 10661,'0'0'11472,"42"-5"-10624,138-18-818,-138 19-229,0 1 0,56 4 0,-71 0-32,-26-1 206,1 0 0,0 1-1,0-1 1,-1 1 0,1-1-1,0 1 1,-1 0 0,1-1-1,-1 1 1,1 0 0,-1 0-1,1 0 1,-1 0 0,1 0-1,-1 1 1,0-1 0,0 0-1,0 1 1,0-1 0,0 1-1,0-1 1,0 1 0,0-1-1,0 1 1,-1 0 0,1-1-1,-1 1 1,1 0 0,-1-1-1,1 3 1,0 1 40,-1-1 0,0 1 0,1-1 0,-1 0 0,-1 1 0,1-1 0,-1 1 1,0-1-1,0 0 0,0 1 0,0-1 0,-3 5 0,-4 1 103,1 0 1,-2-1-1,1 0 1,-2 0 0,1-1-1,-1 0 1,0-1-1,0 0 1,-1-1-1,-16 7 1,-6 7 191,-26 14 249,-51 33 788,99-58-1185,0-1 0,0 1 1,1 1-1,1 0 0,-1 0 0,2 1 1,-9 12-1,15-18-149,-1 0 1,1 0-1,0 0 1,1 0-1,-1 1 0,1-1 1,0 1-1,1-1 0,-1 0 1,1 1-1,0 8 1,0-7-47,0-7 29,0 1-1,0-1 1,1 0-1,-1 0 1,0 1-1,0-1 1,0 0-1,0 1 1,0-1-1,0 0 0,0 1 1,0-1-1,1 0 1,-1 0-1,0 1 1,0-1-1,0 0 1,1 0-1,-1 1 1,0-1-1,0 0 1,1 0-1,-1 0 1,0 1-1,0-1 1,1 0-1,-1 0 1,0 0-1,1 0 1,-1 0-1,0 0 1,0 0-1,1 0 1,-1 1-1,0-1 1,1 0-1,-1 0 1,1-1-1,28 6-949,0-1 1,0-2-1,1-1 0,29-3 1,2 0-5204,-42 2-1358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6.014"/>
    </inkml:context>
    <inkml:brush xml:id="br0">
      <inkml:brushProperty name="width" value="0.05" units="cm"/>
      <inkml:brushProperty name="height" value="0.05" units="cm"/>
      <inkml:brushProperty name="color" value="#008C3A"/>
    </inkml:brush>
  </inkml:definitions>
  <inkml:trace contextRef="#ctx0" brushRef="#br0">227 66 13894,'0'0'3746,"45"-11"-3687,136-32-70,-136 32 230,-52 12 141,-110 21 2679,-142 45-1,248-64-2945,1 0 0,-1 1 0,1 0-1,0 1 1,-18 11 0,25-14-64,0 1 0,0 0 0,1-1 0,-1 1 0,1 0 0,-1 0 0,1 1 0,0-1 0,0 0 0,1 1 0,-1-1 0,1 1 0,0-1 0,-1 1 0,2 0 0,-1 0 0,0-1 0,1 1 0,0 0 0,0 5 0,0-6-28,0 0 0,0 0 0,0 0 0,0 1 0,1-1 0,0-1 0,-1 1 0,1 0 0,0 0 0,1 0-1,-1 0 1,0-1 0,1 1 0,0 0 0,-1-1 0,1 1 0,0-1 0,0 0 0,0 0 0,1 0 0,-1 0 0,4 2-1,3 1 0,1 0-1,-1-1 1,1 0-1,0-1 1,13 3-1,12 4-9,-8-2-17,-8-2 17,0 0-1,0 1 1,-1 0-1,0 2 0,0 0 1,17 13-1,-32-19 45,1 1 1,-1 0 0,-1 0-1,1 0 1,0 0-1,-1 0 1,0 1-1,0-1 1,0 1-1,-1-1 1,1 1-1,-1 0 1,0 0-1,-1-1 1,1 1-1,-1 0 1,0 0 0,0 0-1,0 0 1,-1-1-1,0 1 1,0 0-1,0 0 1,0-1-1,-1 1 1,0-1-1,0 1 1,0-1-1,0 1 1,-1-1-1,1 0 1,-1 0-1,0-1 1,-4 5 0,-4-2 227,0 1 1,-1-1 0,1-1 0,-1 0 0,-1-1 0,1 0 0,0-1 0,-1 0 0,0-1 0,-24 1 0,35-3-130,2-17-8385,0 9 1644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7.704"/>
    </inkml:context>
    <inkml:brush xml:id="br0">
      <inkml:brushProperty name="width" value="0.05" units="cm"/>
      <inkml:brushProperty name="height" value="0.05" units="cm"/>
      <inkml:brushProperty name="color" value="#008C3A"/>
    </inkml:brush>
  </inkml:definitions>
  <inkml:trace contextRef="#ctx0" brushRef="#br0">23 95 64,'0'0'21525,"-5"11"-20506,5 5-962,1 0 0,0-1 0,1 1 0,1 0 1,0 0-1,1-1 0,7 17 0,7 35-23,-10-17 48,-2 1 1,-1 89 0,-5-139-69,-1 0 1,1 0 0,0 0 0,-1 0-1,1 0 1,-1 0 0,1 0 0,-1 0 0,1-1-1,-1 1 1,0 0 0,1 0 0,-1 0-1,0-1 1,0 1 0,0 0 0,1-1-1,-1 1 1,0-1 0,0 1 0,0-1-1,0 1 1,0-1 0,0 0 0,0 1-1,0-1 1,0 0 0,0 0 0,0 0-1,-1 0 1,1 0 0,-1 0 0,1 0 31,-1 0 1,1 0-1,-1 0 1,0 0-1,1 0 0,-1 0 1,1 0-1,-1-1 1,1 1-1,-1 0 1,1-1-1,0 0 1,-1 1-1,1-1 1,0 0-1,-1 0 1,1 1-1,0-1 1,0 0-1,0 0 1,0-1-1,-1 1 0,2 0 1,-3-2-1,-2-14-18,1 1 0,1-1 0,1 0 0,0 0 1,1 0-1,1 0 0,0 0 0,2 0 0,4-24 0,-4 32-38,0 0 0,1 1 0,1-1 0,0 1 0,0 0 0,0 0 0,1 0 1,0 0-1,0 1 0,12-12 0,7-4-62,43-33-1,-40 34 9,104-74-6,-114 85 83,0 1-1,1 1 0,0 1 0,0 0 1,1 1-1,24-5 0,-36 11 1,0 0 0,0 1-1,1 0 1,-1 0 0,0 1-1,0 0 1,0 0 0,1 0 0,-1 1-1,0 0 1,-1 1 0,1 0 0,0 0-1,-1 0 1,0 1 0,1-1 0,-1 2-1,6 5 1,9 8 19,-2 1-1,0 1 1,22 30-1,-39-48-25,11 15 45,0 0 0,-1 1 1,-1 0-1,-1 1 1,0 0-1,-2 1 0,0-1 1,-1 2-1,-1-1 1,-1 1-1,-1 0 0,0 0 1,-2 1-1,0 32 1,-2-53-335,19-31-8697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9.120"/>
    </inkml:context>
    <inkml:brush xml:id="br0">
      <inkml:brushProperty name="width" value="0.05" units="cm"/>
      <inkml:brushProperty name="height" value="0.05" units="cm"/>
      <inkml:brushProperty name="color" value="#008C3A"/>
    </inkml:brush>
  </inkml:definitions>
  <inkml:trace contextRef="#ctx0" brushRef="#br0">0 1 8356,'0'0'12472,"18"0"-11557,472 3-255,-319-3-1677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9.492"/>
    </inkml:context>
    <inkml:brush xml:id="br0">
      <inkml:brushProperty name="width" value="0.05" units="cm"/>
      <inkml:brushProperty name="height" value="0.05" units="cm"/>
      <inkml:brushProperty name="color" value="#008C3A"/>
    </inkml:brush>
  </inkml:definitions>
  <inkml:trace contextRef="#ctx0" brushRef="#br0">0 24 9220,'0'0'14572,"42"1"-13897,-21 0-632,286-6 66,70-15-58,-375 20-179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0:58.755"/>
    </inkml:context>
    <inkml:brush xml:id="br0">
      <inkml:brushProperty name="width" value="0.05" units="cm"/>
      <inkml:brushProperty name="height" value="0.05" units="cm"/>
      <inkml:brushProperty name="color" value="#008C3A"/>
    </inkml:brush>
  </inkml:definitions>
  <inkml:trace contextRef="#ctx0" brushRef="#br0">1 23 14807,'0'0'3922,"7"-14"-1449,-2 11-2036,-5-2-2993,0 4 2287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0.539"/>
    </inkml:context>
    <inkml:brush xml:id="br0">
      <inkml:brushProperty name="width" value="0.05" units="cm"/>
      <inkml:brushProperty name="height" value="0.05" units="cm"/>
      <inkml:brushProperty name="color" value="#008C3A"/>
    </inkml:brush>
  </inkml:definitions>
  <inkml:trace contextRef="#ctx0" brushRef="#br0">460 1 10917,'0'0'8481,"-4"15"-7608,-16 39 92,-2-2 1,-32 57-1,-11 23 253,44-87-899,-143 346 1875,139-318-1812,3 1 1,3 0 0,-14 118 0,23 79 68,10-267-451,0 11 2,0 0-1,1 0 1,1 0 0,0 0 0,1 0 0,1 0-1,0-1 1,1 0 0,0 0 0,1 0-1,1 0 1,0-1 0,1 0 0,1-1 0,0 0-1,0 0 1,1-1 0,1 0 0,-1 0-1,16 10 1,2 2 1,1-2 0,0-1 0,2-1 0,0-2 0,1-1 0,0-2 0,57 18 0,-87-32-707,2 2 1872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6.520"/>
    </inkml:context>
    <inkml:brush xml:id="br0">
      <inkml:brushProperty name="width" value="0.05" units="cm"/>
      <inkml:brushProperty name="height" value="0.05" units="cm"/>
      <inkml:brushProperty name="color" value="#004F8B"/>
    </inkml:brush>
  </inkml:definitions>
  <inkml:trace contextRef="#ctx0" brushRef="#br0">1 1 6483,'0'0'12974,"11"5"-12470,30 16-135,-1 2-1,-1 2 1,36 30 0,-54-39-156,-1 2 1,-1 0-1,-1 1 1,-1 1-1,0 1 1,-2 0-1,18 31 1,11 51 528,-40-95-716,1 1 0,0-1 1,0-1-1,10 12 0,0-9-2380,-15-24-8328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1.786"/>
    </inkml:context>
    <inkml:brush xml:id="br0">
      <inkml:brushProperty name="width" value="0.05" units="cm"/>
      <inkml:brushProperty name="height" value="0.05" units="cm"/>
      <inkml:brushProperty name="color" value="#008C3A"/>
    </inkml:brush>
  </inkml:definitions>
  <inkml:trace contextRef="#ctx0" brushRef="#br0">72 13 3442,'0'0'17005,"0"-12"-15258,0 12-1735,0 46 394,-1 0 1,-2 0 0,-11 54-1,-36 133 1392,48-224-2379,1-13 114,2-26-1650,-1-5-3903,0 4-4166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2.272"/>
    </inkml:context>
    <inkml:brush xml:id="br0">
      <inkml:brushProperty name="width" value="0.05" units="cm"/>
      <inkml:brushProperty name="height" value="0.05" units="cm"/>
      <inkml:brushProperty name="color" value="#008C3A"/>
    </inkml:brush>
  </inkml:definitions>
  <inkml:trace contextRef="#ctx0" brushRef="#br0">118 55 11301,'0'0'10410,"42"-7"-10159,128-22-94,-137 24-170,-10 0 147,-20 1-674,-3 1 34,-5 2-284,-20 1 404,-16-1 336,1 3 0,-59 8 1,87-8 196,0 1 0,0 0 0,0 1 0,0 0 0,1 1 0,0 0 0,0 1 0,0 0 0,0 1 0,1 0 0,0 0 1,-15 17-1,23-23-110,1 0 1,-1 0-1,1 1 1,0-1-1,-1 1 0,1-1 1,0 1-1,0-1 1,0 1-1,0 0 1,0 0-1,0-1 1,1 1-1,-1 0 1,1 0-1,-1 0 1,1 0-1,0 0 1,-1 0-1,1 0 1,0 0-1,0 0 1,0 0-1,1 0 1,-1-1-1,0 1 0,1 0 1,0 0-1,-1 0 1,1 0-1,0 0 1,0-1-1,0 1 1,0 0-1,0-1 1,0 1-1,0-1 1,0 1-1,1-1 1,-1 1-1,1-1 1,-1 0-1,1 0 1,0 0-1,1 1 1,8 5-38,0-2 0,1 1 1,-1-1-1,1-1 0,22 5 1,85 17-617,-57-15-578,0 4-1,84 31 1,-138-43 1066,0 1 0,-1-1 0,1 1 0,-1 1 0,0-1 0,0 1 0,0 0 0,-1 1 0,0 0 0,10 12 0,-12-13 126,-1 0 1,-1 1-1,1-1 1,-1 1-1,0 0 0,0 0 1,0-1-1,-1 1 1,0 0-1,0 0 1,-1 0-1,1 1 1,-1-1-1,-1 0 0,-1 10 1,1-11 63,0 0 0,0 0 0,-1-1 0,0 1 0,0-1 0,0 1 1,0-1-1,-1 0 0,0 0 0,0 0 0,0 0 0,0-1 0,-1 1 0,1-1 0,-1 0 1,0 0-1,0 0 0,-5 3 0,-10 5 454,0-2-1,-39 15 1,31-14-103,-11 5 335,0-1-1,-1-3 1,0 0 0,-1-3 0,0-2 0,-76 4-1,114-10-724,0-1 0,0 1 0,0 0 0,1-1 0,-1 1 0,0-1-1,0 1 1,0-1 0,1 0 0,-1 0 0,0 1 0,1-1 0,-1-1 0,1 1-1,-1 0 1,1 0 0,0 0 0,-1-1 0,1 1 0,0-1 0,0 1 0,0-1 0,0 1-1,0-1 1,0 0 0,1 0 0,-1 1 0,0-1 0,1 0 0,0 0 0,-1 0-1,1-1 1,-1-3-124,0 1 0,1 0-1,0 0 1,0-1-1,0 1 1,1 0 0,0 0-1,0 0 1,0-1 0,0 1-1,3-5 1,-1 6-102,-1-1 0,1 1 1,0 0-1,0 0 0,1 0 1,-1 0-1,1 1 0,0-1 1,0 1-1,0 0 0,5-3 0,48-22-2515,-48 23 2050,42-15-5671,-12 5-3929</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2.638"/>
    </inkml:context>
    <inkml:brush xml:id="br0">
      <inkml:brushProperty name="width" value="0.05" units="cm"/>
      <inkml:brushProperty name="height" value="0.05" units="cm"/>
      <inkml:brushProperty name="color" value="#008C3A"/>
    </inkml:brush>
  </inkml:definitions>
  <inkml:trace contextRef="#ctx0" brushRef="#br0">248 26 4114,'0'0'11939,"-6"25"-10237,-15 81 59,20-100-1660,0 0 0,1-1 0,-1 1 0,1 0 0,1-1 1,-1 1-1,1 0 0,-1-1 0,2 1 0,-1-1 0,1 1 1,-1-1-1,1 0 0,1 1 0,-1-1 0,1 0 0,0-1 1,0 1-1,1 0 0,-1-1 0,1 0 0,0 0 0,0 0 1,0 0-1,1 0 0,7 4 0,6 2-165,1-1 1,0-1-1,0-1 0,0 0 0,32 5 0,-38-8 63,5 0-496,0-1 0,0-1-1,0 0 1,18-1 0,-34-1 394,-1 0 0,0 0 0,0-1-1,0 1 1,0 0 0,1-1 0,-1 1 0,0-1 0,0 1 0,0-1 0,0 1 0,0-1 0,0 0 0,0 0-1,0 1 1,0-1 0,0 0 0,-1 0 0,1 0 0,0 0 0,-1 0 0,1 0 0,0 0 0,-1 0 0,1 0-1,-1 0 1,0 0 0,1-1 0,-1 1 0,0 0 0,0 0 0,1-3 0,-1-48-805,0 32 920,-1 12-4,0 0-1,0-1 1,-1 1 0,0 0 0,-1 0-1,1 0 1,-2 0 0,1 0 0,-1 1-1,0 0 1,0-1 0,-1 1 0,0 1 0,-7-8-1,-10-10 85,-2 1 0,-31-24-1,52 45-77,-5-4 202,0 1-1,-1 0 1,1 0-1,-1 1 0,-1 0 1,1 0-1,0 1 1,-1 0-1,0 1 0,0 0 1,-12 0-1,-2 0 263,0 1-1,0 2 1,-34 4 0,50-3-462,0-1 0,0 1 1,0 1-1,0-1 0,0 1 0,1 1 1,-1-1-1,1 1 0,0 0 0,0 1 1,1 0-1,-1 0 0,1 0 1,0 1-1,0 0 0,1 0 0,0 1 1,0-1-1,1 1 0,-1 0 0,1 0 1,1 1-1,-1-1 0,1 1 0,1 0 1,-1 0-1,2 0 0,-1 0 0,1 0 1,-1 12-1,2-19-188,-1 1 0,1-1 0,0 0 1,0 0-1,0 1 0,-1-1 0,1 0 0,1 1 0,-1-1 0,0 0 0,0 1 1,0-1-1,1 0 0,-1 1 0,0-1 0,1 0 0,-1 0 0,1 0 0,0 1 1,-1-1-1,1 0 0,0 0 0,0 0 0,0 0 0,0 0 0,0 0 1,0 0-1,0-1 0,0 1 0,0 0 0,0 0 0,0-1 0,0 1 0,1-1 1,-1 1-1,0-1 0,0 0 0,1 1 0,-1-1 0,0 0 0,1 0 0,-1 0 1,0 0-1,3 0 0,32 1-8304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3.019"/>
    </inkml:context>
    <inkml:brush xml:id="br0">
      <inkml:brushProperty name="width" value="0.05" units="cm"/>
      <inkml:brushProperty name="height" value="0.05" units="cm"/>
      <inkml:brushProperty name="color" value="#008C3A"/>
    </inkml:brush>
  </inkml:definitions>
  <inkml:trace contextRef="#ctx0" brushRef="#br0">133 85 12614,'0'0'3516,"-6"26"-1614,-19 88-707,24-110-1103,0-1-1,0 1 1,0 0-1,1 0 1,0-1-1,0 1 1,0 0-1,0 0 1,0 0-1,1 0 1,0-1-1,0 1 1,0 0-1,0-1 1,1 1-1,3 6 1,-2-7-37,0 0 0,0 0 1,0 0-1,1 0 0,-1-1 1,1 0-1,0 1 0,0-1 0,0-1 1,4 3-1,6 2 6,11 4-195,2 0-1,0-1 0,0-2 1,0-1-1,1-1 0,0-1 0,55 0 1,-79-4 32,0 0-1,-1 0 1,1 0 0,0-1 0,-1 1 0,1-1 0,0 0 0,-1 0 0,1 0 0,-1 0 0,0-1 0,1 0-1,2-1 1,-4 1 26,1-1-1,-1 1 1,-1 0-1,1 0 0,0-1 1,-1 1-1,1-1 0,-1 1 1,0-1-1,0 0 1,0 0-1,0 0 0,0 1 1,0-1-1,-1 0 0,1-4 1,1-7 81,0-1 1,-1 0-1,-1 0 1,0 1-1,-1-1 1,-1 0-1,-5-21 1,4 27 121,0 0-1,-1 0 1,0 0-1,0 1 1,-1-1-1,0 1 1,-1 0-1,1 1 1,-2-1-1,1 1 1,-1 1-1,-11-10 1,7 8 108,0 0 1,0 0 0,0 1-1,-1 0 1,0 1 0,-1 1 0,1 0-1,-1 1 1,0 0 0,-16-2-1,19 4-219,0 1-1,-1 1 0,1 0 0,-1 0 0,1 1 0,0 0 0,0 1 0,-1 0 0,1 1 0,0 0 0,1 0 0,-1 1 0,-15 9 0,8-2-606,0 0 0,2 1-1,-1 1 1,1 0 0,-17 21-1,30-32 199,1 0-1,-1 0 1,1 0-1,0 0 1,-1 0-1,1 0 1,0 0-1,1 0 1,-1 0-1,0 0 1,0 4-1,0 14-7388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3.336"/>
    </inkml:context>
    <inkml:brush xml:id="br0">
      <inkml:brushProperty name="width" value="0.05" units="cm"/>
      <inkml:brushProperty name="height" value="0.05" units="cm"/>
      <inkml:brushProperty name="color" value="#008C3A"/>
    </inkml:brush>
  </inkml:definitions>
  <inkml:trace contextRef="#ctx0" brushRef="#br0">0 117 10389,'0'0'8604,"90"3"-7924,-25 0-645,603-3 119,-18-49 179,212-13 850,-852 62-1542,11-3 1042,-15-5-5660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3.884"/>
    </inkml:context>
    <inkml:brush xml:id="br0">
      <inkml:brushProperty name="width" value="0.05" units="cm"/>
      <inkml:brushProperty name="height" value="0.05" units="cm"/>
      <inkml:brushProperty name="color" value="#008C3A"/>
    </inkml:brush>
  </inkml:definitions>
  <inkml:trace contextRef="#ctx0" brushRef="#br0">32 0 11557,'0'0'9706,"7"2"-9468,-5-2-228,-1 0 0,1 0 0,-1 1-1,1-1 1,0 1 0,-1-1 0,1 1 0,-1 0 0,0-1 0,1 1 0,-1 0 0,1 0 0,-1 0 0,0 0 0,0 0 0,0 0 0,0 0 0,1 1 0,-1-1 0,-1 0 0,1 1 0,0-1 0,0 1 0,0 1 0,1 4 63,-1 0-1,0 0 1,0 1-1,-1-1 0,0 9 1,0-9-37,0 0 39,0 1 28,1 0 0,-1 0 0,0 0 0,-1 0 1,0 0-1,0 0 0,-1 0 0,0 0 0,0 0 0,-1-1 0,0 1 0,-1-1 0,-3 8 0,0-6 80,1 0-1,1 0 1,-1 1 0,2 0 0,-1 0-1,1 0 1,1 1 0,0-1 0,0 1-1,1-1 1,1 1 0,0 0 0,0 22-1,1-32-185,1 1-1,-1-1 1,0 0-1,1 0 0,-1 1 1,1-1-1,-1 0 1,1 0-1,-1 0 0,1 1 1,0-1-1,0 0 1,0 0-1,-1 0 0,1 0 1,0 0-1,0-1 1,0 1-1,1 0 0,-1 0 1,0-1-1,0 1 1,0 0-1,0-1 0,1 0 1,-1 1-1,0-1 1,2 1-1,42 6-711,-39-7 502,79 5-4294,-45-7-3731,-22 0-1609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4.251"/>
    </inkml:context>
    <inkml:brush xml:id="br0">
      <inkml:brushProperty name="width" value="0.05" units="cm"/>
      <inkml:brushProperty name="height" value="0.05" units="cm"/>
      <inkml:brushProperty name="color" value="#008C3A"/>
    </inkml:brush>
  </inkml:definitions>
  <inkml:trace contextRef="#ctx0" brushRef="#br0">1 23 13190,'0'0'13281,"17"-3"-12852,13-4-430,0 2 0,40-2 1,-59 6-71,-1 1 0,0 0 0,1 1 0,-1 0 0,0 0 0,0 1 0,0 1 0,0 0 0,0 0 0,0 1 0,-1 0 0,16 9 0,-22-11 39,-1 0 1,0 0 0,0 0 0,0 0 0,0 1 0,0-1 0,-1 0 0,1 1 0,-1 0 0,1-1 0,-1 1 0,0 0 0,0-1-1,0 1 1,0 0 0,0 3 0,0 50-310,-1-32 277,-1-19 78,0-1 0,0 0 0,-1 0 0,1 1 0,-1-1 0,0 0 0,0 0 0,0 0 0,0-1 0,-1 1 0,0 0 0,1-1 0,-1 0 0,-1 1 0,1-1 1,0-1-1,-5 4 0,-75 50 190,61-42-128,16-11-66,-14 9 115,1 1 0,0 1 0,-23 22 0,37-31-131,1 0 0,0 0 0,0 0 0,0 1 0,0-1 0,1 1 0,0 0 0,0 0 0,1 0 0,-1 0 0,1 1 0,1-1 0,-1 1 0,1-1 1,0 1-1,1 8 0,0-14-120,1-1 1,0 1-1,-1 0 1,1-1-1,0 1 1,0-1 0,-1 1-1,1-1 1,0 1-1,0-1 1,0 0 0,0 1-1,0-1 1,0 0-1,-1 0 1,1 0 0,0 0-1,0 0 1,0 0-1,0 0 1,0 0-1,1 0 1,28-1-1568,-27 1 1084,24 0-3707,-7 0-2111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4.704"/>
    </inkml:context>
    <inkml:brush xml:id="br0">
      <inkml:brushProperty name="width" value="0.05" units="cm"/>
      <inkml:brushProperty name="height" value="0.05" units="cm"/>
      <inkml:brushProperty name="color" value="#008C3A"/>
    </inkml:brush>
  </inkml:definitions>
  <inkml:trace contextRef="#ctx0" brushRef="#br0">134 96 14054,'0'0'8210,"54"-15"-7949,169-45-325,-148 40-945,-75 19 876,-6 1-86,-40 1 979,-1 1-1,1 3 0,1 1 0,-89 26 1,131-32-692,1 1 0,-1 0 0,0 1 0,1-1 1,-1 0-1,1 1 0,0-1 0,-1 1 0,1 0 0,0 0 1,0 0-1,0 0 0,0 0 0,0 0 0,-2 5 0,3-5-67,1-1-1,0 0 0,-1 1 0,1-1 0,0 0 0,0 1 0,0-1 0,0 0 0,0 1 0,0-1 0,1 1 0,-1-1 0,0 0 0,1 0 0,-1 1 0,1-1 0,-1 0 0,1 0 0,0 1 0,-1-1 0,1 0 0,0 0 0,0 0 0,0 0 0,0 0 0,0 0 0,0 0 0,0-1 0,0 1 0,0 0 0,1 0 0,-1-1 0,0 1 0,0-1 0,1 1 0,1 0 0,60 21-697,-40-15 457,-1 1 0,39 19 1,-57-25 223,1 1 1,-1-1 0,0 1 0,0 0-1,0 0 1,-1 0 0,1 0 0,-1 1 0,0 0-1,1-1 1,-2 1 0,1 1 0,0-1-1,-1 0 1,0 0 0,0 1 0,0-1 0,0 1-1,0 5 1,-1-5 35,0 1-1,0 0 1,-1-1-1,0 1 1,0 0 0,0-1-1,-1 1 1,0 0-1,0-1 1,0 1-1,-1-1 1,0 0 0,0 1-1,0-1 1,0 0-1,-1 0 1,-5 7-1,1-4 66,-1 0 0,0-1 0,0 0-1,0-1 1,-1 0 0,0 0 0,0 0 0,-15 5-1,1 1 197,0-1 1,-1-2-1,0 0 0,0-2 0,-1 0 0,0-2 0,-42 4 0,66-8-300,0-1 0,0 0 0,0 0 0,-1 0 0,1 0-1,0-1 1,0 1 0,0 0 0,0 0 0,0-1 0,0 1-1,0-1 1,0 1 0,0-1 0,0 1 0,0-1 0,0 1 0,0-1-1,0 0 1,0 0 0,1 1 0,-1-1 0,0 0 0,0 0 0,1 0-1,-1 0 1,1 0 0,-1 0 0,1 0 0,-1-2 0,0-36-3043,2 19-1412,-1-16-7969</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5.055"/>
    </inkml:context>
    <inkml:brush xml:id="br0">
      <inkml:brushProperty name="width" value="0.05" units="cm"/>
      <inkml:brushProperty name="height" value="0.05" units="cm"/>
      <inkml:brushProperty name="color" value="#008C3A"/>
    </inkml:brush>
  </inkml:definitions>
  <inkml:trace contextRef="#ctx0" brushRef="#br0">227 1 15623,'0'0'4493,"-2"28"-4304,-1 15 27,2-1 0,2 0 1,2 1-1,2-1 0,10 42 0,1-23-69,14 51-56,-5 0 1,14 153-1,-34 27 19,-6-199-121,1-52 38,-2 0-1,-2 0 0,-1 0 1,-3-1-1,-1 0 1,-2 0-1,-1-1 0,-2 0 1,-35 65-1,8-34 797,-97 124 0,74-110 130,63-83-1143,1-5-1013,0-19-2759,0-12-1486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5.819"/>
    </inkml:context>
    <inkml:brush xml:id="br0">
      <inkml:brushProperty name="width" value="0.05" units="cm"/>
      <inkml:brushProperty name="height" value="0.05" units="cm"/>
      <inkml:brushProperty name="color" value="#008C3A"/>
    </inkml:brush>
  </inkml:definitions>
  <inkml:trace contextRef="#ctx0" brushRef="#br0">6 1 12230,'0'0'10479,"0"-1"-10463,-1 1 0,1 0 0,0 0 0,0 0 0,0 0 0,0 0 0,0 0 0,-1 0 0,1 0 0,0 0 0,0 0 0,0 0 0,0 0-1,-1 0 1,1 0 0,0 0 0,0 0 0,0 0 0,0 1 0,-1-1 0,1 0 0,0 0 0,0 0 0,0 0 0,0 0 0,0 0 0,-1 0 0,1 0 0,0 1 0,0-1 0,0 0 0,0 0 0,0 0 0,0 0 0,0 0 0,0 1-1,0-1 1,0 0 0,-1 0 0,1 0 0,0 0 0,0 1 0,0-1 0,0 0 0,0 0 0,0 0 0,0 0 0,0 1 0,0-1 0,0 0 0,1 0 0,17 3-93,0-1 0,1-1-1,-1-1 1,28-3 0,9 1-460,-54 39 667,-2-33-83,1-1 0,-1 0 0,1 0 0,-1 0 0,0 0 0,0 0 0,-1 0 0,1 0 0,-1 0 0,1 0 0,-1 0 0,0-1 0,0 1 0,0-1 0,0 1 0,-1-1-1,1 0 1,-4 3 0,-60 36 683,17-11-503,48-30-219,0 1 0,0 0-1,1-1 1,-1 1 0,0 0-1,0-1 1,1 1 0,-1 0-1,0 0 1,1 0 0,-1 0-1,1-1 1,-1 1 0,1 0-1,0 0 1,-1 0 0,1 0-1,0 0 1,0 1 0,0-1-5,0 0 1,1 0 0,-1-1 0,1 1 0,0-1 0,-1 1-1,1-1 1,-1 1 0,1-1 0,0 1 0,0-1-1,-1 1 1,1-1 0,0 0 0,0 1 0,-1-1 0,1 0-1,0 0 1,0 0 0,0 1 0,-1-1 0,1 0-1,0 0 1,0 0 0,0 0 0,-1 0 0,1-1 0,1 1-1,566 0-11,-565 0-50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6.881"/>
    </inkml:context>
    <inkml:brush xml:id="br0">
      <inkml:brushProperty name="width" value="0.05" units="cm"/>
      <inkml:brushProperty name="height" value="0.05" units="cm"/>
      <inkml:brushProperty name="color" value="#004F8B"/>
    </inkml:brush>
  </inkml:definitions>
  <inkml:trace contextRef="#ctx0" brushRef="#br0">265 0 12822,'0'0'5213,"-17"24"-4087,-52 82-419,64-98-660,1 1 0,0-1 1,0 1-1,1 0 0,0 0 0,1 0 1,0 0-1,0 0 0,0 14 0,-2 5 102,-6 44 168,-25 117 574,29-166-652,0 0 1,-2 0-1,-1-1 1,-1 0-1,-22 37 0,29-56-185,1 1 0,0 0 0,-1 0 0,1 0-1,0 0 1,1 0 0,-1 0 0,1 1 0,0-1 0,-1 6 0,2-8-1,0-3-170,-1 1-1,0-1 1,1 1 0,0 0-1,-1-1 1,1 1 0,-1-1 0,1 0-1,-1 1 1,1-1 0,0 1-1,0-1 1,-1 0 0,1 1 0,0-1-1,0 0 1,0 1 0,-1-1-1,1 0 1,0 1 0,0-1 0,0 0-1,0 1 1,0-1 0,0 0-1,1 0 1,-1-49-7452,0 32-416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08.918"/>
    </inkml:context>
    <inkml:brush xml:id="br0">
      <inkml:brushProperty name="width" value="0.05" units="cm"/>
      <inkml:brushProperty name="height" value="0.05" units="cm"/>
      <inkml:brushProperty name="color" value="#008C3A"/>
    </inkml:brush>
  </inkml:definitions>
  <inkml:trace contextRef="#ctx0" brushRef="#br0">6680 1098 10181,'0'-35'7006,"1"10"-6052,1 12-791,-1 1 1,-1-1-1,0 0 0,0 1 1,-2-1-1,1 1 1,-1-1-1,-1 1 0,-1 0 1,1 0-1,-2 0 0,0 0 1,0 1-1,-1 0 1,0 0-1,-1 0 0,-10-11 1,-19-15 210,-3 1 0,-1 2 1,-49-32-1,-144-75 829,97 72-889,-2 6 0,-248-76 1,-311-23 412,504 134-707,-213-3 0,-197 27 20,424 11-12,0 9 0,-256 54 1,-336 137 184,169 12-32,457-154-189,3 5 0,-145 98 0,206-113 40,3 4 1,2 2-1,3 4 0,-97 111 1,123-118 72,3 1 1,2 2-1,4 2 1,1 1-1,4 2 1,-43 122-1,54-117 5,3 2 0,4 0 0,-10 111 1,19-72-2,13 186 0,-1-241-104,2 1 1,3-2-1,3 1 0,2-2 1,2 0-1,27 55 1,-11-41-1,3-1 1,3-1 0,3-3-1,54 63 1,-17-37-65,4-3 1,4-5-1,4-3 1,2-4-1,190 113 0,-119-96-365,3-8-1,4-7 1,3-8-1,3-7 1,2-9-1,2-7 1,371 43-1,-230-66-899,618-35-1,-663-19 1684,-1-11 0,-2-12 0,271-92-1,-293 61 196,273-134 0,-441 178-549,-2-3 0,-2-4 0,-3-3 0,-1-3-1,102-96 1,-140 112-66,-1-2 0,-2-2 0,-3 0 0,0-3 0,-3-1-1,-2-1 1,-2-1 0,-2-1 0,-3-1 0,27-91 0,-35 77 58,-3 0 0,-2-1 1,-3-128-1,-4 150 57,-3-1-1,-1 0 1,-2 1 0,-2 0-1,-2 0 1,-2 1-1,-1 1 1,-24-51 0,-11-5 24,-5 2-1,-4 2 1,-4 3 0,-3 3 0,-5 3 0,-3 2 0,-94-82-1,71 82 40,-4 3-1,-3 6 0,-3 3 1,-2 6-1,-225-99 0,164 97 123,-2 8 0,-3 8 0,-1 7 0,-3 7 0,-1 9 0,-201-6 0,3 33-156,308 5-96,-1 3 1,1 3-1,-97 28 0,79-10-50,1 4 0,2 4 0,1 3 0,3 3 0,1 4 0,-106 85 1,127-86-567,1 3 0,3 1 0,2 3 1,2 2-1,3 2 0,2 2 1,3 2-1,-33 67 0,68-116-80,-1 0 0,2 0 0,-1 1-1,2-1 1,0 1 0,-3 26-1,-2 49-7603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10.567"/>
    </inkml:context>
    <inkml:brush xml:id="br0">
      <inkml:brushProperty name="width" value="0.05" units="cm"/>
      <inkml:brushProperty name="height" value="0.05" units="cm"/>
      <inkml:brushProperty name="color" value="#008C3A"/>
    </inkml:brush>
  </inkml:definitions>
  <inkml:trace contextRef="#ctx0" brushRef="#br0">32 83 5891,'0'0'9455,"-5"-1"-8399,-16-1-218,16 2 2499,15 0-1600,3 0-1667,1272-28 1245,-1233 24-1326,91-1 190,-143 3 149,0 0-1,0 0 1,0 0 0,-1 1 0,1-1-1,0 0 1,-1 0 0,0 0 0,1 1-1,-1-1 1,0 0 0,-1-2 0,-1 2-379,0 0 1,0 0-1,0 1 1,0-1-1,0 1 1,0 0 0,0 0-1,-1 0 1,1 0-1,0 0 1,-1 1-1,1-1 1,-1 1 0,-3 0-1,-17 0-4678,13 0-481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14.372"/>
    </inkml:context>
    <inkml:brush xml:id="br0">
      <inkml:brushProperty name="width" value="0.05" units="cm"/>
      <inkml:brushProperty name="height" value="0.05" units="cm"/>
      <inkml:brushProperty name="color" value="#008C3A"/>
    </inkml:brush>
  </inkml:definitions>
  <inkml:trace contextRef="#ctx0" brushRef="#br0">2 142 8564,'0'0'10757,"-1"-6"-10320,0-14-185,13 45 47,5 12-76,23 40 65,-9-13-21,2-2 1,3-2-1,81 104 1,-78-122-240,2-1 0,2-3 0,2-1 1,1-2-1,2-2 0,1-2 0,1-3 0,77 32 0,-62-35-53,1-2-1,0-4 1,2-3-1,0-2 1,1-4-1,115 3 1,-152-11-68,0-2 0,0-1 0,0-1 0,0-2 0,-1-1-1,0-1 1,37-13 0,-5-6-308,-1-3 0,104-64-1,-132 69 220,0-1 0,-2-1 0,0-2 0,-2-2-1,49-59 1,-64 64 268,-1 0 0,-1-1 0,-1 0-1,-1 0 1,-2-1 0,-1-1 0,8-39-1,-9 36 149,0 0-1,3 0 0,0 1 1,2 1-1,24-44 1,-16 40 106,3 0 0,0 1 0,47-46 0,-68 75-446,3-4 795,-19 7-31,-58 16-354,24-4-102,-1-2 0,0-2 0,-70 4 0,118-13 78,12-1-410,48-9-287,0-3 0,76-26 1,-25 6 78,-109 33 342,0 0 1,0 0-1,0 0 0,0 0 0,0 0 0,-1 0 0,1 0 0,0 0 0,0 0 1,0 1-1,0-1 0,-1 0 0,1 1 0,0-1 0,0 1 0,-1-1 0,1 1 0,0-1 1,-1 1-1,1-1 0,0 1 0,-1-1 0,1 1 0,-1 0 0,1 0 0,-1-1 0,1 1 1,-1 0-1,0 0 0,1-1 0,-1 1 0,0 0 0,1 0 0,-1 0 0,0 0 1,0-1-1,0 1 0,0 0 0,0 0 0,0 0 0,0 1 0,0 48 177,-1-37-28,5 16 352,-2-26 129,-1-17-372,-1-4-177,0 15-130,1-1 0,-1 1 1,0 0-1,0 0 0,0-1 1,-1 1-1,1 0 0,-1 0 0,0-1 1,0 1-1,0 0 0,-1-3 0,-1 4-56,1 1 0,0-1-1,0 1 1,0 0 0,-1-1-1,1 1 1,-1 0-1,1 0 1,-1 1 0,1-1-1,-1 1 1,0-1 0,1 1-1,-1 0 1,1 0 0,-1 0-1,0 0 1,-3 1-1,-3-1-520,0 1 0,0 0 0,0 1 0,0 0 0,0 0 0,0 1 0,-13 6 0,0-1-2789,3 0-3080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3.794"/>
    </inkml:context>
    <inkml:brush xml:id="br0">
      <inkml:brushProperty name="width" value="0.05" units="cm"/>
      <inkml:brushProperty name="height" value="0.05" units="cm"/>
      <inkml:brushProperty name="color" value="#008C3A"/>
    </inkml:brush>
  </inkml:definitions>
  <inkml:trace contextRef="#ctx0" brushRef="#br0">1 70 7956,'0'0'16090,"0"-13"-15173,0-29-457,0 28-140,0 39-174,0 46 375,3 0 0,17 98 0,-14-139-449,1 0 0,2-1 0,1 0-1,1 0 1,1-2 0,2 1 0,0-1-1,26 33 1,80 83 59,16 21 13,-133-159-27,0-1 0,0 1 0,0 0 0,-1 0 1,1 0-1,-1 0 0,0 0 0,-1 0 0,3 11 0,4-6-276,-6-11-1362,-8-11 40,-20-49-2925,17 30-1844,8 30 6007,-5-19-8998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4.198"/>
    </inkml:context>
    <inkml:brush xml:id="br0">
      <inkml:brushProperty name="width" value="0.05" units="cm"/>
      <inkml:brushProperty name="height" value="0.05" units="cm"/>
      <inkml:brushProperty name="color" value="#008C3A"/>
    </inkml:brush>
  </inkml:definitions>
  <inkml:trace contextRef="#ctx0" brushRef="#br0">976 0 12774,'0'0'6288,"-18"27"-5458,-139 174 45,-210 220 1734,304-352-2069,-205 217 1572,250-268-1918,8-9-95,0 0 0,1 0 0,0 1-1,1 0 1,0 1 0,0 0 0,1 0-1,-7 15 1,12-11 55,3-29-735,-1-94-4000,0 58-4631,0 25-2735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4.774"/>
    </inkml:context>
    <inkml:brush xml:id="br0">
      <inkml:brushProperty name="width" value="0.05" units="cm"/>
      <inkml:brushProperty name="height" value="0.05" units="cm"/>
      <inkml:brushProperty name="color" value="#008C3A"/>
    </inkml:brush>
  </inkml:definitions>
  <inkml:trace contextRef="#ctx0" brushRef="#br0">18 52 9396,'0'0'9487,"-5"-2"-7971,-7-6 1128,40 7-1385,295 2-913,385-3 202,-384-31-482,-309 30 358,-19 0 299,-24 2-2067,20 3 845,0 1 1,0-1-1,0 1 0,1 0 1,-1 1-1,1 0 1,-9 6-1,-13 10-3598,19-13 1973,-10 10-4759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5.913"/>
    </inkml:context>
    <inkml:brush xml:id="br0">
      <inkml:brushProperty name="width" value="0.05" units="cm"/>
      <inkml:brushProperty name="height" value="0.05" units="cm"/>
      <inkml:brushProperty name="color" value="#008C3A"/>
    </inkml:brush>
  </inkml:definitions>
  <inkml:trace contextRef="#ctx0" brushRef="#br0">1 311 4514,'0'0'18603,"26"-3"-17690,455-42-270,-389 39-617,-22 3 50,118-22 0,-187 25-64,-1 0-1,0-1 1,1 1-1,-1 0 1,0 0-1,0 0 0,1-1 1,-1 1-1,0 0 1,0 0-1,1-1 1,-1 1-1,0 0 0,0 0 1,0-1-1,1 1 1,-1 0-1,0-1 1,0 1-1,0 0 0,0-1 1,0 1-1,0 0 1,0-1-1,0 1 1,0 0-1,0-1 1,0 1-1,0 0 0,0-1 1,0 1-1,0 0 1,0-1-1,0 1 1,0 0-1,0-1 0,0 1 1,-1 0-1,1-1 1,0 1-1,0 0 1,0-1-1,-1 1 0,1 0 1,0 0-1,0-1 1,-1 1-1,1 0 1,0 0-1,-1 0 0,1-1 1,0 1-1,0 0 1,-1 0-1,0 0 1,-32-15 213,0 1-1,-59-15 1,-20-8-208,95 30-9,-1 1 4,0-2 0,-21-12 0,36 19-11,0-1 0,1 1 0,-1-1 0,0 0 0,1 0 0,0 0 0,-1 0-1,1 0 1,0 0 0,0-1 0,0 1 0,1-1 0,-1 1 0,0-1 0,1 0-1,0 0 1,0 0 0,0 1 0,0-1 0,0 0 0,0-4 0,1 4-6,-1 3-5,1-1 0,0 1 0,0-1 0,0 1 0,1-1 0,-1 1 0,0-1 0,0 1 0,0-1 0,0 1 0,0 0 0,1-1 0,-1 1 0,0-1 0,0 1 0,0-1 0,1 1 0,-1 0 0,0-1 0,1 1 0,-1 0 0,0-1 0,1 1 0,-1 0 0,1 0 0,-1-1 0,0 1 0,1 0 0,-1 0 0,1-1 0,-1 1 0,1 0 0,-1 0 0,1 0 0,-1 0 0,1 0 0,-1 0 0,0 0 0,1 0 0,-1 0 0,1 0 0,-1 0 0,1 0 0,-1 0 0,1 1 0,32-5-295,0 1-1,1 2 0,34 3 0,-55-1 301,0 0 0,0 1 0,-1 1 0,1 0 0,-1 1 0,1 0 0,-1 1 0,-1 0 0,1 1 0,-1 0 0,14 10 0,-20-12 13,-1 0 1,0 1-1,-1-1 0,1 1 0,-1-1 1,0 1-1,0 1 0,0-1 0,-1 0 1,0 0-1,0 1 0,0-1 0,1 10 1,-2-11 15,-1 1 1,1-1 0,-1 0 0,0 1 0,0-1-1,0 0 1,0 1 0,-1-1 0,0 0-1,0 0 1,0 1 0,0-1 0,-1 0 0,1 0-1,-1 0 1,0 0 0,-1-1 0,1 1-1,-3 3 1,-6 2 119,0 0 0,0-1 0,-1 0 0,0-1 0,0 0 0,-14 5 0,-41 24 441,67-36-591,0 0 1,0 0-1,-1 0 1,1 0-1,0 1 1,0-1-1,0 0 1,0 0-1,-1 0 1,1 0-1,0 0 1,0 1 0,0-1-1,0 0 1,0 0-1,0 0 1,0 0-1,0 1 1,-1-1-1,1 0 1,0 0-1,0 0 1,0 1-1,0-1 1,0 0-1,0 0 1,0 0-1,0 1 1,0-1-1,0 0 1,0 0-1,0 0 1,0 1-1,1-1 1,-1 0-1,0 0 1,0 0-1,0 0 1,0 1-1,0-1 1,0 0-1,0 0 1,0 0-1,1 0 1,-1 0-1,0 1 1,0-1-1,0 0 1,0 0-1,0 0 1,1 0-1,-1 0 1,0 0-1,0 0 1,0 0-1,1 1 1,-1-1-1,0 0 1,0 0-1,0 0 1,1 0 0,-1 0-1,0 0 1,0 0-1,0 0 1,1 0-1,-1 0 1,0-1-1,69 5-3707,-37-4-443,-20 0 1887,15 0-5449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6.851"/>
    </inkml:context>
    <inkml:brush xml:id="br0">
      <inkml:brushProperty name="width" value="0.05" units="cm"/>
      <inkml:brushProperty name="height" value="0.05" units="cm"/>
      <inkml:brushProperty name="color" value="#008C3A"/>
    </inkml:brush>
  </inkml:definitions>
  <inkml:trace contextRef="#ctx0" brushRef="#br0">0 100 14663,'0'0'8406,"43"33"-7886,138 111-261,-168-133-246,0 0-1,-1 0 1,0 2-1,-1-1 1,0 1-1,-1 1 0,0 0 1,-2 0-1,1 1 1,-2 0-1,0 1 1,9 29-1,-9-25-11,0-4 27,-2 1 0,0-1 0,-1 1 0,-1 0-1,-1 0 1,0 0 0,-1 0 0,-1 1 0,0-1 0,-4 23 0,2-37-4,1 0 1,-1 0 0,1 0-1,-1 0 1,0-1-1,0 1 1,0-1 0,0 1-1,-1-1 1,1 0 0,-1 0-1,1 0 1,-1 0-1,0-1 1,0 1 0,1-1-1,-1 1 1,0-1-1,0 0 1,-1 0 0,1 0-1,0-1 1,-5 1-1,-11 2 138,0-1 0,-33 0 0,44-2-62,2-1-85,1 0-1,-1 0 1,0-1-1,1 1 1,-1-1-1,1-1 1,0 1-1,0-1 1,-1 1-1,2-2 1,-1 1-1,0 0 1,1-1-1,-1 0 1,1 0-1,0 0 1,-6-9-1,-1-2-1,0-1 0,1 0 0,1 0 0,-9-20 0,11 15 8,1 0-1,1 0 1,1 0 0,1-1 0,1 1-1,0-1 1,4-36 0,-2 30 37,1 18-39,0 0-1,0 0 1,2 1 0,-1-1-1,1 1 1,0 0 0,1 0-1,0 0 1,1 0 0,0 1-1,0-1 1,1 1-1,0 0 1,11-11 0,9-7 0,1 1 1,48-35 0,-56 46-70,0 1 1,1 1 0,1 0-1,0 2 1,0 0 0,1 1-1,1 1 1,-1 2 0,1 0-1,0 1 1,0 1-1,1 2 1,35-1 0,-41 3 29,0 0-1,-1 1 1,1 1 0,0 1 0,17 5 0,-25-5 18,1 2 0,-1 0 0,0 0 0,0 0 0,-1 2 0,0-1 0,0 1-1,0 0 1,8 10 0,-3-2 4,0 1-1,-1 0 1,-1 1-1,0 1 1,-1 0-1,-1 0 1,-1 1-1,-1 0 1,-1 1-1,0-1 1,-1 2-1,-1-1 1,-1 0-1,-1 1 1,0 25-1,2 10-38,-3-31 18,0 0-1,-1 0 1,-2 0 0,-4 30 0,5-54 23,0 0 0,0-1 0,0 1 1,0 0-1,0 0 0,0-1 0,-1 1 0,1 0 0,0-1 1,-1 1-1,1 0 0,0-1 0,-1 1 0,1 0 0,-1-1 0,1 1 1,-1-1-1,1 1 0,-1-1 0,0 1 0,1-1 0,-1 1 0,0-1 1,1 1-1,-1-1 0,0 0 0,1 1 0,-1-1 0,0 0 1,0 0-1,1 0 0,-1 0 0,0 0 0,0 1 0,1-1 0,-1 0 1,0-1-1,0 1 0,1 0 0,-1 0 0,0 0 0,0 0 1,1-1-1,-1 1 0,0 0 0,0-1 0,1 1 0,-1 0 0,0-1 1,1 1-1,-1-1 0,1 1 0,-2-2 0,-1 0 21,0 0 1,0 0-1,0-1 0,1 1 0,-1-1 0,0 0 0,1 0 1,-4-6-1,-3-19 42,2-1 0,2 1 1,0-1-1,2 0 0,1 0 1,1-1-1,4-36 0,-2-2-21,0 63-76,-1 1 1,1-1-1,0 0 0,0 1 1,0-1-1,1 0 0,0 1 1,0 0-1,0-1 0,0 1 1,1 0-1,-1 0 0,1 0 1,0 0-1,0 1 0,1-1 1,-1 1-1,1 0 0,-1 0 1,1 0-1,0 1 0,0-1 1,5-2-1,12-5-321,0 1-1,0 1 1,35-9-1,-49 15 285,25-5-130,1 2 0,-1 1 0,1 2 0,-1 1 0,58 6 0,-76-2 206,0-1 0,0 2 0,0 0 1,0 0-1,-1 1 0,1 1 0,-1 0 0,-1 1 0,1 1 0,-1-1 0,-1 2 0,1 0 0,17 18 0,-10-8 86,-1 2 0,-1 0 0,-1 1 0,0 1 1,-2 0-1,16 35 0,-20-30 105,-2 0 1,-1 0 0,-1 1 0,-1 0-1,-2 0 1,-1 1 0,-2 34 0,0-63-561,0-23-11166,0 1 257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7.631"/>
    </inkml:context>
    <inkml:brush xml:id="br0">
      <inkml:brushProperty name="width" value="0.05" units="cm"/>
      <inkml:brushProperty name="height" value="0.05" units="cm"/>
      <inkml:brushProperty name="color" value="#008C3A"/>
    </inkml:brush>
  </inkml:definitions>
  <inkml:trace contextRef="#ctx0" brushRef="#br0">1 26 13462,'0'0'4199,"0"35"-3051,4 115-204,-3-140-863,0-1 1,1 0-1,0 0 0,0 1 0,1-1 1,0 0-1,0-1 0,1 1 0,1-1 0,-1 0 1,1 0-1,6 8 0,0-4-18,1-1 0,-1 0-1,2-1 1,22 15-1,-34-24-62,11 7-4,0-1 1,0 0-1,1 0 1,0-1-1,0-1 1,0 0-1,1-1 1,-1 0-1,1-1 1,0-1-1,0 0 1,0-1-1,0 0 1,1-1-1,17-2 1,-28 0-6,0 1 1,0 0-1,0-1 0,0 0 1,0 0-1,0 0 1,-1-1-1,1 1 1,-1-1-1,1 0 1,-1 0-1,0 0 0,0 0 1,-1 0-1,1-1 1,0 1-1,-1-1 1,0 0-1,0 0 0,0 1 1,-1-1-1,1-1 1,1-5-1,1-6-142,0 1 0,-2-1 0,1-1 0,-1-31 0,-2-186-1271,0 233 1980,0 7 101,0 10-472,0 0 1,2-1-1,-1 1 0,2 0 1,6 22-1,-5-29-127,-1 0-1,1-1 1,1 1 0,-1-1 0,2 0-1,-1 0 1,1 0 0,0-1-1,1 0 1,-1 0 0,10 6 0,6 4-29,0-2 1,1-1 0,1-1 0,0-1 0,0 0 0,1-2 0,1-1-1,0-2 1,38 7 0,6-3-127,1-4-1,97-1 1,-161-6 97,0 0 1,0 0 0,0-1-1,0 0 1,0 0 0,0-1-1,0 1 1,8-5 0,-12 5-12,-1-1 0,1 0 0,-1 1 1,1-1-1,-1 0 0,0-1 0,0 1 1,0 0-1,0-1 0,0 1 1,0-1-1,-1 1 0,1-1 0,-1 0 1,0 0-1,0 0 0,0 0 0,0 0 1,0 0-1,-1 0 0,1-3 1,1-6-194,0 1 1,0-1 0,-2 1 0,1-1 0,-2 0 0,1 1 0,-1-1 0,-1 0 0,0 1 0,-1 0 0,0-1-1,-1 1 1,0 1 0,-1-1 0,-8-14 0,2 9-223,-1 1-1,0 0 1,-1 1-1,-1 0 1,0 1-1,-1 1 1,0 0-1,-26-15 1,37 25 478,0 1 0,0 0 0,0 0 0,0 0 0,0 0 0,0 1 0,0-1 0,0 1 0,0 0 0,0 0 0,0 1 0,0-1 0,0 1 0,0 0 0,0 0 1,0 0-1,0 1 0,1-1 0,-1 1 0,0 0 0,1 0 0,-1 0 0,1 1 0,0-1 0,0 1 0,0 0 0,0-1 0,0 1 0,1 1 0,-4 3 0,-1 2 293,1 1 0,0 0 0,0 0 0,0 0-1,2 1 1,-1 0 0,1 0 0,1 0 0,-3 15-1,3 58 931,3-60-1153,0-22-116,0 1 0,0 0 1,1 0-1,-1 0 0,1-1 0,-1 1 0,1 0 0,0 0 0,0-1 1,0 1-1,1-1 0,-1 1 0,0-1 0,1 0 0,0 1 1,0-1-1,-1 0 0,4 2 0,-1 0 4,0-1-1,1-1 0,-1 1 1,1-1-1,-1 1 0,1-1 1,0-1-1,0 1 1,8 1-1,3-1 24,0 0-1,1-1 1,-1-1 0,0 0 0,30-5 0,-20-1 12,-1-1 0,0-1 1,-1-2-1,0 0 0,35-21 1,4-1-98,21-7-280,2 4-1,97-25 1,-124 45 262,1 2 1,0 3-1,1 2 1,68 1 0,-122 7 84,1 0 0,-1 0 0,1 1 1,-1 0-1,0 0 0,0 1 0,1 0 1,-1 0-1,-1 1 0,1 0 0,12 7 1,-14-6 38,0 0 1,-1 0 0,1 1-1,-1-1 1,0 1-1,0 0 1,-1 0 0,1 0-1,-1 1 1,0-1 0,-1 1-1,1-1 1,-1 1 0,1 6-1,1 4 255,0-1 0,-1 1-1,-1-1 1,-1 1 0,0 0 0,-1 0-1,-2 17 1,1-24-197,0 0 1,-1-1-1,0 1 0,-1 0 0,1-1 0,-1 0 0,-1 0 1,0 0-1,0 0 0,-1 0 0,1-1 0,-2 0 1,-10 13-1,-1-5 16,-1 0 1,-1-1-1,0-1 1,-1-1-1,-25 12 1,32-18-69,0 0-1,0-1 1,-1-1 0,0 0 0,0-1-1,0 0 1,0-1 0,-1-1 0,-26-1-1,37 0-60,0-1-1,0 0 0,0 0 1,1 0-1,-1 0 0,0-1 0,1 1 1,-1-1-1,1 0 0,-1 0 1,1 0-1,0-1 0,0 1 0,0-1 1,0 0-1,0 0 0,1 0 1,-1 0-1,1 0 0,0-1 0,0 1 1,0-1-1,-2-6 0,0-1-599,0 0 0,1-1 0,0 1 0,1-1 0,0 1-1,1-1 1,1-14 0,0-16-4971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7.967"/>
    </inkml:context>
    <inkml:brush xml:id="br0">
      <inkml:brushProperty name="width" value="0.05" units="cm"/>
      <inkml:brushProperty name="height" value="0.05" units="cm"/>
      <inkml:brushProperty name="color" value="#008C3A"/>
    </inkml:brush>
  </inkml:definitions>
  <inkml:trace contextRef="#ctx0" brushRef="#br0">95 1 14455,'12'144'5762,"-12"9"-3345,0-14-1648,19-15 111,25-16 225,0-17-673,0-18-144,-12-19-192,-20-20-192,-12-20-80,0-11-416,-6-3 15,-76-6-1087,-25-31-2610,51 6-80,5 3-5491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7.392"/>
    </inkml:context>
    <inkml:brush xml:id="br0">
      <inkml:brushProperty name="width" value="0.05" units="cm"/>
      <inkml:brushProperty name="height" value="0.05" units="cm"/>
      <inkml:brushProperty name="color" value="#004F8B"/>
    </inkml:brush>
  </inkml:definitions>
  <inkml:trace contextRef="#ctx0" brushRef="#br0">10 60 7075,'0'0'12980,"-10"-6"-10988,43 4-1618,0-1-1,41-11 1,34-3-99,-5 3-262,-98 13 80,-5-2 1353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8.332"/>
    </inkml:context>
    <inkml:brush xml:id="br0">
      <inkml:brushProperty name="width" value="0.05" units="cm"/>
      <inkml:brushProperty name="height" value="0.05" units="cm"/>
      <inkml:brushProperty name="color" value="#008C3A"/>
    </inkml:brush>
  </inkml:definitions>
  <inkml:trace contextRef="#ctx0" brushRef="#br0">0 11 18440,'0'0'3346,"353"-11"-1825,-177 11 864,-25 0-720,-44 0-769,-32 0-864,-31 0-64,-31 11-896,-13 9-1394,0-11-2656</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8.664"/>
    </inkml:context>
    <inkml:brush xml:id="br0">
      <inkml:brushProperty name="width" value="0.05" units="cm"/>
      <inkml:brushProperty name="height" value="0.05" units="cm"/>
      <inkml:brushProperty name="color" value="#008C3A"/>
    </inkml:brush>
  </inkml:definitions>
  <inkml:trace contextRef="#ctx0" brushRef="#br0">17 173 11813,'0'0'5838,"6"26"-2920,-6-25-2902,16 64 2442,36 91 1,-34-98-898,-27-65-1563,0 0 0,1 0 0,0 0 0,0-1 0,1 0-1,0-1 1,0 1 0,1-1 0,0-1 0,0 1 0,1-1 0,1 0 0,-7-20 0,9 22-78,0-1 1,1 0 0,-1 0 0,2 0-1,-1-1 1,1 1 0,1 0 0,0 0-1,0 0 1,1 0 0,0 0 0,0 1-1,1-1 1,0 0 0,1 1 0,-1 0-1,2 0 1,-1 0 0,1 0-1,0 1 1,1 0 0,0 0 0,0 0-1,1 1 1,-1 0 0,1 0 0,1 0-1,-1 1 1,1 0 0,9-4 0,21-12-574,63-27 0,-89 43 636,1 0 0,0 1-1,0 1 1,0 0 0,1 1 0,-1 0-1,1 1 1,-1 0 0,23 3 0,-30 0 13,1 0 1,-1 1-1,0 0 1,0 0 0,0 0-1,-1 1 1,1 0-1,-1 0 1,0 0-1,0 1 1,0-1 0,6 9-1,-4-5-143,0-1 0,0 0 1,1-1-1,0 1 0,12 6 0,-5-5-770,17 6-558,2-7-5311,-5-6-2815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29.001"/>
    </inkml:context>
    <inkml:brush xml:id="br0">
      <inkml:brushProperty name="width" value="0.05" units="cm"/>
      <inkml:brushProperty name="height" value="0.05" units="cm"/>
      <inkml:brushProperty name="color" value="#008C3A"/>
    </inkml:brush>
  </inkml:definitions>
  <inkml:trace contextRef="#ctx0" brushRef="#br0">273 1 13862,'0'0'6878,"-44"24"-3482,-133 79-842,172-100-2442,0 0 1,0 1 0,0 0 0,0 0-1,1 0 1,0 0 0,0 1 0,-6 8-1,9-12-76,0 1 0,1 0 0,-1-1 0,1 1 0,-1 0 0,1 0 0,0 0 0,0-1 0,-1 1 0,1 0 0,0 0 0,1 0 0,-1 0 0,1 1 0,0 9 74,-2-12-106,1 1 0,0 0 0,0-1 0,0 1 0,0 0 0,0 0-1,0-1 1,0 1 0,1 0 0,-1-1 0,0 1 0,0 0 0,1 0 0,-1-1 0,0 1-1,1-1 1,-1 1 0,0 0 0,1-1 0,-1 1 0,1-1 0,-1 1 0,1-1-1,-1 1 1,1-1 0,-1 1 0,1-1 0,0 0 0,-1 1 0,1-1 0,0 0 0,0 1-1,20 4 6,1-1 1,-1-1-1,1-1 0,0 0 0,0-2 0,33-4 0,13 2-203,-34 2-496,1-1-1,59-12 1,-83 11 249,0 0 0,1-1 0,-1-1 0,0 0 0,0-1 0,-1 0 0,1 0 0,-1-1 0,0-1 0,-1 0 0,0 0 0,9-9 0,-13 10-312,-5 4 653,1 0 0,0 0 0,0 1 0,0-1-1,1 0 1,-1 1 0,0-1 0,1 1-1,-1-1 1,1 1 0,-1 0 0,1 0 0,2-2-1,-3 9 376,-1 2-37,-1 0 0,-1-1 1,1 1-1,-1-1 0,0 0 0,-1 1 0,0-1 0,0 0 0,0 0 0,-1-1 1,-7 11-1,-15 29 1610,25-43-1692,-1 0-1,1 1 1,0-1 0,0 0-1,1 1 1,-1-1-1,0 1 1,1-1-1,0 5 1,0-8 172,11-4 8,61-19 88,323-98-642,-305 98-247,1 5 1,141-11 0,22 28-144,-244 1 599,0 0-1,-1 1 1,1 1 0,0 0 0,0 0 0,-1 0 0,11 5 0,-17-5 39,0 0 0,0-1 1,-1 1-1,1 0 0,-1 0 0,1 0 0,-1 1 0,1-1 0,-1 1 1,0-1-1,0 1 0,-1 0 0,1 0 0,0-1 0,-1 1 0,0 0 1,1 1-1,-1-1 0,-1 0 0,1 0 0,0 0 0,-1 1 0,1 5 1,0-3 126,-1 1 1,1 0 0,-1 0 0,-1 0 0,1-1-1,-1 1 1,0 0 0,-1-1 0,-3 10 0,3-12-83,0 0 0,-1-1 0,0 1 0,1-1 0,-2 1 1,1-1-1,0 0 0,0 0 0,-1 0 0,0-1 0,0 1 0,1-1 1,-1 0-1,-7 3 0,-4 2 197,0-1-1,-1 0 1,0-2 0,0 1 0,0-2 0,0 0 0,-1-1-1,-24 0 1,40-1-263,-1-1 1,0 0-1,1 0 0,-1 0 0,0 0 0,1-1 1,-1 1-1,0 0 0,1-1 0,-1 1 0,0-1 0,1 1 1,-1-1-1,1 0 0,-1 0 0,1 0 0,0 0 1,-1 0-1,1 0 0,0 0 0,0 0 0,-1 0 0,1-1 1,0 1-1,0 0 0,1-1 0,-2-1 0,0-3-95,1 1 0,0 0-1,0 0 1,1 0 0,-1-1-1,1 1 1,1-6 0,-1-3-417,0-18-4558,0 6-5800</inkml:trace>
  <inkml:trace contextRef="#ctx0" brushRef="#br0" timeOffset="1">2135 261 9973,'0'0'12133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0.825"/>
    </inkml:context>
    <inkml:brush xml:id="br0">
      <inkml:brushProperty name="width" value="0.05" units="cm"/>
      <inkml:brushProperty name="height" value="0.05" units="cm"/>
      <inkml:brushProperty name="color" value="#008C3A"/>
    </inkml:brush>
  </inkml:definitions>
  <inkml:trace contextRef="#ctx0" brushRef="#br0">57 187 8804,'0'0'5234,"7"-26"-3409,23-82 29,-29 104-1657,0 1 0,0 0 0,0-1 0,0 1 0,0 0-1,0 0 1,1 0 0,0 0 0,-1 0 0,1 0-1,0 1 1,0-1 0,1 1 0,-1-1 0,1 1 0,2-2-1,-4 3-137,0 1-1,0 0 1,0 0-1,1-1 1,-1 1-1,0 0 1,0 0-1,0 0 1,0 0-1,1 0 1,-1 1-1,0-1 1,0 0 0,0 0-1,0 1 1,0-1-1,0 1 1,0-1-1,0 1 1,0-1-1,0 1 1,0 0-1,0-1 1,0 1-1,0 0 1,0 0-1,-1 0 1,1 0-1,0 0 1,0 1-1,6 11 54,0 0 0,-2 1 0,0 0 0,0 0 1,-1 0-1,-1 0 0,3 27 0,-4-26-48,10 82 860,-2 159 0,-8-129-286,0 186 336,-2-312-870,-4-1-124,1-1-1,0 0 1,1 0 0,-1 0 0,0 0 0,0 0-1,0-1 1,1 1 0,-1-1 0,0 0 0,1 0-1,0 0 1,-1 0 0,1 0 0,0 0 0,0 0-1,0-1 1,-2-3 0,-5-5-282,-20-21-1158,-30-33-1203,12 21-4643,15 18-2074</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1.162"/>
    </inkml:context>
    <inkml:brush xml:id="br0">
      <inkml:brushProperty name="width" value="0.05" units="cm"/>
      <inkml:brushProperty name="height" value="0.05" units="cm"/>
      <inkml:brushProperty name="color" value="#008C3A"/>
    </inkml:brush>
  </inkml:definitions>
  <inkml:trace contextRef="#ctx0" brushRef="#br0">0 43 11717,'0'0'6675,"434"-31"-5266,-226 22 128,0 6-17,-13 3-1039,-38 0-49,-38 0-368,-37 0-112,-25 0 48,-20 0-416,-30 14-1457,-7-5-2321,0 2-2769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1.507"/>
    </inkml:context>
    <inkml:brush xml:id="br0">
      <inkml:brushProperty name="width" value="0.05" units="cm"/>
      <inkml:brushProperty name="height" value="0.05" units="cm"/>
      <inkml:brushProperty name="color" value="#008C3A"/>
    </inkml:brush>
  </inkml:definitions>
  <inkml:trace contextRef="#ctx0" brushRef="#br0">1 108 10629,'0'0'12998,"459"5"-12230,-314-16-544,-26 0-128,-12-1 0,-19 1-192,-12-6-992,-1-6-1601,-69 12-2482,-6-6-4737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1.847"/>
    </inkml:context>
    <inkml:brush xml:id="br0">
      <inkml:brushProperty name="width" value="0.05" units="cm"/>
      <inkml:brushProperty name="height" value="0.05" units="cm"/>
      <inkml:brushProperty name="color" value="#008C3A"/>
    </inkml:brush>
  </inkml:definitions>
  <inkml:trace contextRef="#ctx0" brushRef="#br0">384 18 8756,'0'0'15714,"13"-4"-16437,30-10-724,-43 14 1389,0 1 0,0-1-1,0 0 1,0 0 0,0 0 0,0 0 0,0 0 0,0 0 0,0 0-1,0 0 1,0 0 0,0 1 0,0-1 0,1 0 0,-1 0 0,0 0 0,0 0-1,0 0 1,0 0 0,0 0 0,0 0 0,0 0 0,-36 15-845,-57 20-156,-164 68 1424,254-102-250,0 0 0,0 0 0,0 0 0,0 1 0,0-1 0,1 1 0,-1 0 0,0 0 0,1 0 0,-1 0 0,1 0 0,0 0 0,0 1 0,0-1 0,0 1 0,0 0 0,0-1 0,1 1 0,-1 0 0,1 0 0,0 0 0,0 0 0,0 0 0,0 1 0,0-1 0,1 0 0,0 0 0,-1 0 0,1 1 0,1 2 0,-1-5-100,0-1 0,0 1 0,0-1 0,0 1 0,0 0 0,0-1 0,0 1 0,0-1 0,1 1 0,-1-1 0,0 1 0,0-1 0,1 1 0,-1-1 1,0 1-1,1-1 0,-1 1 0,0-1 0,1 1 0,-1-1 0,1 0 0,-1 1 0,1-1 0,-1 0 0,1 1 0,-1-1 0,1 0 0,-1 0 1,1 1-1,-1-1 0,1 0 0,-1 0 0,1 0 0,0 0 0,-1 0 0,1 0 0,36 8 110,1-2 0,-1-1 0,1-2 0,44-3-1,2 2-30,-30 0-46,171 13-1171,-197-11 771,0 1 0,-1 1 0,0 1 1,-1 1-1,49 22 0,-69-26 326,1 0-1,0 0 0,-1 1 0,0-1 0,0 1 1,0 1-1,-1-1 0,1 1 0,-1 0 1,-1 0-1,1 1 0,-1-1 0,0 1 1,-1 0-1,0 0 0,0 1 0,0-1 1,-1 0-1,0 1 0,0 0 0,-1-1 1,0 1-1,0 0 0,-1 0 0,0-1 0,-1 1 1,1 0-1,-1 0 0,-1-1 0,0 1 1,-5 14-1,3-12 79,0-1 0,-1 1 0,-1-1 0,1 0 0,-2 0 0,1 0 0,-1-1 0,0 0 0,-1 0 0,0-1 0,-18 12 0,-7 4 774,-67 32 0,44-28 353,-115 39 1,136-56-612,-1-1-1,0-2 1,0-1-1,-64 1 1,97-7-550,0 1 0,0-1 1,0 0-1,0 0 1,1 0-1,-1-1 0,0 1 1,0-1-1,0 1 1,0-1-1,0 0 0,0 0 1,1 0-1,-1-1 1,0 1-1,1-1 0,-1 1 1,1-1-1,-1 0 1,1 0-1,0 0 0,0 0 1,0 0-1,0 0 1,0-1-1,1 1 0,-1-1 1,1 1-1,-1-1 0,1 0 1,0 0-1,0 1 1,0-1-1,0 0 0,1 0 1,-1 0-1,1-4 1,-2 1-208,1 0 1,1 1 0,-1-1-1,1 0 1,0 0 0,1 1 0,-1-1-1,1 0 1,0 0 0,0 1-1,1-1 1,0 1 0,0-1-1,0 1 1,5-8 0,-3 8-528,1 0 0,0 0 0,0 0 0,0 1 0,0-1 0,1 1 0,0 1 0,0-1 0,0 1 0,0 0 0,1 0 0,10-3 0,27-8-6591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2.263"/>
    </inkml:context>
    <inkml:brush xml:id="br0">
      <inkml:brushProperty name="width" value="0.05" units="cm"/>
      <inkml:brushProperty name="height" value="0.05" units="cm"/>
      <inkml:brushProperty name="color" value="#008C3A"/>
    </inkml:brush>
  </inkml:definitions>
  <inkml:trace contextRef="#ctx0" brushRef="#br0">21 148 12998,'0'0'8300,"-3"33"-7220,0-9-890,0-13-145,1 1-1,1 0 1,-1 0 0,2 0-1,0 0 1,0 0 0,1 0 0,1 0-1,0-1 1,0 1 0,1 0-1,1-1 1,0 0 0,0 0 0,1 0-1,12 18 1,8 3-18,2-1 1,1-1-1,59 49 1,-64-61-137,1 0 0,1-2 1,1-1-1,0-1 0,0-1 1,34 10-1,-58-22 104,-1 0-1,0 0 1,1-1-1,-1 1 1,1 0-1,0-1 1,-1 0-1,1 1 1,-1-1 0,1 0-1,0 0 1,-1 0-1,1 0 1,0 0-1,-1 0 1,1 0-1,0-1 1,-1 1-1,1 0 1,-1-1 0,1 0-1,-1 1 1,1-1-1,-1 0 1,1 0-1,-1 0 1,0 0-1,1 0 1,-1 0 0,2-2-1,-1-1-9,-1-1 1,1 1-1,-1-1 1,0 0-1,-1 1 0,1-1 1,-1 0-1,0-8 0,1-8-17,0-184-211,-2 186 183,-1 0 0,0 0 1,-2 0-1,0 0 0,-1 1 0,-1 0 1,0 0-1,-2 0 0,0 1 0,-19-30 1,15 29 108,-1 0 0,0 1 0,-1 1 0,-1 0 1,-1 1-1,0 1 0,-1 0 0,0 1 0,-28-15 0,39 24 48,-1 0 0,0 1 0,0 0-1,-1 1 1,1-1 0,-1 1-1,1 1 1,-1-1 0,1 1-1,-1 1 1,0-1 0,0 1 0,1 1-1,-1-1 1,-11 4 0,14-3-50,-1 1 0,1 1 0,-1-1 1,1 1-1,0 0 0,0 0 1,1 0-1,-1 1 0,1 0 0,-1 0 1,1 0-1,1 0 0,-1 1 0,0-1 1,1 1-1,0 0 0,0 0 0,0 0 1,1 1-1,-3 7 0,1 2-137,0 0 1,1 0-1,1 0 0,0 0 1,1 1-1,1-1 0,2 28 1,-2-42-50,0 0 1,0 0 0,1 0-1,-1-1 1,0 1 0,0 0-1,0 0 1,0 0 0,1-1 0,-1 1-1,0 0 1,1 0 0,-1-1-1,1 1 1,-1 0 0,1 0-1,-1-1 1,1 1 0,-1-1-1,1 1 1,0-1 0,-1 1 0,1-1-1,1 2 1,30 7-7228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2.641"/>
    </inkml:context>
    <inkml:brush xml:id="br0">
      <inkml:brushProperty name="width" value="0.05" units="cm"/>
      <inkml:brushProperty name="height" value="0.05" units="cm"/>
      <inkml:brushProperty name="color" value="#008C3A"/>
    </inkml:brush>
  </inkml:definitions>
  <inkml:trace contextRef="#ctx0" brushRef="#br0">214 190 18857,'-3'26'1707,"-10"95"-741,13-112-834,-1 1-1,1 0 1,1 0 0,0-1 0,0 1-1,1 0 1,0-1 0,1 1 0,0-1 0,0 0-1,1 0 1,1 0 0,-1-1 0,1 1-1,0-1 1,1 0 0,0 0 0,1-1-1,-1 0 1,1 0 0,0-1 0,9 7-1,6 1-77,0 0-1,1-1 1,1-2-1,-1 0 0,2-1 1,40 9-1,-47-13-115,1-2 0,0 0 1,19 0-1,-34-3 45,0-1 1,1 0-1,-1 0 0,1 0 1,-1 0-1,0-1 1,1 0-1,-1 0 1,0 0-1,1 0 0,-1-1 1,0 1-1,0-1 1,0 0-1,0-1 0,-1 1 1,1 0-1,-1-1 1,4-3-1,0-3-31,-1-1-1,-1 1 0,0-1 1,0 0-1,-1 0 1,-1 0-1,1 0 1,-2-1-1,1 1 0,-1-1 1,0-12-1,1-26 92,-3-59 0,-1 49 9,1 45-40,1-7 3,-2 0-1,0 0 0,-1 0 0,-1-1 0,-6-23 0,7 39 20,0 0 0,-1 1 0,0-1-1,0 0 1,0 1 0,0 0 0,-1-1-1,0 1 1,0 1 0,-1-1 0,1 1-1,-1-1 1,0 1 0,0 1 0,0-1-1,-1 1 1,1 0 0,-1 0 0,0 0-1,0 1 1,-11-3 0,1 1 35,-1 1 1,1 1-1,-1 0 1,0 2-1,1 0 1,-1 0-1,0 2 0,1 0 1,-1 1-1,1 0 1,0 2-1,0 0 1,-19 8-1,-21 13-436,2 1 1,-63 43-1,93-54 97,3-3-464,-17 11-106,7 3-4986,18-18-3186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3.319"/>
    </inkml:context>
    <inkml:brush xml:id="br0">
      <inkml:brushProperty name="width" value="0.05" units="cm"/>
      <inkml:brushProperty name="height" value="0.05" units="cm"/>
      <inkml:brushProperty name="color" value="#008C3A"/>
    </inkml:brush>
  </inkml:definitions>
  <inkml:trace contextRef="#ctx0" brushRef="#br0">0 63 1633,'0'0'18822,"16"-7"-17744,13-4-565,1 1 0,-1 1 0,2 1 1,30-3-1,227 4 32,-200 8-1229,-87-1 73,13 0-3400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9.138"/>
    </inkml:context>
    <inkml:brush xml:id="br0">
      <inkml:brushProperty name="width" value="0.05" units="cm"/>
      <inkml:brushProperty name="height" value="0.05" units="cm"/>
      <inkml:brushProperty name="color" value="#004F8B"/>
    </inkml:brush>
  </inkml:definitions>
  <inkml:trace contextRef="#ctx0" brushRef="#br0">15 0 10357,'0'0'10234,"-14"0"-7721,361 0-1425,-346 0-896,4 0-17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7.307"/>
    </inkml:context>
    <inkml:brush xml:id="br0">
      <inkml:brushProperty name="width" value="0.05" units="cm"/>
      <inkml:brushProperty name="height" value="0.05" units="cm"/>
      <inkml:brushProperty name="color" value="#008C3A"/>
    </inkml:brush>
  </inkml:definitions>
  <inkml:trace contextRef="#ctx0" brushRef="#br0">1 0 16231,'0'0'1956,"9"30"-230,0-2-1363,5 20 362,3-1 0,30 62-1,-4-29 390,42 91-331,-77-151-405,0 1 0,-2-1 0,-1 1 0,0 1 0,-2-1 1,2 39-1,-6-59-344,1 0 1,-1 0 0,0 0-1,0 0 1,0 0-1,0-1 1,0 1 0,0 0-1,0-1 1,0 1-1,0-1 1,0 1 0,0-1-1,0 1 1,-1-1 0,1 0-1,0 1 1,0-1-1,0 0 1,-1 0 0,1 0-1,0 0 1,0 0-1,0 0 1,0-1 0,-2 1-1,-38-6 512,36 3-517,1 0 0,0 0 0,0 0 0,0 0 0,1-1-1,-1 0 1,1 1 0,0-1 0,0 0 0,0-1-1,0 1 1,1 0 0,0-1 0,0 1 0,0-1 0,0 0-1,-1-7 1,-1-5-54,1-1 1,1 1-1,0-1 0,2-17 0,0 28 17,0 1 0,1-1-1,0 1 1,1-1 0,-1 1-1,1-1 1,0 1 0,1 0 0,0 0-1,0 0 1,0 0 0,5-6-1,0 1 1,1 1 0,0 1-1,0-1 1,1 2 0,19-14-1,4 1-72,1 2 0,0 1 0,46-16-1,-67 30 60,1 0-1,-1 0 0,1 1 0,0 1 1,0 0-1,0 1 0,0 1 0,0 0 1,1 1-1,26 4 0,2 5 12,0 2 0,45 20 0,20 4-7,-73-27-111,0-2 0,1-2-1,0-1 1,50-1 0,-84-3 72,1 0 0,0-1-1,0 1 1,0-1 0,-1 1-1,1-1 1,0 0 0,-1 0-1,1 0 1,-1 0 0,1 0-1,-1-1 1,1 1 0,-1-1-1,0 0 1,0 1 0,0-1-1,0 0 1,0 0 0,0-1-1,0 1 1,-1 0 0,1 0-1,-1-1 1,0 1 0,1-1 0,-1 0-1,0 1 1,-1-1 0,1 0-1,0-4 1,3-11-256,-2 0 0,-1 0 0,0 0 0,-2-20 0,1-15 41,5 2 798,-5 50 85,0 7 104,0 16-429,1-8-162,-1 1-1,-1-1 1,0 0-1,-6 26 1,-37 81 879,32-92-824,1 0 1,1 1-1,1 0 0,-7 47 1,13 37-98,3-84-191,0-27 59,0 0-1,0 0 1,1-1-1,-1 1 1,1 0-1,0-1 1,0 1-1,0 0 1,0-1-1,0 1 1,0-1-1,1 0 1,-1 1-1,1-1 1,0 0 0,0 0-1,-1 0 1,1 0-1,1 0 1,-1-1-1,0 1 1,0 0-1,1-1 1,-1 0-1,0 1 1,1-1-1,0 0 1,-1 0 0,1-1-1,-1 1 1,1-1-1,0 1 1,3-1-1,10 2-1535,-1-1 0,1 0-1,0-2 1,31-4 0,-4-4-7720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7.804"/>
    </inkml:context>
    <inkml:brush xml:id="br0">
      <inkml:brushProperty name="width" value="0.05" units="cm"/>
      <inkml:brushProperty name="height" value="0.05" units="cm"/>
      <inkml:brushProperty name="color" value="#008C3A"/>
    </inkml:brush>
  </inkml:definitions>
  <inkml:trace contextRef="#ctx0" brushRef="#br0">422 1009 14487,'0'0'8804,"-56"11"-6377,-180 41-204,227-50-2120,1 0 1,0 1 0,0-1-1,1 2 1,-1-1 0,1 1 0,-1 0-1,1 1 1,0 0 0,1 0-1,-1 0 1,1 1 0,-8 9-1,11-10-78,0 0 0,1 1 0,-1-1 0,1 1-1,1 0 1,-1-1 0,1 1 0,0 0 0,0 0-1,0 0 1,1 0 0,1 8 0,-1-12-36,0 0 0,0 1 0,1-1 0,-1 0 1,1 0-1,0 0 0,-1 0 0,1 0 0,0 0 0,0 0 0,0-1 1,0 1-1,1 0 0,-1 0 0,0-1 0,1 1 0,-1-1 0,1 1 1,0-1-1,-1 0 0,1 1 0,0-1 0,0 0 0,0 0 0,0 0 1,0-1-1,0 1 0,0 0 0,0-1 0,0 1 0,3-1 0,9 3-249,1-2-1,-1 1 1,24-2 0,-19 0-101,28 1-743,-1-2 1,0-1 0,65-13 0,-96 12 812,0-1 0,-1 0 1,1-2-1,-1 0 1,-1 0-1,1-1 0,-1-1 1,0 0-1,-1-1 1,0 0-1,0-1 1,-1 0-1,0-1 0,14-18 1,31-57 1450,-55 87-985,-1 0-1,1-1 0,-1 1 0,1 0 1,-1-1-1,1 1 0,-1 0 0,1 0 1,-1 0-1,0-1 0,0 1 0,1 0 1,-1 0-1,0 0 0,0 0 0,0-1 1,0 1-1,0 0 0,0 0 0,0 0 1,0 0-1,0 0 0,-1 1 0,2 32 342,-1-30-485,0-1-1,0 1 0,0-1 0,0 0 0,0 1 0,0-1 0,1 1 0,0-1 1,0 1-1,0-1 0,0 0 0,0 0 0,1 0 0,-1 1 0,1-1 0,0 0 0,0-1 1,0 1-1,0 0 0,0-1 0,1 1 0,-1-1 0,1 0 0,0 1 0,0-1 1,0-1-1,0 1 0,0 0 0,0-1 0,0 1 0,0-1 0,1 0 0,-1 0 0,0 0 1,1-1-1,-1 1 0,5-1 0,0 1-16,0-1 0,1 0-1,-1 0 1,0-1 0,0 0 0,0 0 0,0-1-1,0 0 1,0 0 0,0-1 0,-1 0 0,9-5-1,-5 1-36,-1-1-1,1 0 0,-1-1 0,-1 0 1,0 0-1,0-1 0,8-12 0,7-12-214,-1-2-1,-2 0 1,-1-1-1,-2-1 1,-2-1-1,-2 0 1,14-58-1,37-298-2897,-22 106 905,-42 280 1969,6-23 1422,-7 32-1135,0 0 0,0 0 0,1 0 0,-1 0-1,0 0 1,0 0 0,0 0 0,0 0 0,0 0 0,0 0 0,0 0 0,0 0 0,0 0 0,0 0 0,0 0-1,0 0 1,0 0 0,1 0 0,-1 0 0,0 0 0,0 0 0,0 0 0,0 0 0,0 0 0,0 0 0,0 0-1,0 0 1,0 0 0,0 0 0,0 0 0,0 0 0,0 0 0,1 0 0,-1 0 0,0 0 0,0 0 0,0 0-1,0 0 1,0 0 0,0 0 0,0 0 0,0 0 0,0 0 0,0-1 0,0 1 0,0 0 0,0 0-1,0 0 1,0 0 0,1 23 1359,-4 10-1101,-1 0 0,-2-1-1,-1 0 1,-2 0 0,-1 0 0,-20 40 0,-17 61 549,28-58-422,3 1 1,3 1-1,3 0 0,2 130 0,7-183-345,2 1-1,0 0 0,2-1 0,1 1 0,1-1 0,11 36 0,-12-50-67,1-1 0,0 1 0,0-1 0,1 0 0,0 0 0,1 0 0,0-1 0,0 0 0,1 0 0,0-1 0,0 0 0,1 0 0,-1-1 0,1 0 0,1-1 0,19 9 0,-15-9-359,1-1 0,0 0 0,0-1 0,1-1 0,-1 0 0,30-1 0,-15-5-3851,0-17-3308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38.622"/>
    </inkml:context>
    <inkml:brush xml:id="br0">
      <inkml:brushProperty name="width" value="0.05" units="cm"/>
      <inkml:brushProperty name="height" value="0.05" units="cm"/>
      <inkml:brushProperty name="color" value="#008C3A"/>
    </inkml:brush>
  </inkml:definitions>
  <inkml:trace contextRef="#ctx0" brushRef="#br0">1 1964 11045,'0'0'10680,"16"13"-9464,-11-9-1151,-1-1 0,1 1 0,0-1-1,0 1 1,1-1 0,-1-1 0,0 1 0,1-1 0,0 0-1,-1 0 1,1-1 0,0 0 0,0 0 0,0 0 0,0 0-1,0-1 1,0 0 0,0-1 0,0 1 0,0-1 0,0 0-1,0-1 1,-1 1 0,1-1 0,0 0 0,-1 0 0,1-1-1,-1 0 1,6-4 0,39-21 232,-2-3 0,-1-1 0,-2-3 0,-1-2-1,-2-1 1,-1-2 0,-3-2 0,-1-2 0,-2-1 0,52-89 0,9-49-78,-9-4 1,100-310 0,-168 437-172,-2-1 1,-4 0 0,-1-1 0,-4 0 0,1-78 0,-9 140-14,0 26 90,0 5-56,-1 39 103,3 1 1,15 90-1,-13-139-143,1 0-1,1-1 1,1 0-1,0 0 1,2-1-1,0 1 1,2-2-1,0 0 1,1 0-1,1-1 1,25 28-1,-37-45-27,12 13 19,0-1-1,1 0 1,0-1-1,1 0 0,20 11 1,-31-21-22,0 0 0,0 0 0,0 0-1,1-1 1,-1 0 0,1 1 0,-1-2 0,1 1 0,0 0 0,-1-1 0,1 0 0,0 0 0,-1 0 0,1-1 0,0 0 0,-1 1 0,1-2-1,-1 1 1,1 0 0,-1-1 0,0 0 0,0 0 0,0 0 0,0-1 0,0 1 0,5-5 0,13-12-48,-1 0-1,-1-2 1,-1 0-1,-1-1 1,29-46 0,63-136-529,-46 78 155,7 4 33,101-130 1,-172 253 403,0-1 0,0 0 1,0 1-1,0-1 0,0 0 1,0 1-1,1-1 0,-1 0 1,0 1-1,0-1 1,0 0-1,0 1 0,0-1 1,1 0-1,-1 0 0,0 1 1,0-1-1,0 0 0,1 0 1,-1 1-1,0-1 1,0 0-1,1 0 0,-1 0 1,0 1-1,0-1 0,1 0 1,-1 0-1,0 0 1,1 0-1,-1 0 0,0 0 1,1 0-1,-1 1 0,0-1 1,1 0-1,-1 0 0,0 0 1,1 0-1,-1-1 1,0 1-1,1 0 0,-1 0 1,0 0-1,1 0 0,-1 0 1,0 0-1,1 0 0,-1 0 1,0-1-1,0 1 1,1 0-1,-1 0 0,0 0 1,0-1-1,1 1 0,-1 0 1,0 0-1,0-1 0,1 1 1,-1 43 113,-1-26 30,-8 161 738,3-100-577,4 91 0,3-159-300,1 1-1,0-1 0,0 0 1,1 1-1,1-1 1,-1-1-1,2 1 0,-1 0 1,1-1-1,1 0 1,0 0-1,0 0 0,0-1 1,1 0-1,1 0 1,-1-1-1,1 0 0,0 0 1,11 5-1,-4-2-50,1 0-1,0-2 0,1 0 1,-1-1-1,2-1 1,-1 0-1,1-1 1,0-1-1,0-1 0,25 2 1,-26-4-496,6 1 139,0-2 1,44-3-1,-62 2-25,0 0-1,0 0 0,0 0 0,0-1 1,0 0-1,0 0 0,8-5 1,-11 6-9,0-1-1,-1 1 1,1 0 0,0-1 0,-1 0 0,1 1 0,-1-1 0,1 0 0,-1 0 0,0 0 0,0 0 0,0 0 0,0 0 0,0 0-1,-1 0 1,1 0 0,0 0 0,-1-4 0,1-17-11029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41.804"/>
    </inkml:context>
    <inkml:brush xml:id="br0">
      <inkml:brushProperty name="width" value="0.05" units="cm"/>
      <inkml:brushProperty name="height" value="0.05" units="cm"/>
      <inkml:brushProperty name="color" value="#008C3A"/>
    </inkml:brush>
  </inkml:definitions>
  <inkml:trace contextRef="#ctx0" brushRef="#br0">35 162 8052,'0'0'6365,"-5"-23"-4748,-16-75-182,16 73-862,2 9 1580,8 26-689,-1-3-1540,143 259 1029,144 275 442,-289-538-1370,4 6 111,0 0 0,-1 1-1,0 0 1,-1 0 0,0 0 0,-1 0-1,0 0 1,0 1 0,-1-1 0,-1 1-1,1 11 1,-2-21 811,0-8-824,-2-23-153,-1-1 1,-9-39 0,4 33-421,-3-61 1,11-173-1485,0 263 1917,1 0 0,0-1 0,1 1 1,-1 0-1,2 0 0,-1 0 1,1 0-1,0 0 0,1 1 0,0-1 1,0 1-1,1 0 0,7-10 1,-3 8-58,0 0 0,1 1 0,-1-1 1,1 2-1,1-1 0,0 2 1,0-1-1,15-5 0,-3 3-55,0 1 0,1 0 0,0 2 0,1 1-1,-1 2 1,1 0 0,0 1 0,44 3 0,-53 1 132,1 1 0,-1 1 1,1 1-1,-1 0 0,-1 1 1,1 1-1,-1 1 0,0 0 0,-1 0 1,0 2-1,0 0 0,-1 0 1,0 1-1,16 18 0,0 4 108,0 1 0,-3 1-1,-1 2 1,27 51 0,-20-20 414,-2 1 1,28 104-1,-31-88 393,-8-45-687,-19-39-306,0-1 1,1 1 0,-1-1 0,1 1-1,-1-1 1,0 1 0,1-1 0,-1 1-1,1-1 1,-1 1 0,1-1 0,0 0-1,-1 1 1,1-1 0,-1 0 0,1 1-1,0-1 1,-1 0 0,1 0 0,0 0 0,-1 1-1,1-1 1,0 0 0,-1 0 0,1 0-1,0 0 1,-1 0 0,1 0 0,0-1-1,-1 1 1,1 0 0,0 0 0,-1 0-1,1-1 1,0 1 0,-1 0 0,1 0-1,-1-1 1,1 1 0,0-1 0,-1 1 0,1-1-1,-1 1 1,1-1 0,-1 1 0,0-1-1,1 1 1,-1-1 0,0 1 0,1-1-1,-1 0 1,0 1 0,1-1 0,-1 1-1,0-2 1,9-25-7169,-3 0-6358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42.134"/>
    </inkml:context>
    <inkml:brush xml:id="br0">
      <inkml:brushProperty name="width" value="0.05" units="cm"/>
      <inkml:brushProperty name="height" value="0.05" units="cm"/>
      <inkml:brushProperty name="color" value="#008C3A"/>
    </inkml:brush>
  </inkml:definitions>
  <inkml:trace contextRef="#ctx0" brushRef="#br0">0 14 16231,'0'0'8596,"378"-8"-8195,-240 5-305,-18 0-192,-20 3 0,-30 0-785,-20 0-2224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42.486"/>
    </inkml:context>
    <inkml:brush xml:id="br0">
      <inkml:brushProperty name="width" value="0.05" units="cm"/>
      <inkml:brushProperty name="height" value="0.05" units="cm"/>
      <inkml:brushProperty name="color" value="#008C3A"/>
    </inkml:brush>
  </inkml:definitions>
  <inkml:trace contextRef="#ctx0" brushRef="#br0">1 15 16568,'0'0'9396,"427"5"-8916,-307-5-448,-26 0-64,1-5-288,-26-7-2449,-63 10-2578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43.135"/>
    </inkml:context>
    <inkml:brush xml:id="br0">
      <inkml:brushProperty name="width" value="0.05" units="cm"/>
      <inkml:brushProperty name="height" value="0.05" units="cm"/>
      <inkml:brushProperty name="color" value="#008C3A"/>
    </inkml:brush>
  </inkml:definitions>
  <inkml:trace contextRef="#ctx0" brushRef="#br0">1 1 16776,'0'0'4060,"59"0"-3990,193 8-44,-241-7-22,0 1-1,0 0 1,-1 1-1,1 0 1,-1 0-1,1 1 1,15 9-1,-21-10-4,-1 0 0,1 0 0,0 1 0,-1 0 0,0 0 0,0 0 0,0 0 0,0 1 0,-1-1 0,6 11 0,-4-3 4,-1 0 1,-1 1-1,0-1 0,0 1 1,-1 0-1,-1-1 1,0 1-1,-2 25 0,1-22 17,0-10 32,0 1 1,-1 0-1,0-1 1,0 1-1,-1 0 0,0-1 1,0 1-1,0-1 1,-1 0-1,0 0 0,0 0 1,0 0-1,-1 0 1,0-1-1,-7 8 0,-1-1 283,0-1 1,-1 0-1,-1-1 0,0-1 0,-15 9 0,25-16-100,0 1 0,0-1 0,0 0-1,0-1 1,-1 1 0,1-1 0,0 0-1,-1 0 1,1 0 0,-7 0 0,11-2-238,0 0 1,0 0-1,0 1 1,0-1 0,0 0-1,0 0 1,0 0-1,0 0 1,1 0-1,-1 0 1,0 0-1,0 0 1,1 0 0,-1 0-1,1 0 1,-1 1-1,1-1 1,-1 0-1,1 0 1,-1 1-1,1-1 1,0 0 0,1 0-1,4-5-162,1 1 0,0 0-1,0 0 1,1 1 0,0 0-1,-1 0 1,1 0 0,1 1 0,-1 1-1,0-1 1,12 0 0,11-2-312,59-2 0,-54 6 376,0 0 0,0 3 0,0 1 0,0 2 1,64 16-1,-91-18 108,1 0-1,-1 1 1,0 0 0,0 0 0,0 1-1,0 0 1,-1 0 0,0 1-1,0 0 1,-1 1 0,1 0 0,-1 0-1,-1 0 1,1 1 0,-1 0 0,-1 0-1,0 1 1,0-1 0,0 1 0,-1 0-1,0 0 1,-1 1 0,0-1 0,-1 1-1,3 18 1,-3-12 127,-1-1 0,0 2 0,-1-1-1,0 0 1,-5 27 0,3-35-35,-1 0 0,0 0-1,0 0 1,0 0 0,-1-1-1,0 0 1,0 0 0,-1 0 0,0 0-1,0-1 1,-1 1 0,-11 9-1,-12 8 213,-1-2-1,0-1 0,-2-2 0,0-1 0,-1-1 0,-1-2 0,0-1 0,-63 15 1,39-16 206,-1-2 1,0-3-1,0-3 0,-103-3 1,154-2-508,-1-1 1,1 0-1,-1 0 1,1-1-1,0 0 1,0 0-1,-12-6 1,17 7-35,0-1 0,-1 0 0,1 0 0,0 0 0,1 0-1,-1-1 1,0 1 0,1-1 0,-1 0 0,1 0 0,0 0 0,0 0 0,0 0 0,0 0 0,1 0 0,-1-1 0,1 1 0,0-1 0,-2-5-1,2 2-276,-1 0-1,1-1 0,1 1 1,-1 0-1,1-1 0,0 1 0,2-10 1,-1 14-6,-1 0 1,1 1-1,0-1 0,0 0 1,0 1-1,1-1 1,-1 1-1,0-1 0,1 1 1,0-1-1,-1 1 1,1 0-1,0 0 0,0 0 1,0 0-1,1 0 1,-1 1-1,0-1 1,1 1-1,4-3 0,36-13-8699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1:43.572"/>
    </inkml:context>
    <inkml:brush xml:id="br0">
      <inkml:brushProperty name="width" value="0.05" units="cm"/>
      <inkml:brushProperty name="height" value="0.05" units="cm"/>
      <inkml:brushProperty name="color" value="#008C3A"/>
    </inkml:brush>
  </inkml:definitions>
  <inkml:trace contextRef="#ctx0" brushRef="#br0">109 63 16936,'51'-28'5346,"12"16"-3569,31 1-1425,19 2 176,19 7 337,-12 2-721,-32 0-144,-25 0-16,-26 0 16,-37 17-592,0 8-385,-12 1-2977,-51-15-1888,-6-3-8181</inkml:trace>
  <inkml:trace contextRef="#ctx0" brushRef="#br0" timeOffset="1">128 54 13366,'0'0'13401,"-13"35"-13161,-43 115-37,50-131-156,1 0 0,1 0 0,1 1 0,1-1 0,0 1 1,1 0-1,3 28 0,0 2 184,-2 49 692,0-99-811,0-5 107,1 1-210,0 1-1,0-1 1,0 0 0,1 1 0,-1-1-1,1 1 1,0-1 0,0 1-1,0 0 1,0 0 0,1 0-1,-1 0 1,1 0 0,0 0 0,0 1-1,0-1 1,0 1 0,0 0-1,1 0 1,4-2 0,16-9-59,45-17 1,-64 28 37,48-16-299,0 2 0,1 2 0,0 3-1,1 2 1,0 3 0,1 2 0,58 3 0,-100 1 285,0 1 1,0 0-1,0 1 0,0 1 1,-1 0-1,1 1 0,-1 1 1,20 8-1,-25-8 45,0-1-1,-1 1 0,0 1 1,0-1-1,0 1 1,-1 0-1,0 1 0,0 0 1,0 0-1,-1 0 1,0 0-1,-1 1 0,1 0 1,3 10-1,-2-1 79,-1 1 0,-1-1 0,-1 1 0,0 0 0,-1 0 0,-1 1 1,-2 31-1,0-41-42,0 0 0,0 0 0,-1 0 0,0-1 0,0 1 0,-1-1 1,0 1-1,-1-1 0,0 0 0,0 0 0,-1-1 0,0 1 0,0-1 1,0 0-1,-1 0 0,-11 9 0,-8 5 124,0-2 0,-1-1 0,-41 20 1,64-36-164,-43 22 270,-1-2 1,-1-2-1,-1-2 0,-1-2 1,0-3-1,-1-1 1,0-3-1,0-2 1,-1-3-1,-95-3 0,144-1-289,0 0-1,-1 0 0,1 0 0,-1-1 0,1 1 1,0-1-1,0 0 0,-1 0 0,1 0 0,0-1 1,0 1-1,0-1 0,0 1 0,0-1 0,0 0 1,1 0-1,-1 0 0,1-1 0,-1 1 0,1 0 1,0-1-1,0 0 0,0 0 0,0 1 0,0-1 1,1 0-1,-1 0 0,0-5 0,-1-3-408,1 0 0,1 0 1,0-1-1,0 1 0,1 0 0,2-20 0,-2 29 144,0 0 1,0 1-1,1-1 0,-1 0 0,0 1 0,0-1 1,1 1-1,-1-1 0,1 1 0,0-1 1,-1 1-1,1-1 0,0 1 0,0 0 1,0-1-1,0 1 0,0 0 0,1-2 0,36-15-8469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4.196"/>
    </inkml:context>
    <inkml:brush xml:id="br0">
      <inkml:brushProperty name="width" value="0.05" units="cm"/>
      <inkml:brushProperty name="height" value="0.05" units="cm"/>
      <inkml:brushProperty name="color" value="#008C3A"/>
    </inkml:brush>
  </inkml:definitions>
  <inkml:trace contextRef="#ctx0" brushRef="#br0">1 86 12614,'0'0'10615,"30"-1"-10150,416-15-60,110-37-173,-520 44-2548,-25 5-406,-21 2-889</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3.255"/>
    </inkml:context>
    <inkml:brush xml:id="br0">
      <inkml:brushProperty name="width" value="0.05" units="cm"/>
      <inkml:brushProperty name="height" value="0.05" units="cm"/>
      <inkml:brushProperty name="color" value="#008C3A"/>
    </inkml:brush>
  </inkml:definitions>
  <inkml:trace contextRef="#ctx0" brushRef="#br0">0 0 18024,'0'0'4864,"11"30"-4010,10 27-613,2-2 1,48 82 0,64 117 429,37 57 136,-142-266-250,-2 1 0,21 49-1,-49-94-509,0-1-1,0 0 1,0 1 0,0-1-1,0 0 1,1 1-1,-1-1 1,0 0-1,0 1 1,0-1-1,0 1 1,1-1 0,-1 0-1,0 0 1,0 1-1,0-1 1,1 0-1,-1 1 1,0-1-1,1 0 1,-1 0-1,0 1 1,1-1 0,-1 0-1,0 0 1,1 0-1,-1 0 1,0 0-1,1 1 1,-1-1-1,0 0 1,1 0 0,10 2-132,-10-1-182,-1-27-9700,0 12 3444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39.589"/>
    </inkml:context>
    <inkml:brush xml:id="br0">
      <inkml:brushProperty name="width" value="0.05" units="cm"/>
      <inkml:brushProperty name="height" value="0.05" units="cm"/>
      <inkml:brushProperty name="color" value="#004F8B"/>
    </inkml:brush>
  </inkml:definitions>
  <inkml:trace contextRef="#ctx0" brushRef="#br0">1 16 7155,'0'0'9410,"0"1"-9307,1 0 0,0-1-1,-1 1 1,1 0 0,0-1 0,-1 1 0,1-1-1,0 1 1,0-1 0,-1 1 0,1-1 0,0 1 0,0-1-1,0 0 1,0 0 0,0 1 0,-1-1 0,1 0-1,0 0 1,0 0 0,0 0 0,0 0 0,0 0-1,0 0 1,1 0 0,102 1 707,120-3 787,-224 2-1622,23-4 1113,-19-3-1479,-4-6-3691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3.670"/>
    </inkml:context>
    <inkml:brush xml:id="br0">
      <inkml:brushProperty name="width" value="0.05" units="cm"/>
      <inkml:brushProperty name="height" value="0.05" units="cm"/>
      <inkml:brushProperty name="color" value="#008C3A"/>
    </inkml:brush>
  </inkml:definitions>
  <inkml:trace contextRef="#ctx0" brushRef="#br0">837 0 14215,'0'0'7699,"-24"33"-6608,-79 109-741,72-96-327,-115 158 516,108-156 118,-80 75-1,21-34 93,-129 128 1098,221-212-1804,0 0-1,0 0 1,0 1 0,1 0 0,0-1-1,1 2 1,-1-1 0,1 0-1,0 1 1,0 0 0,1-1-1,0 1 1,0 0 0,1 0-1,0 0 1,0 1 0,0 7-1,12-14-1221,-8-1 1022,0 0 0,-1-1 0,1 1 0,0-1 0,0 1 1,-1-1-1,1 0 0,0 0 0,-1 0 0,1 0 0,-1-1 0,1 1 0,-1-1 0,0 1 0,1-1 0,2-3 0,19-30-5021,-11 8-1297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5.386"/>
    </inkml:context>
    <inkml:brush xml:id="br0">
      <inkml:brushProperty name="width" value="0.05" units="cm"/>
      <inkml:brushProperty name="height" value="0.05" units="cm"/>
      <inkml:brushProperty name="color" value="#008C3A"/>
    </inkml:brush>
  </inkml:definitions>
  <inkml:trace contextRef="#ctx0" brushRef="#br0">0 1 5859,'0'0'2449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6.504"/>
    </inkml:context>
    <inkml:brush xml:id="br0">
      <inkml:brushProperty name="width" value="0.05" units="cm"/>
      <inkml:brushProperty name="height" value="0.05" units="cm"/>
      <inkml:brushProperty name="color" value="#008C3A"/>
    </inkml:brush>
  </inkml:definitions>
  <inkml:trace contextRef="#ctx0" brushRef="#br0">0 82 8996,'0'0'8196,"4"-5"-6681,13 0-1311,-1 2-1,1 0 0,0 1 0,-1 0 1,1 2-1,20 1 0,-1-1-73,667-38 1604,-695 35-1633,-20-3-1051,-29-5-5795,41 11 6546,-23-5-5950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7.290"/>
    </inkml:context>
    <inkml:brush xml:id="br0">
      <inkml:brushProperty name="width" value="0.05" units="cm"/>
      <inkml:brushProperty name="height" value="0.05" units="cm"/>
      <inkml:brushProperty name="color" value="#008C3A"/>
    </inkml:brush>
  </inkml:definitions>
  <inkml:trace contextRef="#ctx0" brushRef="#br0">40 62 4850,'0'0'16861,"68"-13"-15727,-68 13-1134,292-44 387,-273 42-381,-1 0 1,1 2-1,-1 0 1,1 1-1,-1 1 1,0 1-1,25 7 0,-28-5-5,0 2 0,-1 0 0,0 1-1,0 0 1,17 14 0,-21-15 1,0 1 0,-1 0 0,0 1 0,0 0 1,-1 0-1,0 1 0,-1 0 0,0 0 0,-1 1 0,0 0 0,0 0 0,-1 1 1,5 17-1,-5-9 14,-1-1 0,-1 1 0,0 0 0,-2 0-1,0 0 1,-1 0 0,-5 33 0,2-41 46,0 0 0,-1 0 0,0 0 0,-1-1 0,0 1 0,0-1 0,-2-1 0,1 1 0,-1-1 0,-1 0 0,0 0 0,0-1 0,-1 0 0,0-1 0,0 0 0,-16 10 0,-12 7 251,-2-1 0,-1-3 0,-48 20-1,52-26 74,0-1 0,-1-1-1,-1-3 1,0-1 0,-1-1-1,0-3 1,0-1 0,-49-1-1,85-3-375,0 0 0,0 0 0,0-1 0,0 1 0,0-1 0,0 0 0,0 0 0,0 0 0,0 0 0,1 0 0,-1-1 0,0 0 0,1 1-1,-1-1 1,1 0 0,-1 0 0,1 0 0,0 0 0,0-1 0,0 1 0,0 0 0,0-1 0,1 0 0,-1 1 0,1-1 0,-1 0 0,1 0 0,0 0 0,0 0-1,0-3 1,-2-7-99,1 0 0,1 0 0,0 0 0,1 0 1,0 0-1,3-14 0,-2 21 6,0 0 1,0 0 0,1 0 0,0 1 0,0-1 0,1 1 0,-1-1 0,1 1 0,0 0 0,1 0 0,-1 1 0,1-1-1,0 0 1,0 1 0,0 0 0,1 0 0,-1 0 0,1 1 0,0 0 0,0 0 0,0 0 0,1 0 0,-1 1-1,1 0 1,9-3 0,9-1-68,0 0 1,0 1-1,1 2 0,0 1 0,26 0 0,-25 3 174,1 0 0,0 2 0,-1 0 0,0 2 1,38 12-1,122 59 220,-175-71-227,32 14 94,46 14 0,-79-30-304,0 0 0,0 0 0,1-1 0,-1-1 0,0 1 1,1-2-1,0 1 0,-1-2 0,1 1 0,17-5 0,-27 5 1,0 0-1,0-1 0,0 1 1,0 0-1,-1-1 0,1 1 1,0-1-1,0 0 0,-1 1 1,1-1-1,0 0 0,0 1 1,-1-1-1,1 0 1,-1 0-1,1 0 0,-1 1 1,1-1-1,0-1 0,0-1-449,16-23-6468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9.584"/>
    </inkml:context>
    <inkml:brush xml:id="br0">
      <inkml:brushProperty name="width" value="0.05" units="cm"/>
      <inkml:brushProperty name="height" value="0.05" units="cm"/>
      <inkml:brushProperty name="color" value="#008C3A"/>
    </inkml:brush>
  </inkml:definitions>
  <inkml:trace contextRef="#ctx0" brushRef="#br0">1 0 10581,'0'0'12536,"0"3"-11807,0-3-716,0 0 1,0 1 0,0-1-1,0 1 1,0-1 0,0 1-1,0-1 1,0 1 0,1-1-1,-1 0 1,0 1 0,0-1-1,1 1 1,-1-1 0,0 0-1,1 1 1,-1-1 0,0 0-1,1 1 1,-1-1 0,0 0-1,1 0 1,-1 1 0,1-1-1,-1 0 1,0 0 0,1 0-1,-1 0 1,1 1-1,-1-1 1,1 0 0,0 0-1,18 3 25,0 0 1,0-2-1,0 0 0,22-2 0,-6 1-39,248 0-303,107 0 161,-126 0-6563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8.776"/>
    </inkml:context>
    <inkml:brush xml:id="br0">
      <inkml:brushProperty name="width" value="0.05" units="cm"/>
      <inkml:brushProperty name="height" value="0.05" units="cm"/>
      <inkml:brushProperty name="color" value="#008C3A"/>
    </inkml:brush>
  </inkml:definitions>
  <inkml:trace contextRef="#ctx0" brushRef="#br0">1 1 17544,'0'0'7299,"39"28"-6826,0-2-415,15 12 74,-1 1 0,88 87-1,-56-34-79,-3 3-1,97 148 1,-169-226-35,20 27 39,-29-43-71,1 1 1,-1 0 0,1 0-1,0-1 1,-1 1-1,1-1 1,0 0-1,0 1 1,0-1 0,0 0-1,0 0 1,0 0-1,0 0 1,0-1-1,1 1 1,-1 0 0,3-1-1,-3 0-116,0-1 1,0 1-1,-1-1 0,1 0 1,0 0-1,-1 0 0,1 0 0,-1 0 1,1-1-1,-1 1 0,1 0 0,-1-1 1,0 1-1,1-1 0,-1 1 1,0-1-1,0 0 0,0 1 0,-1-1 1,1 0-1,0 0 0,0-2 1,2-3-990,-1 1 0,0 0 0,-1-1 0,1 1 1,-1-1-1,0-7 0,-1-11-11499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9.138"/>
    </inkml:context>
    <inkml:brush xml:id="br0">
      <inkml:brushProperty name="width" value="0.05" units="cm"/>
      <inkml:brushProperty name="height" value="0.05" units="cm"/>
      <inkml:brushProperty name="color" value="#008C3A"/>
    </inkml:brush>
  </inkml:definitions>
  <inkml:trace contextRef="#ctx0" brushRef="#br0">642 0 6643,'0'0'13131,"-35"34"-11986,-1-1-818,8-8-119,1 1-1,2 1 1,0 1 0,2 1 0,1 1 0,-21 38 0,-140 219 1018,27-46 189,149-228-1331,5-8-47,-1-1-1,1 0 1,-1 0-1,0 0 1,0 0-1,-1 0 1,-7 6-1,10-9-54,1-72-4018,0 36-1199,0 5-3414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10.134"/>
    </inkml:context>
    <inkml:brush xml:id="br0">
      <inkml:brushProperty name="width" value="0.05" units="cm"/>
      <inkml:brushProperty name="height" value="0.05" units="cm"/>
      <inkml:brushProperty name="color" value="#008C3A"/>
    </inkml:brush>
  </inkml:definitions>
  <inkml:trace contextRef="#ctx0" brushRef="#br0">1 60 12934,'0'0'8105,"72"-2"-7748,233-4-287,-102-2 59,-148 4 1,-41-1 581,-18-5-331,-18-6-898,14 14 372,-6-3-3863,-2 3-4788,10 2 3613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16.682"/>
    </inkml:context>
    <inkml:brush xml:id="br0">
      <inkml:brushProperty name="width" value="0.05" units="cm"/>
      <inkml:brushProperty name="height" value="0.05" units="cm"/>
      <inkml:brushProperty name="color" value="#008C3A"/>
    </inkml:brush>
  </inkml:definitions>
  <inkml:trace contextRef="#ctx0" brushRef="#br0">0 1 12005,'0'0'5656,"3"34"-4967,0 0-379,-1 1 73,2 1 1,1-1-1,2 1 1,13 37-1,-3-23 287,-3 1-1,-2 0 0,-2 1 0,-2 0 0,0 64 1,-8-52 2304,27-82-4905,1-13-683,-8 7-3275,-7 3-8891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17.145"/>
    </inkml:context>
    <inkml:brush xml:id="br0">
      <inkml:brushProperty name="width" value="0.05" units="cm"/>
      <inkml:brushProperty name="height" value="0.05" units="cm"/>
      <inkml:brushProperty name="color" value="#008C3A"/>
    </inkml:brush>
  </inkml:definitions>
  <inkml:trace contextRef="#ctx0" brushRef="#br0">0 137 4738,'0'0'15919,"45"-21"-15500,145-65-85,-109 58-204,-36 26-29,-20 3-49,0-2-21,0 2 1,0 0 0,0 2 0,38 8 0,-55-8-27,0 0 0,-1 0 1,1 0-1,-1 1 1,0 0-1,0 0 0,0 1 1,-1-1-1,1 2 1,-1-1-1,0 1 0,-1 0 1,0 0-1,0 0 0,0 1 1,0 0-1,-1 0 1,4 9-1,-3-5 30,-1 0 1,0 0-1,-1 1 0,0-1 1,-1 1-1,0-1 0,-1 1 0,0 24 1,-1-28 9,-1 0 0,0 0 0,0-1 0,-1 1 1,0 0-1,0 0 0,-1-1 0,0 1 0,-1-1 0,1 0 1,-1 0-1,0 0 0,-1 0 0,-6 6 0,-16 12 208,0-2 0,-2-1 0,-1-2-1,0 0 1,-2-2 0,0-2 0,-1 0-1,0-3 1,-1 0 0,-1-3 0,-41 9 0,24-13-160,52-6-93,0 0 0,0 0 0,0 0 0,-1 0 0,1 0 0,0 0 0,0 0 0,0 0 0,0 0 0,-1-1 0,1 1 0,0 0 0,0 0 0,0 0 0,0 0 0,0 0 0,-1 0 0,1-1 0,0 1 0,0 0 0,0 0 0,0 0-1,0 0 1,0-1 0,0 1 0,0 0 0,0 0 0,-1 0 0,1-1 0,0 1 0,0 0 0,0 0 0,0 0 0,0 0 0,0-1 0,0 1 0,0 0 0,0 0 0,1 0 0,-1-1 0,0 1 0,0 0 0,0 0 0,0-1 0,0-1 1,1-1-34,-1 0 0,1 1 1,0-1-1,0 1 0,0-1 0,1 1 1,-1 0-1,0-1 0,1 1 0,0 0 1,-1 0-1,1 0 0,0 0 0,0 0 1,0 0-1,0 1 0,0-1 0,1 1 1,-1-1-1,0 1 0,1 0 0,-1 0 1,1 0-1,-1 0 0,5-1 0,9-2-304,-1 0 0,1 0-1,21-1 1,-11 2 249,0 1 0,0 2 1,0 1-1,-1 1 0,1 1 0,0 1 0,-1 1 1,0 1-1,0 1 0,43 20 0,-35-11 195,1 2 50,59 20 0,-81-34-175,2-1 0,-1 0-1,0-1 1,0 0 0,1-1-1,-1 0 1,1-1 0,19-3-1,-28 2-141,2 1-3,0-1 1,0-1-1,-1 1 1,1-1-1,-1 0 1,9-4-1,-11 3-481,0 1-1,-1 0 0,0-1 0,1 0 0,-1 1 0,0-1 0,0-1 0,4-5 0,17-24-7030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0.722"/>
    </inkml:context>
    <inkml:brush xml:id="br0">
      <inkml:brushProperty name="width" value="0.05" units="cm"/>
      <inkml:brushProperty name="height" value="0.05" units="cm"/>
      <inkml:brushProperty name="color" value="#004F8B"/>
    </inkml:brush>
  </inkml:definitions>
  <inkml:trace contextRef="#ctx0" brushRef="#br0">588 184 9893,'0'0'9665,"-1"1"-9660,1-1 1,0 0-1,-1 1 0,1-1 0,0 0 0,0 1 1,-1-1-1,1 0 0,0 1 0,0-1 0,-1 0 0,1 1 1,0-1-1,0 1 0,0-1 0,0 1 0,0-1 0,-1 0 1,1 1-1,0-1 0,0 1 0,0-1 0,0 1 0,0-1 1,0 1-1,1-1 0,-1 1 0,0-1 0,0 0 0,0 1 1,0-1-1,1 1 0,27 94 755,-20-18 268,-3 107-1,-5-167-937,0-12-62,-1 0 0,1 0 1,-1-1-1,0 1 0,0 0 0,0 0 0,-1 0 0,0-1 0,0 1 0,-2 4 0,2-7-11,1 0 1,0 0-1,-1 0 0,1 0 0,-1 0 1,0 0-1,1-1 0,-1 1 1,0-1-1,0 1 0,0-1 1,0 0-1,-1 0 0,1 0 1,0 0-1,0 0 0,-1 0 1,1-1-1,0 1 0,-1-1 1,1 1-1,-4-1 0,-32 0 97,0-2-1,0-2 1,0-1-1,1-2 1,0-2-1,1-1 1,0-2-1,0-1 1,1-2-1,-55-32 1,76 38-162,3 3 46,0-1 0,1 0 0,-17-15 0,25 20-25,-1-1 1,1 0-1,-1 0 0,1 0 1,0 0-1,0-1 0,0 1 1,1-1-1,-1 1 0,1-1 0,0 1 1,-1-1-1,2 0 0,-1 0 1,0 1-1,1-8 0,-1-11-83,0 16 75,1 0 0,0 0-1,-1-1 1,2 1 0,-1 0 0,1 0 0,0 0 0,0 0 0,1 0-1,0 0 1,0 0 0,0 1 0,0-1 0,7-9 0,20-21-621,65-61 0,-80 85 558,1 0-1,0 1 1,1 1-1,0 1 1,1 0-1,0 1 1,33-10-1,24 0-3,1 4 0,123-8-1,-164 19 255,17-5 1263,-34 4-1191,0 2 0,31-2 0,-47 4-366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20.080"/>
    </inkml:context>
    <inkml:brush xml:id="br0">
      <inkml:brushProperty name="width" value="0.05" units="cm"/>
      <inkml:brushProperty name="height" value="0.05" units="cm"/>
      <inkml:brushProperty name="color" value="#008C3A"/>
    </inkml:brush>
  </inkml:definitions>
  <inkml:trace contextRef="#ctx0" brushRef="#br0">0 193 8948,'0'0'12328,"4"10"-10727,51 207 1067,-46-165-2270,3-2 0,1 0 0,3 0 0,2-2 0,25 49 0,-23-60-283,-15-25-41,1 0 0,1 0 0,-1-1 1,2 1-1,0-2 0,0 1 0,1-1 0,0 0 0,17 14 0,-19-22-24,0 0-1,0 0 1,1 0-1,-1-1 1,0 0-1,0-1 1,0 1-1,1-1 1,-1-1-1,10-1 1,10 1-3,30 1 35,650-23 85,-322 11-183,-119 7-24,225 0 109,-227 22 3,88 2-40,-12 0 11,374-16 38,-366-5-40,23-11-43,-213 6 39,231-39 55,-5-1-8,-150 42 26,80-4 18,53-6-140,-59 4 333,90-16 161,484-19 2,728 37-1098,-1609 9 684,-1-46 58,0 39-109,-1-1 1,0 1-1,0 0 1,-1-1 0,0 1-1,0 0 1,-1 0-1,0 0 1,0 0 0,-5-7-1,-49-63-57,14 20-1,31 36 23,0 0-1,0-1 0,2 0 0,1-1 1,1 0-1,1-1 0,1 0 0,1 0 0,1 0 1,1-1-1,1 1 0,1-1 0,5-48 1,-2 68 15,-1 1 1,0-1 0,1 0-1,0 1 1,0 0-1,0-1 1,1 1 0,-1 0-1,1 0 1,0 0 0,0 0-1,1 1 1,-1-1 0,6-4-1,-8 6 31,-98 1-8792,31 1 1135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21.937"/>
    </inkml:context>
    <inkml:brush xml:id="br0">
      <inkml:brushProperty name="width" value="0.05" units="cm"/>
      <inkml:brushProperty name="height" value="0.05" units="cm"/>
      <inkml:brushProperty name="color" value="#008C3A"/>
    </inkml:brush>
  </inkml:definitions>
  <inkml:trace contextRef="#ctx0" brushRef="#br0">1 762 8564,'0'0'12486,"11"3"-11745,11 2-30,1-2 0,39 2 0,-50-4-367,1-1 0,0-1 0,-1 0 0,1-1 0,-1 0 0,1-1 0,21-8 0,56-36 717,148-101 0,-178 108-1054,-19 12-82,-1-1-1,60-59 1,-82 70 46,-2 0 1,0-2-1,-1 0 0,-1 0 0,0-2 1,-2 1-1,11-28 0,-8 14-77,-9 23 0,0 0 0,-1-1-1,-1 0 1,0-1 0,-1 1 0,0 0 0,1-24 0,-4 43 109,-1 0 1,0 0-1,0 0 0,0 0 0,-1 0 1,0-1-1,0 1 0,-1-1 1,0 1-1,0-1 0,-5 8 1,-51 58 14,20-26 15,29-31-23,1 0 0,0 1 1,1 0-1,1 0 0,0 0 0,1 1 1,1 0-1,1 1 0,0-1 1,1 1-1,1 0 0,0 0 1,1-1-1,2 24 0,-1-39-8,1-1-1,-1 1 0,0 0 0,1-1 1,-1 1-1,1-1 0,-1 1 1,1 0-1,-1-1 0,1 1 1,-1-1-1,1 1 0,0-1 0,-1 0 1,1 1-1,0-1 0,-1 0 1,1 1-1,0-1 0,-1 0 0,1 0 1,0 1-1,0-1 0,-1 0 1,3 0-1,24 3 46,-21-2-42,24 2-21,54-1 0,-73-3 5,0 0-1,0 0 0,1-1 0,-1-1 1,-1 0-1,1 0 0,19-9 0,1-4-127,-1-1-1,0-1 1,-1-2-1,-1-1 1,-1-1-1,27-28 1,-43 36 52,-2-1 0,0 0 0,0-1 1,-2 0-1,0-1 0,8-30 0,15-30 183,-21 43-98,-9 30 6,0 1 1,1-1-1,0 1 0,0-1 1,0 0-1,0 1 1,1-1-1,-1 1 0,1 0 1,0 0-1,3-5 0,-3 7-7,2-11-26,-4 12 8,0 12-267,0 2 298,1-5-2,0 0 0,-1 1-1,-1-1 1,1 1-1,-1-1 1,-1 0 0,0 0-1,0 0 1,-1 0 0,0 0-1,-1 0 1,0 0 0,-6 10-1,-6 5 44,2 1 0,0 0 0,2 0 0,1 2 0,1-1 0,1 1 0,1 1 0,2-1-1,0 1 1,2 1 0,-1 54 0,6-81-51,0-1-1,-1 0 1,1 0-1,0 1 1,-1-1-1,1 0 1,0 0-1,0 0 1,0 0-1,0 0 1,0 0-1,0 0 1,0 0-1,1 0 1,-1-1-1,0 1 1,0 0-1,1-1 1,-1 1-1,0-1 1,1 1-1,-1-1 1,0 0-1,1 0 1,-1 1-1,1-1 0,-1 0 1,0 0-1,1 0 1,-1-1-1,3 1 1,5 1-29,45 3-853,63-2 1,-73-2-2326,-36 0-2127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17.836"/>
    </inkml:context>
    <inkml:brush xml:id="br0">
      <inkml:brushProperty name="width" value="0.05" units="cm"/>
      <inkml:brushProperty name="height" value="0.05" units="cm"/>
      <inkml:brushProperty name="color" value="#008C3A"/>
    </inkml:brush>
  </inkml:definitions>
  <inkml:trace contextRef="#ctx0" brushRef="#br0">1 1077 4674,'0'0'19182,"0"5"-18205,0 16-206,0-16 1635,10-16-957,27-25-1213,-1-3 1,-2-1-1,-2-1 1,-2-2 0,42-79-1,-42 56-282,24-86-1,-44 118 28,-2 0 0,-1-1-1,-2-1 1,1-57 0,-6-198-352,0 291 237,1-1-619,-1 1 740,1 0 0,-1 0 1,1 0-1,0 0 0,-1 0 0,1 0 1,-1 0-1,1 0 0,-1 0 1,1 0-1,0 0 0,-1 0 0,1 0 1,-1 0-1,1 0 0,-1 1 1,1-1-1,-1 0 0,1 0 0,-1 1 1,1-1-1,-1 0 0,1 1 0,-1-1 1,1 0-1,-1 1 0,0-1 1,1 1-1,-1-1 0,1 1 0,-1-1 1,0 1-1,0-1 0,1 1 1,-1-1-1,0 1 0,0-1 0,0 1 1,0-1-1,1 2 0,-2 43-41,0-10 79,1-1 1,2 1 0,9 49-1,3-11-18,4 84-1,-16-137-11,10 26 95,-9-40-80,-1 0 0,0 0 0,-1 1 0,1-1 0,0 10 0,-1-15-8,0 0 0,-1 0 1,1-1-1,0 1 1,0 0-1,0-1 0,1 1 1,-1 0-1,0-1 0,0 0 1,0 1-1,0-1 0,0 0 1,1 1-1,-1-1 1,0 0-1,0 0 0,0 0 1,1 0-1,-1 0 0,1-1 1,30-1 177,-28-2-165,-1 1 0,0-1 1,-1 0-1,1 0 1,-1 0-1,0-1 0,0 1 1,0 0-1,0-1 0,-1 0 1,0 1-1,1-6 0,7-18-11,101-253 41,-103 258-128,-2-1 0,0 0 0,-2 0 0,-1 0 0,0 0 0,-4-41 0,1 16 21,1 48 283,1 4-314,0 0 70,0 0-1,-1 0 1,0 0-1,1 0 1,-1 0-1,0 0 1,-1 1-1,0 4 1,0 12-22,5 23 13,2-1 0,16 64 1,-17-86 55,1-1-1,1-1 1,1 1 0,1-1 0,0 0 0,1-1 0,22 28 0,-26-35-8,-5-8 1,0 0 1,0 0-1,0 0 0,0 0 0,0-1 0,0 1 0,0 0 0,1-1 0,-1 1 0,1-1 0,-1 1 0,1-1 0,-1 0 0,1 1 0,0-1 0,0 0 0,0 0 0,-1 0 0,4 0 0,-4 1-138,0-1-1,0 0 0,0 1 0,0-1 0,-1 0 0,1 1 1,-1-1-1,1 1 0,-1-1 0,0 1 0,1 0 1,-1-1-1,0 1 0,0-1 0,0 1 0,0 1 0,0 7-5610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18.697"/>
    </inkml:context>
    <inkml:brush xml:id="br0">
      <inkml:brushProperty name="width" value="0.05" units="cm"/>
      <inkml:brushProperty name="height" value="0.05" units="cm"/>
      <inkml:brushProperty name="color" value="#008C3A"/>
    </inkml:brush>
  </inkml:definitions>
  <inkml:trace contextRef="#ctx0" brushRef="#br0">0 150 15159,'0'0'10437,"2"-2"-10221,2 0-163,-1 0 0,1 0 0,-1 0 0,1 0-1,0 1 1,0-1 0,0 1 0,0 0 0,0 1 0,8-2 0,53-1 216,-31 2-117,181-7 2236,-215 8-2372,1 0 1,-1-1 0,1 1 0,-1 0-1,0 0 1,1 0 0,-1-1 0,1 1-1,-1 0 1,0 0 0,1-1 0,-1 1-1,0 0 1,0-1 0,1 1 0,-1-1-1,0 1 1,0 0 0,0-1 0,1 1-1,-1-1 1,0 1 0,0 0 0,0-1-1,0 1 1,0-1 0,0 1 0,0-1-1,0 1 1,0-1 0,0 1 0,0 0-1,0-1 1,0 1 0,0-1 0,0 1-1,0-1 1,0 1 0,-1 0 0,1-1-1,0 1 1,-1-1 0,1-1-2,-1 1 0,1-1 0,-1 1 0,0-1 0,1 1 1,-1-1-1,0 1 0,0 0 0,0-1 0,0 1 0,0 0 0,0 0 1,-1 0-1,0-1 0,-27-14-45,14 7 28,0 1 1,0 0-1,0 1 0,-1 1 0,0 0 0,0 1 0,0 1 0,-1 0 0,1 1 0,-22 0 0,37 3-105,5 0-413,38-1 353,-16-1 122,0 2-1,46 5 0,-66-4 21,0 0 1,0 0-1,-1 1 0,1 0 0,0 0 1,0 0-1,-1 0 0,0 1 0,1 0 1,-1 0-1,0 1 0,0-1 0,-1 1 1,1 0-1,-1 0 0,0 1 0,6 7 1,-9-6-26,1 0 0,-1 0 1,-1 0-1,1 0 1,-1 0-1,0 0 1,0 1-1,-2 10 1,1 4-55,-1-17 108,1-1 0,0 1 0,-1-1 0,0 1 0,0-1 0,0 0 0,0 0 0,-1 0 0,1 0 0,-1 0-1,1-1 1,-1 1 0,0-1 0,0 1 0,-1-1 0,-4 3 0,-22 19 49,22-14-47,-10 9 25,1 1 0,1 1 0,0 1 0,2 0 0,-16 33 0,27-48 57,1 2-309,22-9-887,-14-1 633,18-4-660,0-4-3276,-6 3-1989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19.852"/>
    </inkml:context>
    <inkml:brush xml:id="br0">
      <inkml:brushProperty name="width" value="0.05" units="cm"/>
      <inkml:brushProperty name="height" value="0.05" units="cm"/>
      <inkml:brushProperty name="color" value="#008C3A"/>
    </inkml:brush>
  </inkml:definitions>
  <inkml:trace contextRef="#ctx0" brushRef="#br0">0 0 8052,'0'0'12136,"4"32"-11418,1 9-501,-2-10 37,1 1 1,2-1-1,16 51 1,-9-38 398,-3 1-1,-2 1 1,-1-1 0,-3 1 0,-2 59-1,-2-104-694,0-4-1018,-5-30-4240,-9 13-1424,2 8-1725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20.186"/>
    </inkml:context>
    <inkml:brush xml:id="br0">
      <inkml:brushProperty name="width" value="0.05" units="cm"/>
      <inkml:brushProperty name="height" value="0.05" units="cm"/>
      <inkml:brushProperty name="color" value="#008C3A"/>
    </inkml:brush>
  </inkml:definitions>
  <inkml:trace contextRef="#ctx0" brushRef="#br0">0 9 9893,'0'0'10183,"66"0"-9532,220 0-243,191-8 190,-477 8-665,0 0 0,0 0 0,0 0 0,0-1 1,1 1-1,-1 0 0,0 0 0,0 0 1,0 0-1,0 0 0,1 0 0,-1 0 0,0 0 1,0 0-1,0 0 0,0 0 0,1 0 1,-1 1-1,0-1 0,0 0 0,0 0 0,0 0 1,1 0-1,-1 0 0,0 0 0,0 0 1,0 0-1,0 0 0,0 1 0,1-1 0,-1 0 1,0 0-1,0 0 0,0 0 0,0 0 0,0 1 1,0-1-1,0 0 0,0 0 0,0 0 1,1 0-1,-1 1 0,0-1 0,0 0 0,0 0 1,0 0-1,0 0 0,0 1 0,-8 8-1619,-13 6-1548,-5-4-3055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20.510"/>
    </inkml:context>
    <inkml:brush xml:id="br0">
      <inkml:brushProperty name="width" value="0.05" units="cm"/>
      <inkml:brushProperty name="height" value="0.05" units="cm"/>
      <inkml:brushProperty name="color" value="#008C3A"/>
    </inkml:brush>
  </inkml:definitions>
  <inkml:trace contextRef="#ctx0" brushRef="#br0">0 1 12694,'0'0'8446,"66"2"-7949,210 10-257,-73-9 741,-138-4 423,-64 1-1023,31-1-2144,-31 1 1523,17-6-1525,-5-4-4050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21.081"/>
    </inkml:context>
    <inkml:brush xml:id="br0">
      <inkml:brushProperty name="width" value="0.05" units="cm"/>
      <inkml:brushProperty name="height" value="0.05" units="cm"/>
      <inkml:brushProperty name="color" value="#008C3A"/>
    </inkml:brush>
  </inkml:definitions>
  <inkml:trace contextRef="#ctx0" brushRef="#br0">216 119 14054,'0'0'7422,"53"-21"-7470,172-61 137,-217 79-91,1 0 1,0 0 0,0 1 0,0 1-1,1-1 1,-1 1 0,0 1 0,0 0-1,11 1 1,-16 0 0,0 0 0,0 1-1,0 0 1,0-1 0,0 1 0,-1 0-1,1 1 1,-1-1 0,1 1 0,-1-1-1,4 6 1,5 2 7,-5-3 1,0-1-1,0 1 0,-1 0 1,0 0-1,0 1 0,0 0 1,-1 0-1,-1 1 0,1-1 1,-1 1-1,-1 0 0,1 0 1,1 10-1,-1 2 94,-2-1 0,0 1 0,-1 0 0,-1 0 0,-3 22-1,2-34-57,-1 1 0,0 0 0,0-1 0,-1 0-1,0 1 1,-1-1 0,0 0 0,0-1-1,-1 1 1,0-1 0,0 0 0,-1 0-1,-13 13 1,-4 2 216,-2-2 1,-49 33-1,67-49-212,-47 31 500,0-3 0,-62 27 0,82-44 0,-2-2 0,0-1 0,0-3 0,-66 12 0,58-19-50,43-3-488,-1 0 0,1 0 0,-1 0-1,1 0 1,-1 0 0,1 0 0,0 0 0,-1-1 0,1 1-1,-1 0 1,1-1 0,0 1 0,-1-1 0,1 1 0,-2-2-1,2 0-28,0 0 1,0 0-1,1 0 0,-1 0 0,1-1 0,-1 1 0,1 0 0,0 0 0,0 0 0,0-1 0,0 1 0,0 0 0,0 0 0,0 0 0,1 0 0,-1-1 0,1 1 0,0 0 0,0 0 0,0 0 0,0 0 1,0 0-1,0 0 0,0 1 0,0-1 0,3-3 0,7-3-173,1 1-1,-1 0 1,1 1 0,1 0 0,-1 1-1,1 0 1,0 1 0,0 0 0,0 1 0,0 1-1,16-2 1,165-4-1005,-157 7 1194,0 2 0,0 1 1,0 2-1,0 2 0,69 20 0,-49-2 56,-45-17-1,1-1 0,1-1 0,-1 0 0,1-1 0,0 0 0,0-1 0,22 2 0,-35-5-88,0 0-1,0 0 1,0 0 0,0-1 0,0 1 0,0 0 0,0-1-1,-1 1 1,1-1 0,0 1 0,0-1 0,0 1 0,-1-1-1,1 0 1,0 1 0,0-1 0,-1 0 0,1 0 0,-1 1-1,1-1 1,-1 0 0,1 0 0,-1 0 0,1 0 0,-1 0-1,0 0 1,1 0 0,-1-1 0,4-33-6443,-4 10-2624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47.724"/>
    </inkml:context>
    <inkml:brush xml:id="br0">
      <inkml:brushProperty name="width" value="0.05" units="cm"/>
      <inkml:brushProperty name="height" value="0.05" units="cm"/>
      <inkml:brushProperty name="color" value="#008C3A"/>
    </inkml:brush>
  </inkml:definitions>
  <inkml:trace contextRef="#ctx0" brushRef="#br0">13 318 6323,'0'0'15089,"-3"-28"-14774,-5-85-248,7 107-52,1-1 0,0 1-1,0 0 1,0 0 0,1 0 0,-1 0 0,1 0-1,1 0 1,-1 0 0,1 0 0,0 0 0,1 0 0,0 1-1,-1-1 1,2 1 0,-1 0 0,0 0 0,1 0-1,0 0 1,0 1 0,1-1 0,-1 1 0,1 0-1,0 0 1,0 1 0,6-4 0,2 2-46,-1 0 1,1 0-1,-1 1 0,1 1 1,0 0-1,1 1 0,-1 0 1,0 1-1,14 1 0,-23-1 18,0 1 0,1 0 0,-1 1 0,0-1 0,0 1-1,0 0 1,0 0 0,0 0 0,0 0 0,0 0 0,0 1 0,0 0-1,5 3 1,-5-1-1,-1 0-1,1 0 1,-1 0-1,0 0 0,-1 0 1,1 1-1,-1-1 1,1 1-1,-1-1 1,1 7-1,3 8 52,-2 1 1,-1-1-1,0 1 0,-1 0 0,-1-1 1,-4 40-1,2-7 308,1-48-293,-1 1 1,0-1-1,0 0 0,0 0 1,0 0-1,0 0 1,-1 0-1,0 0 1,0 0-1,0-1 0,0 1 1,-1-1-1,-3 5 1,3-5-29,1 1 1,-1-1-1,1 1 1,-1-1-1,1 1 1,1 0 0,-1 0-1,0 0 1,1 0-1,0 0 1,0 0-1,0 0 1,0 6 0,-2 34-1177,-2-24-5332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48.073"/>
    </inkml:context>
    <inkml:brush xml:id="br0">
      <inkml:brushProperty name="width" value="0.05" units="cm"/>
      <inkml:brushProperty name="height" value="0.05" units="cm"/>
      <inkml:brushProperty name="color" value="#008C3A"/>
    </inkml:brush>
  </inkml:definitions>
  <inkml:trace contextRef="#ctx0" brushRef="#br0">0 0 20361,'0'0'7556,"94"14"-7972,-31-14-977,19 0-1008,-50 0-1441,-7-5-3057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08.991"/>
    </inkml:context>
    <inkml:brush xml:id="br0">
      <inkml:brushProperty name="width" value="0.05" units="cm"/>
      <inkml:brushProperty name="height" value="0.05" units="cm"/>
      <inkml:brushProperty name="color" value="#004F8B"/>
    </inkml:brush>
  </inkml:definitions>
  <inkml:trace contextRef="#ctx0" brushRef="#br0">35 0 8452,'0'0'5709,"-5"29"-4714,-16 95 419,17-96-821,1 0 1,1 1-1,4 38 0,-1-51-409,2-1 0,0 1 0,1-1 0,1 0 0,12 29 0,-10-26 330,-1 1 1,0-1-1,-2 1 1,0 0 0,-1 0-1,-1 0 1,-1 0 0,0 1-1,-4 24 1,-5-56-374,2 2-190,1 0 0,0 0-1,1-1 1,0 1 0,1-1-1,0 0 1,1-1 0,0 1-1,-1-17 1,3-117-843,1 78 567,-1-49-625,1 110 909,1 1 0,-1-1 1,1 1-1,0-1 0,0 1 0,1-1 0,-1 1 0,1 0 0,0 0 0,1 0 0,-1 1 0,1-1 0,0 1 0,0 0 0,1 0 0,-1 0 0,1 0 0,-1 1 0,1 0 0,8-4 0,2-2 23,1 1 0,0 0 0,1 1 0,0 1 0,29-8 0,-7 9-19,1 1 0,65 2 0,-84 2 15,-12 1 10,0 0 0,0 1 0,0 0 1,-1 0-1,1 1 0,-1 0 0,0 1 1,0 0-1,0 0 0,0 1 0,-1 0 1,1 0-1,-1 1 0,-1 0 0,1 0 1,-1 0-1,8 11 0,1 2 34,0 0-1,-2 1 0,0 1 1,-2 0-1,13 32 1,-18-32 143,-1 1 0,-2 0 0,0 0 0,-1 0 0,-1 0 1,-1 0-1,-4 28 0,2 18 549,2-3 51,0-36 3446,42-30-7074,-27-2-714,-3-5-2221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1.323"/>
    </inkml:context>
    <inkml:brush xml:id="br0">
      <inkml:brushProperty name="width" value="0.05" units="cm"/>
      <inkml:brushProperty name="height" value="0.05" units="cm"/>
      <inkml:brushProperty name="color" value="#004F8B"/>
    </inkml:brush>
  </inkml:definitions>
  <inkml:trace contextRef="#ctx0" brushRef="#br0">0 103 4866,'0'0'14313,"3"-1"-13494,18-4-472,0 2-1,0 1 0,0 0 1,0 2-1,25 2 0,31-1-12,275-20 243,-256 9-193,160-39 0,-241 44-363,10-2 1244,-25 7-1020,-1-1-431,-1 1 0,1 0 0,-1-1 0,0 1 0,1 0 0,-1 0 0,0-1 0,1 1-1,-1 1 1,1-1 0,-1 0 0,0 0 0,1 0 0,-1 1 0,-1 0 0,-4 2-264,0 1 0,0 0 0,0 0 0,1 0 0,-1 1 0,1 0 0,-9 9 0,-22 17-4221,6-8-1283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49.704"/>
    </inkml:context>
    <inkml:brush xml:id="br0">
      <inkml:brushProperty name="width" value="0.05" units="cm"/>
      <inkml:brushProperty name="height" value="0.05" units="cm"/>
      <inkml:brushProperty name="color" value="#008C3A"/>
    </inkml:brush>
  </inkml:definitions>
  <inkml:trace contextRef="#ctx0" brushRef="#br0">188 109 5475,'0'0'10351,"0"-6"-9996,0-31 835,-3 36-1150,-1 0 1,1-1-1,-1 1 1,1 1 0,-1-1-1,0 0 1,0 1 0,1 0-1,-1 0 1,0 0-1,-6 1 1,3 0 93,-3-2-20,0 1 0,0 1 0,1 0 0,-1 0 1,-17 6-1,23-6-80,0 1 0,1 0 0,-1-1 0,1 1 0,0 1 0,-1-1 0,1 1 0,0-1 0,0 1 0,1 0 0,-1 0 0,0 0 0,1 0 0,0 1 0,0-1 0,0 0 0,-2 6 0,4-8-54,0 0 0,1 0 1,-1 0-1,0-1 0,1 1 0,-1 0 1,0-1-1,1 1 0,-1 0 0,1-1 1,-1 1-1,1 0 0,0-1 0,-1 1 0,1-1 1,0 1-1,-1-1 0,1 1 0,0-1 1,-1 0-1,1 1 0,0-1 0,0 0 1,0 0-1,-1 1 0,1-1 0,0 0 1,0 0-1,0 0 0,0 0 0,-1 0 1,1 0-1,0 0 0,0 0 0,0 0 1,0-1-1,2 1-49,0 1 0,0-1 0,-1 0 0,1 0 0,0 0 0,-1-1 0,1 1 0,0-1 1,-1 1-1,1-1 0,3-1 0,-6 0 56,1 1 1,0 0-1,-1-1 0,1 1 1,-1-1-1,1 1 0,-1-1 1,0 1-1,1-1 0,-1 0 1,0 1-1,0-1 0,0 1 1,0-1-1,-1 0 1,1 1-1,0-1 0,-1 1 1,1-1-1,-1 1 0,1-1 1,-1 1-1,0 0 0,1-1 1,-1 1-1,0 0 0,0-1 1,0 1-1,0 0 1,0 0-1,0 0 0,-1 0 1,1 0-1,0 0 0,-1 0 1,1 0-1,0 0 0,-1 1 1,1-1-1,-1 1 1,-1-1-1,-18-1 1303,28 10-364,33 11-634,-13-13-286,0-1 0,0-2 1,0-1-1,32-1 1,-57-1-19,0 0 1,-1-1 0,1 1-1,0-1 1,-1 1 0,1-1-1,-1 1 1,1-1 0,-1 0-1,1 0 1,-1 0-1,0 0 1,1 0 0,-1 0-1,0 0 1,0 0 0,1 0-1,-1-1 1,0 1 0,0 0-1,-1-1 1,1 1 0,0-1-1,0 1 1,-1-1 0,1 1-1,-1-1 1,1 1 0,-1-1-1,0 0 1,1-2-1,2-61-1218,-3 51 873,-1 14 386,0-1 0,0 1-1,-1-1 1,1 1-1,0-1 1,-1 1-1,1 0 1,0-1-1,-1 1 1,1 0-1,-1 0 1,1 0-1,0 0 1,-1 0-1,-1 1 1,-1-1 64,-5 0 51,0 1 0,0 0 0,0 0 0,0 0 0,0 1 0,1 1 0,-1 0 0,1 0 0,-11 5 0,15-6-83,1 0 1,0 0-1,-1 1 0,1-1 1,0 1-1,0-1 0,0 1 0,1 0 1,-1 0-1,1 1 0,-1-1 0,1 0 1,0 1-1,0-1 0,1 1 1,-1 0-1,1 0 0,0-1 0,0 1 1,0 0-1,0 0 0,1 0 0,-1 7 1,2-10-104,0-1 0,0 1 0,-1 0 0,1 0 0,0-1 0,0 1 1,0-1-1,0 1 0,0-1 0,0 1 0,0-1 0,1 0 0,-1 1 0,0-1 1,0 0-1,0 0 0,0 0 0,0 0 0,0 0 0,1 0 0,-1 0 0,0 0 0,0 0 1,0-1-1,2 1 0,4-1-222,16 3-596,31-1-63,-51-1 443,0-1 0,0 1-1,0 0 1,0-1 0,0 0-1,0 0 1,0 0-1,0 0 1,-1 0 0,1 0-1,0-1 1,-1 1 0,5-4-1,6-7-6650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3.632"/>
    </inkml:context>
    <inkml:brush xml:id="br0">
      <inkml:brushProperty name="width" value="0.05" units="cm"/>
      <inkml:brushProperty name="height" value="0.05" units="cm"/>
      <inkml:brushProperty name="color" value="#008C3A"/>
    </inkml:brush>
  </inkml:definitions>
  <inkml:trace contextRef="#ctx0" brushRef="#br0">480 51 5971,'0'0'13638,"-21"-8"-12771,-62-24-421,80 31-410,1-1 1,-1 1-1,1 0 1,-1 0-1,1 0 1,-1 0-1,0 0 1,1 1-1,-1-1 0,0 1 1,0-1-1,0 1 1,1 0-1,-1 0 1,0 1-1,-4 0 1,-3 1 23,0 0 49,-1 0 0,1 1 1,1 1-1,-1-1 0,0 1 0,1 1 1,0 0-1,0 0 0,0 1 0,0 0 0,-14 14 1,5-3 11,1 1 1,1 0-1,0 1 1,-12 22-1,14-18-92,1 0-1,2 2 1,0-1-1,2 1 1,1 1 0,1 0-1,1 0 1,1 0-1,1 1 1,2 0 0,0-1-1,2 1 1,3 31-1,-2-53-28,0 0 0,0 0-1,1 0 1,-1 0 0,1 0-1,0 0 1,1 0 0,-1-1-1,1 1 1,0-1 0,0 0-1,0 0 1,0 0 0,1 0-1,0 0 1,0-1 0,0 0-1,0 1 1,6 2-1,8 4-1,0-1-1,1 0 0,31 8 0,-40-13 3,22 5-22,0 0 1,1-2-1,1-2 0,-1-1 1,40 0-1,-46-4-3,-1-1-1,0-2 1,0 0-1,0-1 1,0-2-1,-1-1 1,26-10-1,-13 0-95,0-1 0,53-35 0,-74 41 7,-1 0-1,0-1 0,0-1 0,-2-1 1,0 0-1,0 0 0,11-19 1,-20 25 54,-1 0 0,1-1 0,-2 1 0,0-1 0,0 0 0,0 0 0,-1 0 0,-1 0 0,0 0 0,0-1 0,-1 1 0,-1-15 0,0 7 333,1 17 223,-1 25-205,-3 26-103,5 92 0,0-136-240,0-1 0,0 1 0,1-1 0,0 0 0,0 1 0,0-1 0,0 0 0,1 0 0,0 0 0,0-1 0,0 1 1,1-1-1,-1 1 0,1-1 0,0 0 0,1-1 0,-1 1 0,0-1 0,1 0 0,0 0 0,10 5 0,7 2-245,1-1-1,0-2 0,41 10 1,-61-17 282,50 10-522,0-2-1,1-3 0,65-2 1,-113-3 597,0 0 0,0 0 0,0 0 0,0-1 0,1 0 0,-1 0 0,-1 0 0,1-1 0,0 0 0,0 0 0,-1-1 0,1 1 0,-1-1 0,1-1 0,-1 1 0,0-1 0,-1 1 0,1-1 0,-1-1 0,1 1-1,-1-1 1,0 1 0,-1-1 0,1 0 0,-1-1 0,0 1 0,-1 0 0,1-1 0,-1 0 0,0 0 0,0 1 0,1-9 0,1-26 168,-1 0-1,-2 0 0,-5-45 1,2 53-161,0 20-43,0 1 1,-1 0-1,0 0 1,0 0-1,-2 0 1,1 1-1,-1-1 1,-1 1-1,0 0 1,0 1 0,-1-1-1,0 1 1,-1 1-1,-8-9 1,-13-11 102,-1 2 0,-60-41 0,76 58-182,-1 0 0,0 1-1,-1 1 1,0 1 0,0 0-1,0 1 1,-1 0 0,1 1-1,-1 1 1,0 1 0,-32 0-1,48 2 23,0 0-1,0 1 1,0-1-1,0 1 1,0-1-1,0 1 1,0-1-1,0 1 1,0 0-1,0-1 1,0 1-1,0 0 1,0 0-1,1-1 1,-1 1-1,0 0 1,1 0 0,-1 0-1,0 0 1,1 0-1,-1 0 1,1 0-1,0 0 1,-1 1-1,1-1 1,0 0-1,0 0 1,0 0-1,-1 0 1,1 0-1,1 2 1,-2 46-612,1-36 448,0 13 55,-1-3 80,2 0 0,3 26 0,-3-41-32,1-1 0,0 1 0,0 0 0,1-1 0,0 1 0,0-1-1,1 0 1,0 0 0,0 0 0,6 6 0,0-2-368,0 1-1,1-2 1,0 1 0,13 8-1,-19-15-149,1 0 0,-1-1 0,1 1 1,0-2-1,0 1 0,0 0 0,0-1 0,1 0 0,-1-1 0,0 1 0,14 0 0,1-2-4951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4.073"/>
    </inkml:context>
    <inkml:brush xml:id="br0">
      <inkml:brushProperty name="width" value="0.05" units="cm"/>
      <inkml:brushProperty name="height" value="0.05" units="cm"/>
      <inkml:brushProperty name="color" value="#008C3A"/>
    </inkml:brush>
  </inkml:definitions>
  <inkml:trace contextRef="#ctx0" brushRef="#br0">0 6 13142,'0'0'3522,"15"26"-2597,2 3-688,70 133 506,-80-146-661,-1 0 1,0 1-1,-1 0 1,-1 0 0,4 30-1,-5 14 5761,-7-65-5026,0-2-736,0 0 1,0-1 0,0 1-1,0-1 1,1 0-1,0 0 1,1 0 0,0 0-1,0-1 1,-1-10-1,0-10-154,0-45 0,3 70 71,1-6-58,0-1-1,0 1 1,0-1-1,1 1 0,0 0 1,1 0-1,0 0 0,1 0 1,0 0-1,0 1 1,1 0-1,0 0 0,0 0 1,1 0-1,0 1 0,0 0 1,1 0-1,0 0 1,0 1-1,0 0 0,1 1 1,0 0-1,0 0 0,1 0 1,-1 1-1,1 0 1,0 1-1,14-4 0,-16 5 84,-1 0-1,1 1 0,-1-1 1,1 1-1,-1 0 0,1 1 1,0 0-1,0 0 0,-1 0 1,1 1-1,0 0 1,-1 0-1,1 1 0,-1 0 1,0 0-1,1 0 0,-1 1 1,0 0-1,0 0 0,0 1 1,-1-1-1,1 1 0,-1 0 1,0 1-1,0-1 0,-1 1 1,1 0-1,-1 1 1,0-1-1,0 1 0,-1-1 1,1 1-1,1 6 0,9 19 115,-2 1 0,-2 0 0,0 0 0,-3 1 0,5 37 0,-11-63-134,0-4-12,-1 0 0,1-1 0,-1 1-1,1 0 1,0 0 0,0 0 0,1 0 0,-1-1-1,0 1 1,1 0 0,0-1 0,-1 0 0,1 1 0,0-1-1,0 0 1,0 0 0,1 0 0,4 3 0,-6-4-170,1 0 1,-1-1 0,0 1 0,1-1-1,-1 0 1,1 1 0,-1-1 0,1 0-1,-1 0 1,1 0 0,-1 0-1,1 0 1,-1 0 0,1-1 0,2 0-1,-2 0-563,1 0-1,-1 0 0,1 0 0,-1-1 0,1 1 1,-1-1-1,0 0 0,0 0 0,0 0 1,3-3-1,14-17-11719</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4.419"/>
    </inkml:context>
    <inkml:brush xml:id="br0">
      <inkml:brushProperty name="width" value="0.05" units="cm"/>
      <inkml:brushProperty name="height" value="0.05" units="cm"/>
      <inkml:brushProperty name="color" value="#008C3A"/>
    </inkml:brush>
  </inkml:definitions>
  <inkml:trace contextRef="#ctx0" brushRef="#br0">13 970 8804,'0'0'15370,"6"-4"-13551,-3 2-1753,-1 0 1,0 0-1,0-1 0,0 1 1,-1 0-1,1-1 0,0 1 0,-1-1 1,0 0-1,1 1 0,-1-1 0,0 0 1,-1 0-1,1 0 0,0 0 0,-1 0 1,1 0-1,-1 0 0,0-5 0,-1-9 76,-1 0 0,-6-26 0,1-1-63,-9-130 80,7-188 0,8 344-197,2 0-1,0 0 1,1 0 0,1 0 0,10-32-1,-11 43 18,1 0 0,0 0 0,0 1 0,1-1-1,0 1 1,0 0 0,1 0 0,-1 1 0,1-1-1,0 1 1,1 0 0,-1 0 0,1 1 0,0-1-1,0 1 1,1 1 0,7-4 0,-8 5-162,0 0-1,1 0 1,0 1 0,-1 0-1,1 0 1,0 1 0,-1 0-1,1 0 1,0 0 0,-1 1-1,1 0 1,0 0 0,-1 1-1,1 0 1,-1 0 0,0 0-1,0 1 1,0 0 0,0 0-1,9 7 1,-12-7-140,0 0 0,0 0 0,-1 1 1,0-1-1,1 1 0,-1-1 0,3 8 0,0 20-5495,-5-6-3282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4.790"/>
    </inkml:context>
    <inkml:brush xml:id="br0">
      <inkml:brushProperty name="width" value="0.05" units="cm"/>
      <inkml:brushProperty name="height" value="0.05" units="cm"/>
      <inkml:brushProperty name="color" value="#008C3A"/>
    </inkml:brush>
  </inkml:definitions>
  <inkml:trace contextRef="#ctx0" brushRef="#br0">1 40 12694,'0'0'9604,"340"3"-9604,-221-15 0,-12-5-416,-82 12-2801,-12-4-3282</inkml:trace>
  <inkml:trace contextRef="#ctx0" brushRef="#br0" timeOffset="1">951 6 15655,'0'0'6451,"0"192"-4882,0-146 64,0-18-1009,0-8-384,6-9-240,13-11-64,-13 0-1025,-6-25-7875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5.216"/>
    </inkml:context>
    <inkml:brush xml:id="br0">
      <inkml:brushProperty name="width" value="0.05" units="cm"/>
      <inkml:brushProperty name="height" value="0.05" units="cm"/>
      <inkml:brushProperty name="color" value="#008C3A"/>
    </inkml:brush>
  </inkml:definitions>
  <inkml:trace contextRef="#ctx0" brushRef="#br0">132 3 13302,'-63'-3'9124,"26"3"-6675,11 0-832,20 0 1104,31 12-7123,-12-12 673,6 2-6228</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5.567"/>
    </inkml:context>
    <inkml:brush xml:id="br0">
      <inkml:brushProperty name="width" value="0.05" units="cm"/>
      <inkml:brushProperty name="height" value="0.05" units="cm"/>
      <inkml:brushProperty name="color" value="#008C3A"/>
    </inkml:brush>
  </inkml:definitions>
  <inkml:trace contextRef="#ctx0" brushRef="#br0">545 160 10053,'0'-21'6028,"1"-8"-1840,-1 26-4049,0 0 1,-1 0-1,1 0 1,0 0-1,-1 0 1,0 0-1,0 0 1,0 1-1,0-1 0,0 0 1,0 0-1,-1 1 1,1-1-1,-1 1 1,0-1-1,0 1 1,0 0-1,0 0 0,0 0 1,-3-2-1,-5-3-35,-1 0 0,1 1 0,-1 1 0,0 0 0,-1 0 0,1 1 0,-1 1 0,0 0 0,0 0 0,0 1-1,0 1 1,0 0 0,0 0 0,-1 2 0,1-1 0,0 2 0,0-1 0,0 2 0,0-1 0,0 2 0,-19 7 0,7 2 171,1 0 1,1 1 0,0 2 0,0 0 0,2 1-1,0 1 1,-29 36 0,44-48-263,0 1 0,1 0 0,0 0 0,0 1 0,1-1 0,0 1 0,0 0 0,1 0 1,0 0-1,0 0 0,1 0 0,0 0 0,1 0 0,-1 1 0,2-1 0,-1 0 0,1 0 0,3 14 0,-2-20-83,-1 0 0,1 0-1,0 0 1,0 0 0,0 0 0,1 0 0,-1 0-1,0 0 1,1-1 0,-1 1 0,1-1 0,-1 0-1,1 0 1,0 0 0,0 0 0,-1 0 0,1-1-1,0 1 1,0-1 0,0 0 0,0 0-1,4 0 1,3 1-144,1-1 0,0 0 0,-1-1 0,1 0-1,12-3 1,7-5 143,-10 3 90,0 0 0,1 1 0,-1 1 0,1 1 0,25 0 0,-15 2 28,0 2 0,0 2 1,-1 0-1,1 2 0,0 2 0,56 19 1,-57-14-19,-18-7-102,0 0-1,0-1 1,1 0-1,-1-1 0,1 0 1,23 2-1,-36-5-92,1 0 1,-1 0-1,1 0 0,0 0 1,-1-1-1,1 1 0,-1 0 0,1 0 1,0 0-1,-1-1 0,1 1 1,-1 0-1,1 0 0,-1-1 1,1 1-1,-1 0 0,1-1 0,-1 1 1,1-1-1,-1 1 0,0-1 1,1 1-1,-1-1 0,0 1 0,1-1 1,-1 1-1,0-1 0,0 1 1,1-1-1,-1 0 0,0 1 1,0-1-1,0 0 0,0-26-3781,-1 13-265,1-6-4488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5.898"/>
    </inkml:context>
    <inkml:brush xml:id="br0">
      <inkml:brushProperty name="width" value="0.05" units="cm"/>
      <inkml:brushProperty name="height" value="0.05" units="cm"/>
      <inkml:brushProperty name="color" value="#008C3A"/>
    </inkml:brush>
  </inkml:definitions>
  <inkml:trace contextRef="#ctx0" brushRef="#br0">1 145 9268,'141'-120'5499,"-109"96"-2618,-26 24-2667,1 1-1,-1 0 1,0 1-1,0 0 1,0 0-1,0 0 1,0 0-1,0 1 1,0 0-1,-1 0 1,1 1-1,-1-1 1,9 9 0,7 8 216,34 40 0,-38-39 7,12 11 887,41 65-1,-67-85-310,-3-17 775,0 3-1793,1-7-32,0 1 1,0-1 0,0 1-1,1-1 1,1 1 0,-1 0-1,1 0 1,1 0 0,0 0-1,0 0 1,0 1-1,1 0 1,0 0 0,0 0-1,11-10 1,-9 10-33,1 0-1,0 0 1,0 1 0,0 0-1,1 1 1,0 0 0,0 0-1,0 1 1,1 0 0,0 0-1,-1 1 1,1 1 0,14-3-1,-21 5 68,-1 0 0,1-1 0,-1 1 1,1 1-1,-1-1 0,1 0 0,-1 0 0,1 1 0,-1 0 0,0-1 0,1 1 0,-1 0 1,0 0-1,0 0 0,1 0 0,-1 1 0,0-1 0,0 1 0,0-1 0,-1 1 0,1 0 0,0-1 1,-1 1-1,1 0 0,-1 0 0,1 0 0,-1 1 0,0-1 0,2 4 0,1 6 34,0 0-1,-1 0 0,-1 0 1,3 23-1,-3-15 69,17 170 826,-19-189-963,0 0-1,0-1 1,0 1 0,0-1 0,0 1-1,0-1 1,0 1 0,0 0 0,1-1-1,-1 1 1,0-1 0,0 1 0,1-1-1,-1 1 1,0-1 0,0 1 0,1-1-1,-1 1 1,1-1 0,-1 0 0,0 1-1,1-1 1,-1 1 0,1-1 0,-1 0-1,1 0 1,-1 1 0,1-1 0,-1 0-1,1 0 1,-1 1 0,1-1 0,-1 0-1,1 0 1,0 0 0,-1 0 0,1 0-1,-1 0 1,1 0 0,-1 0-1,1 0 1,0 0 0,-1 0 0,1 0-1,-1 0 1,1-1 0,-1 1 0,1 0-1,-1 0 1,1-1 0,-1 1 0,1 0-1,-1-1 1,1 1 0,-1 0 0,1-1-1,-1 1 1,0-1 0,1 1 0,-1-1-1,0 1 1,1-1 0,-1 0 0,23-28-3123,-12-3-305,0-2-2488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6.232"/>
    </inkml:context>
    <inkml:brush xml:id="br0">
      <inkml:brushProperty name="width" value="0.05" units="cm"/>
      <inkml:brushProperty name="height" value="0.05" units="cm"/>
      <inkml:brushProperty name="color" value="#008C3A"/>
    </inkml:brush>
  </inkml:definitions>
  <inkml:trace contextRef="#ctx0" brushRef="#br0">0 0 10309,'0'0'12600,"30"12"-11759,100 36-423,-117-44-396,0 0 0,0-1 0,0-1 0,0 0 0,0-1 0,0 0 0,0-1 0,18-1 0,6-1-28,-22 1-188,-1 0 0,0-1 0,0-1 0,17-5 0,0 1-788,-29 6 728,-2 26 308,-2-2 310,-2 0 1,0-1-1,-1 1 1,-1-1-1,-17 40 1,-9 31 350,27-72-668,0 1 0,2 0 0,0 1 0,1 29 0,2-51-67,0-1 0,0 1 1,0-1-1,0 1 0,0 0 0,1-1 0,-1 1 1,0-1-1,0 1 0,1-1 0,-1 1 0,1 0 1,-1-1-1,0 1 0,1-1 0,-1 0 0,1 1 1,-1-1-1,1 1 0,-1-1 0,1 0 0,-1 1 1,1-1-1,0 0 0,-1 0 0,1 1 0,-1-1 1,1 0-1,0 0 0,28 3-641,18-9-997,-43 5 1194,0-1 0,0 1 0,0-1 0,0 0 0,-1 0 0,1-1 0,-1 1 0,6-5 0,-9 7 302,42-33-8248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6.579"/>
    </inkml:context>
    <inkml:brush xml:id="br0">
      <inkml:brushProperty name="width" value="0.05" units="cm"/>
      <inkml:brushProperty name="height" value="0.05" units="cm"/>
      <inkml:brushProperty name="color" value="#008C3A"/>
    </inkml:brush>
  </inkml:definitions>
  <inkml:trace contextRef="#ctx0" brushRef="#br0">480 1 2977,'0'0'15325,"-67"13"-12612,-210 49 150,265-59-2588,-1 0 1,1 1 0,0 1-1,0 0 1,1 0 0,-18 12-1,26-15-161,1 1-1,-1-1 0,1 1 0,-1 0 0,1 0 0,0 0 1,0 0-1,0 0 0,1 0 0,-1 0 0,1 1 0,-2 5 1,2-8-77,0 1-23,1 0-1,-1 0 0,0 0 0,1 0 0,-1-1 0,1 1 1,-1 0-1,1 0 0,0 0 0,0 0 0,0 0 0,0 0 1,0 0-1,0 0 0,0 0 0,1 0 0,-1 0 0,1 0 1,0 0-1,-1 0 0,1 0 0,0-1 0,0 1 0,0 0 1,0 0-1,0-1 0,1 1 0,-1-1 0,0 1 0,1-1 1,-1 0-1,1 1 0,0-1 0,-1 0 0,1 0 0,0 0 0,0 0 1,-1-1-1,1 1 0,3 1 0,8 1-94,0-1 0,0 0-1,0-1 1,0 0 0,15-1-1,-9 0-55,-6 1 102,49 1-1282,107-10-1,-150 6 876,0-2 0,-1 0-1,1 0 1,-1-2-1,0 0 1,-1-1-1,1-1 1,-1-1-1,-1 0 1,17-13-1,6-23 734,-33 44 2023,-5 11-1186,0 85 737,-1-93-1873,1-1 0,-1 1 0,0-1 1,1 1-1,-1-1 0,1 1 1,-1-1-1,1 0 0,0 1 0,0-1 1,0 0-1,-1 0 0,1 1 0,0-1 1,0 0-1,1 0 0,-1 0 1,0 0-1,0 0 0,0 0 0,1-1 1,-1 1-1,0 0 0,1-1 0,-1 1 1,1-1-1,2 1 0,44 2-618,-36-3 313,12 1-446,-15-1-2,0 1 0,1-1 0,-1-1 0,0 0 1,1 0-1,15-4 0,13-15-5236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2.052"/>
    </inkml:context>
    <inkml:brush xml:id="br0">
      <inkml:brushProperty name="width" value="0.05" units="cm"/>
      <inkml:brushProperty name="height" value="0.05" units="cm"/>
      <inkml:brushProperty name="color" value="#004F8B"/>
    </inkml:brush>
  </inkml:definitions>
  <inkml:trace contextRef="#ctx0" brushRef="#br0">10 244 10805,'0'0'8428,"0"0"-8409,0 0 1,0 0-1,-1-1 1,1 1-1,0 0 1,0 0-1,0 0 1,-1 0-1,1 0 1,0 0-1,0 0 0,0-1 1,-1 1-1,1 0 1,0 0-1,0 0 1,-1 0-1,1 0 1,0 0-1,0 0 1,-1 0-1,1 0 1,0 0-1,0 0 1,-1 0-1,1 0 0,0 1 1,0-1-1,0 0 1,-1 0-1,1 0 1,0 0-1,0 0 1,0 0-1,-1 1 1,1-1-1,0 0 1,0 0-1,0 0 1,0 0-1,-1 1 1,1-1-1,0 0 0,0 0 1,0 1-1,0-1 1,0 4 4,1 0-1,-1 0 1,1 0-1,0 0 1,0 0 0,1 0-1,-1 0 1,1-1-1,0 1 1,0-1 0,4 6-1,3 8 89,21 53 232,-3 0 0,28 120 0,-48-150 16,-2-11 925,-3-52-835,-3 8-423,-2 0 1,1 1-1,-1-1 1,-1 1 0,-1 0-1,-10-23 1,-14-49 11,17 4-119,3-1 1,4-156 0,5 179-4,0 59 558,27 1-200,277 0-459,-213-14-926,-86 14 434,3 1-138</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7.286"/>
    </inkml:context>
    <inkml:brush xml:id="br0">
      <inkml:brushProperty name="width" value="0.05" units="cm"/>
      <inkml:brushProperty name="height" value="0.05" units="cm"/>
      <inkml:brushProperty name="color" value="#008C3A"/>
    </inkml:brush>
  </inkml:definitions>
  <inkml:trace contextRef="#ctx0" brushRef="#br0">833 202 15879,'0'0'5835,"-16"-27"-4213,-52-83-515,66 106-1076,0 0 1,0 1-1,-1 0 0,1-1 0,-1 1 0,0 0 1,0 0-1,0 1 0,0-1 0,0 0 0,0 1 1,-1 0-1,1 0 0,-1 0 0,0 0 0,0 1 1,0-1-1,0 1 0,1 0 0,-7-1 1,-3 0 54,-9-2 12,-1 1 1,0 1-1,0 1 0,-31 3 1,1-1-2,29 0-70,0 1-1,1 2 1,-1 0-1,1 1 1,0 2-1,0 0 1,1 1-1,0 2 1,-32 17-1,39-18 21,-1 0 1,1 2-1,0-1 0,1 2 0,1 0 1,0 0-1,0 2 0,1-1 0,1 1 0,0 1 1,1 0-1,1 1 0,-9 18 0,14-19-20,0-1 1,0 1-1,2 0 0,0 0 0,0 0 1,1 0-1,1 0 0,1 1 0,3 17 0,-4-30-39,1 0-1,0 0 0,0-1 0,0 1 1,1 0-1,-1 0 0,1-1 1,0 1-1,-1 0 0,1-1 0,0 0 1,0 1-1,1-1 0,-1 0 1,0 0-1,1 0 0,0-1 0,-1 1 1,1 0-1,0-1 0,-1 0 1,1 0-1,0 0 0,4 1 0,9 2-141,-1 0-1,1-2 0,22 2 0,-34-4 121,25 2-128,0-1 0,-1-1-1,1-2 1,0-1 0,-1-2-1,0 0 1,0-2 0,48-18-1,-63 20 33,-1-1-1,1 0 1,-1-1 0,0 0-1,-1-1 1,0-1 0,0 1-1,-1-2 1,0 1-1,0-2 1,-1 1 0,-1-1-1,0 0 1,0-1-1,-1 0 1,-1 0 0,0-1-1,0 0 1,-1 0-1,3-16 1,-4 8 152,-1-1 1,-1 0-1,-2-32 1,0 32 834,0 21-305,-1 18-15,-4 9-184,0 0 1,-11 29-1,9-31-204,0 0 0,2 0 0,-5 43 0,8 211 112,3-165-604,-11-170-6711,8 32-1924</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7.699"/>
    </inkml:context>
    <inkml:brush xml:id="br0">
      <inkml:brushProperty name="width" value="0.05" units="cm"/>
      <inkml:brushProperty name="height" value="0.05" units="cm"/>
      <inkml:brushProperty name="color" value="#008C3A"/>
    </inkml:brush>
  </inkml:definitions>
  <inkml:trace contextRef="#ctx0" brushRef="#br0">0 134 15255,'0'0'7638,"0"32"-6789,2 110-647,-2-132-162,0 1-1,2-1 0,-1 1 1,1-1-1,1 0 0,0 0 0,0 0 1,1 0-1,0 0 0,1-1 1,0 1-1,0-1 0,1 0 1,13 14-1,-3-7 39,0-1 0,2-1-1,0-1 1,0 0 0,22 11 0,-16-10-27,1-2 0,0 0 0,0-1 0,1-2 0,0 0 0,1-2-1,0-1 1,0-1 0,46 2 0,-67-7-83,-1-1 0,0 1-1,1-1 1,-1-1 0,0 1 0,0-1-1,0 0 1,0 0 0,0 0-1,0-1 1,-1 1 0,1-1-1,-1 0 1,0-1 0,0 1 0,0-1-1,0 0 1,0 0 0,-1 0-1,0 0 1,0-1 0,0 1-1,0-1 1,-1 0 0,0 0 0,3-7-1,1-5-80,-1 0 1,0 0-1,-2-1 0,0 1 0,0-1 0,-1-29 0,-2 17 47,1 3-89,-2 0 1,-5-39-1,4 58 131,0-1-1,0 1 1,-1-1-1,0 1 1,0 0-1,-1 0 1,0 0-1,-1 1 1,0-1-1,0 1 0,-10-11 1,-3 1 47,-1 0 1,0 1 0,-1 1-1,-1 1 1,0 1-1,-1 1 1,-1 1-1,1 0 1,-2 2 0,1 1-1,-44-9 1,62 16 4,-1 0 0,1 1 0,-1-1 0,1 1 0,-1 0 0,1 1 0,-1-1 1,1 1-1,0 0 0,-1 1 0,1-1 0,0 1 0,0 0 0,-1 0 0,2 1 0,-1 0 1,0 0-1,0 0 0,-5 5 0,5-2-2,-1-1 1,1 1-1,1 0 1,-1 0 0,1 1-1,1 0 1,-1-1-1,1 1 1,0 0-1,0 1 1,1-1-1,0 0 1,-1 11-1,1 44-300,2-61 182,0 0 1,0 0 0,0 0-1,0-1 1,0 1 0,0 0 0,0 0-1,0 0 1,1 0 0,-1-1-1,0 1 1,0 0 0,1 0 0,-1-1-1,1 1 1,-1 0 0,1-1-1,-1 1 1,1 0 0,-1-1 0,1 1-1,0-1 1,-1 1 0,1-1-1,0 1 1,-1-1 0,1 1 0,0-1-1,0 0 1,-1 1 0,2-1-1,30 1-4409,-15-2-61,8 1-6363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8.033"/>
    </inkml:context>
    <inkml:brush xml:id="br0">
      <inkml:brushProperty name="width" value="0.05" units="cm"/>
      <inkml:brushProperty name="height" value="0.05" units="cm"/>
      <inkml:brushProperty name="color" value="#008C3A"/>
    </inkml:brush>
  </inkml:definitions>
  <inkml:trace contextRef="#ctx0" brushRef="#br0">1 0 10565,'0'0'15463,"0"17"-15479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8.366"/>
    </inkml:context>
    <inkml:brush xml:id="br0">
      <inkml:brushProperty name="width" value="0.05" units="cm"/>
      <inkml:brushProperty name="height" value="0.05" units="cm"/>
      <inkml:brushProperty name="color" value="#008C3A"/>
    </inkml:brush>
  </inkml:definitions>
  <inkml:trace contextRef="#ctx0" brushRef="#br0">370 1 2769,'0'0'10739,"-14"32"-6855,-20 47-2591,-63 105-1,61-122-242,3 1 0,2 2 0,4 0-1,2 2 1,-27 117 0,44-128-691,3 0 1,2 84-1,3-110-517,-4-29-2035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2:58.679"/>
    </inkml:context>
    <inkml:brush xml:id="br0">
      <inkml:brushProperty name="width" value="0.05" units="cm"/>
      <inkml:brushProperty name="height" value="0.05" units="cm"/>
      <inkml:brushProperty name="color" value="#008C3A"/>
    </inkml:brush>
  </inkml:definitions>
  <inkml:trace contextRef="#ctx0" brushRef="#br0">0 1 18889,'0'0'13494,"0"8"-13446,7-8-96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01.178"/>
    </inkml:context>
    <inkml:brush xml:id="br0">
      <inkml:brushProperty name="width" value="0.05" units="cm"/>
      <inkml:brushProperty name="height" value="0.05" units="cm"/>
      <inkml:brushProperty name="color" value="#008C3A"/>
    </inkml:brush>
  </inkml:definitions>
  <inkml:trace contextRef="#ctx0" brushRef="#br0">26 97 13638,'0'0'11331,"-6"0"-10832,-13 0-360,23 0 73,48 0 200,1083 0 596,-1125 0-978,16 1-10,-25-1-15,0 0 0,-1 1 0,1-1 0,0 0 0,-1 0-1,1 1 1,-1-1 0,1 0 0,-1 1 0,1-1 0,-1 0 0,1 1 0,-1-1 0,1 1 0,-1-1 0,0 1 0,1-1 0,-1 1 0,0-1 0,1 1 0,-1-1 0,0 1 0,1-1 0,-1 1 0,0 0 0,0-1-1,0 1 1,0 0 0,0-1 0,0 1 0,0 1 486,-13-2-166,-1-2-271,0-1 0,1 0 0,-1-1 0,1 0 0,0-2-1,0 1 1,1-1 0,-1-1 0,1 0 0,-16-14 0,-49-23 127,75 43-269,5 1-520,23 0 458,-1 1 1,1 2 0,48 11-1,-62-11 155,1 1 1,-1 0-1,0 1 0,-1 1 0,1 0 0,-1 0 0,0 1 0,0 0 0,18 17 0,-25-19-13,-1-1 0,1 1-1,-1 0 1,0 0 0,0 0 0,-1 0 0,1 0 0,-1 1 0,0-1 0,-1 1 0,0 0-1,2 9 1,-2-4-5,0 1-1,-1-1 1,0 0-1,-1 0 1,-4 19-1,4-26 33,0-1 0,-1 1 0,0-1 1,0 1-1,0-1 0,0 0 0,0 0 0,-1 0 0,1 0 0,-1 0 1,0 0-1,0-1 0,0 0 0,0 1 0,0-1 0,-7 3 0,0 0 59,-1 0 0,1 0 0,-1-1 0,-17 4 0,19-7-6,0 3-844,8 2-2518,1 4-3576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24.218"/>
    </inkml:context>
    <inkml:brush xml:id="br0">
      <inkml:brushProperty name="width" value="0.05" units="cm"/>
      <inkml:brushProperty name="height" value="0.05" units="cm"/>
      <inkml:brushProperty name="color" value="#008C3A"/>
    </inkml:brush>
  </inkml:definitions>
  <inkml:trace contextRef="#ctx0" brushRef="#br0">1154 2623 7732,'60'27'1253,"-18"-8"-1076,23 11-26,2-2 0,0-3 0,2-3 0,130 23 0,10-25 337,249-9 1,-437-11-429,104-3 505,0-6-1,0-5 1,-1-5-1,-1-6 1,-1-5-1,156-61 0,-230 72-295,-1-3-1,-2-1 1,0-3-1,-1-2 1,58-47-1,-43 22 17,-2-2 0,91-113 0,-84 87-190,103-173-1,-147 219-40,-3-1-1,-1 0 0,-1-1 1,-3-1-1,-1 0 0,-1-1 1,-2 0-1,3-46 0,-6 10 350,-4 0 0,-11-111 0,6 166-344,-1 1 1,-1-1-1,0 2 1,-2-1 0,0 1-1,-1 0 1,-1 0-1,-1 1 1,0 1-1,-1 0 1,-1 0-1,-16-14 1,-13-11 262,-2 2 0,-93-61-1,20 25 14,-127-57-1,-138-45 35,197 99-369,-237-67 1,310 115 38,0 5 0,-2 5 0,-190-8 0,15 29 678,239 2-587,-1 2-1,1 3 1,-80 23 0,39 0-7,-155 79 1,-71 68-63,100-54-22,159-92-23,1 2 0,2 3-1,1 2 1,-71 68 0,102-84-11,1 1 0,2 1-1,0 0 1,2 2 0,1 0 0,1 1-1,1 1 1,2 1 0,0 0-1,3 0 1,-10 41 0,6 19 296,4 0 0,3 1 0,8 115 0,0-87-115,-2-35-130,3 100 43,0-158-93,1 0-1,2 0 1,0-1 0,17 48 0,-10-46-26,1 0 0,2-1 1,0-1-1,2 0 0,1-2 1,0 0-1,2-1 0,1 0 1,0-2-1,2-1 1,0 0-1,1-2 0,49 27 1,10-3-456,1-3 1,2-4 0,101 25 0,-37-21-1366,-60-19-2381,-76-18-614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29.213"/>
    </inkml:context>
    <inkml:brush xml:id="br0">
      <inkml:brushProperty name="width" value="0.05" units="cm"/>
      <inkml:brushProperty name="height" value="0.05" units="cm"/>
      <inkml:brushProperty name="color" value="#008C3A"/>
    </inkml:brush>
  </inkml:definitions>
  <inkml:trace contextRef="#ctx0" brushRef="#br0">1 99 11749,'0'0'14330,"18"-13"-13714,-4 3-587,1 0 1,-1 2-1,25-12 0,-36 19-28,-1 1 0,1 0 0,-1-1 0,1 1 0,-1 0 0,1 0 0,0 0 0,-1 1 0,1-1 0,-1 1 0,1-1 0,-1 1 0,1 0 0,-1 0 0,0 0 0,1 0 0,-1 0 0,0 1 0,0-1 0,0 1 0,3 2-1,36 42 61,-31-34-33,5 8-17,0 1 1,-2 0 0,0 1-1,-2 0 1,0 1-1,-2 0 1,0 1 0,-2 0-1,-1 0 1,6 42 0,-3 18 508,-6 156 0,-4-138 849,-2-187-1401,1 43-116,3-57 0,1 85 120,0 0 0,0 0 0,1 1 0,1-1 0,0 1 1,1 0-1,1 0 0,7-14 0,9-7-110,2 1-1,0 1 1,3 1-1,59-54 1,-14 24-348,82-52-1,-147 108 411,74-45-702,-74 46 677,0 1 0,1 0 1,0 0-1,-1 1 0,1 0 0,0 0 0,0 1 1,0 0-1,13 0 0,-17 2 76,-1 0 1,1 0-1,-1 0 0,1 1 1,-1-1-1,0 1 0,0-1 1,0 1-1,0 0 0,0 0 1,0 1-1,0-1 0,0 1 1,-1-1-1,0 1 0,1 0 1,-1 0-1,2 4 0,36 65 81,-34-59-73,70 171 227,-53-123-62,2-1 0,54 95 0,-55-114-36,23 32 624,-47-72-781,1 0-1,-1-1 1,1 1-1,0 0 1,-1 0-1,1-1 1,0 1-1,0 0 1,0-1-1,0 1 1,0-1-1,0 1 1,-1-1-1,1 1 1,0-1-1,0 0 0,0 0 1,0 1-1,0-1 1,0 0-1,1 0 1,-1 0-1,0 0 1,0 0-1,0 0 1,1-1-1,-1 1-307,0-1-1,0 1 0,0-1 1,1 0-1,-1 0 1,0 1-1,0-1 0,0 0 1,-1 0-1,1 0 1,0 0-1,0 0 1,0 0-1,-1 0 0,1 0 1,-1-1-1,1 1 1,-1 0-1,1 0 0,-1-2 1,7-22-6885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29.563"/>
    </inkml:context>
    <inkml:brush xml:id="br0">
      <inkml:brushProperty name="width" value="0.05" units="cm"/>
      <inkml:brushProperty name="height" value="0.05" units="cm"/>
      <inkml:brushProperty name="color" value="#008C3A"/>
    </inkml:brush>
  </inkml:definitions>
  <inkml:trace contextRef="#ctx0" brushRef="#br0">0 0 18280,'0'0'5235,"334"0"-4835,-240 0-384,-12 0-16,-26 0-128,-31 3-512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29.896"/>
    </inkml:context>
    <inkml:brush xml:id="br0">
      <inkml:brushProperty name="width" value="0.05" units="cm"/>
      <inkml:brushProperty name="height" value="0.05" units="cm"/>
      <inkml:brushProperty name="color" value="#008C3A"/>
    </inkml:brush>
  </inkml:definitions>
  <inkml:trace contextRef="#ctx0" brushRef="#br0">0 0 18248,'0'0'5843,"346"3"-4851,-258 0-111,-12-3-881,-7 0 0,-19 0-432,-12 0-1057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2.736"/>
    </inkml:context>
    <inkml:brush xml:id="br0">
      <inkml:brushProperty name="width" value="0.05" units="cm"/>
      <inkml:brushProperty name="height" value="0.05" units="cm"/>
      <inkml:brushProperty name="color" value="#004F8B"/>
    </inkml:brush>
  </inkml:definitions>
  <inkml:trace contextRef="#ctx0" brushRef="#br0">1 0 13542,'0'0'5878,"12"29"-5505,44 91 70,26 25 221,-74-122-422,-6-17-123,0 0 0,0 0 0,0 0 0,1 0 0,0 0 0,6 8 0,-8-13 356,-1-5-333,-1-6-34,0-1 1,-1 0-1,0 1 1,-7-20-1,5 19-91,1 0 0,0 0 0,1-1 0,-2-22 0,4-82-588,0 114 523,0 0 0,0 0 1,1 1-1,-1-1 1,0 0-1,1 0 0,0 0 1,-1 1-1,1-1 1,0 0-1,0 1 0,0-1 1,0 1-1,0-1 1,0 1-1,1 0 0,-1-1 1,0 1-1,1 0 0,-1 0 1,1 0-1,-1 0 1,1 0-1,0 0 0,-1 0 1,1 1-1,0-1 1,0 0-1,-1 1 0,1 0 1,0-1-1,2 1 1,10-2-97,0 1 1,-1 0-1,22 2 1,-12 0 52,-18-1 63,0 0-1,0 1 1,0 0-1,0 0 1,0 0-1,0 1 1,0-1-1,0 1 1,0 0-1,-1 0 1,1 1-1,-1 0 1,0-1-1,5 5 1,-2 0 22,0-1 1,-1 1 0,0 0-1,0 1 1,-1-1 0,0 1 0,6 12-1,-4-4 119,0 1 0,-1 0 0,-1 0-1,-1 0 1,0 0 0,-1 1-1,1 32 1,-4 54 3129,0-116-3490,0 4 34,0 0 0,0 1 0,1-1 0,0 0 0,0 1 0,4-12 0,-4 16 141,1 0 1,0 0-1,0 0 0,0 0 0,0 0 1,0 0-1,0 1 0,1-1 0,-1 1 0,1-1 1,0 1-1,0 0 0,0 0 0,0 0 1,0 1-1,5-3 0,-5 3 166,-3 8 212,-1 2-384,1-3 171,0 0 0,0 1-1,1-1 1,-1 0 0,1 0-1,3 9 1,-3-13-188,0 0-1,-1-1 1,1 1-1,0-1 1,0 1-1,0-1 1,0 0 0,1 1-1,-1-1 1,0 0-1,1 0 1,-1 0-1,0 0 1,1 0 0,0 0-1,-1 0 1,1 0-1,-1-1 1,1 1-1,0-1 1,-1 1-1,1-1 1,0 0 0,0 1-1,-1-1 1,1 0-1,0 0 1,2-1-1,4-2-5561,-2-13-6014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30.230"/>
    </inkml:context>
    <inkml:brush xml:id="br0">
      <inkml:brushProperty name="width" value="0.05" units="cm"/>
      <inkml:brushProperty name="height" value="0.05" units="cm"/>
      <inkml:brushProperty name="color" value="#008C3A"/>
    </inkml:brush>
  </inkml:definitions>
  <inkml:trace contextRef="#ctx0" brushRef="#br0">1 95 14439,'0'0'6443,"72"-16"-5787,238-46-405,-271 55-249,0 2 0,1 1 0,65 3 1,-53 2-34,-32-1 9,0 1 0,-1 1 0,1 0 0,-1 2 0,0 0 0,25 9-1,-38-11 15,0 0 0,1 1 0,-1 0 0,-1 0 0,1 1 0,0 0 0,-1 0-1,0 0 1,0 1 0,0-1 0,0 1 0,-1 0 0,1 1 0,-2-1 0,1 1 0,0-1-1,-1 1 1,0 0 0,-1 1 0,1-1 0,-1 0 0,1 8 0,0-3 22,-1 1 0,0-1 0,-1 1 0,0 0 0,-1-1 0,0 1 0,-1-1 0,0 1 0,-1 0 0,0-1 0,-1 0-1,-1 0 1,1 0 0,-2 0 0,1 0 0,-2-1 0,1 0 0,-1 0 0,-1 0 0,-8 10 0,-88 80 998,-24 27-41,113-110-737,0 0-1,2 1 1,0 0-1,1 1 1,1 0-1,-10 27 1,15-26-165,1 1 0,1-1 0,0 1 0,2 0-1,0-1 1,3 23 0,-2-7-663,0-31-1658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3:30.562"/>
    </inkml:context>
    <inkml:brush xml:id="br0">
      <inkml:brushProperty name="width" value="0.05" units="cm"/>
      <inkml:brushProperty name="height" value="0.05" units="cm"/>
      <inkml:brushProperty name="color" value="#008C3A"/>
    </inkml:brush>
  </inkml:definitions>
  <inkml:trace contextRef="#ctx0" brushRef="#br0">0 1 18088,'0'0'12086,"283"22"-18105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14.429"/>
    </inkml:context>
    <inkml:brush xml:id="br0">
      <inkml:brushProperty name="width" value="0.05" units="cm"/>
      <inkml:brushProperty name="height" value="0.05" units="cm"/>
      <inkml:brushProperty name="color" value="#008C3A"/>
    </inkml:brush>
  </inkml:definitions>
  <inkml:trace contextRef="#ctx0" brushRef="#br0">790 316 13046,'0'0'7083,"-13"-14"-2225,-23 2-2747,35 7-1586,1 522-245,0-511-279,0 0-1,-1 0 0,1 0 0,-1 0 0,-1 0 0,1-1 0,-1 1 0,0 0 0,0-1 0,-1 0 0,-4 8 0,-1-2-9,0-1 0,0 0 0,-1-1-1,-12 11 1,17-18 4,0 0 0,1 1 0,-1-1 0,0-1 0,0 1-1,0-1 1,0 1 0,0-1 0,-1 0 0,1 0 0,0-1 0,-8 1 0,-62-3 114,36 0 3,-23-1-70,-1-2 0,2-3 0,-1-2 0,-63-21 1,117 29-62,1 0 1,-1 0-1,1-1 1,0 0-1,0-1 1,0 1-1,0-1 1,0 0 0,1 0-1,0-1 1,0 0-1,0 1 1,0-2-1,1 1 1,0-1-1,0 1 1,1-1 0,-1 0-1,1 0 1,0-1-1,1 1 1,0-1-1,0 1 1,-2-11-1,0-9-81,1-1-1,2 0 0,0 0 0,6-51 0,-3 71 76,0 0 1,0 1-1,1-1 1,0 1-1,0 0 1,0 0-1,1 0 1,0 0-1,0 0 0,0 1 1,1 0-1,0 0 1,0 0-1,0 0 1,11-6-1,21-24-52,-9 6 3,1 1 0,2 2 0,0 1 0,42-25 0,-6 10-273,87-36 0,-152 75 342,34-16 55,0 2-1,76-20 1,223-11-51,-113 21 18,-152 13-66,-35 5 126,1 1 1,40-1 0,-72 7 2491,-11-1-3223,1 0 208,-1 0 0,1 1 1,-1 0-1,1 0 0,-1 0 0,-7 2 0,1-1-709,-9-1-2916,4 0-3720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15.253"/>
    </inkml:context>
    <inkml:brush xml:id="br0">
      <inkml:brushProperty name="width" value="0.05" units="cm"/>
      <inkml:brushProperty name="height" value="0.05" units="cm"/>
      <inkml:brushProperty name="color" value="#008C3A"/>
    </inkml:brush>
  </inkml:definitions>
  <inkml:trace contextRef="#ctx0" brushRef="#br0">16 0 11093,'0'0'9023,"-11"0"-6633,6 0-2254,9 0 982,837 28 1307,-751-25-1456,-91 24-8850,-8-16 3714,-13-1-1495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15.687"/>
    </inkml:context>
    <inkml:brush xml:id="br0">
      <inkml:brushProperty name="width" value="0.05" units="cm"/>
      <inkml:brushProperty name="height" value="0.05" units="cm"/>
      <inkml:brushProperty name="color" value="#008C3A"/>
    </inkml:brush>
  </inkml:definitions>
  <inkml:trace contextRef="#ctx0" brushRef="#br0">1 0 9877,'0'0'10154,"62"1"-9866,203 5-123,181-4 2810,-445 2-584,-1-1-2772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17.036"/>
    </inkml:context>
    <inkml:brush xml:id="br0">
      <inkml:brushProperty name="width" value="0.05" units="cm"/>
      <inkml:brushProperty name="height" value="0.05" units="cm"/>
      <inkml:brushProperty name="color" value="#008C3A"/>
    </inkml:brush>
  </inkml:definitions>
  <inkml:trace contextRef="#ctx0" brushRef="#br0">164 227 8500,'0'0'11130,"-10"-4"-10657,-29-16-116,38 19-312,-1-1-1,1 1 1,0 0-1,-1-1 1,1 0-1,0 1 1,0-1 0,0 0-1,0 1 1,0-1-1,0 0 1,1 0-1,-1 0 1,0 0 0,1 0-1,0 0 1,-1 0-1,1-2 1,1-39 799,1 27-577,-2 12-239,1 1 0,0-1 0,0 1 1,0-1-1,1 1 0,-1 0 0,1-1 0,0 1 0,0 0 0,0 0 0,0 0 0,0 1 0,1-1 0,-1 0 0,1 1 0,0 0 1,0-1-1,0 1 0,0 0 0,0 1 0,0-1 0,0 0 0,6-1 0,8-4 11,1 0 0,-1 2 0,26-6 0,1 5-27,1 2 0,85 2 1,-76 3-82,-51-1 62,1 0 0,-1 0 0,0 0 0,0 0 0,0 1 0,0 0 0,0-1 0,0 1 0,0 0 0,0 1 1,0-1-1,0 0 0,-1 1 0,1 0 0,0-1 0,-1 1 0,0 0 0,1 0 0,-1 1 0,0-1 0,0 0 0,0 1 0,0-1 0,0 1 0,-1 0 0,1 0 0,-1-1 0,0 1 0,2 6 1,0 5-17,0 1 0,-1-1 0,-1 1 0,0 0 0,-2 16 0,1-14 1,-1-10 31,0 0-1,0 0 1,-1-1 0,0 1-1,-1-1 1,1 1 0,-1-1-1,-1 0 1,1 0 0,-1 0 0,0 0-1,0-1 1,0 1 0,-1-1-1,0 0 1,0-1 0,-1 1-1,1-1 1,-7 4 0,-18 12 139,-1-2 1,-44 21-1,67-35-108,-12 5 274,-1 0 1,1-2-1,-2 0 1,1-1-1,-1-2 1,0 0-1,0-1 1,-27 0-1,48-3 87,23 0-484,145-11-264,9-1-13,-176 12 360,28 0-48,0 0 0,0 2 0,0 0 1,-1 2-1,33 9 0,-54-11 40,1 1-1,0-1 1,0 1 0,-1 1 0,0-1-1,0 1 1,0 0 0,0 1 0,0-1-1,-1 1 1,0 0 0,0 0 0,0 1-1,-1 0 1,0-1 0,0 1 0,0 1-1,-1-1 1,1 1 0,-2-1 0,1 1-1,-1 0 1,0 0 0,0 0 0,0 12-1,2 7 97,-1 47 0,-3-64-64,0-1-1,-1 1 0,0-1 1,0 0-1,-1 0 0,0 1 0,-1-1 1,1-1-1,-2 1 0,-3 8 1,-2-5 16,-1 1 1,0-2 0,0 1 0,-1-2 0,-1 1 0,1-1 0,-1-1 0,-1 0 0,0-1 0,-22 9 0,0-1 432,-1-2 1,-74 16-1,53-19-109,-1-2 0,1-3-1,-1-2 1,-69-6 0,119 2-306,0 0-1,0 0 0,0-1 1,0 0-1,1 0 1,-1-1-1,1 0 1,-1 0-1,1-1 0,0 0 1,0 0-1,-9-8 1,11 8-61,1 0 0,1 0 0,-1 0 1,0-1-1,1 1 0,0-1 0,0 0 0,0 0 1,1 0-1,0 0 0,0 0 0,0-1 1,0 1-1,1 0 0,0-1 0,0 0 0,0 1 1,1-7-1,0 11-112,1-1 1,-1 1-1,0 0 1,1 0-1,-1 0 1,1 0 0,0-1-1,-1 1 1,1 0-1,0 0 1,0 0-1,-1 0 1,1 1-1,0-1 1,0 0-1,0 0 1,0 0-1,0 1 1,0-1-1,0 0 1,1 1-1,-1-1 1,0 1-1,0 0 1,0-1-1,1 1 1,-1 0 0,0 0-1,0-1 1,1 1-1,1 1 1,55-2-5221,-40 1-549,1 0-6295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17.372"/>
    </inkml:context>
    <inkml:brush xml:id="br0">
      <inkml:brushProperty name="width" value="0.05" units="cm"/>
      <inkml:brushProperty name="height" value="0.05" units="cm"/>
      <inkml:brushProperty name="color" value="#008C3A"/>
    </inkml:brush>
  </inkml:definitions>
  <inkml:trace contextRef="#ctx0" brushRef="#br0">25 0 17336,'0'0'11829,"-25"34"-11829,25-28-624,25-6-641,1 0-623,-20 0-1746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18.521"/>
    </inkml:context>
    <inkml:brush xml:id="br0">
      <inkml:brushProperty name="width" value="0.05" units="cm"/>
      <inkml:brushProperty name="height" value="0.05" units="cm"/>
      <inkml:brushProperty name="color" value="#008C3A"/>
    </inkml:brush>
  </inkml:definitions>
  <inkml:trace contextRef="#ctx0" brushRef="#br0">164 141 4226,'0'0'8729,"-13"26"-7165,-43 89-206,51-101-1228,0 0 0,1 1 1,1 0-1,0 0 0,1 0 1,1 0-1,0 0 0,1 0 1,3 21-1,-1 12 141,-2-40-238,1-1 1,-1 0-1,2 1 1,-1-1-1,1 0 0,0 0 1,0 0-1,1 0 1,0 0-1,0 0 1,0-1-1,1 1 1,5 6-1,-1-4 5,1 0-1,-1 0 1,1-1 0,1 0-1,-1 0 1,1-1-1,15 8 1,5-1 60,0-1 1,1-1 0,0-1-1,1-2 1,37 6-1,-32-9-63,0-2 1,1-1-1,-1-1 0,1-3 0,51-6 0,-82 6-9,0-1 0,0 1 0,0-1 0,-1-1 0,1 1 0,0-1 0,-1 0 0,0-1 0,1 1 0,-2-1 0,1-1 0,0 1 0,-1-1 0,0 0 0,0 0 0,0 0 0,0-1 0,-1 0 0,0 0 0,-1 0 0,1 0 0,-1 0 0,3-9 0,0-6 35,0 1 0,-1-1-1,-2-1 1,0 1-1,-1 0 1,-2-31 0,1 0 71,0 18 114,-4-49 0,2 73-194,-1 0-1,0-1 1,0 2-1,-1-1 1,-1 0-1,0 1 0,0-1 1,0 1-1,-8-10 1,3 4 53,-2 0 0,0 1 0,0 1 0,-1 0 0,-1 0 0,0 1 1,-1 1-1,0 0 0,0 1 0,-2 1 0,1 0 0,-1 1 0,0 1 0,0 0 0,-1 1 1,0 1-1,0 0 0,-1 1 0,-21-1 0,-4 2-34,1 3 0,-1 1 0,-61 10 1,85-7-64,0 0 0,1 1 1,-1 1-1,1 0 0,0 2 1,1 0-1,-1 1 0,2 0 1,-31 24-1,41-28-12,1 0-1,-1 0 0,1 0 1,1 1-1,-1-1 1,1 1-1,0 0 1,0 1-1,1-1 1,0 1-1,-4 11 0,4-5-152,0 1 0,1 0 0,0 0 0,2 26 0,-1-37 35,1 0-1,0-1 1,0 1 0,1 0 0,-1-1 0,0 1-1,1 0 1,0-1 0,-1 1 0,1-1-1,0 1 1,1-1 0,-1 1 0,0-1 0,1 0-1,-1 1 1,1-1 0,-1 0 0,5 3 0,-3-3-227,1 0 1,-1 0-1,1-1 1,0 1-1,-1-1 1,1 0 0,0 0-1,0 0 1,0-1-1,0 1 1,0-1-1,7 0 1,38 0-5337</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19.089"/>
    </inkml:context>
    <inkml:brush xml:id="br0">
      <inkml:brushProperty name="width" value="0.05" units="cm"/>
      <inkml:brushProperty name="height" value="0.05" units="cm"/>
      <inkml:brushProperty name="color" value="#008C3A"/>
    </inkml:brush>
  </inkml:definitions>
  <inkml:trace contextRef="#ctx0" brushRef="#br0">202 79 10533,'0'0'10962,"5"-11"-10708,-2 5-233,-2 2-16,0 1-1,0 0 1,1 0 0,-1 0 0,1 0-1,-1 0 1,1 0 0,0 0-1,0 0 1,1 1 0,-1-1-1,1 1 1,-1 0 0,1 0-1,-1 0 1,1 0 0,0 0 0,0 0-1,0 1 1,0-1 0,1 1-1,-1 0 1,0 0 0,4-1-1,30-1-199,-1 2-1,73 6 0,-103-4 199,0 1 0,0-1-1,0 1 1,0 0 0,-1 0 0,1 0-1,-1 1 1,0 0 0,1 0-1,-1 1 1,-1-1 0,1 1-1,0 0 1,-1 0 0,0 1-1,0-1 1,0 1 0,-1 0 0,1 0-1,-1 0 1,0 0 0,-1 1-1,1-1 1,-1 1 0,0-1-1,-1 1 1,2 7 0,2 14 94,-1 1 1,-1 0-1,-1 0 1,-4 43-1,1-56-3,-1 1-1,-1-1 1,0 1-1,-1-1 1,-1 0-1,0-1 1,-1 1-1,-1-1 1,0 0 0,-1-1-1,0 1 1,-19 20-1,-4 2 205,-1-2 1,-3-1-1,-38 29 0,-74 45 854,125-93-802,-1-1 0,0-1 0,-1-2 0,0 0 0,-26 7 1,37-13-22,20-4-668,28-6-604,46-6-876,-1 3-1,119 2 1,-188 8 1845,-1 1 1,1-1-1,-1 2 0,1 0 1,18 7-1,14 5 453,-35-13-442,-1-1-1,1 0 1,0 0-1,0 0 1,0-1-1,0-1 1,0 1-1,-1-1 1,1 0-1,0-1 1,0 0-1,9-4 1,-10 4-558,0-2-1,0 1 1,-1-1 0,1 0 0,-1 0 0,0-1-1,8-6 1,5-9-4777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48.227"/>
    </inkml:context>
    <inkml:brush xml:id="br0">
      <inkml:brushProperty name="width" value="0.05" units="cm"/>
      <inkml:brushProperty name="height" value="0.05" units="cm"/>
      <inkml:brushProperty name="color" value="#E71224"/>
    </inkml:brush>
  </inkml:definitions>
  <inkml:trace contextRef="#ctx0" brushRef="#br0">0 1342 3970,'0'0'14857,"23"-22"-14502,122-112-246,-127 114 101,-1-1-1,-1 0 0,-1-2 0,-1 1 0,12-27 0,7-11 244,-12 25-354,-6 9-84,1 0 1,1 1-1,35-41 0,-33 45-15,-2-1-1,23-37 1,10-13 57,-28 47-73,0 1 0,29-22 0,6-7-43,-37 33 35,0 2-1,1 0 0,1 1 1,1 1-1,1 1 1,0 1-1,1 1 0,0 1 1,1 1-1,0 1 0,0 2 1,48-9-1,88 4 201,246 12 0,-256 13 186,165 36-1,-303-46-310,155 21 142,333 2 1,-482-27-152,0 0 1,1-1 0,-2-2-1,1 0 1,0-1-1,-1 0 1,0-2-1,-1 0 1,1-1 0,-2-1-1,1-1 1,-2-1-1,1 0 1,-2-1 0,1 0-1,-2-1 1,0-1-1,-1-1 1,0 0-1,-1 0 1,-1-1 0,-1-1-1,12-24 1,-17 29 6,-2 5-46,1-1 0,-1 0 0,0 0 1,-1 0-1,0 0 0,0 0 0,0-12 0,-2 19 0,0 49-30,-1-39 35,1 0-1,1 1 1,-1-1-1,1 0 1,1 0-1,-1 0 0,1 1 1,1-1-1,0-1 1,0 1-1,0 0 1,1-1-1,0 0 1,0 0-1,1 0 1,0 0-1,0-1 0,1 1 1,0-1-1,0-1 1,0 1-1,1-1 1,11 7-1,3 0 44,1-1 1,1-1-1,-1-1 1,1-1-1,1-1 0,-1-1 1,1-1-1,35 2 0,25-1 193,90-7-1,-168 1-242,54-6-18,-1-2 1,105-29-1,-71 15 3,37-13 49,-88 22-34,1 1 0,1 3 0,-1 1 0,70-3 0,211 5-10,188 4-43,-440 9 37,0 3 1,133 38-1,-69-14 13,-134-34 2,48 15 12,-48-14-14,-1 0 0,1-1-1,0 1 1,-1 0 0,1 0-1,0 0 1,-1 0 0,1 0 0,-1 0-1,0 1 1,1-1 0,-1 0-1,0 1 1,0-1 0,0 1-1,0-1 1,0 1 0,0 0 0,0-1-1,-1 1 1,1 0 0,0 0-1,-1-1 1,1 4 0,-1 3 20,1 1 0,1 0 0,0-1 0,0 1 0,0-1 1,1 1-1,0-1 0,8 14 0,45 66-41,-20-32 56,-8-14 88,-22-34-59,0 0-1,0 0 1,0 1-1,-1 0 1,-1 0-1,1 0 1,-1 1-1,-1-1 1,0 1-1,0 0 1,1 16-1,-4-26 27,12-1-5447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3.573"/>
    </inkml:context>
    <inkml:brush xml:id="br0">
      <inkml:brushProperty name="width" value="0.05" units="cm"/>
      <inkml:brushProperty name="height" value="0.05" units="cm"/>
      <inkml:brushProperty name="color" value="#004F8B"/>
    </inkml:brush>
  </inkml:definitions>
  <inkml:trace contextRef="#ctx0" brushRef="#br0">1 20 18472,'0'0'12022,"37"-20"-11894,-30 20-176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50.444"/>
    </inkml:context>
    <inkml:brush xml:id="br0">
      <inkml:brushProperty name="width" value="0.05" units="cm"/>
      <inkml:brushProperty name="height" value="0.05" units="cm"/>
      <inkml:brushProperty name="color" value="#E71224"/>
    </inkml:brush>
  </inkml:definitions>
  <inkml:trace contextRef="#ctx0" brushRef="#br0">0 1956 8852,'0'0'10672,"8"-5"-10238,134-85 3129,85-50-2502,-175 104-1047,-2-3 0,50-47 1,-13 9-106,77-56-109,-129 103 177,-1-3 0,-2 0 0,56-75 0,1-2-229,109-130-109,-177 215 377,54-88-13,-26 36-94,-34 52-83,-1 0 0,20-51 0,-18 6 248,-1 44-91,1 0 0,1 1 0,1 0 0,1 2-1,26-25 1,25-31-296,-66 74 292,0 1-1,0-1 1,-1 0-1,1 0 1,-1 0-1,-1-1 1,1 1-1,-1-1 1,0 1-1,0-1 1,-1 0-1,1 0 1,-1 0-1,0 0 1,-1 0-1,0-11 1,-27 18-65,0 4 118,1 1-1,0 2 1,1 0 0,-45 22-1,-95 61 155,-52 53 324,200-135-513,-1 1 120,18-7-134,10-2-120,9-3 146,0-2 0,0-1 0,-1 0 1,0-1-1,0-1 0,0-1 0,-1 0 0,17-11 0,10-4-123,19-7-126,-2-3 0,86-63 0,-134 88 254,0 0 1,26-12-1,-26 14-11,0 0-1,0-1 0,15-11 1,-13 10-15,-14 8 14,-1 0 1,1 0-1,0 0 0,0-1 0,0 1 0,-1 0 0,1-1 1,0 1-1,0 0 0,-1-1 0,1 1 0,0-1 0,-1 1 1,1-1-1,-1 0 0,1 1 0,-1-1 0,1 0 0,-1 1 1,1-1-1,-1 0 0,1 1 0,-1-1 0,0 0 0,0 0 1,1 1-1,-1-1 0,0 0 0,0-1 0,13 3 126,-12 7-83,0-1 1,1-1-1,0 1 0,0 0 0,0 0 0,1-1 0,0 1 1,0-1-1,5 6 0,0 2 43,2 0 1,0-1-1,12 13 1,-10-14-69,35 42 203,-44-50-158,-1 1 1,1-1-1,-1 0 0,0 1 1,0 0-1,0 0 0,-1-1 1,0 1-1,0 0 0,0 0 1,0 10-1,8-12 1050,-6-3-3604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56.154"/>
    </inkml:context>
    <inkml:brush xml:id="br0">
      <inkml:brushProperty name="width" value="0.05" units="cm"/>
      <inkml:brushProperty name="height" value="0.05" units="cm"/>
      <inkml:brushProperty name="color" value="#008C3A"/>
    </inkml:brush>
  </inkml:definitions>
  <inkml:trace contextRef="#ctx0" brushRef="#br0">518 260 14375,'0'0'6869,"0"15"-6444,6 426 1229,-6-427-1550,-1-1 1,0 1-1,-2 0 1,1-1 0,-2 1-1,1-1 1,-2 0-1,0 0 1,0 0-1,-2-1 1,1 0 0,-1 0-1,-1 0 1,-15 17-1,2-3 305,-1 0-1,-32 28 0,45-46-338,1-1 0,-2 0 0,1-1 0,-1 0-1,0 0 1,0-1 0,0-1 0,-1 1 0,0-2-1,-15 4 1,22-6-46,-1 0 0,1-1 0,-1 0 0,1 0 0,-1-1-1,1 1 1,-1-1 0,1 0 0,0 0 0,-1 0 0,1 0-1,0-1 1,0 0 0,-8-4 0,5 1-21,-1-1 1,1 1-1,0-1 0,1-1 1,0 1-1,0-1 1,-6-8-1,1-2-87,0 0 0,1-1 0,1-1-1,1 0 1,-12-37 0,12 15-176,2 1 1,1-1-1,3 0 0,3-56 0,-1 40-41,1 50 266,0 0 0,0 1 0,0-1 0,1 0 0,0 0 0,0 1 1,1-1-1,0 1 0,0 0 0,0 0 0,1 0 0,0 0 1,0 0-1,1 1 0,-1 0 0,9-7 0,11-9-242,0 1 0,40-24-1,-24 18 152,18-14 81,2 4-1,2 2 1,1 2-1,1 4 0,2 2 1,0 3-1,2 3 0,73-12 1,7 8-6,100-21 2545</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56.656"/>
    </inkml:context>
    <inkml:brush xml:id="br0">
      <inkml:brushProperty name="width" value="0.05" units="cm"/>
      <inkml:brushProperty name="height" value="0.05" units="cm"/>
      <inkml:brushProperty name="color" value="#008C3A"/>
    </inkml:brush>
  </inkml:definitions>
  <inkml:trace contextRef="#ctx0" brushRef="#br0">0 1 16039,'0'0'6382,"3"20"-5806,58 240 33,-24-111 68,-33-131-547,1 1 0,1-1 0,0-1-1,1 1 1,1-1 0,1 0 0,0-1 0,16 20 0,-20-30 94,9 8-927,5-11-3439,-17-14-4123</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57.051"/>
    </inkml:context>
    <inkml:brush xml:id="br0">
      <inkml:brushProperty name="width" value="0.05" units="cm"/>
      <inkml:brushProperty name="height" value="0.05" units="cm"/>
      <inkml:brushProperty name="color" value="#008C3A"/>
    </inkml:brush>
  </inkml:definitions>
  <inkml:trace contextRef="#ctx0" brushRef="#br0">636 0 12214,'0'0'9238,"-23"26"-8440,5-6-644,-125 148 986,69-85-406,-2-2 1,-5-4-1,-93 70 0,170-145-716,0 1-1,1 0 1,0 0-1,-1 0 1,1 0-1,0 0 1,0 1-1,1-1 0,-1 1 1,1 0-1,-1 0 1,1 0-1,-2 5 1,1 22-5646,15-31-5193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57.403"/>
    </inkml:context>
    <inkml:brush xml:id="br0">
      <inkml:brushProperty name="width" value="0.05" units="cm"/>
      <inkml:brushProperty name="height" value="0.05" units="cm"/>
      <inkml:brushProperty name="color" value="#008C3A"/>
    </inkml:brush>
  </inkml:definitions>
  <inkml:trace contextRef="#ctx0" brushRef="#br0">1 1 11701,'0'0'9546,"42"0"-9122,139 3-285,81 2 653,-235 2-5972,-24-5 3411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57.765"/>
    </inkml:context>
    <inkml:brush xml:id="br0">
      <inkml:brushProperty name="width" value="0.05" units="cm"/>
      <inkml:brushProperty name="height" value="0.05" units="cm"/>
      <inkml:brushProperty name="color" value="#008C3A"/>
    </inkml:brush>
  </inkml:definitions>
  <inkml:trace contextRef="#ctx0" brushRef="#br0">0 1 16472,'0'0'8467,"214"0"-8387,-138 0 81,-7 0-81,-13 0-160,-12 0 48,-12 0 32,-13 0-401,-7 0-367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58.100"/>
    </inkml:context>
    <inkml:brush xml:id="br0">
      <inkml:brushProperty name="width" value="0.05" units="cm"/>
      <inkml:brushProperty name="height" value="0.05" units="cm"/>
      <inkml:brushProperty name="color" value="#008C3A"/>
    </inkml:brush>
  </inkml:definitions>
  <inkml:trace contextRef="#ctx0" brushRef="#br0">1 0 18104,'0'0'7815,"48"1"-7610,158 3-128,67-3-93,-272-1-213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00.133"/>
    </inkml:context>
    <inkml:brush xml:id="br0">
      <inkml:brushProperty name="width" value="0.05" units="cm"/>
      <inkml:brushProperty name="height" value="0.05" units="cm"/>
      <inkml:brushProperty name="color" value="#008C3A"/>
    </inkml:brush>
  </inkml:definitions>
  <inkml:trace contextRef="#ctx0" brushRef="#br0">429 117 10117,'0'0'6488,"2"32"-5925,10 102-147,-9-114-178,1 1 0,10 32 0,-10-42-127,-1-1 0,-1 0 0,1 1 1,0 13-1,-2-10-75,1 79 724,-2-87-625,-1 0-1,0 0 1,0 0 0,0-1 0,0 1-1,-1 0 1,0-1 0,0 1 0,-1-1-1,1 0 1,-1 0 0,-7 9 0,-4 0 105,-1-1 0,-1 0 0,0-1 0,-1-1 0,0-1 0,-1 0 1,0-1-1,0-1 0,-1-1 0,0-1 0,0 0 0,0-1 0,-1-1 0,0-1 0,0-1 1,-37-1-1,52-1-237,1 0-1,0-1 1,0 1 0,-1-1 0,1 0 0,0 0 0,0-1 0,0 1 0,0-1 0,1 0 0,-1 0 0,0 0-1,1 0 1,-1-1 0,1 1 0,0-1 0,0 0 0,0 0 0,0 0 0,0-1 0,1 1 0,-1-1-1,1 1 1,0-1 0,0 0 0,1 0 0,-1 0 0,1 0 0,0 0 0,-2-5 0,-1-13 10,0-1 1,1 1 0,2-1 0,0-30 0,1 39-13,0 13-1,0-10-30,-1 0-1,1-1 1,1 1 0,0-1 0,0 1 0,1 0 0,1 0-1,0 0 1,0 0 0,1 0 0,1 1 0,5-11 0,44-63-475,-20 34 275,29-59-1,-58 101 185,0 0 0,0 1 1,1 0-1,0-1 1,0 2-1,0-1 0,1 1 1,0 0-1,1 0 0,-1 1 1,1 0-1,0 1 0,0-1 1,1 1-1,-1 1 0,1 0 1,0 0-1,0 1 0,11-2 1,21-2 4,-1 1 0,1 3 1,44 2-1,-43 0 114,576 0 1210,-616 0-984,-2-2 385,0 2-714,0 0-1,0 0 0,0-1 1,0 1-1,0 0 1,0 0-1,0-1 0,0 1 1,0 0-1,0 0 1,0-1-1,0 1 0,0 0 1,-1 0-1,1-1 1,0 1-1,0 0 0,0 0 1,0-1-1,0 1 0,-1 0 1,1 0-1,0 0 1,0-1-1,0 1 0,-1 0 1,1 0-1,0 0 1,0 0-1,0 0 0,-1-1 1,1 1-1,0 0 1,0 0-1,-1 0 0,1 0 1,0 0-1,-1 0 1,1 0-1,0 0 0,0 0 1,-1 0-1,1 0 1,0 0-1,0 0 0,-1 0 1,1 0-1,0 0 1,0 0-1,-1 1 0,1-1 1,-30 0-5154,13 0-720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00.733"/>
    </inkml:context>
    <inkml:brush xml:id="br0">
      <inkml:brushProperty name="width" value="0.05" units="cm"/>
      <inkml:brushProperty name="height" value="0.05" units="cm"/>
      <inkml:brushProperty name="color" value="#008C3A"/>
    </inkml:brush>
  </inkml:definitions>
  <inkml:trace contextRef="#ctx0" brushRef="#br0">1 145 3153,'0'0'17518,"61"0"-16774,204-3 187,728-59 2962,-521-11-2039,-470 73-1585,-2-1-132,0-2-675,-10 1-7529,-12 2 2083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02.114"/>
    </inkml:context>
    <inkml:brush xml:id="br0">
      <inkml:brushProperty name="width" value="0.05" units="cm"/>
      <inkml:brushProperty name="height" value="0.05" units="cm"/>
      <inkml:brushProperty name="color" value="#008C3A"/>
    </inkml:brush>
  </inkml:definitions>
  <inkml:trace contextRef="#ctx0" brushRef="#br0">3 405 10981,'0'0'11189,"-1"6"-10709,0 18-364,1 0 0,1 0-1,1 0 1,1-1 0,1 1 0,14 41-1,0 11 25,56 331 1309,-71-392-1102,7 44-142,-5-40 618,-5-19-771,0 0 0,0 0-1,0 0 1,0 0 0,0 0-1,0 0 1,0-1 0,0 1-1,0 0 1,0 0 0,0 0-1,0 0 1,0 0-1,1 0 1,-1 0 0,0 0-1,0 0 1,0 0 0,0 0-1,0-1 1,0 1 0,0 0-1,0 0 1,0 0 0,0 0-1,0 0 1,1 0-1,-1 0 1,0 0 0,0 0-1,0 0 1,0 0 0,0 0-1,0 0 1,0 0 0,0 0-1,0 0 1,1 0 0,-1 0-1,0 0 1,0 0-1,0 0 1,6-35 60,2 0-1,24-64 1,-3 11-156,52-244-366,-19 70-397,-47 195 312,8-75 1,-23 139 497,1 0 0,0 1 0,0-1 0,0 1 0,0-1 0,0 1 0,1-1 0,-1 1 1,1 0-1,-1 0 0,1-1 0,0 1 0,0 0 0,0 1 0,0-1 0,0 0 0,0 1 1,0-1-1,1 1 0,-1-1 0,1 1 0,-1 0 0,1 0 0,-1 0 0,6 0 0,8-3-8,1 1-1,-1 0 1,22 0-1,-9 1-42,304-20-23,76-9 169,-362 22 227,-46 9-199,32-4-100,-28 3-255,-5 1 43,1 0-1,-1 0 1,1 0 0,-1 0-1,0 0 1,1 0 0,-1 1-1,0-1 1,1 0 0,-1 0-1,0 1 1,1-1 0,-1 0-1,0 1 1,1-1-1,-1 0 1,0 1 0,0-1-1,1 0 1,-1 1 0,0-1-1,0 0 1,0 1 0,1-1-1,-1 1 1,0-1 0,0 1-1,0-1 1,0 0 0,0 1-1,0-1 1,0 1 0,0-1-1,0 1 1,0-1 0,0 0-1,0 1 1,-1-1 0,1 1-1,0-1 1,0 0-1,0 1 1,-1 5-2102,1 10-6358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4.604"/>
    </inkml:context>
    <inkml:brush xml:id="br0">
      <inkml:brushProperty name="width" value="0.05" units="cm"/>
      <inkml:brushProperty name="height" value="0.05" units="cm"/>
      <inkml:brushProperty name="color" value="#004F8B"/>
    </inkml:brush>
  </inkml:definitions>
  <inkml:trace contextRef="#ctx0" brushRef="#br0">195 1435 16536,'0'0'5810,"6"35"-5610,-1-9-156,47 211 318,-30-148-257,-4 0 0,7 113 0,-15 57 2976,-10-259-2739,2-10-273,-1 0 0,0 0 0,0 0 0,-1 0 1,-2-14-1,-1-16 121,-3-745 42,6 701-330,-4 0-1,-4 0 0,-3 0 0,-4 1 1,-30-93-1,-16-12-38,-52-170-1279,69 143-231,31 139 1131,0 35 2487,24 41-1715,57 0-253,637 14 120,445 9 676,-1065-23 2059,-91 2-4389,-84 20-1808,29-6-1635,11-2-2406</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02.864"/>
    </inkml:context>
    <inkml:brush xml:id="br0">
      <inkml:brushProperty name="width" value="0.05" units="cm"/>
      <inkml:brushProperty name="height" value="0.05" units="cm"/>
      <inkml:brushProperty name="color" value="#008C3A"/>
    </inkml:brush>
  </inkml:definitions>
  <inkml:trace contextRef="#ctx0" brushRef="#br0">6 102 10181,'0'0'13838,"-3"-7"-12936,1 5-808,2 8 273,21 110 130,-12-71-229,-1 0 1,3 74-1,-11-16 1221,0-103-1118,-1 0-354,0 0 1,1 0 0,-1 0-1,0 0 1,0 0-1,0-1 1,1 1 0,-1 0-1,0 0 1,0-1 0,1 1-1,-1-1 1,0 1 0,1 0-1,-1-1 1,1 1-1,-1-1 1,0 0 0,1 1-1,-1-1 1,1 1 0,-1-1-1,1 0 1,0 1-1,-1-1 1,1 0 0,-1-1-1,-3-13 36,1 0 0,1-1-1,0 0 1,1 1-1,0-1 1,1 0 0,4-21-1,-2-16-8,-2 42-38,-1 4-7,1-1 1,0 1-1,0-1 1,0 1-1,1-1 1,0 1 0,1 0-1,0-1 1,0 1-1,1 0 1,-1 0-1,1 0 1,8-12 0,12-13-98,42-43 1,-57 66 70,1 0 0,0 1 0,1 0 0,0 1 0,0 0 0,0 0 0,1 1 0,22-9 0,-27 13 4,0 1-1,0 0 1,0 0-1,1 0 1,-1 1-1,0-1 1,0 2-1,0-1 1,1 1 0,-1 0-1,0 0 1,0 0-1,0 1 1,0 0-1,-1 0 1,1 1 0,0-1-1,-1 1 1,0 0-1,1 1 1,-1 0-1,-1-1 1,1 1-1,5 6 1,7 10 51,-1 0 0,0 1 0,-1 1 1,17 34-1,-4-6-71,-5-13 32,23 52 1,-40-75 32,0 0 0,-2 0 0,0 1 0,0 0 0,-1-1 0,-1 1 0,0 23-1,-2-37-709,0 7 1948</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03.228"/>
    </inkml:context>
    <inkml:brush xml:id="br0">
      <inkml:brushProperty name="width" value="0.05" units="cm"/>
      <inkml:brushProperty name="height" value="0.05" units="cm"/>
      <inkml:brushProperty name="color" value="#008C3A"/>
    </inkml:brush>
  </inkml:definitions>
  <inkml:trace contextRef="#ctx0" brushRef="#br0">1 43 18841,'0'0'10196,"69"-39"-11092,-63 36-305,0 3-1424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28.431"/>
    </inkml:context>
    <inkml:brush xml:id="br0">
      <inkml:brushProperty name="width" value="0.05" units="cm"/>
      <inkml:brushProperty name="height" value="0.05" units="cm"/>
      <inkml:brushProperty name="color" value="#008C3A"/>
    </inkml:brush>
  </inkml:definitions>
  <inkml:trace contextRef="#ctx0" brushRef="#br0">704 202 5475,'-2'4'720,"-1"0"1,1 1 0,1-1 0,-1 1-1,1-1 1,0 1 0,0 0 0,-1 5-1,3 71-276,0-43 787,1 31 1984,-1 57-663,-1-113-2444,-2-1 0,0 1 0,0-1 0,-1 0 0,0 0 1,-1 0-1,-9 18 0,2-10 142,-2 0-1,0 0 1,-1-1 0,0-1 0,-2 0-1,0-1 1,-1-1 0,-27 20 0,29-26-78,1-1 0,-1-1 0,0 0 0,-1 0 0,0-2 0,0 0 0,0-1 0,-1 0 0,0-2 0,1 0 0,-2 0 1,-22-1-1,17-1-104,-1-2 0,1 0 1,0-2-1,-40-8 0,57 9-54,0 0-1,0 0 1,1-1-1,-1 0 0,0 0 1,1 0-1,0-1 1,-1 1-1,2-1 1,-1 0-1,0-1 1,1 1-1,0-1 1,0 0-1,0 0 0,0-1 1,1 1-1,0-1 1,0 1-1,1-1 1,-1 0-1,-1-7 1,-2-18-59,1 0 1,2 0-1,1-1 1,2 1 0,3-32-1,-1-12-70,-4 34-34,1 24 36,1-1 0,4-34 0,-3 47 88,0-1 0,0 1 0,1 0 0,-1 0 0,1 0 0,0 0 1,1 1-1,-1-1 0,1 1 0,0-1 0,0 1 0,1 0 0,-1 0 0,5-4 0,28-21-287,1 2-1,1 1 0,78-39 0,139-39-829,-224 96 1152,0 1 0,1 2 0,-1 2-1,1 0 1,0 2 0,50 6 0,6-3-4,206-2 277,-283-1-183,0 0 1,0-1 0,0 0-1,0-1 1,0 0-1,18-9 1,26-6 390,-63 15 163,-15-3-4523,-1 6-1205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28.991"/>
    </inkml:context>
    <inkml:brush xml:id="br0">
      <inkml:brushProperty name="width" value="0.05" units="cm"/>
      <inkml:brushProperty name="height" value="0.05" units="cm"/>
      <inkml:brushProperty name="color" value="#008C3A"/>
    </inkml:brush>
  </inkml:definitions>
  <inkml:trace contextRef="#ctx0" brushRef="#br0">1 1 12005,'9'54'11064,"31"56"-7484,49 75-4033,-71-146 770,-15-29-226,1-1 0,0 1-1,1-1 1,0-1 0,0 1 0,1-1-1,8 11 1,-10-27-2066,-3-38-8594,-1 34 3493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29.363"/>
    </inkml:context>
    <inkml:brush xml:id="br0">
      <inkml:brushProperty name="width" value="0.05" units="cm"/>
      <inkml:brushProperty name="height" value="0.05" units="cm"/>
      <inkml:brushProperty name="color" value="#008C3A"/>
    </inkml:brush>
  </inkml:definitions>
  <inkml:trace contextRef="#ctx0" brushRef="#br0">554 0 3025,'0'0'16923,"-6"4"-16302,-4 2-544,1 1-1,-1 1 0,2 0 0,-1 0 0,1 1 1,-10 13-1,-19 20 351,-233 200 2226,109-103-1291,154-130-1987,14-10-1498,-5 0 1590,0-1 0,1 1 0,-1 0 0,0-1 0,-1 1 0,1-1 1,0 0-1,0 1 0,-1-1 0,1 0 0,1-3 0,3-8-5048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29.923"/>
    </inkml:context>
    <inkml:brush xml:id="br0">
      <inkml:brushProperty name="width" value="0.05" units="cm"/>
      <inkml:brushProperty name="height" value="0.05" units="cm"/>
      <inkml:brushProperty name="color" value="#008C3A"/>
    </inkml:brush>
  </inkml:definitions>
  <inkml:trace contextRef="#ctx0" brushRef="#br0">1 0 8132,'0'0'10458,"22"0"-10063,389 15 565,-293-12-480,-111-2-905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2.092"/>
    </inkml:context>
    <inkml:brush xml:id="br0">
      <inkml:brushProperty name="width" value="0.05" units="cm"/>
      <inkml:brushProperty name="height" value="0.05" units="cm"/>
      <inkml:brushProperty name="color" value="#008C3A"/>
    </inkml:brush>
  </inkml:definitions>
  <inkml:trace contextRef="#ctx0" brushRef="#br0">1 54 8164,'0'0'8035,"0"12"-7752,0 66 16,0-77-291,1 0 0,0-1 0,0 1 0,-1-1 0,1 1 0,0 0 1,0-1-1,0 0 0,0 1 0,0-1 0,0 0 0,0 1 0,0-1 0,0 0 0,0 0 0,0 0 0,0 0 0,0 0 0,0 0 0,0 0 0,1 0 1,32 0 925,-26-1-547,-7 2-373,1-1 0,0 0 0,0 0 1,-1 0-1,1 0 0,0-1 0,0 1 0,-1 0 0,1-1 0,0 1 0,-1-1 0,1 0 0,-1 1 0,1-1 0,0 0 0,-1 0 0,0 0 0,1 0 0,-1 0 0,1 0 0,0-2 0,-1 0 6,1 0 0,-1 0-1,0 0 1,0 0-1,-1 0 1,1 0 0,-1 0-1,1 0 1,-1 0-1,0-1 1,0-2 0,0-90 748,0 95-613,-9 1-30,6 0-124,0 0 0,0 0 0,0 0-1,0 1 1,0-1 0,1 0 0,-1 1 0,0 0 0,0 0-1,0 0 1,0 0 0,1 0 0,-1 1 0,1-1 0,-1 1-1,1-1 1,-1 1 0,1 0 0,0 0 0,0 0 0,0 1-1,0-1 1,-3 5 0,2-1 16,1 0 0,0 1 1,0 0-1,0 0 0,1-1 0,0 1 1,0 0-1,0 0 0,2 11 0,-2-17-23,1 0-1,0 0 1,-1 0-1,1 0 1,0 0-1,0 0 1,0 0-1,0 0 1,0 0-1,0 1 1,0-1-1,0 0 1,1 0-1,-1 0 1,0 0-1,1 0 1,-1 0-1,1 0 1,-1 0-1,1 0 1,-1 0-1,1-1 1,0 1-1,-1 0 1,1 0-1,0 0 1,0-1-1,-1 1 1,1 0-1,0-1 1,0 1-1,0-1 1,0 1-1,0-1 1,0 1-1,0-1 1,0 0-1,0 1 1,0-1-1,0 0 1,0 0-1,0 0 1,0 0-1,1 0 1,-1 0-1,0 0 1,0 0-1,0 0 1,0-1-1,0 1 1,2-1 0,8 1-28,-9 0 8,0 0-1,1-1 1,-1 1 0,0 0-1,1-1 1,-1 0-1,0 1 1,0-1-1,0 0 1,1 0 0,-1-1-1,0 1 1,0 0-1,-1-1 1,1 1-1,0-1 1,0 1 0,-1-1-1,1 0 1,-1 0-1,1 1 1,-1-1-1,0-1 1,0 1 0,2-4-1,0 0-81,-1-1 0,0 0 0,0 0-1,-1 0 1,0 0 0,0 0 0,-1-11 3628,1 31-6553,-2-8-241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3.372"/>
    </inkml:context>
    <inkml:brush xml:id="br0">
      <inkml:brushProperty name="width" value="0.05" units="cm"/>
      <inkml:brushProperty name="height" value="0.05" units="cm"/>
      <inkml:brushProperty name="color" value="#008C3A"/>
    </inkml:brush>
  </inkml:definitions>
  <inkml:trace contextRef="#ctx0" brushRef="#br0">57 6 6787,'0'0'11459,"-8"-6"-6893,8 6-4474,894 9 508,-893-9-709,-29 15-137,-75 39 301,12-8 65,2 3-1,2 4 1,-95 76 0,108-66 22,-169 149 500,198-160-535,43-51-91,3-3-32,-1 0 0,1 1-1,0-1 1,-1 1 0,1-1 0,0 1-1,0 0 1,0-1 0,0 1 0,0 0 0,0 0-1,0-1 1,0 1 0,1 0 0,-1 0 0,0 0-1,1 1 1,-1-1 0,1 0 0,-1 0 0,1 1-1,-1-1 1,1 1 0,-1-1 0,1 1 0,0 0-1,-1 0 1,3-1 0,4-1-101,28-6-441,0 1-1,1 1 1,0 3-1,0 1 1,60 4-1,-24-1 578,447 16 445,-519-17-555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3.710"/>
    </inkml:context>
    <inkml:brush xml:id="br0">
      <inkml:brushProperty name="width" value="0.05" units="cm"/>
      <inkml:brushProperty name="height" value="0.05" units="cm"/>
      <inkml:brushProperty name="color" value="#008C3A"/>
    </inkml:brush>
  </inkml:definitions>
  <inkml:trace contextRef="#ctx0" brushRef="#br0">1 3 11861,'0'0'5715,"321"-3"-5411,-233 3 48,-19 0-96,-19 11-63,-12 4-193,-13-1-32,0 0-305,0-3-1471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4.056"/>
    </inkml:context>
    <inkml:brush xml:id="br0">
      <inkml:brushProperty name="width" value="0.05" units="cm"/>
      <inkml:brushProperty name="height" value="0.05" units="cm"/>
      <inkml:brushProperty name="color" value="#008C3A"/>
    </inkml:brush>
  </inkml:definitions>
  <inkml:trace contextRef="#ctx0" brushRef="#br0">379 1 9877,'0'0'8347,"-15"9"-7658,-23 18-213,2 1 0,0 1 0,2 2 0,2 1 0,-34 43 0,51-57-286,2 1 0,1 0 0,0 0 0,1 1 0,1 0 0,1 1 0,1 1 0,1-1 1,0 1-1,2 0 0,1 0 0,0 1 0,0 25 0,4-26-107,-1-15-50,1-1-1,0 0 1,0 1-1,1-1 1,0 0-1,0 1 1,3 9 0,-3-14-33,0 0 0,1 0 0,-1 0 1,1 0-1,0 0 0,-1 0 0,1 0 0,0-1 1,0 1-1,0-1 0,0 1 0,0-1 1,1 0-1,-1 0 0,0 0 0,0 0 1,1 0-1,-1 0 0,1-1 0,-1 1 1,1-1-1,-1 0 0,4 1 0,34 1-993,53-2 0,-44-1-2621,-43 1-310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5.887"/>
    </inkml:context>
    <inkml:brush xml:id="br0">
      <inkml:brushProperty name="width" value="0.05" units="cm"/>
      <inkml:brushProperty name="height" value="0.05" units="cm"/>
      <inkml:brushProperty name="color" value="#004F8B"/>
    </inkml:brush>
  </inkml:definitions>
  <inkml:trace contextRef="#ctx0" brushRef="#br0">1 136 9764,'0'0'10368,"0"0"-10350,0 0 0,1 0 1,-1 0-1,1 0 0,-1 0 0,0 0 1,1-1-1,-1 1 0,1 0 0,-1 1 1,0-1-1,1 0 0,-1 0 0,1 0 1,-1 0-1,0 0 0,1 0 0,-1 0 1,0 0-1,1 1 0,-1-1 0,0 0 1,1 0-1,-1 1 0,0-1 0,1 0 1,-1 0-1,0 1 0,0-1 0,1 0 1,-1 1-1,0-1 0,0 0 0,0 1 1,1-1-1,-1 0 0,0 1 0,0-1 1,0 1-1,0-1 0,0 0 0,0 1 1,0 0-1,8 16 120,-1 1 1,0 1-1,-2-1 1,0 1-1,-1 0 1,-1 0-1,1 36 1,5 20 463,3-7-220,-3-23 461,-2 2 0,1 63 493,-10-149-1266,1 0 0,4-46 0,0 58-127,-1 0 1,-2 0 0,-1 0 0,-1 0 0,-1 0-1,-9-37 1,-10 16 78,18 41-15,0 0 0,1 0 0,0 0 1,0-1-1,0 1 0,1-1 0,0 1 0,1-1 0,-1-13 1,12 39-94,48 58 137,4-3 0,104 96-1,-27-67-20,-139-102-24,0 0 1,0 0 0,1 0-1,-1 0 1,0 0 0,0 0 0,1 0-1,-1 0 1,0 0 0,0-1-1,0 1 1,1 0 0,-1 0 0,0 0-1,0 0 1,0 0 0,1-1-1,-1 1 1,0 0 0,0 0 0,0 0-1,0-1 1,0 1 0,1 0-1,-1 0 1,0 0 0,0-1 0,0 1-1,0 0 1,0 0 0,0-1-1,0 1 1,0 0 0,0 0 0,0-1-1,0 1 1,0 0 0,0 0-1,0-1 1,0 1 0,0 0 0,0 0-1,0-1 1,0 1 0,0 0-1,-1-1 1,2-17 12,-1 16 1,0-555 469,0 555-409,1 11-1187,1 7-96,0-1 0,-1 1 0,-1 18 1,0-17-2346,0-8-3527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4.624"/>
    </inkml:context>
    <inkml:brush xml:id="br0">
      <inkml:brushProperty name="width" value="0.05" units="cm"/>
      <inkml:brushProperty name="height" value="0.05" units="cm"/>
      <inkml:brushProperty name="color" value="#008C3A"/>
    </inkml:brush>
  </inkml:definitions>
  <inkml:trace contextRef="#ctx0" brushRef="#br0">368 77 13366,'0'0'4717,"-17"-12"-3946,-52-37 467,67 47-1182,0 0 1,0 1-1,-1-1 1,1 1-1,0 0 1,-1-1 0,1 1-1,-1 0 1,0 1-1,1-1 1,-1 0-1,0 1 1,1 0-1,-1-1 1,0 1-1,0 0 1,1 0-1,-1 1 1,-3 0-1,-6 0-47,3 0 0,-1 1 0,1-1-1,0 1 1,0 1 0,0 0 0,0 0-1,0 1 1,1 0 0,0 1 0,-1-1 0,2 2-1,-1-1 1,1 1 0,-10 9 0,10-9 20,0 1 0,0 0-1,1 0 1,0 1 0,1 0 0,-1 0 0,1 0 0,1 1 0,0-1 0,0 1 0,0 0 0,1 0 0,1 1 0,-3 11 0,4-10-1,-1 41 482,2-50-485,0-1-1,0 1 1,0 0-1,0 0 0,1 0 1,-1-1-1,1 1 1,-1 0-1,1 0 1,-1-1-1,1 1 1,0 0-1,0-1 1,0 1-1,0-1 1,0 1-1,0-1 1,0 0-1,1 1 1,-1-1-1,0 0 1,1 0-1,1 1 0,8 2-43,1-1 0,-1-1 0,1 0 0,-1-1 0,1 0 0,16-1 0,-20 0-71,0 0 0,0 0 0,0-2 0,0 1 0,0-1 0,0 0 0,-1 0 0,1-1 0,-1 0 0,13-7 0,-8 2-187,-1-1-1,0-1 1,-1 1-1,0-2 1,0 0 0,-1 0-1,-1 0 1,0-1-1,0 0 1,-1-1-1,-1 0 1,0 0-1,4-14 1,-11 203 4402,3-68-3277,-2-35-568,0-71-243,0-29-4385,0 6 450,0 4 1169</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5.038"/>
    </inkml:context>
    <inkml:brush xml:id="br0">
      <inkml:brushProperty name="width" value="0.05" units="cm"/>
      <inkml:brushProperty name="height" value="0.05" units="cm"/>
      <inkml:brushProperty name="color" value="#008C3A"/>
    </inkml:brush>
  </inkml:definitions>
  <inkml:trace contextRef="#ctx0" brushRef="#br0">1 12 9508,'0'0'6793,"0"26"-4696,2 87-307,-2-103-1703,2 0-1,-1-1 1,1 1-1,1-1 1,0 1 0,0-1-1,1 0 1,0 0-1,1 0 1,0-1 0,0 1-1,0-1 1,12 11 0,-6-7-76,1-1 0,0 0 0,1-1 0,0 0 1,1-1-1,18 9 0,-23-13-6,1 0-1,-1-1 1,1 0 0,0-1-1,0 0 1,17 3 0,-23-6-20,-1 0-1,0 0 1,1 0 0,-1 0 0,0 0 0,0-1-1,1 1 1,-1-1 0,0 0 0,0 0 0,0 0 0,0-1-1,0 1 1,0-1 0,0 0 0,0 1 0,0-1 0,-1 0-1,1-1 1,-1 1 0,0 0 0,1-1 0,-1 1-1,2-4 1,4-6-50,-1-1 0,0 0 0,-1 0 0,0 0 0,-1-1 0,0 0-1,-1 0 1,-1 0 0,0 0 0,-1 0 0,0-1 0,-2 1 0,1-1 0,-2 1-1,0-1 1,-4-19 0,3 28 77,0 0 0,-1 1 0,1 0-1,-1 0 1,-1 0 0,1 0 0,-1 0 0,1 1 0,-1-1-1,-1 1 1,1 0 0,0 0 0,-1 0 0,0 1 0,0 0-1,0 0 1,0 0 0,-1 1 0,1-1 0,-1 1 0,1 0-1,-10-1 1,-8-3 43,-1 2-1,0 0 1,1 2-1,-33 0 0,54 2-97,1 0 0,-1 0 0,0 0-1,0 0 1,0 0 0,0 1 0,0-1-1,1 1 1,-1-1 0,0 1 0,0 0-1,1-1 1,-1 1 0,0 0 0,1 0-1,-1 0 1,1 0 0,-1 1 0,1-1-1,0 0 1,-1 1 0,1-1-1,0 1 1,0-1 0,0 1 0,0-1-1,0 1 1,0 0 0,0 3 0,-1 3-349,0 0 0,1 0 0,1 0 0,-1 0 0,2 13 0,-1-4-131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5.406"/>
    </inkml:context>
    <inkml:brush xml:id="br0">
      <inkml:brushProperty name="width" value="0.05" units="cm"/>
      <inkml:brushProperty name="height" value="0.05" units="cm"/>
      <inkml:brushProperty name="color" value="#008C3A"/>
    </inkml:brush>
  </inkml:definitions>
  <inkml:trace contextRef="#ctx0" brushRef="#br0">0 1 16103,'0'0'7636,"19"8"-9493</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5.735"/>
    </inkml:context>
    <inkml:brush xml:id="br0">
      <inkml:brushProperty name="width" value="0.05" units="cm"/>
      <inkml:brushProperty name="height" value="0.05" units="cm"/>
      <inkml:brushProperty name="color" value="#008C3A"/>
    </inkml:brush>
  </inkml:definitions>
  <inkml:trace contextRef="#ctx0" brushRef="#br0">107 1 15383,'113'99'3570,"-157"-54"-2146,7 12-351,11 8 207,14 0-351,-7 0-769,0-11 32,7-3 32,-1-14-208,-6-12 96,13-5-160,-1-12 48,1-5-144</inkml:trace>
  <inkml:trace contextRef="#ctx0" brushRef="#br0" timeOffset="1">321 459 20281,'0'0'8148,"88"-8"-10437,-75 5-1537,-1-3-5186</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6.059"/>
    </inkml:context>
    <inkml:brush xml:id="br0">
      <inkml:brushProperty name="width" value="0.05" units="cm"/>
      <inkml:brushProperty name="height" value="0.05" units="cm"/>
      <inkml:brushProperty name="color" value="#008C3A"/>
    </inkml:brush>
  </inkml:definitions>
  <inkml:trace contextRef="#ctx0" brushRef="#br0">0 1 16359,'0'0'5886,"42"33"-5483,-42-33-403,177 147 170,-165-137-155,-2 1 0,1 0 0,-1 0 0,-1 1-1,0 1 1,-1 0 0,0 0 0,-1 0-1,0 1 1,-1 0 0,5 18 0,-6-8-4,-1 1 1,-1 0 0,-2-1 0,-1 41 0,0-28-16,0-27 18,-1-1 0,0 1 0,0 0 1,-1-1-1,0 0 0,-1 1 0,0-1 1,-1 0-1,0 0 0,0-1 0,0 1 1,-1-1-1,-1 0 0,-10 13 0,5-9 267,-1-1 0,0 0 0,-1-1-1,0 0 1,0-1 0,-1-1 0,-29 14-1,39-20-78,-1 0 0,0 0 0,1 0-1,-1-1 1,0 0 0,0 0 0,-7 1-1,11-2-86,2-36 130,-1 32-426,0 0 1,0 0-1,0 0 0,1 0 1,-1 1-1,1-1 1,0 0-1,0 0 0,2-4 1,-2 5-648,1 1 0,-1-1 0,1 1 1,0 0-1,0 0 0,0 0 0,0 0 1,0 0-1,5-3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6.606"/>
    </inkml:context>
    <inkml:brush xml:id="br0">
      <inkml:brushProperty name="width" value="0.05" units="cm"/>
      <inkml:brushProperty name="height" value="0.05" units="cm"/>
      <inkml:brushProperty name="color" value="#008C3A"/>
    </inkml:brush>
  </inkml:definitions>
  <inkml:trace contextRef="#ctx0" brushRef="#br0">1 0 11925,'0'0'7316,"339"0"-5988,-213 0-31,-6 0-433,-20 0-639,-18 0 143,-19 0-320,-25 0-96,-19 0-785,-38 0-12613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6.983"/>
    </inkml:context>
    <inkml:brush xml:id="br0">
      <inkml:brushProperty name="width" value="0.05" units="cm"/>
      <inkml:brushProperty name="height" value="0.05" units="cm"/>
      <inkml:brushProperty name="color" value="#008C3A"/>
    </inkml:brush>
  </inkml:definitions>
  <inkml:trace contextRef="#ctx0" brushRef="#br0">1 0 13910,'0'0'8068,"415"0"-6419,-302 0-1137,-19 0-512,-18 0-496,-26 0-1281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4:37.521"/>
    </inkml:context>
    <inkml:brush xml:id="br0">
      <inkml:brushProperty name="width" value="0.05" units="cm"/>
      <inkml:brushProperty name="height" value="0.05" units="cm"/>
      <inkml:brushProperty name="color" value="#008C3A"/>
    </inkml:brush>
  </inkml:definitions>
  <inkml:trace contextRef="#ctx0" brushRef="#br0">227 128 14743,'0'0'4394,"58"-21"-3554,-58 21-840,252-83-171,-226 76 95,1 2-1,-1 0 0,1 2 0,0 0 0,1 2 1,34 3-1,-14 0-165,-37-2 216,0 0-1,-1 1 0,1 0 1,-1 1-1,1 0 0,-1 0 1,0 1-1,17 8 1,-23-9 25,0 1 0,0 0 0,0 0 0,0 0 0,0 0 0,0 1 0,-1 0 0,0-1 0,0 1 0,0 0 0,0 1 0,-1-1 0,1 1 0,-1-1 0,0 1 0,0-1 0,-1 1 1,1 0-1,0 10 0,1-5 40,-1 0 1,-1 0-1,0 0 1,0 0 0,-1 0-1,0 0 1,-1 1-1,0-1 1,0 0 0,-1 0-1,-1 0 1,0 0 0,0-1-1,-1 1 1,0-1-1,0 0 1,-1 0 0,0 0-1,-1 0 1,0-1-1,0 0 1,-1-1 0,0 1-1,-1-1 1,-14 11-1,-33 24 941,-2-2 0,-2-3 0,-94 44 0,56-38 775,-162 49 0,245-88-1636,-13 5 342,-1-2 1,0 0-1,0-2 0,-44 3 1,72-8-457,0 0 0,0 0 0,-1 0 0,1 0 1,0 1-1,0-1 0,-1 0 0,1 0 0,0 0 0,-1 0 1,1 0-1,0 0 0,-1 0 0,1 0 0,0 0 1,-1 0-1,1 0 0,0 0 0,0 0 0,-1 0 0,1 0 1,0-1-1,-1 1 0,1 0 0,0 0 0,0 0 1,-1 0-1,1-1 0,0 1 0,0 0 0,-1 0 1,1 0-1,0-1 0,0 1 0,0 0 0,-1 0 0,1-1 1,0 1-1,0 0 0,0 0 0,0-1 0,0 1 1,0 0-1,-1-1 0,1 1 0,0 0 0,0 0 0,0-1 1,0 1-1,0 0 0,0-1 0,0 1 0,0 0 1,0-1-1,1 1 0,-1 0 0,0-1 0,0-5 20,0 3-23,0 0 1,1-1-1,-1 1 0,1 0 1,0 0-1,0-1 0,0 1 0,0 0 1,0 0-1,1 0 0,-1 0 1,1 0-1,0 0 0,4-4 1,0 0-27,1 1 0,0-1 1,1 1-1,0 1 1,8-6-1,23-11-510,1 2 0,0 2-1,2 1 1,0 3-1,0 1 1,48-8-1,-10 8-861,1 2 0,122 2 0,-176 9 1304,1 1-1,-1 2 1,1 0-1,-1 2 0,0 2 1,30 10-1,-47-14 125,-1 0 0,0 1 0,0 1 0,0-1 0,-1 2 0,0-1 0,0 1 0,0 0 0,0 0 0,-1 1 0,0 0 0,-1 1 0,1 0 0,-1 0 0,-1 0 0,0 0 0,0 1 0,0 0 0,-1 0 0,4 13 0,-6-9 491,-2-9-2807</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06.233"/>
    </inkml:context>
    <inkml:brush xml:id="br0">
      <inkml:brushProperty name="width" value="0.05" units="cm"/>
      <inkml:brushProperty name="height" value="0.05" units="cm"/>
      <inkml:brushProperty name="color" value="#008C3A"/>
    </inkml:brush>
  </inkml:definitions>
  <inkml:trace contextRef="#ctx0" brushRef="#br0">667 986 3762,'0'0'8219,"8"6"-6909,35 20 751,-39-24-1167,1 0 1,-1-1 0,1 1-1,-1-1 1,1 0 0,-1 0-1,9-1 4184,-10-63-4479,0-25 458,-4 80-1003,0 1 0,0-1 0,-1 1 0,0-1 0,0 1 0,-1 0 0,0 0 0,0 0 0,-6-10 0,-28-33-134,-2 2 0,-3 2 0,-77-69 0,88 90-44,-1 2 0,-52-29 0,49 31 105,2 0-1,-48-40 1,-40-62-853,120 122 816,0 1 1,0 0 0,0 0-1,-1 1 1,1-1-1,0 0 1,0 0-1,0 1 1,-1-1 0,1 0-1,0 1 1,0-1-1,0 1 1,0 0-1,0-1 1,0 1 0,0 0-1,0 0 1,0-1-1,0 1 1,1 0-1,-1 0 1,0 0-1,0 0 1,1 0 0,-1 2-1,-2-1-21,-5 10 62,0 0 1,0 0 0,1 1-1,1-1 1,0 1 0,1 1-1,-4 14 1,9-236-810,1 203 752,0-1-1,0 0 1,0 1 0,1-1 0,-1 1 0,1-1 0,0 1-1,1 0 1,0 0 0,-1 0 0,2 0 0,-1 0 0,0 1 0,1 0-1,0-1 1,7-5 0,-6 6-41,0 0 1,0-1-1,1 2 0,-1-1 0,1 1 0,0 0 0,0 0 1,0 0-1,0 1 0,1 0 0,-1 0 0,0 1 1,1 0-1,8-1 0,-12 2 123,0 1 0,-1 0 0,1 0 0,-1 0 0,1 0 0,0 0 0,-1 1 0,0-1 0,1 1 0,-1-1 0,0 1 0,0 0 0,0 0 0,0 0-1,0 0 1,0 0 0,-1 0 0,3 5 0,28 49 196,-28-48-209,16 31 113,-6-15-20,-2 2 1,10 27 0,-16-37 72,-7-24-534,-2-16-1484,4 8-2507,4 1-1832</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07.838"/>
    </inkml:context>
    <inkml:brush xml:id="br0">
      <inkml:brushProperty name="width" value="0.05" units="cm"/>
      <inkml:brushProperty name="height" value="0.05" units="cm"/>
      <inkml:brushProperty name="color" value="#008C3A"/>
    </inkml:brush>
  </inkml:definitions>
  <inkml:trace contextRef="#ctx0" brushRef="#br0">1 16 11925,'0'0'9031,"10"-4"-8852,-6 2-161,0 0-1,0 0 1,0 1-1,0 0 1,0 0 0,1 0-1,-1 0 1,0 1-1,1-1 1,-1 1 0,0 0-1,0 0 1,1 1 0,-1 0-1,0-1 1,1 1-1,-1 1 1,0-1 0,0 0-1,0 1 1,0 0-1,0 0 1,-1 0 0,6 5-1,201 168 395,-49-37-186,-119-106-128,0-1 0,2-2 0,2-3 1,59 27-1,81 17-24,3-8-1,281 54 1,-452-112-16,82 22-86,-93-24 50,-1 0 1,0 1-1,0-1 0,0 2 1,-1-1-1,1 0 0,-1 1 1,1 0-1,-1 0 0,-1 1 1,1 0-1,6 8 0,-7 14 1390,-5-23-124,0-21-1178,2 16-116,-1-1 0,1 1 0,0-1 0,-1 0 0,1 1 0,0 0 0,0-1 0,0 1 1,0-1-1,0 1 0,0 0 0,1 0 0,-1 0 0,0 0 0,1 0 0,-1 0 1,0 0-1,1 0 0,-1 0 0,1 1 0,0-1 0,-1 0 0,4 0 0,50-15-168,-34 11 143,-16 4 18,1 0 0,-1 0 0,0 1 0,1-1 0,-1 1 1,0 0-1,1 1 0,-1-1 0,0 1 0,1 0 0,-1 0 1,0 1-1,0-1 0,0 1 0,0 0 0,0 1 0,-1-1 0,1 1 1,-1 0-1,1 0 0,-1 1 0,0-1 0,0 1 0,0 0 0,-1 0 1,0 0-1,1 0 0,-1 1 0,-1-1 0,1 1 0,-1 0 0,4 9 1,-5-13-16,-1 0 0,1 0 0,-1 0 0,1 0 0,-1 0 0,0 0 0,1 0 0,-1 0 0,0 0 0,0 0 0,0 0 0,1 0 0,-1 0 0,0 0 0,0 0 0,-1 0 0,1 0 0,0 0 0,0 0 0,0 0 0,-1 0 0,1 0 0,0 0 0,-1 0 0,1 0 0,-1 0 0,1 0 0,-1 0 0,0-1 0,1 1 0,-1 0 0,0 0 0,0-1 0,1 1 0,-1 0 0,0-1 0,0 1 0,0-1 0,0 1 0,0-1 0,0 1 0,0-1 0,0 0 0,0 1 0,0-1 0,0 0 0,0 0 0,0 0 0,0 0 0,0 0 0,0 0 0,-2 0 0,-8-1 89,0 0-1,-1 0 1,1-1 0,-11-4 0,9 3-183,-99-13 215,110 15-125,2-26-40,0 25 44,1 0 0,0 0-1,-1 0 1,1 0 0,0 0 0,0 0 0,0 0-1,0 0 1,1 1 0,-1-1 0,0 0 0,1 1 0,-1-1-1,1 1 1,0 0 0,-1-1 0,1 1 0,0 0-1,0 0 1,0 0 0,2-1 0,56-23-344,-37 16 193,314-142-1355,-335 150 1998,-1 8-348,-1 0 0,0 0 0,-1 0 0,1 0 1,-1 0-1,0 0 0,-1 0 0,0 0 0,0-1 0,0 1 0,-1-1 1,0 1-1,-1-1 0,1 0 0,-1 0 0,-7 8 0,-12 18 14,19-24-87,-1-1 0,0 0 0,-1-1 0,0 1 0,-7 6 0,9-10-34,0-1 0,1 0 1,-1 0-1,0 0 0,0 0 0,0-1 0,-1 1 0,1-1 0,0 0 0,0 0 0,-1-1 0,1 1 0,-9-1 0,-15 0-26,-1-1 0,-32-5 0,51 4 12,1 0 0,-1-1 0,0 0 0,1-1 0,-1 0 0,1 0 0,0-1 0,1 0 0,-15-11 0,-8-6-6620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6.236"/>
    </inkml:context>
    <inkml:brush xml:id="br0">
      <inkml:brushProperty name="width" value="0.05" units="cm"/>
      <inkml:brushProperty name="height" value="0.05" units="cm"/>
      <inkml:brushProperty name="color" value="#004F8B"/>
    </inkml:brush>
  </inkml:definitions>
  <inkml:trace contextRef="#ctx0" brushRef="#br0">0 1 16856,'0'0'7598,"50"0"-7441,153 2-85,-97-1-501,-106 12-6220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6.246"/>
    </inkml:context>
    <inkml:brush xml:id="br0">
      <inkml:brushProperty name="width" value="0.05" units="cm"/>
      <inkml:brushProperty name="height" value="0.05" units="cm"/>
      <inkml:brushProperty name="color" value="#008C3A"/>
    </inkml:brush>
  </inkml:definitions>
  <inkml:trace contextRef="#ctx0" brushRef="#br0">1 0 15927,'0'0'2716,"66"5"-2225,222 14-64,126-13 386,-262-7-810,16-2 792,-171 7-515,-13 16-127,-1 0 0,-1-2 0,-1 0 0,-23 16 0,-14 14 80,-143 155 141,-82 72 13,249-248-287,-2-2-1,0-1 1,-2-2 0,0-1-1,-2-2 1,0-1 0,-48 14-1,73-29-75,11-2 56,17 4-555,891 58 371,-854-63 425,-50 0-191,-6 0-543,-22 0-555,-33-1-1982,16-5-1838,-1-4-5131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6.621"/>
    </inkml:context>
    <inkml:brush xml:id="br0">
      <inkml:brushProperty name="width" value="0.05" units="cm"/>
      <inkml:brushProperty name="height" value="0.05" units="cm"/>
      <inkml:brushProperty name="color" value="#008C3A"/>
    </inkml:brush>
  </inkml:definitions>
  <inkml:trace contextRef="#ctx0" brushRef="#br0">0 17 16632,'0'0'4113,"466"-8"-3088,-303 5-657,-24 0-240,-26 0-64,-38 3-128,-24 0-736</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6.967"/>
    </inkml:context>
    <inkml:brush xml:id="br0">
      <inkml:brushProperty name="width" value="0.05" units="cm"/>
      <inkml:brushProperty name="height" value="0.05" units="cm"/>
      <inkml:brushProperty name="color" value="#008C3A"/>
    </inkml:brush>
  </inkml:definitions>
  <inkml:trace contextRef="#ctx0" brushRef="#br0">1 20 18969,'0'0'5010,"402"-20"-4866,-288 20 112,-20 0-256,-31 0-464,-38 9-1169,-25-4-3281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7.296"/>
    </inkml:context>
    <inkml:brush xml:id="br0">
      <inkml:brushProperty name="width" value="0.05" units="cm"/>
      <inkml:brushProperty name="height" value="0.05" units="cm"/>
      <inkml:brushProperty name="color" value="#008C3A"/>
    </inkml:brush>
  </inkml:definitions>
  <inkml:trace contextRef="#ctx0" brushRef="#br0">1 0 13430,'0'0'6339,"340"20"-4674,-271-20-769,-6 0-480,-13 0-400,-18 0-32,-7 0-1872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7.661"/>
    </inkml:context>
    <inkml:brush xml:id="br0">
      <inkml:brushProperty name="width" value="0.05" units="cm"/>
      <inkml:brushProperty name="height" value="0.05" units="cm"/>
      <inkml:brushProperty name="color" value="#008C3A"/>
    </inkml:brush>
  </inkml:definitions>
  <inkml:trace contextRef="#ctx0" brushRef="#br0">1 480 784,'0'0'20866,"5"-15"-20119,-1 1-647,-1 5-69,0 1 0,0-1 0,0 1-1,1 0 1,1 0 0,-1 0 0,1 1 0,0-1-1,8-7 1,9-13 42,-2-1 0,-1 0 0,-1-1 0,26-61 0,8-14 37,-14 56-54,-38 49-51,1 0-7,0-1 0,-1 1 0,1 0 1,0 0-1,-1 0 0,1 0 0,0 0 0,0 0 1,-1 0-1,1 0 0,0 0 0,-1 0 0,1 0 1,0 1-1,-1-1 0,1 0 0,0 0 1,-1 1-1,1-1 0,0 0 0,-1 1 0,1-1 1,-1 1-1,1-1 0,-1 1 0,1-1 0,0 1 1,3 19 27,-1 0 0,0 0 0,-2 0 0,0 0 0,-1 0 1,-4 20-1,2 22 73,2-45-60,-2 0-1,0-1 1,0 1 0,-2-1-1,0 1 1,-10 24-1,-49 87 392,45-94-112,0 0 0,-24 71 1,39-74-158,3-27-88,0 0-1,-1 0 1,1-1 0,-1 1-1,1 0 1,-1 0 0,0 0 0,0 0-1,-3 4 1,3-7 204,-27 9-2483,24-9-334</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7.980"/>
    </inkml:context>
    <inkml:brush xml:id="br0">
      <inkml:brushProperty name="width" value="0.05" units="cm"/>
      <inkml:brushProperty name="height" value="0.05" units="cm"/>
      <inkml:brushProperty name="color" value="#008C3A"/>
    </inkml:brush>
  </inkml:definitions>
  <inkml:trace contextRef="#ctx0" brushRef="#br0">1 1 4690,'0'0'19497,"0"147"-18729,12-124-351,1-3-385,-1-6 272,7-6-240,-6-2-16,-1-3 176,1-3-448,-7 0-48</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8.833"/>
    </inkml:context>
    <inkml:brush xml:id="br0">
      <inkml:brushProperty name="width" value="0.05" units="cm"/>
      <inkml:brushProperty name="height" value="0.05" units="cm"/>
      <inkml:brushProperty name="color" value="#008C3A"/>
    </inkml:brush>
  </inkml:definitions>
  <inkml:trace contextRef="#ctx0" brushRef="#br0">349 6 14118,'0'0'8751,"0"-5"-8164,0 8-419,-1 2-115,0 1 1,0-1-1,0 1 0,-1-1 0,1 0 1,-1 0-1,0 0 0,-1 0 0,1 0 0,-1 0 1,-7 7-1,-48 56 297,19-24-205,30-33-129,-106 143 769,98-129-575,1 1 0,2 1 0,0 0 0,-11 35 1,22-49-153,0 0 1,0 0 0,1 0-1,1 1 1,1-1 0,0 0-1,0 1 1,4 19 0,-3-31-59,0 1 1,0 0 0,1 0 0,-1 0-1,1-1 1,-1 1 0,1 0-1,0-1 1,0 0 0,0 1-1,1-1 1,-1 0 0,0 0 0,1 0-1,-1-1 1,1 1 0,0 0-1,0-1 1,-1 0 0,1 0-1,0 0 1,0 0 0,5 1 0,11 3 7,-1-2 1,33 3 0,-39-5-2,43 4-56,1-2 0,-1-3 0,58-6 0,-90 3-34,0-1 1,0-1-1,-1 0 1,0-2-1,0-1 1,0-1-1,-1 0 1,0-2-1,38-25 1,-52 31 26,-1 0 1,0-1-1,0 1 0,0-1 1,-1 0-1,0-1 1,0 1-1,0-1 1,-1 0-1,0 0 1,0-1-1,3-9 0,-3 2-70,-1 0 1,0 0-1,-1 0 0,-1 0 0,0-25 0,-1 38 124,-1 1 0,1-1 0,0 0 1,-1 0-1,1 1 0,-1-1 0,1 0 1,-1 1-1,0-1 0,0 1 0,0-1 1,0 1-1,0-1 0,0 1 0,0-1 1,0 1-1,-1 0 0,1 0 0,0 0 0,-1 0 1,1 0-1,-1 0 0,1 0 0,-1 0 1,0 0-1,1 1 0,-1-1 0,0 1 1,1-1-1,-1 1 0,0 0 0,0 0 1,-1-1-1,-12 0 30,1 0-1,0 1 1,-19 2-1,9-1-35,6 0 56,-1 2 1,0 0-1,1 0 0,0 2 0,0 0 0,0 1 0,1 1 1,-1 1-1,-17 11 0,23-12 18,-1 0-1,1 2 1,1-1 0,0 1 0,0 1 0,0 0-1,2 0 1,-1 1 0,1 1 0,1-1-1,0 1 1,-9 20 0,13-24-23,1 0 0,0 1 0,1-1 1,0 1-1,0 0 0,1 0 0,0 10 0,1-16-37,0 0 0,0-1 0,0 1 0,1 0 0,-1 0 0,1-1 0,-1 1-1,1 0 1,0-1 0,0 1 0,0-1 0,1 1 0,-1-1 0,0 0 0,1 1-1,0-1 1,-1 0 0,1 0 0,0 0 0,0 0 0,0-1 0,0 1 0,1 0 0,-1-1-1,0 1 1,3 0 0,11 3-39,0 0 0,0-2 0,0 1 0,1-2 0,31 1 0,79-7-3144,-119 4 2678,20-7-3863,-9-8-2001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9.465"/>
    </inkml:context>
    <inkml:brush xml:id="br0">
      <inkml:brushProperty name="width" value="0.05" units="cm"/>
      <inkml:brushProperty name="height" value="0.05" units="cm"/>
      <inkml:brushProperty name="color" value="#008C3A"/>
    </inkml:brush>
  </inkml:definitions>
  <inkml:trace contextRef="#ctx0" brushRef="#br0">644 1 16968,'0'0'4506,"-6"35"-3348,-45 230 426,-37 115-818,85-368-711,2-4-11,-1 1 0,0-1 0,-1 1 0,0-1 0,0 0 0,0 0 0,-1 0 0,-1 0 0,1-1 0,-7 8 0,9-15-13,0 1-1,0-1 1,1 1 0,-1-1-1,0 1 1,0-1 0,0 0-1,0 0 1,0 0 0,0 0 0,0-1-1,0 1 1,0 0 0,0-1-1,0 0 1,0 1 0,0-1-1,0 0 1,0 0 0,1 0-1,-1 0 1,0 0 0,1 0-1,-1 0 1,-1-3 0,-2-3-2,0-1 0,0 0-1,1 0 1,0 0 0,0 0 0,1-1 0,0 0 0,1 1 0,0-1 0,-2-18 0,1-10-40,2-52 0,2 48-50,-1 19-79,1-1 0,1 0 1,1 1-1,1-1 0,1 1 1,1 0-1,1 0 1,14-31-1,-17 43 55,6-7-161,-1-2 1,-1 1 0,-1-1 0,0-1 0,-2 1 0,0-1 0,-1 0-1,1-23 1,-5 42 176,-21 5-59,-4 7 137,0 0 1,1 2-1,0 0 1,-39 31-1,-91 82 107,127-104-74,11-8-55,5-6 16,1 0 0,0 1-1,1 1 1,-1-1-1,2 2 1,-1-1 0,1 1-1,-7 13 1,15-23-2,-1-1-1,1 1 1,-1 0 0,1-1 0,0 1-1,-1 0 1,1 0 0,0-1 0,-1 1-1,1 0 1,0 0 0,0 0-1,0-1 1,0 1 0,0 0 0,0 0-1,0 0 1,0 0 0,0-1 0,0 1-1,0 0 1,0 0 0,1 0 0,-1-1-1,0 1 1,1 0 0,-1 0 0,0-1-1,1 1 1,-1 0 0,1-1-1,-1 1 1,1 0 0,-1-1 0,1 1-1,0-1 1,-1 1 0,1-1 0,0 1-1,-1-1 1,1 0 0,1 1 0,37 2 120,-27-3-66,77-5 19,0-4-1,123-28 1,31-5-839,-171 38 706,-71 4 22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39.814"/>
    </inkml:context>
    <inkml:brush xml:id="br0">
      <inkml:brushProperty name="width" value="0.05" units="cm"/>
      <inkml:brushProperty name="height" value="0.05" units="cm"/>
      <inkml:brushProperty name="color" value="#008C3A"/>
    </inkml:brush>
  </inkml:definitions>
  <inkml:trace contextRef="#ctx0" brushRef="#br0">0 45 13158,'0'0'9620,"384"-42"-8211,-321 39-304,-19 3-913,-32 0-176,-49 12-1313,-14-7-2609,1 1-4402</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40.159"/>
    </inkml:context>
    <inkml:brush xml:id="br0">
      <inkml:brushProperty name="width" value="0.05" units="cm"/>
      <inkml:brushProperty name="height" value="0.05" units="cm"/>
      <inkml:brushProperty name="color" value="#008C3A"/>
    </inkml:brush>
  </inkml:definitions>
  <inkml:trace contextRef="#ctx0" brushRef="#br0">153 0 12070,'-126'3'5717,"100"-2"-2150,25 2-3599,3 0 424,-2 281 3308,0-283-3115,7-1-287,92-2 145,-19 0-565,89 9-1,-158-6 74,-1 1 0,0 0 0,0 0 0,0 1-1,0 1 1,-1 0 0,1 0 0,-1 1 0,15 9 0,-19-10 23,0 0-1,-1 0 0,1 0 1,-1 0-1,0 1 1,0 0-1,-1 0 1,1 0-1,-1 0 1,0 0-1,-1 1 1,1-1-1,-1 1 1,0 0-1,0 0 0,-1 0 1,1 7-1,0 4 24,0 0 0,-2 0 0,-1 18 0,1-30 4,-1 1 0,0-1-1,0 0 1,0 1 0,-1-1 0,0 0 0,0 0 0,0 0-1,0 0 1,-1-1 0,0 1 0,0-1 0,0 1 0,-6 4-1,-6 4 25,-1-1-1,0-1 1,-1-1-1,0 0 1,-1-1-1,-35 12 1,11-7 228,0-1 0,-49 7 0,80-19-211,-64 8 1032,73-9-1020,0 0-1,0 0 1,-1 0 0,1 0 0,0 0 0,0 0 0,0-1-1,0 1 1,0-1 0,-1 1 0,1-1 0,0 0 0,0 0-1,0 0 1,1 0 0,-1 0 0,0-1 0,0 1 0,1 0-1,-1-1 1,0 1 0,1-1 0,-1 0 0,1 1-1,0-1 1,0 0 0,-2-2 0,1-6 34,0 0 1,0 0-1,1 0 0,1 0 0,-1 0 1,3-18-1,-1 22-107,-1 0 0,1 0 0,1 0 0,-1 0 0,1 0 0,0 1 0,0-1 0,1 0 0,-1 1 0,1 0 0,1 0 0,6-9 0,32-22-722,-15 19-1674,-2 10-4967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6.574"/>
    </inkml:context>
    <inkml:brush xml:id="br0">
      <inkml:brushProperty name="width" value="0.05" units="cm"/>
      <inkml:brushProperty name="height" value="0.05" units="cm"/>
      <inkml:brushProperty name="color" value="#004F8B"/>
    </inkml:brush>
  </inkml:definitions>
  <inkml:trace contextRef="#ctx0" brushRef="#br0">0 1 4162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5:59.645"/>
    </inkml:context>
    <inkml:brush xml:id="br0">
      <inkml:brushProperty name="width" value="0.05" units="cm"/>
      <inkml:brushProperty name="height" value="0.05" units="cm"/>
      <inkml:brushProperty name="color" value="#008C3A"/>
    </inkml:brush>
  </inkml:definitions>
  <inkml:trace contextRef="#ctx0" brushRef="#br0">1774 1 9668,'0'0'11037,"-5"27"-10583,0 1-242,-36 157 1113,-29 36-7,-7 21-317,65-193-832,2 0-1,2 1 1,-2 53-1,4 613 1852,4-253-1701,3-249-203,-5-126 4,-30 159 1,-3 46-26,35-233-76,-14 220 144,8-213-90,-3 0-1,-22 76 1,-96 269 154,34-115 157,84-258-305,3 0 0,1 0 1,-3 58-1,8 119 24,-2 37-48,0-221-49,-2 0-1,-1 0 1,-1-1 0,-2 0 0,-15 35 0,-82 144 351,67-137-208,-39 97 1,71-143-143,1 0 1,2 1 0,0 0 0,2 0-1,1 0 1,3 39 0,0-36 27,-2 0 0,0 0 0,-3-1 0,0 1 0,-11 36 0,-9-4 79,-4 0 0,-45 76 1,22-45-7,-55 117 71,-102 187-78,-47 77 102,248-458-110,1-1 1,1 2 0,1-1 0,0 0-1,1 1 1,1-1 0,0 23 0,1 31-5724,1-50 2012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7.882"/>
    </inkml:context>
    <inkml:brush xml:id="br0">
      <inkml:brushProperty name="width" value="0.05" units="cm"/>
      <inkml:brushProperty name="height" value="0.05" units="cm"/>
      <inkml:brushProperty name="color" value="#008C3A"/>
    </inkml:brush>
  </inkml:definitions>
  <inkml:trace contextRef="#ctx0" brushRef="#br0">6 145 16824,'0'0'7555,"-3"8"-7275,2-1-253,0-1-1,1 1 1,0 0-1,0-1 1,0 1-1,1-1 1,0 1 0,0-1-1,0 1 1,4 9-1,33 71 151,-23-54-125,25 54-10,-4 2 0,-4 2 0,39 188 0,-64-227 444,1 96 1,-8-148-153,-1-7-273,0 0 0,1 0 1,0 0-1,0-1 0,1 1 0,-1 0 1,4-13-1,0-3 17,7-57-134,85-470-1515,-85 511 881,26-63 1,-30 88 538,0 0 0,0 0 0,1 0 1,1 1-1,0 0 0,1 1 0,15-16 1,-18 23 139,-1 1-1,1-1 1,0 1 0,0 0 0,0 1 0,0-1 0,1 1 0,0 1 0,15-4 0,74-5 85,-75 10-56,602-35 366,-278 18 222,-340 18-462,-6 0-117,1 1 0,-1-1 0,1 0 1,-1 0-1,1 0 0,-1 0 0,1 0 0,-1 0 0,1 0 0,-1 0 0,1 0 1,-1 0-1,1 0 0,-1 0 0,1 0 0,-1 0 0,0 0 0,1-1 0,-1 1 1,1 0-1,-1 0 0,1 0 0,-1-1 0,0 1 0,1 0 0,-1-1 0,0 1 1,1 0-1,-1-1 0,0 1 0,1 0 0,-1-1 0,0 1 0,1-1 0,-1 0 102,1 0 262,-6-1-3560,-20 4-1350,-16 8-4408</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8.467"/>
    </inkml:context>
    <inkml:brush xml:id="br0">
      <inkml:brushProperty name="width" value="0.05" units="cm"/>
      <inkml:brushProperty name="height" value="0.05" units="cm"/>
      <inkml:brushProperty name="color" value="#008C3A"/>
    </inkml:brush>
  </inkml:definitions>
  <inkml:trace contextRef="#ctx0" brushRef="#br0">1 40 10405,'0'0'11698,"12"9"-11113,36 23-156,-19-13-427,0 1 0,-1 1 0,29 29 0,-50-43 151,0 1 1,0 0-1,-1 0 0,0 0 1,-1 1-1,1-1 0,-2 1 1,1 1-1,-1-1 0,-1 1 1,1-1-1,-2 1 0,1 0 1,-2 0-1,1 0 0,-1 11 1,-1-166 1046,1 139-1192,1 0 0,-1-1-1,1 1 1,0 0 0,0 0 0,1 0-1,0 1 1,0-1 0,0 1-1,0-1 1,1 1 0,0 0-1,0 0 1,1 1 0,-1-1 0,1 1-1,0 0 1,0 0 0,1 1-1,7-5 1,9-5-72,1 1 0,1 0 1,42-13-1,-26 14-95,0 2 0,0 2-1,1 2 1,0 2 0,77 3 0,-105 1 160,0 0 0,0 2 0,0-1 0,0 1 0,0 1 0,-1 0 0,1 1 0,-1 1 0,0-1 0,-1 2 0,0 0-1,0 0 1,0 1 0,-1 0 0,0 1 0,0 0 0,14 19 0,-12-13 36,-1 0-1,-1 0 1,0 1 0,-2 1-1,1 0 1,-2 0-1,0 0 1,-1 1-1,-1 0 1,-1 0-1,4 36 1,-3 41 1038,4-97-1211,-6-1-118,1 0 1,-1 0-1,0 0 0,0-1 0,0 1 0,0-1 1,-1 0-1,1 0 0,1-5 0,12-25-7183,-9 12-5465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4.951"/>
    </inkml:context>
    <inkml:brush xml:id="br0">
      <inkml:brushProperty name="width" value="0.05" units="cm"/>
      <inkml:brushProperty name="height" value="0.05" units="cm"/>
      <inkml:brushProperty name="color" value="#008C3A"/>
    </inkml:brush>
  </inkml:definitions>
  <inkml:trace contextRef="#ctx0" brushRef="#br0">203 97 13046,'0'0'7262,"-4"2"-6275,-2 4-545,20-11-192,47-22-132,5-3-192,-47 22-61,0 1-1,1 0 0,-1 2 1,1 0-1,0 1 0,39-3 1,-58 8 135,-1-1 0,1 0 0,-1 1 1,1-1-1,-1 1 0,1-1 1,-1 1-1,1-1 0,-1 1 0,1-1 1,-1 1-1,0-1 0,1 1 1,-1 0-1,0-1 0,0 1 0,1-1 1,-1 1-1,0 0 0,0-1 1,0 1-1,0 0 0,0-1 0,0 1 1,0 0-1,0-1 0,0 2 0,0 28 86,-1-21-73,1-2 11,0 0 0,-1 0 0,-1 0-1,1 0 1,-1 0 0,0 0 0,-1 0-1,1 0 1,-2-1 0,1 1 0,0-1-1,-1 0 1,0 0 0,-1 0 0,0-1-1,-7 7 1,-8 7 73,-1-2 0,-1 0 1,-25 14-1,3-3 172,5-1 101,-1-3 1,-2-1-1,0-2 0,-46 15 1,77-30-101,22-5-185,25-7-235,20-6-120,131-24-23,-156 31 232,1 3-1,-1 0 1,1 2 0,32 5-1,-62-5 65,1 0-1,0 0 0,-1 1 0,1 0 0,-1-1 1,0 1-1,1 0 0,-1 0 0,0 0 0,1 0 1,-1 1-1,0-1 0,0 1 0,0-1 0,0 1 1,0 0-1,-1 0 0,1-1 0,0 1 0,-1 0 1,1 1-1,-1-1 0,0 0 0,0 0 0,0 1 1,1 2-1,0 4 6,0 0 0,-1 1-1,0-1 1,0 1 0,-2 15 0,1-4 40,-1-14-23,0-1 0,0 0 0,-1 1 1,0-1-1,0 0 0,0 0 0,-1 0 0,0 0 0,0 0 0,0-1 0,-1 1 1,0-1-1,0 0 0,0 0 0,0 0 0,-1-1 0,-9 7 0,-11 9 174,-2-1-1,-37 20 1,46-28-81,-23 12 238,0-1-1,-1-3 1,-2-1 0,1-2 0,-57 13-1,35-25 379,64-5-732,0 1 1,0-1-1,0 1 0,1-1 0,-1 1 1,0-1-1,0 0 0,0 0 1,0 1-1,1-1 0,-1 0 0,0 0 1,1 0-1,-1 0 0,1 0 1,-1 0-1,1 0 0,0 0 0,-1 0 1,1 0-1,0 0 0,-1 0 1,1 0-1,0 0 0,0 0 0,0 0 1,0 0-1,0-1 0,1 0 1,-1-47-440,1 34-147,-2 10-97,2-11-353,6 11-4036,4 4-2958</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5.302"/>
    </inkml:context>
    <inkml:brush xml:id="br0">
      <inkml:brushProperty name="width" value="0.05" units="cm"/>
      <inkml:brushProperty name="height" value="0.05" units="cm"/>
      <inkml:brushProperty name="color" value="#008C3A"/>
    </inkml:brush>
  </inkml:definitions>
  <inkml:trace contextRef="#ctx0" brushRef="#br0">76 1 11253,'0'0'8980,"-44"156"-8387,44-131-193,-7-5-240,7-9 304,0-2-448,0-7 48,0 1 80,-6-3-288,-6 0-2033,5 0-3153</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5.820"/>
    </inkml:context>
    <inkml:brush xml:id="br0">
      <inkml:brushProperty name="width" value="0.05" units="cm"/>
      <inkml:brushProperty name="height" value="0.05" units="cm"/>
      <inkml:brushProperty name="color" value="#008C3A"/>
    </inkml:brush>
  </inkml:definitions>
  <inkml:trace contextRef="#ctx0" brushRef="#br0">0 235 13158,'0'0'6547,"0"2"-6291,0 52 66,3-1 0,10 58 0,-10-90-264,2 1 0,1-1 0,1 0 1,0-1-1,2 0 0,0 0 0,1-1 0,13 20 0,-19-35-38,0 0 0,-1 1 0,1-1-1,1 0 1,-1-1 0,0 1 0,1-1 0,0 0 0,0 0 0,0 0 0,0-1 0,0 0 0,1 0-1,-1 0 1,8 1 0,6 0 56,0-1 0,0 0 0,23-2-1,-29 0-24,-4 0-54,0-1 0,0 0 0,-1-1 0,1 1 0,-1-2 0,1 1 0,-1-1 0,0-1 0,0 1 0,0-1 0,-1-1-1,1 1 1,-1-1 0,0-1 0,0 1 0,-1-1 0,0 0 0,8-10 0,-7 7-30,1-2-1,-1 1 1,-1-1-1,0 0 1,-1 0-1,0 0 1,0-1-1,-1 0 1,-1 0-1,0 0 1,-1 0-1,2-18 1,-4-204 193,-2 223-129,1 0 1,-2 1-1,1-1 0,-2 1 1,1-1-1,-1 1 1,-1 0-1,0 0 1,-10-14-1,-1 1 34,-1 1 0,-30-32 0,45 52-67,0 0 0,0 0-1,0 1 1,0-1 0,0 0-1,0 1 1,0-1 0,-1 1-1,1 0 1,0-1 0,-1 1-1,1 0 1,-1 1 0,0-1-1,1 0 1,-1 1 0,1-1-1,-1 1 1,0 0 0,0 0-1,1 0 1,-1 0 0,0 1-1,1-1 1,-1 1 0,0-1-1,1 1 1,-1 0 0,1 0-1,-1 0 1,1 0 0,0 1 0,-1-1-1,1 1 1,0-1 0,0 1-1,0 0 1,-2 2 0,-7 8 3,0 0 1,1 0 0,1 1 0,-16 27 0,23-37 7,-9 17-78,1 0 0,1 0 1,1 1-1,0 1 0,2-1 0,0 1 0,2 0 0,0 1 0,1-1 0,1 37 0,16-57-6998,3-2-307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6.353"/>
    </inkml:context>
    <inkml:brush xml:id="br0">
      <inkml:brushProperty name="width" value="0.05" units="cm"/>
      <inkml:brushProperty name="height" value="0.05" units="cm"/>
      <inkml:brushProperty name="color" value="#008C3A"/>
    </inkml:brush>
  </inkml:definitions>
  <inkml:trace contextRef="#ctx0" brushRef="#br0">1 53 13414,'0'0'7828,"63"-9"-7553,203-29-219,-251 36-58,0 0 1,0 1 0,1 0 0,-1 1 0,0 1-1,1 0 1,-1 2 0,24 5 0,-33-5-6,1 0 1,-1 1-1,0 0 0,0 0 1,0 0-1,-1 1 0,1 0 1,-1 0-1,0 0 0,-1 1 1,1-1-1,-1 1 0,4 8 0,-3-6-2,-1 1-1,0 0 0,0 0 0,-1 0 0,0 1 0,0-1 1,-1 1-1,0 0 0,-1 0 0,0 12 0,-1-15 12,0 0-1,0 0 1,-1 0 0,1 0-1,-2 0 1,1 0-1,-1 0 1,0 0 0,-1 0-1,1 0 1,-1-1-1,-1 0 1,1 1 0,-1-1-1,-5 6 1,-17 10 92,0-1 0,-1-2 0,-1-1 0,0-1 0,-46 19 0,22-10 177,-37 17 287,52-27-193,-64 40 0,101-56-372,-1 1-1,1-1 1,0 1-1,0-1 1,-1 1-1,1 0 1,0-1-1,0 1 1,-1 0-1,1-1 1,0 1-1,0 0 1,0-1-1,0 1 1,0 0-1,0-1 1,0 1-1,0 0 1,1-1-1,-1 1 1,0-1-1,0 1 1,0 0-1,1-1 1,-1 1-1,0 0 1,1-1-1,-1 1 1,0-1-1,1 1 1,-1-1-1,1 1 1,-1-1-1,1 1 1,-1-1-1,1 1 1,41 2 134,68-2 1,-48-2-28,-30-1 103,-1-1 0,50-12 0,-50 8-156,0 2 1,52-3 0,-58 8-1286,-49 0-18742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6.917"/>
    </inkml:context>
    <inkml:brush xml:id="br0">
      <inkml:brushProperty name="width" value="0.05" units="cm"/>
      <inkml:brushProperty name="height" value="0.05" units="cm"/>
      <inkml:brushProperty name="color" value="#008C3A"/>
    </inkml:brush>
  </inkml:definitions>
  <inkml:trace contextRef="#ctx0" brushRef="#br0">1 105 7668,'0'0'7635,"22"-1"-6771,609-15 1438,-251 10-1762,2148-75 3341,-2492 81-2369,-23 0-3799,-2 0-5160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09.352"/>
    </inkml:context>
    <inkml:brush xml:id="br0">
      <inkml:brushProperty name="width" value="0.05" units="cm"/>
      <inkml:brushProperty name="height" value="0.05" units="cm"/>
      <inkml:brushProperty name="color" value="#008C3A"/>
    </inkml:brush>
  </inkml:definitions>
  <inkml:trace contextRef="#ctx0" brushRef="#br0">2 111 10789,'0'0'11248,"0"11"-10469,0-3-629,0-4-115,-1-1-1,1 1 1,0 0 0,0-1-1,0 1 1,0 0 0,0 0-1,1-1 1,0 1 0,0-1-1,0 1 1,0 0-1,0-1 1,1 0 0,0 1-1,0-1 1,0 0 0,0 0-1,0 0 1,0 0 0,1 0-1,-1-1 1,1 1 0,0-1-1,0 1 1,4 2 0,5-1-6,0 0 1,0-1-1,0 0 1,0-1 0,0 0-1,0-1 1,1 0-1,-1-1 1,0 0 0,22-4-1,-31 3-50,0-1 0,0 1 1,-1-1-1,1 0 0,-1 0 0,1 0 0,-1 0 0,0-1 0,0 1 0,0 0 1,0-1-1,0 0 0,-1 1 0,1-1 0,-1 0 0,1 0 0,-1 0 1,1-3-1,2-4-37,-1-1 0,0 1 0,-1-1 0,2-11 0,-3-57-139,-3 78 213,-1 0-1,1 0 1,-1 0-1,1 0 1,-1 0 0,1 1-1,-1-1 1,0 1-1,1-1 1,-1 1-1,1 0 1,-1 0 0,-5 1-1,6-1-1,-12 0 35,-8 1 150,21-1-195,1 0 0,-1 0 0,1 1 0,-1-1 0,0 1-1,1-1 1,-1 0 0,1 1 0,0-1 0,-1 1 0,1-1 0,-1 1 0,1-1 0,0 1 0,-1-1 0,1 1 0,0 0 0,0-1 0,-1 1 0,1-1 0,0 1 0,0 0 0,0-1 0,0 1 0,0 0 0,0-1 0,0 1 0,0 1 0,38-2-119,-37 1 79,0-1-1,0 0 1,1 0 0,-1 0-1,0 0 1,0 0-1,0-1 1,1 1-1,-1 0 1,0 0 0,0-1-1,0 1 1,0-1-1,0 1 1,1-1-1,-1 1 1,0-1 0,0 0-1,0 0 1,-1 1-1,1-1 1,0 0-1,0 0 1,1-2 0,1-28-1630,-3 18 1150,-5 13 295,1 0 133,0 0 0,0 1 0,1 0 0,-1 0 0,0 0 0,0 0 0,1 0 0,-1 1 0,1 0 0,-1-1-1,1 1 1,-6 5 0,-14 11-2862,10-5-3365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0.134"/>
    </inkml:context>
    <inkml:brush xml:id="br0">
      <inkml:brushProperty name="width" value="0.05" units="cm"/>
      <inkml:brushProperty name="height" value="0.05" units="cm"/>
      <inkml:brushProperty name="color" value="#008C3A"/>
    </inkml:brush>
  </inkml:definitions>
  <inkml:trace contextRef="#ctx0" brushRef="#br0">1 438 8212,'0'0'11907,"7"6"-10608,-5-5-1241,0 1 0,0 0 0,0-1 0,0 1 0,1-1 0,-1 0 0,0 0 0,1 0 0,-1 0 0,1 0 0,-1 0 1,1-1-1,0 1 0,-1-1 0,1 0 0,-1 1 0,1-1 0,3-1 0,-2 0 12,0 0 1,0-1-1,0 1 0,-1-1 1,1 0-1,0 0 0,-1 0 1,1-1-1,-1 1 0,0-1 1,0 0-1,0 0 0,0 0 1,3-4-1,11-16 26,0-1 0,-1-1 0,-2 0 0,0-1-1,-2 0 1,-1-1 0,-1 0 0,-1-1 0,-2 0 0,0-1 0,-2 1-1,-2-1 1,1-47 0,-4 76-155,1-1 55,-1 1 0,0 0 1,1 0-1,-1 0 0,0 0 0,0 0 0,1 0 0,-1-1 0,0 1 0,1 0 0,-1 0 0,0 0 0,1 0 0,-1 0 0,0 0 0,1 0 0,-1 0 0,0 0 0,1 1 1,-1-1-1,0 0 0,0 0 0,1 0 0,-1 0 0,0 0 0,1 0 0,-1 1 0,0-1 0,0 0 0,1 0 0,-1 0 0,0 1 0,0-1 0,0 0 0,1 0 0,-1 1 0,0-1 1,0 0-1,0 1 0,0-1 0,1 0 0,-1 0 0,0 1 0,0-1 0,0 1 0,6 46 54,-2 0-1,-5 94 1,-1-53 30,4 2 51,-6 118 264,0-186-224,-1-1 1,-1 0 0,0 0-1,-2 0 1,-11 21-1,14-31 83,-7 5-1082,5-13-2119,1 0-1564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6.969"/>
    </inkml:context>
    <inkml:brush xml:id="br0">
      <inkml:brushProperty name="width" value="0.05" units="cm"/>
      <inkml:brushProperty name="height" value="0.05" units="cm"/>
      <inkml:brushProperty name="color" value="#004F8B"/>
    </inkml:brush>
  </inkml:definitions>
  <inkml:trace contextRef="#ctx0" brushRef="#br0">0 114 4162,'362'-94'9996,"-290"75"-6410,-70 20-3402,0 0 0,0 0-1,0 0 1,0 0 0,0 0-1,0 1 1,0-1 0,-1 1 0,1-1-1,0 1 1,1 2 0,0-1 20,22 26-111,0 2 0,-2 1 0,-1 0-1,-1 2 1,-2 0 0,-2 1 0,-1 1-1,15 51 1,-24-39 1153,-7-51-899,-1-5-147,-1 0 0,0 0 0,0 0 0,0 0 0,-1 1 0,-1-1 0,-7-12 1,-10-29 252,18 34-444,0 0 0,1 0-1,1 1 1,1-29 0,0 20-53,2 17 3,-1 1-1,1-1 1,-1 1 0,1-1-1,1 1 1,-1 0-1,1 0 1,0 0 0,0 0-1,1 0 1,-1 0-1,1 1 1,0 0 0,0 0-1,1 0 1,-1 0-1,1 1 1,0 0 0,0-1-1,10-3 1,-4 0-177,1 1-1,-1 1 1,2 0 0,-1 1 0,0 0 0,1 1-1,0 0 1,25-2 0,-32 6 212,-1 0-1,1 0 1,-1 0-1,1 0 1,-1 1-1,0 0 1,0 0 0,0 1-1,0-1 1,0 1-1,0 0 1,-1 1-1,0-1 1,1 1 0,-1-1-1,-1 1 1,1 1-1,5 6 1,7 11 87,-1 0-1,18 39 1,-19-35 90,40 93 276,-1-2 723,-53-117-1167,1 0 1,-1 0-1,0 1 1,0-1 0,0 0-1,0 0 1,0 0-1,0 0 1,0 0-1,0 0 1,1 1 0,-1-1-1,0 0 1,0 0-1,0 0 1,0 0 0,0 0-1,1 0 1,-1 0-1,0 0 1,0 0 0,0 0-1,0 0 1,0 0-1,1 0 1,-1 0 0,0 1-1,0-1 1,0-1-1,0 1 1,1 0 0,-1 0-1,0 0 1,0 0-1,0 0 1,0 0 0,1 0-1,-1 0 1,0 0-1,0 0 1,0 0 0,0 0-1,0 0 1,1 0-1,-1-1 1,0 1 0,0 0-1,0 0 1,0 0-1,0 0 1,0 0-1,0-1 1,1 1 0,-1 0-1,0 0 1,0 0-1,0 0 1,0 0 0,0-1-1,0 1 1,0 0-1,0 0 1,0 0 0,0 0-1,0-1 1,0 1-1,0 0 1,0 0 0,0-63-2007,0 35-6436</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0.479"/>
    </inkml:context>
    <inkml:brush xml:id="br0">
      <inkml:brushProperty name="width" value="0.05" units="cm"/>
      <inkml:brushProperty name="height" value="0.05" units="cm"/>
      <inkml:brushProperty name="color" value="#008C3A"/>
    </inkml:brush>
  </inkml:definitions>
  <inkml:trace contextRef="#ctx0" brushRef="#br0">1 0 14439,'0'0'8820,"0"148"-7924,0-120-576,0-3 0,0-10-176,0-7-128,0-2 144,0-12-848,0-25-1537,0 8-896,0 1-3698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0.883"/>
    </inkml:context>
    <inkml:brush xml:id="br0">
      <inkml:brushProperty name="width" value="0.05" units="cm"/>
      <inkml:brushProperty name="height" value="0.05" units="cm"/>
      <inkml:brushProperty name="color" value="#008C3A"/>
    </inkml:brush>
  </inkml:definitions>
  <inkml:trace contextRef="#ctx0" brushRef="#br0">170 1 12758,'0'0'6117,"-7"24"-5138,-1 1-785,-120 414 898,118-392-1075,3 1 0,1 0 1,3 0-1,3 54 0,0-102-17,0 2 2,0-1 0,0 1 0,1-1 1,-1 1-1,1-1 0,-1 0 0,1 1 1,0-1-1,-1 0 0,1 1 0,0-1 1,0 0-1,0 0 0,0 0 0,0 0 1,0 0-1,0 0 0,1 0 0,-1 0 1,0 0-1,0-1 0,1 1 0,-1 0 1,1-1-1,-1 1 0,0-1 0,1 1 1,-1-1-1,1 0 0,-1 0 0,1 0 1,-1 1-1,1-1 0,1-1 0,63-2 56,-56 2-72,-1 0-119,1-1-1,0-1 1,-1 0-1,0 0 0,0-1 1,0 0-1,0 0 1,-1-1-1,1-1 0,-1 1 1,-1-1-1,1 0 1,-1-1-1,0 0 0,0 0 1,10-15-1,-9 11-265,-1 0 0,0 0 0,-1 0 0,0-1 0,-1 0 0,-1 0 0,1-1-1,-2 1 1,0-1 0,0 0 0,-2 0 0,2-16 0,-3 27 443,0 0 1,1 0-1,-1 0 0,0 0 0,0-1 1,-1 1-1,1 0 0,0 0 0,-1 0 1,1 0-1,-1 0 0,1 0 0,-1 0 1,0 0-1,0 1 0,0-1 0,0 0 1,0 0-1,-2-2 0,-1 3 120,0 0-1,1 0 1,-1 0 0,0 0-1,1 1 1,-1 0 0,0-1 0,0 1-1,0 1 1,1-1 0,-5 1-1,-1 0 23,0 1 0,0 0-1,1 0 1,-1 1 0,0 0 0,1 1-1,0-1 1,0 2 0,0-1-1,1 1 1,-1 0 0,1 1 0,0 0-1,1 0 1,-1 0 0,1 1-1,0 0 1,-6 11 0,4-7 22,1 1-1,0 0 1,0 0 0,2 1 0,0 0-1,0 0 1,1 0 0,0 1 0,2-1-1,-1 1 1,0 23 0,3-34-198,0 0 1,0 0 0,0 0-1,0 0 1,1 0 0,-1 0-1,1-1 1,0 1 0,0 0 0,0 0-1,0 0 1,0-1 0,0 1-1,1-1 1,0 1 0,-1-1-1,1 0 1,0 1 0,0-1-1,0 0 1,3 2 0,0-1-26,0-1 1,0 1-1,1-1 1,-1 0 0,1 0-1,-1-1 1,1 0-1,0 0 1,8 1-1,43 1-683,-15-5-2845,-16 0-2292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1.446"/>
    </inkml:context>
    <inkml:brush xml:id="br0">
      <inkml:brushProperty name="width" value="0.05" units="cm"/>
      <inkml:brushProperty name="height" value="0.05" units="cm"/>
      <inkml:brushProperty name="color" value="#008C3A"/>
    </inkml:brush>
  </inkml:definitions>
  <inkml:trace contextRef="#ctx0" brushRef="#br0">580 0 18104,'0'0'1598,"-9"26"-482,5-14-1008,-10 32 491,1 0 0,2 1 0,-4 51 1,9 335 720,8-239-1026,-2-190-25,-1-8-29,-13-58 14,7 39-241,2-1 1,-3-28-1,2-66-1074,12-144 1,-2 234 800,1 1 1,2 0-1,1 1 1,1 0 0,1 0-1,2 1 1,17-31-1,-20 42 235,-16 28 21,-4 2 3,-1 0 0,0-1 0,0 0 0,-1-1 1,-19 14-1,5-5 35,-103 93 125,-178 140 824,305-247 98,13-5-756,24-2-159,-32 0-111,349-43 221,-242 26-394,-18 0-1400,-84 12-1894,-7-2-2090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1.912"/>
    </inkml:context>
    <inkml:brush xml:id="br0">
      <inkml:brushProperty name="width" value="0.05" units="cm"/>
      <inkml:brushProperty name="height" value="0.05" units="cm"/>
      <inkml:brushProperty name="color" value="#008C3A"/>
    </inkml:brush>
  </inkml:definitions>
  <inkml:trace contextRef="#ctx0" brushRef="#br0">191 53 13638,'0'0'6550,"72"-6"-4803,234-20 148,-91 10-449,-185 15-1455,-35 0-394,-54 0-39,-50 0 278,-177 6-322,252-2 475,-1 1-1,1 3 1,0 0 0,0 2 0,1 2 0,-39 18 0,65-26 40,1 0 1,-1 0-1,1 1 1,0 0 0,0 1-1,1-1 1,-1 1 0,-7 9-1,11-11 13,0 0 0,0 0 0,0 1 0,1-1 0,-1 1 0,1-1 0,0 1 0,0 0 0,0-1 0,0 1 0,1 0 0,-1-1 0,1 1 0,0 0 0,0 0 0,1 0 0,-1-1 0,2 6 0,-2-8-35,1 0-1,-1 0 1,0-1 0,0 1-1,1 0 1,-1-1 0,1 1-1,-1 0 1,1-1 0,-1 1-1,1 0 1,-1-1 0,1 1-1,0-1 1,-1 1 0,1-1-1,0 1 1,-1-1 0,1 0-1,0 1 1,0-1 0,-1 0-1,1 1 1,0-1 0,0 0-1,0 0 1,1 0 0,42 10 39,0-3 1,54 3-1,19 2-84,56 22-160,-151-28 128,0 1 0,0 1 0,-1 1 0,0 0-1,29 20 1,-44-25 54,0 1-1,-1 0 0,0 1 1,0-1-1,0 1 0,-1 0 1,0 0-1,0 0 0,0 0 1,-1 1-1,0 0 0,0-1 1,-1 1-1,0 0 0,2 14 1,-2-15 11,-2 0 1,1 1-1,-1-1 1,1 1 0,-2-1-1,1 0 1,-1 1 0,0-1-1,0 0 1,-1 0 0,0 1-1,0-1 1,0 0-1,-1-1 1,0 1 0,0 0-1,0-1 1,-8 10 0,-1-4 13,-1-1 1,0 0 0,-1 0 0,0-2-1,0 1 1,0-2 0,-25 9-1,-117 35 338,112-38 15,-2-3 0,1-2 1,-1-1-1,-55 0 0,99-7-342,0 0 0,0 1 0,0-1 0,-1 0 0,1-1 0,0 1 0,0 0 0,0 0-1,-1-1 1,1 0 0,0 1 0,0-1 0,0 0 0,0 0 0,0 0 0,0 0 0,0 0-1,1-1 1,-1 1 0,0 0 0,-2-3 0,3 0-59,0 1 0,0-1 0,0 0 0,0 1-1,0-1 1,1 0 0,-1 0 0,1 1 0,0-1 0,1-4 0,-1 0-126,3-10-2281,13 6-3288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2.316"/>
    </inkml:context>
    <inkml:brush xml:id="br0">
      <inkml:brushProperty name="width" value="0.05" units="cm"/>
      <inkml:brushProperty name="height" value="0.05" units="cm"/>
      <inkml:brushProperty name="color" value="#008C3A"/>
    </inkml:brush>
  </inkml:definitions>
  <inkml:trace contextRef="#ctx0" brushRef="#br0">0 1 6883,'0'0'16746,"33"0"-16025,76-1-499,284 3 113,-363-1-602,0 2-1,45 9 0,-61-4-1468,-12 1-4819</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2.649"/>
    </inkml:context>
    <inkml:brush xml:id="br0">
      <inkml:brushProperty name="width" value="0.05" units="cm"/>
      <inkml:brushProperty name="height" value="0.05" units="cm"/>
      <inkml:brushProperty name="color" value="#008C3A"/>
    </inkml:brush>
  </inkml:definitions>
  <inkml:trace contextRef="#ctx0" brushRef="#br0">1 1 13014,'0'0'12470,"403"28"-11318,-290-28-1120,-31 0-32,-26 0-192,-18 0-1297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2.999"/>
    </inkml:context>
    <inkml:brush xml:id="br0">
      <inkml:brushProperty name="width" value="0.05" units="cm"/>
      <inkml:brushProperty name="height" value="0.05" units="cm"/>
      <inkml:brushProperty name="color" value="#008C3A"/>
    </inkml:brush>
  </inkml:definitions>
  <inkml:trace contextRef="#ctx0" brushRef="#br0">197 90 18392,'0'0'4240,"64"-15"-3469,211-45-102,-249 54-635,2 2 0,-1 1 0,46 1-1,-60 4-31,0 0-1,0 0 0,0 2 0,0-1 0,23 11 0,-26-10-3,-2 0-1,1 1 1,0-1 0,-1 1 0,0 1-1,0 0 1,0 0 0,-1 0 0,0 1-1,0 0 1,-1 1 0,0 0 0,0-1-1,-1 2 1,0-1 0,0 1 0,-1 0-1,0-1 1,-1 2 0,1-1 0,-2 0-1,0 1 1,0 0 0,1 16 0,-1-8-7,0-4 9,-1 1 1,0-1 0,-1 0-1,0 0 1,-2 1-1,1-1 1,-2 0 0,1 0-1,-7 17 1,0-17 19,0 0-1,0-1 1,-1 0-1,-1-1 1,0 0-1,-1-1 1,0 0-1,-1 0 1,-21 12-1,-10 5 217,-85 40 0,72-42 226,-1-3 0,0-3 0,-2-2 0,0-3-1,-1-2 1,0-3 0,-111 3 0,170-12-460,1-1-1,-1 0 1,1 0-1,0 0 0,-1 0 1,1-1-1,0 1 1,-1 0-1,1 0 1,0-1-1,-1 1 1,1-1-1,0 1 1,0-1-1,0 0 1,-1 1-1,1-1 1,0 0-1,0 0 1,0 0-1,0 0 1,0 0-1,0 0 1,1 0-1,-1 0 1,0 0-1,0 0 1,0-3-1,0 1-12,1 0-1,-1 0 1,1 0 0,0-1 0,0 1-1,0 0 1,1 0 0,-1 0-1,1 0 1,0 0 0,0 0-1,2-6 1,-1 5-51,0 1-1,0-1 1,0 1 0,0 0-1,0-1 1,1 1 0,0 0 0,0 1-1,-1-1 1,1 0 0,1 1-1,-1-1 1,0 1 0,1 0-1,-1 0 1,6-2 0,7-1-248,-1 0 1,29-5 0,-28 6 95,63-10-439,0 4 1,1 3-1,1 4 1,112 9-1,-135 1 698,85 22 0,-95-17-138,1-3 1,0-1-1,57 1 1,-85-11-2691,-16-7-2280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9.291"/>
    </inkml:context>
    <inkml:brush xml:id="br0">
      <inkml:brushProperty name="width" value="0.05" units="cm"/>
      <inkml:brushProperty name="height" value="0.05" units="cm"/>
      <inkml:brushProperty name="color" value="#008C3A"/>
    </inkml:brush>
  </inkml:definitions>
  <inkml:trace contextRef="#ctx0" brushRef="#br0">184 113 14887,'0'0'2868,"54"-20"-2999,172-57-24,-214 73 130,0 1-1,0 0 0,0 1 0,20-2 0,-30 4 22,1 0-1,-1 0 0,1 0 0,-1 1 1,1-1-1,-1 0 0,1 1 1,-1 0-1,0 0 0,1 0 0,-1 0 1,0 0-1,1 0 0,-1 0 1,2 2-1,-2 0 11,0 1 1,0-1 0,0 0-1,0 1 1,-1-1 0,0 1-1,1-1 1,-1 1 0,-1 0-1,1 0 1,-1-1 0,1 1-1,-1 0 1,0 0-1,0 0 1,-2 7 0,2 5 74,0-7 1,0-1 1,0 1 0,-1-1 0,0 0 0,0 1 0,-1-1-1,0 0 1,-1 0 0,0 0 0,0 0 0,-1 0-1,0 0 1,0-1 0,0 0 0,-1 0 0,0 0 0,-1-1-1,0 1 1,0-1 0,0-1 0,0 1 0,-1-1-1,-10 6 1,-21 14 558,0-2 0,-1-2 0,-66 25 0,-128 30 2651,334-98-4625,2 5 0,0 4-1,142 0 1,-229 13 1281,-1 0-1,1 0 1,-1 2-1,1 0 1,-1 1-1,27 8 1,-38-9 48,1 0 1,-2 0-1,1 0 0,0 1 1,0 0-1,-1-1 1,1 1-1,-1 0 1,0 1-1,0-1 1,0 1-1,-1-1 1,1 1-1,-1 0 0,0 0 1,0 0-1,0 0 1,0 0-1,-1 0 1,0 1-1,0-1 1,0 0-1,0 1 0,0-1 1,-1 1-1,0-1 1,-1 7-1,2-4 53,-1 0 1,0 0-1,0-1 0,0 1 0,-1 0 0,0 0 0,-1 0 0,1 0 0,-1-1 0,-1 1 1,1-1-1,-1 0 0,0 1 0,-1-1 0,1 0 0,-7 7 0,-7 3 166,0-1 0,-1-1 0,-1-1 0,0 0 0,0-1 0,-38 15 0,9-7 828,-98 28 0,94-37-202,0-2 0,-1-3 0,-104 0 0,152-5-791,1-1 0,0 0-1,0 0 1,0-1 0,0 1-1,0-1 1,0 0-1,0 0 1,0 0 0,0 0-1,0-1 1,0 1-1,0-1 1,1 0 0,-1-1-1,-3-2 1,4 1-32,1 1 1,0-1-1,0 0 1,0 1-1,0-1 1,0 0-1,1 0 1,0 0-1,0 0 1,0 0-1,1-1 1,-1 1-1,1 0 1,0 0-1,0-7 1,1 8-77,-1-1 0,0 1 0,1 0 1,-1 0-1,1-1 0,0 1 0,0 0 1,0 0-1,1 0 0,-1 0 1,1 0-1,-1 0 0,1 0 0,0 1 1,0-1-1,0 1 0,1-1 0,-1 1 1,1 0-1,-1 0 0,1 0 0,0 0 1,5-3-1,1 1-662,-1 1-1,0 0 1,1 0 0,0 0 0,0 1 0,0 1-1,0 0 1,10-1 0,12 2-6158</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9.638"/>
    </inkml:context>
    <inkml:brush xml:id="br0">
      <inkml:brushProperty name="width" value="0.05" units="cm"/>
      <inkml:brushProperty name="height" value="0.05" units="cm"/>
      <inkml:brushProperty name="color" value="#008C3A"/>
    </inkml:brush>
  </inkml:definitions>
  <inkml:trace contextRef="#ctx0" brushRef="#br0">120 0 12518,'0'0'7331,"-113"176"-5474,107-136-592,6-12-449,0-8-448,0-3-336,0-12-64,0-13-5554,0-12 1712,6-5-8404</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19.978"/>
    </inkml:context>
    <inkml:brush xml:id="br0">
      <inkml:brushProperty name="width" value="0.05" units="cm"/>
      <inkml:brushProperty name="height" value="0.05" units="cm"/>
      <inkml:brushProperty name="color" value="#008C3A"/>
    </inkml:brush>
  </inkml:definitions>
  <inkml:trace contextRef="#ctx0" brushRef="#br0">140 83 15143,'0'0'3559,"-13"33"-1422,-37 108-950,47-134-1121,1 0-1,0 0 1,0 0 0,1 0-1,0 0 1,0 0 0,1 0-1,0 0 1,0 0 0,1 0-1,-1 1 1,2-1 0,-1 0 0,1 0-1,0-1 1,0 1 0,1 0-1,0-1 1,0 1 0,1-1-1,-1 0 1,1 0 0,1 0-1,-1-1 1,1 1 0,0-1-1,9 7 1,5 0-54,0 0 1,1-1-1,1-1 0,0-1 0,0-1 1,34 8-1,-45-14 21,12 4-102,1-1 0,0-1 1,0-1-1,1-2 0,43-1 0,-62-1 1,1 0-1,-1 0 1,0-1 0,0 0 0,0 0 0,0 0-1,0 0 1,0-1 0,0 0 0,-1 0 0,1 0-1,-1 0 1,0-1 0,0 0 0,0 0 0,-1 0-1,1 0 1,-1 0 0,0-1 0,0 0 0,-1 1-1,4-10 1,1-1 27,0-1 0,-1 0 0,-1-1 0,-1 1-1,0-1 1,1-19 0,-1 3-60,-3 0-1,0 0 1,-8-56-1,6 83 100,0 1-1,-1-1 0,1 0 1,-2 0-1,1 1 0,0 0 0,-1-1 1,0 1-1,0 0 0,-1 0 0,1 0 1,-1 1-1,0-1 0,-1 1 1,-5-5-1,1 3 28,-1 0 0,1 0 0,-1 1 0,0 0 0,0 1 0,0 0 0,-20-4 0,-3 2 98,1 2 0,-1 1 0,0 1 0,-55 5-1,73-2-86,-1 1 0,1 1 1,-1 1-1,1 0 0,0 1 0,0 0 0,1 1 0,0 1 0,-27 16 0,34-18-73,1 0 0,-1 0 0,1 0 0,0 1 0,1-1 0,-1 1 0,1 1 0,0-1 0,0 1 0,1 0 0,0 0 0,0 0 0,1 1 0,0-1 0,0 1 0,1 0 0,0 0 0,0 0 0,1 0 0,-1 13 0,2-19-497,0 16 427,4-11-5583,17-7-1606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7.334"/>
    </inkml:context>
    <inkml:brush xml:id="br0">
      <inkml:brushProperty name="width" value="0.05" units="cm"/>
      <inkml:brushProperty name="height" value="0.05" units="cm"/>
      <inkml:brushProperty name="color" value="#004F8B"/>
    </inkml:brush>
  </inkml:definitions>
  <inkml:trace contextRef="#ctx0" brushRef="#br0">1 108 14150,'0'0'9586,"82"-8"-8964,566-47 290,127 19 677,-437 33-3722,-421-2-8997,40 4 3441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0.340"/>
    </inkml:context>
    <inkml:brush xml:id="br0">
      <inkml:brushProperty name="width" value="0.05" units="cm"/>
      <inkml:brushProperty name="height" value="0.05" units="cm"/>
      <inkml:brushProperty name="color" value="#008C3A"/>
    </inkml:brush>
  </inkml:definitions>
  <inkml:trace contextRef="#ctx0" brushRef="#br0">272 0 6915,'0'0'13681,"44"24"-13534,132 82-38,-172-103-112,-1-1 0,1 1 0,-1 0 0,1 0 0,-1 0 1,0 0-1,0 1 0,0-1 0,-1 1 0,1 0 0,-1 0 0,0-1 0,0 2 0,-1-1 0,1 0 0,-1 0 0,0 0 0,0 1 0,0-1 0,0 1 0,-1-1 0,0 0 1,0 1-1,0-1 0,0 1 0,-1-1 0,1 1 0,-3 5 0,0 8 11,2-12 4,0-1 0,0 1 1,-1 0-1,0 0 0,0-1 0,0 0 1,-1 1-1,1-1 0,-1 0 0,-1 0 1,1 0-1,-1 0 0,0-1 0,0 0 1,0 0-1,-8 7 0,-6 1 81,0 0 0,-1-1 0,-25 11 0,22-11-20,-42 18 624,-1-3-1,-1-2 0,-95 20 1,159-42-468,10 1-15,116 6-267,156-8 1,-129-3-62,-131 3-17,-15 0 0,-1 0 0,1-1 0,-1 1 0,1-1 0,-1 0 1,0-1-1,1 1 0,-1-1 0,1 0 0,-1 0 0,0 0 0,1 0 0,7-5 0,-10-7-5353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0.939"/>
    </inkml:context>
    <inkml:brush xml:id="br0">
      <inkml:brushProperty name="width" value="0.05" units="cm"/>
      <inkml:brushProperty name="height" value="0.05" units="cm"/>
      <inkml:brushProperty name="color" value="#008C3A"/>
    </inkml:brush>
  </inkml:definitions>
  <inkml:trace contextRef="#ctx0" brushRef="#br0">10 3 128,'0'0'22682,"-3"13"-21844,1-5-760,1-4-42,0-1 1,0 1-1,1 0 0,-1 0 0,1 0 0,-1 0 0,2 7 0,-1-10-31,1 1 1,-1-1-1,1 0 0,-1 0 1,1 0-1,-1 0 1,1 0-1,0 0 0,0 0 1,-1 0-1,1 0 0,0 0 1,0 0-1,0-1 1,0 1-1,0 0 0,0-1 1,0 1-1,0 0 0,1-1 1,-1 1-1,0-1 1,0 0-1,0 1 0,1-1 1,-1 0-1,0 0 1,0 0-1,1 0 0,-1 0 1,0 0-1,3 0 0,26 0 108,-19 1-213,-1 0 0,1-1 0,-1-1 0,1 0 0,19-4 0,-28 4 2,0 0 0,0 0 0,1 0 0,-1 0 0,0 0 0,0 0 1,0-1-1,0 1 0,0-1 0,-1 0 0,1 1 0,0-1 0,-1 0 0,1 0 0,-1 0 0,0 0 0,1 0 0,-1 0 0,0-1 0,0 1 0,-1 0 0,1-1 0,0 1 0,-1 0 1,0-1-1,1 1 0,-1-1 0,0 1 0,0-5 0,-1 6 98,1 1 1,-1-1-1,1 1 0,-1-1 1,1 1-1,-1-1 1,0 1-1,1-1 0,-1 1 1,1 0-1,-1-1 1,0 1-1,1 0 0,-1 0 1,0-1-1,0 1 1,1 0-1,-1 0 0,0 0 1,1 0-1,-1 0 1,0 0-1,0 0 1,-1 0-1,-24 1 78,21-1-38,-3 0 101,-38 3 327,45-3-445,0 0 1,0 1-1,0-1 1,0 0-1,0 1 0,0-1 1,0 0-1,0 1 1,0 0-1,0-1 0,0 1 1,0 0-1,0-1 1,0 1-1,0 0 0,0 0 1,1 0-1,-1 0 1,0 0-1,1 0 0,-1 0 1,1 0-1,-1 0 1,1 0-1,-1 0 0,1 0 1,0 0-1,-1 0 1,1 0-1,0 0 0,0 2 1,0-1 267,49-2-256,78-10 1,-69-3-2760,-4-6-4028</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1.569"/>
    </inkml:context>
    <inkml:brush xml:id="br0">
      <inkml:brushProperty name="width" value="0.05" units="cm"/>
      <inkml:brushProperty name="height" value="0.05" units="cm"/>
      <inkml:brushProperty name="color" value="#008C3A"/>
    </inkml:brush>
  </inkml:definitions>
  <inkml:trace contextRef="#ctx0" brushRef="#br0">1 476 8036,'0'0'13440,"16"0"-12068,-7 0-1318,1 0 0,0-1 1,-1 0-1,1 0 0,-1-1 1,0-1-1,1 0 0,-1 0 0,0 0 1,-1-1-1,1-1 0,-1 1 1,1-1-1,-1-1 0,-1 0 0,1 0 1,-1 0-1,0-1 0,6-8 1,25-37 5,-2-2 1,-2-2 0,-3-1 0,25-62 0,-54 114-64,0 0-1,0 0 1,0 0 0,0 0-1,-1 0 1,0 0 0,0-1 0,0-8-1,-1 13 146,0 5-51,0 810-75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1.927"/>
    </inkml:context>
    <inkml:brush xml:id="br0">
      <inkml:brushProperty name="width" value="0.05" units="cm"/>
      <inkml:brushProperty name="height" value="0.05" units="cm"/>
      <inkml:brushProperty name="color" value="#008C3A"/>
    </inkml:brush>
  </inkml:definitions>
  <inkml:trace contextRef="#ctx0" brushRef="#br0">0 1 13062,'0'0'13446,"69"175"-13046,-56-144-400,-7-8 16,1-9-64,-7-11-544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2.336"/>
    </inkml:context>
    <inkml:brush xml:id="br0">
      <inkml:brushProperty name="width" value="0.05" units="cm"/>
      <inkml:brushProperty name="height" value="0.05" units="cm"/>
      <inkml:brushProperty name="color" value="#008C3A"/>
    </inkml:brush>
  </inkml:definitions>
  <inkml:trace contextRef="#ctx0" brushRef="#br0">472 105 6851,'0'0'17795,"0"27"-16776,2 383 120,9-137-731,-19-286-221,1 0-200,2 0 1,0-1-1,0 0 0,1 0 0,1 0 0,0 0 1,0-22-1,1-111-1023,3 85 307,0 12-306,3 1-1,2-1 1,19-78 0,-19 99 732,0 0-1,-2-1 1,1-53-1,-5 82 300,-1 1 0,1-1-1,0 0 1,0 1 0,-1-1-1,1 1 1,0-1 0,-1 0-1,1 1 1,0-1 0,-1 1-1,1-1 1,-1 1 0,1 0-1,-1-1 1,1 1 0,-1-1-1,1 1 1,-1 0 0,1-1-1,-1 1 1,1 0 0,-1 0-1,0-1 1,1 1 0,-1 0-1,0 0 1,1 0 0,-1 0-1,0 0 1,1 0 0,-1 0-1,1 0 1,-1 0 0,0 0-1,1 0 1,-1 0 0,0 0-1,1 1 1,-1-1 0,-1 1-1,-8-1 11,-7 1 50,1 2-1,-1-1 0,1 2 1,0 0-1,-1 1 0,2 1 1,-1 0-1,1 2 1,0-1-1,-24 18 0,-8 7 565,-81 76 0,117-98-523,0 1 0,0 0 0,1 1 0,-12 19 0,18-25-54,1 1-1,-1 0 1,1 0-1,1 0 1,0 0-1,0 0 1,0 1-1,1-1 0,0 0 1,0 14-1,1-19-22,1-1-1,-1 0 0,1 0 1,-1 0-1,1 0 0,-1 0 1,1 0-1,0 0 0,0 0 1,0 0-1,0 0 0,-1 0 0,1-1 1,0 1-1,0 0 0,1-1 1,-1 1-1,0 0 0,0-1 1,0 0-1,0 1 0,0-1 0,1 0 1,-1 1-1,0-1 0,0 0 1,0 0-1,1 0 0,-1 0 1,2 0-1,53 0 293,-40-1-227,-14 1-83,45 1 174,-1-2-1,0-2 0,84-16 1,-107 13-223,1 0-221,0 0 0,0-2 0,0-1 0,41-21 0,-57 21-2974,-8 1-3073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3.002"/>
    </inkml:context>
    <inkml:brush xml:id="br0">
      <inkml:brushProperty name="width" value="0.05" units="cm"/>
      <inkml:brushProperty name="height" value="0.05" units="cm"/>
      <inkml:brushProperty name="color" value="#008C3A"/>
    </inkml:brush>
  </inkml:definitions>
  <inkml:trace contextRef="#ctx0" brushRef="#br0">266 36 1121,'0'0'19494,"-2"-7"-18835,-6-19-376,8 26-280,-1 0 1,1 0 0,0-1 0,0 1 0,0 0 0,0 0 0,0 0 0,0 0 0,0 0 0,0-1 0,0 1 0,-1 0 0,1 0 0,0 0 0,0 0-1,0 0 1,0 0 0,0 0 0,-1 0 0,1-1 0,0 1 0,0 0 0,0 0 0,0 0 0,-1 0 0,1 0 0,0 0 0,0 0 0,0 0-1,0 0 1,-1 0 0,1 0 0,0 0 0,0 0 0,0 0 0,0 0 0,-1 0 0,1 0 0,0 1 0,0-1 0,0 0 0,0 0 0,0 0 0,-1 0-1,1 0 1,0 0 0,0 0 0,0 0 0,0 1 0,0-1 0,0 0 0,0 0 0,-1 0 0,1 0 0,0 1 0,-7 8 62,6-8-30,-22 36 379,2 0 0,2 2 0,2 0-1,-21 65 1,20-51-77,-5 8-11,4 1-1,2 1 1,3 0 0,2 1-1,4 1 1,-1 76 0,8-106-269,3 35 86,-2-69-141,1 0 1,-1 0-1,1 0 0,-1 0 0,1 0 0,-1 1 0,1-1 1,0 0-1,0 0 0,0-1 0,-1 1 0,1 0 0,0 0 1,0 0-1,0 0 0,0-1 0,0 1 0,1-1 1,-1 1-1,0-1 0,0 1 0,0-1 0,0 1 0,1-1 1,-1 0-1,0 0 0,2 0 0,40 2 72,-31-3-68,0 1-120,0-2-1,0 0 1,0 0 0,0-1-1,0 0 1,0-1 0,-1-1-1,0 0 1,0 0 0,0-1-1,0 0 1,-1-1-1,0-1 1,-1 1 0,1-1-1,-2-1 1,16-18 0,-6 4-218,0 0 0,-2-2 0,-1 0 0,-1-1 0,-1 0 0,13-39 0,-23 55 411,0 0 0,0 0-1,-1 0 1,-1 0 0,1 0-1,-1-18 1,-8 36 456,-14 18 216,-43 39 1,38-41-392,1 2 1,-28 37-1,46-54-329,2 0-1,-1 0 1,1 0 0,0 1 0,1-1-1,0 1 1,1 0 0,0 0 0,1 0-1,0 1 1,0-1 0,0 16 0,2-24-44,0-1 1,0 1 0,1 0-1,-1 0 1,0-1 0,1 1 0,-1 0-1,1 0 1,-1-1 0,1 1-1,0 0 1,0-1 0,0 1 0,0-1-1,0 1 1,0-1 0,0 0-1,0 1 1,0-1 0,1 0 0,-1 0-1,1 0 1,-1 0 0,1 0-1,-1 0 1,1 0 0,0 0 0,-1-1-1,1 1 1,0 0 0,1-1-1,6 2-111,-1-1-1,0 0 0,1-1 0,-1 0 0,9 0 0,-4-1-287,32-2-3548,-7-14-3970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3.505"/>
    </inkml:context>
    <inkml:brush xml:id="br0">
      <inkml:brushProperty name="width" value="0.05" units="cm"/>
      <inkml:brushProperty name="height" value="0.05" units="cm"/>
      <inkml:brushProperty name="color" value="#008C3A"/>
    </inkml:brush>
  </inkml:definitions>
  <inkml:trace contextRef="#ctx0" brushRef="#br0">409 130 19401,'0'0'3727,"-13"28"-2636,2-7-887,3-6-81,-1 2 0,2-1 0,0 1 0,1 1 0,1-1-1,0 1 1,2 0 0,0 0 0,-1 33 0,4 377 168,0-427-241,-1-18 310,-15-249-127,17 224-716,2 0 1,1 0 0,2 1-1,17-57 1,74-166-4731,-97 264 5214,0 0 0,0 0 0,0 0 0,0 0 1,0 0-1,-1 0 0,1 0 0,0 0 0,0 0 1,0 0-1,0 0 0,0 0 0,0 0 0,0 0 1,0 0-1,0 0 0,-1 0 0,1 0 1,0 0-1,0 0 0,0 0 0,-13 12 154,-4 2 108,-183 160 1729,163-139-1603,2 3-1,1 0 1,-38 59 0,68-91-302,-1 1 0,2 0 0,-1-1 1,1 2-1,0-1 0,0 0 0,1 1 1,0-1-1,0 1 0,1-1 0,0 1 0,0 8 1,0-12 6,3 1 188,13-4 225,36 0-344,-1-3 1,0-2-1,72-15 0,64-31-188,-152 39-724,0-1 0,-1-2 1,34-19-1,-66 32 497,0 1 0,0-1-1,0 1 1,0-1 0,0 0-1,0 1 1,0-1 0,0 0-1,0 0 1,0 1 0,-1-1-1,1 0 1,0 0 0,-1 0-1,1 0 1,0 0 0,-1 0-1,1-2 1,0-9-8176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3.955"/>
    </inkml:context>
    <inkml:brush xml:id="br0">
      <inkml:brushProperty name="width" value="0.05" units="cm"/>
      <inkml:brushProperty name="height" value="0.05" units="cm"/>
      <inkml:brushProperty name="color" value="#008C3A"/>
    </inkml:brush>
  </inkml:definitions>
  <inkml:trace contextRef="#ctx0" brushRef="#br0">288 107 15767,'0'0'5576,"62"-13"-3492,195-38-505,-170 36-879,-39 2-453,-47 13-254,-1 0 0,0 0 0,0 0-1,1 0 1,-1 0 0,0 0 0,1 0 0,-1 0-1,0-1 1,0 1 0,1 0 0,-1 0 0,0 0-1,0-1 1,0 1 0,1 0 0,-1 0 0,0-1 0,0 1-1,0 0 1,0 0 0,1-1 0,-1 1 0,0 0-1,0 0 1,0-1 0,0 1 0,0 0 0,0-1-1,0 1 1,0 0 0,0-1 0,0 1 0,0 0-1,0 0 1,0-1 0,0 1 0,0 0 0,0-1-1,0 1 1,-1 0 0,1 0 0,0-1 0,0 1-1,0 0 1,0 0 0,0-1 0,-1 1 0,1 0-1,0 0 1,0-1 0,-1 1 0,1 0 0,0 0-1,0 0 1,-1 0 0,1-1 0,0 1 0,0 0 0,-1 0-1,1 0 1,0 0 0,-1 0 0,1 0 0,-1 0-1,-85-1-199,0 4-1,-1 3 1,-106 23 0,163-22 233,4-3 26,1 2 0,0 1 0,0 1 0,1 0-1,0 2 1,-44 25 0,64-31-9,1-1 1,-1 0-1,1 1 0,0 0 1,0 0-1,0 0 0,1 0 1,-1 0-1,1 0 0,0 1 1,0-1-1,1 1 0,-3 7 0,4-9-29,-1 0-1,1-1 1,-1 1-1,1 0 1,0 0-1,0-1 0,0 1 1,0 0-1,1-1 1,-1 1-1,1 0 0,-1 0 1,1-1-1,0 1 1,0-1-1,0 1 0,0-1 1,1 1-1,-1-1 1,1 0-1,0 0 0,-1 0 1,1 1-1,0-2 1,0 1-1,0 0 1,3 2-1,15 5 22,-1-1 0,2-1 0,-1 0 0,40 6 0,-20-4-63,16 3-3,5 2-374,60 21-1,-107-30 306,1 0-1,-1 2 0,0-1 0,0 2 1,-1 0-1,0 1 0,-1 0 0,0 0 1,17 18-1,-25-22 105,0 0 0,-1 1 0,0-1 0,1 1 0,-2 0 0,1 0 0,-1 0 0,0 0 0,0 0 1,0 1-1,-1-1 0,0 1 0,0-1 0,-1 0 0,0 1 0,0-1 0,0 1 0,-1-1 0,0 1 0,0-1 0,-1 1 0,0-1 1,0 0-1,0 0 0,-1 0 0,0 0 0,0 0 0,0-1 0,-1 1 0,0-1 0,0 0 0,0 0 0,-1-1 0,1 1 0,-8 4 1,-21 13 386,-1-2 0,0-2 0,-2-1 0,0-1 1,-1-3-1,-1 0 0,0-3 0,0-1 0,-1-2 1,-54 3-1,89-9-333,0-1 0,0 1 0,0-1 1,-1 0-1,1-1 0,0 1 0,0-1 0,0 1 0,-8-4 1,11 3-117,0-1 0,0 1 1,0-1-1,0 0 1,0 1-1,0-1 1,0 0-1,0 0 1,1 1-1,-1-1 0,1 0 1,-1 0-1,1 0 1,0 0-1,0 0 1,0 0-1,0 0 1,0 0-1,0 0 0,1-2 1,-2 0-520,3-12-1649,5 8-3871,10 4-6661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5.666"/>
    </inkml:context>
    <inkml:brush xml:id="br0">
      <inkml:brushProperty name="width" value="0.05" units="cm"/>
      <inkml:brushProperty name="height" value="0.05" units="cm"/>
      <inkml:brushProperty name="color" value="#008C3A"/>
    </inkml:brush>
  </inkml:definitions>
  <inkml:trace contextRef="#ctx0" brushRef="#br0">1 210 608,'0'0'16373,"75"3"-15362,30 2-653,390 14 888,999-11 439,-934-9-1524,1559-44-446,-1183 18 215,-789 23 101,1214-49-302,-698-21-1911,-648 72 2230,30-7-267,-43 8 263,-1 1-1,0 0 1,0 0 0,0-1-1,0 1 1,0-1-1,0 1 1,1-1 0,-1 1-1,0-1 1,0 1-1,-1-1 1,1 0 0,0 0-1,0 0 1,0 1-1,0-1 1,-1 0 0,1 0-1,0 0 1,-1 0-1,1 0 1,-1 0 0,1 0-1,0-3 1,-2 3 1,-1 0 0,1 0 1,-1 1-1,0-1 0,1 0 0,-1 1 1,1-1-1,-1 1 0,0-1 1,1 1-1,-1 0 0,0-1 0,0 1 1,1 0-1,-1 0 0,0 0 1,0 1-1,1-1 0,-4 1 0,-5-1 85,-91-1-53,-5-1-626,0 5 1,-109 16-1,154-8-4066,10-4-4053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6.266"/>
    </inkml:context>
    <inkml:brush xml:id="br0">
      <inkml:brushProperty name="width" value="0.05" units="cm"/>
      <inkml:brushProperty name="height" value="0.05" units="cm"/>
      <inkml:brushProperty name="color" value="#008C3A"/>
    </inkml:brush>
  </inkml:definitions>
  <inkml:trace contextRef="#ctx0" brushRef="#br0">474 124 7219,'0'0'14514,"5"-6"-12932,7-4-1535,-1 1 0,2 0 1,-1 0-1,1 1 1,1 1-1,-1 0 0,1 1 1,0 0-1,25-5 1,-4 1-300,1 2 0,1 2 0,42-2 0,-59 6 125,-1 1 44,0 0 0,1 1-1,19 3 1,-34-2 86,0 0-1,-1-1 1,1 2 0,-1-1-1,1 0 1,-1 1-1,0 0 1,0 0-1,0 0 1,0 1 0,0 0-1,0-1 1,0 1-1,-1 0 1,0 1-1,1-1 1,4 8 0,-3-2 17,-1 1 0,0 0 0,0 0 0,-1 0 1,0 1-1,-1-1 0,0 1 0,-1-1 0,0 1 0,0 0 1,-1 0-1,-2 13 0,1-11 43,-1 0-1,0-1 1,0 0 0,-2 1 0,1-1-1,-2 0 1,1-1 0,-2 1 0,1-1-1,-11 15 1,-4-3 140,-1 0-1,-1-2 1,-1-1-1,0 0 1,-2-2-1,-29 18 1,-14 3 469,-90 37-1,103-52-307,-1-3 1,-1-3-1,-1-2 0,0-2 0,-1-4 0,-1-1 0,-87 0 1,146-9-367,0 0 1,0 0 0,0 0-1,0 0 1,-1 0 0,1 0-1,0 0 1,0 0 0,0-1-1,0 1 1,0 0 0,0-1-1,0 1 1,0-1 0,0 1-1,0-1 1,0 0 0,0 1-1,0-1 1,0 0 0,0 0-1,1 0 1,-1 0 0,0 1-1,0-1 1,1 0 0,-1 0-1,1 0 1,-1 0 0,0-2-1,1 2-22,0-1 0,0 0-1,0 0 1,0 0 0,0 1-1,0-1 1,1 0 0,-1 0-1,1 1 1,-1-1 0,1 0-1,-1 1 1,1-1 0,0 1-1,0-1 1,0 1 0,0-1-1,0 1 1,0-1 0,2 0-1,2-3-74,1 0 0,0 0 0,0 1 0,1 0-1,-1 1 1,1-1 0,0 1 0,0 0 0,8-2 0,77-18-587,-76 19 600,61-10-62,1 3-1,95 0 1,159 18 326,-189 6 35,-25-1-1061,-41-9-3586,-72-20-9402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09.730"/>
    </inkml:context>
    <inkml:brush xml:id="br0">
      <inkml:brushProperty name="width" value="0.05" units="cm"/>
      <inkml:brushProperty name="height" value="0.05" units="cm"/>
      <inkml:brushProperty name="color" value="#004F8B"/>
    </inkml:brush>
  </inkml:definitions>
  <inkml:trace contextRef="#ctx0" brushRef="#br0">26 77 9636,'0'0'11627,"-6"3"-11152,4-2-440,-16 12 797,56-10-450,947 2 1050,-372-35-1254,41 1-113,-653-5 457,-2 25-3208,-24 9-5269,1 0-1001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7.966"/>
    </inkml:context>
    <inkml:brush xml:id="br0">
      <inkml:brushProperty name="width" value="0.05" units="cm"/>
      <inkml:brushProperty name="height" value="0.05" units="cm"/>
      <inkml:brushProperty name="color" value="#004F8B"/>
    </inkml:brush>
  </inkml:definitions>
  <inkml:trace contextRef="#ctx0" brushRef="#br0">0 0 14086,'0'0'8564,"16"19"-7995,-2-4-454,-4-5-27,-2-1-1,1 1 1,-1 0-1,-1 1 1,0 0-1,0 0 0,-1 1 1,0 0-1,-1 0 1,4 17-1,1 24 498,-3 1 0,-2 0 0,-3 0 0,-4 60 0,0-17 113,2-97-706,-1 0-15,-1-1 11,0 0-1,1 0 1,-1-1 0,1 1-1,0 0 1,-1 0-1,1-1 1,0 1-1,0 0 1,0-1-1,0 0 1,0 1-1,0-1 1,0 1 0,1-1-1,-1 0 1,0-2-1,0 3-4,-4-17 7,1-1-1,0 1 1,1-1-1,1 0 0,1 0 1,1 1-1,3-30 1,-2-5 60,-1-144-29,0 196 22,9 14-230,-1 0 124,2-1-1,-1 0 1,2 0-1,0-1 1,0 0-1,17 12 1,-3-2-5,9 8 89,1-2 0,1-1 0,1-2 0,45 22 1,-58-35-170,0 0 1,0-2 0,2-1 0,-1-1-1,1-1 1,-1-1 0,2-1 0,36 0-1,-62-30 151,-1-395 2065,0 421-2028,7 12-2818,-1-4 1807,5 8-5445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7.230"/>
    </inkml:context>
    <inkml:brush xml:id="br0">
      <inkml:brushProperty name="width" value="0.05" units="cm"/>
      <inkml:brushProperty name="height" value="0.05" units="cm"/>
      <inkml:brushProperty name="color" value="#008C3A"/>
    </inkml:brush>
  </inkml:definitions>
  <inkml:trace contextRef="#ctx0" brushRef="#br0">1095 1 14503,'0'0'6512,"66"43"-5701,-15-10-577,36 22 255,-1 4-1,-4 4 0,129 126 1,-161-134-241,-2 1 0,-3 3 1,53 90-1,-76-108-119,-1 0-1,-2 1 1,-2 1 0,-2 1-1,-2 0 1,13 79 0,-19-57 160,-4 117 1,-3-149-212,-2-1 1,-1 1 0,-1-1 0,-2 1-1,-13 38 1,3-34-42,-1-1 0,-3-1 0,0 0 0,-3-2 0,-1 0-1,-1-2 1,-1-1 0,-36 32 0,-18 11 96,-171 122 0,93-93-66,-5-6 1,-4-8 0,-3-7 0,-214 71-1,149-80-621,217-68 42,0-2 1,0 0 0,0-1 0,-24-1 0,42-1 511,-72 0-7049</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7.930"/>
    </inkml:context>
    <inkml:brush xml:id="br0">
      <inkml:brushProperty name="width" value="0.05" units="cm"/>
      <inkml:brushProperty name="height" value="0.05" units="cm"/>
      <inkml:brushProperty name="color" value="#008C3A"/>
    </inkml:brush>
  </inkml:definitions>
  <inkml:trace contextRef="#ctx0" brushRef="#br0">736 172 1841,'0'0'11570,"11"-27"-9731,6-7-1204,29-76 1987,-53 125-2121,-2 1 1,0-1-1,-1-1 0,0 0 0,-1 0 1,-19 18-1,-6 9 101,-27 38 189,5 3 0,2 3 0,5 2-1,-49 112 1,20-9 557,-59 211-1,102-270-984,5 0 0,6 2 1,6 2-1,-5 206 1,24-286-337,3 0 0,10 72 0,-8-106-33,1 1 1,1 0-1,1-1 0,1 0 0,1-1 0,1 0 1,0 0-1,21 28 0,-7-18-57,2-2-1,1 0 1,2-2 0,0-1 0,2-1 0,0-2-1,1-1 1,39 18 0,-15-10-630,2-3 0,2-2 1,105 27-1,-143-46-308,1-1 0,-1-1 0,1-1 0,29-1 0,57-3-7488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8.817"/>
    </inkml:context>
    <inkml:brush xml:id="br0">
      <inkml:brushProperty name="width" value="0.05" units="cm"/>
      <inkml:brushProperty name="height" value="0.05" units="cm"/>
      <inkml:brushProperty name="color" value="#008C3A"/>
    </inkml:brush>
  </inkml:definitions>
  <inkml:trace contextRef="#ctx0" brushRef="#br0">0 61 11781,'0'0'9565,"34"-10"-9277,-4 1-254,-3 0-26,2 0 0,-1 3 0,1 0 0,0 1 1,53 0-1,-11 4-8,76 3 0,-144-2 3,-1 0 0,0 0 1,0 1-1,1-1 0,-1 1 1,0-1-1,0 1 0,0-1 1,0 1-1,0 0 0,0 0 1,0 0-1,0 0 0,0 1 1,0-1-1,0 0 0,-1 1 1,1-1-1,0 1 0,-1 0 1,3 3-1,-2-1 20,-1 1 1,1 0-1,-1-1 0,0 1 0,-1 0 1,1 0-1,-1 0 0,0 9 0,0-10 9,-1 0-1,0 0 0,0-1 0,0 1 0,0 0 0,0 0 0,-1-1 0,0 1 0,1-1 1,-1 1-1,-1-1 0,1 0 0,0 1 0,-1-1 0,0-1 0,1 1 0,-1 0 0,0-1 1,-7 5-1,-7 4 83,-2 0 0,-31 14 0,22-12 45,-29 12 255,0-3 1,-71 18 0,72-24 53,52-14-251,16-1-100,348-13-810,20-1-25,-379 13 672,0 0 1,-1 0-1,1 0 1,-1 0-1,1-1 1,0 1-1,-1 0 1,1 0-1,-1 0 1,1 0 0,-1-1-1,1 1 1,-1 0-1,1-1 1,-1 1-1,1 0 1,-1-1-1,1 1 1,-1 0 0,1-1-1,-1 1 1,0-1-1,1 1 1,-1-1-1,0 1 1,1-1-1,-1 1 1,0-1-1,0 0 1,1 0 0,0-5-3089</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9.166"/>
    </inkml:context>
    <inkml:brush xml:id="br0">
      <inkml:brushProperty name="width" value="0.05" units="cm"/>
      <inkml:brushProperty name="height" value="0.05" units="cm"/>
      <inkml:brushProperty name="color" value="#008C3A"/>
    </inkml:brush>
  </inkml:definitions>
  <inkml:trace contextRef="#ctx0" brushRef="#br0">0 17 14102,'0'0'9285,"321"-3"-8261,-265 1-688,-11-4-304,-8 3-64,-12 0-496,-12 3-752</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9.529"/>
    </inkml:context>
    <inkml:brush xml:id="br0">
      <inkml:brushProperty name="width" value="0.05" units="cm"/>
      <inkml:brushProperty name="height" value="0.05" units="cm"/>
      <inkml:brushProperty name="color" value="#008C3A"/>
    </inkml:brush>
  </inkml:definitions>
  <inkml:trace contextRef="#ctx0" brushRef="#br0">0 32 14839,'0'0'9140,"346"-17"-8804,-276 11-336,-14 6-848,-43-5-2466,-1 2-4641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29.895"/>
    </inkml:context>
    <inkml:brush xml:id="br0">
      <inkml:brushProperty name="width" value="0.05" units="cm"/>
      <inkml:brushProperty name="height" value="0.05" units="cm"/>
      <inkml:brushProperty name="color" value="#008C3A"/>
    </inkml:brush>
  </inkml:definitions>
  <inkml:trace contextRef="#ctx0" brushRef="#br0">1 71 13718,'0'0'11008,"17"16"-10760,-12-10-231,6 3-7,-1 1-1,0 0 1,-1 0-1,0 1 0,0 1 1,-2-1-1,1 2 1,-1-1-1,-1 0 1,0 1-1,4 14 1,0 29 22,-2-1 0,-2 1 1,-3 107-1,-3-123 23,0-39-43,0 0-1,-1 0 1,1-1 0,0 1-1,0 0 1,-1-1 0,1 1 0,0 0-1,-1-1 1,1 1 0,0-1-1,-1 1 1,1 0 0,-1-1 0,1 1-1,-1-1 1,0 1 0,1-1-1,-1 0 1,1 1 0,-1-1-1,0 1 1,1-1 0,-1 0 0,0 0-1,0 1 1,1-1 0,-1 0-1,0 0 1,1 0 0,-1 0 0,0 0-1,0 0 1,-1 0 0,0 0 31,0 0 1,0 0 0,0 0 0,0-1-1,-1 1 1,1-1 0,0 1-1,0-1 1,0 0 0,0 1 0,1-1-1,-1 0 1,-2-2 0,0 0 3,1-1 0,0 0 0,-1 1 1,2-1-1,-1 0 0,0-1 0,1 1 0,0 0 1,0-1-1,0 1 0,1-1 0,-1 0 0,1 1 1,-1-10-1,0-7-8,1-1 1,1-24-1,1 17 2,0 17-38,0 0 1,2-1-1,-1 1 1,1 0 0,1 0-1,0 1 1,1-1-1,0 1 1,1 0-1,0 0 1,1 0-1,0 1 1,0 0-1,1 1 1,1 0 0,-1 0-1,19-14 1,11-7-48,0 3 1,2 1 0,57-27-1,-75 40-6,2 1-1,-1 1 0,1 2 1,1 0-1,0 1 0,0 2 1,0 0-1,45-3 0,-67 10 39,-1-1-1,1 0 1,-1 0-1,1 1 1,0 0-1,-1-1 1,1 1-1,-1 0 1,0 0-1,1 0 1,-1 1-1,0-1 1,1 1-1,-1-1 1,0 1-1,0-1 1,0 1-1,1 2 1,1 2 12,0-1 1,0 0-1,-1 1 1,0 0-1,0-1 0,-1 1 1,3 8-1,1 9 46,-1-1 0,-1 1 0,1 27-1,-1 229 455,-6-154 17</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30.217"/>
    </inkml:context>
    <inkml:brush xml:id="br0">
      <inkml:brushProperty name="width" value="0.05" units="cm"/>
      <inkml:brushProperty name="height" value="0.05" units="cm"/>
      <inkml:brushProperty name="color" value="#008C3A"/>
    </inkml:brush>
  </inkml:definitions>
  <inkml:trace contextRef="#ctx0" brushRef="#br0">1 72 9989,'0'0'22218,"207"-57"-23915,-194 43-2209</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6.934"/>
    </inkml:context>
    <inkml:brush xml:id="br0">
      <inkml:brushProperty name="width" value="0.05" units="cm"/>
      <inkml:brushProperty name="height" value="0.05" units="cm"/>
      <inkml:brushProperty name="color" value="#E71224"/>
    </inkml:brush>
  </inkml:definitions>
  <inkml:trace contextRef="#ctx0" brushRef="#br0">347 1 10757,'0'0'6139,"-38"35"-5830,7-6-171,2 1 0,0 1 0,-33 50 0,56-69-61,0 0-1,1 1 0,0-1 0,1 1 1,0 1-1,1-1 0,1 0 1,0 1-1,1-1 0,0 1 0,2 24 1,-1 21 204,14 376 1345,65 215-268,-43 36-899,-32-1-109,-4-504-329,-1-74 123,-4-1 0,-5 0 0,-5 0 0,-4-1 0,-38 119 0,-82 147 913,135-364-1413,2-9-1033,2-14-2094,0 12 2865,0-37-5419</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8.832"/>
    </inkml:context>
    <inkml:brush xml:id="br0">
      <inkml:brushProperty name="width" value="0.05" units="cm"/>
      <inkml:brushProperty name="height" value="0.05" units="cm"/>
      <inkml:brushProperty name="color" value="#E71224"/>
    </inkml:brush>
  </inkml:definitions>
  <inkml:trace contextRef="#ctx0" brushRef="#br0">466 0 10405,'0'0'9708,"74"13"-8819,-13-1-708,461 74 926,1003 36-341,6-106-224,-1282-16-321,-208 0-201,859 8 419,3 44-338,16 2-34,50-54 1670,-960 7-1337,19 18-271,-1 0 0,-2 2-1,0 1 1,40 61 0,-50-70-114,-1 3 15,0 0 1,-2 1-1,0 0 0,-1 1 1,-2 0-1,0 1 1,10 50-1,-10-17 91,-3 1 0,-1 86-1,-5-128-77,6 327 780,0-240-633,26 134 0,-4-88-22,-6 0 0,4 224 1,-27 111-57,-3-425-116,-2 0 0,-2 0 0,-3-1 0,-20 60 0,-90 222 82,83-244-43,23-47 18,2 0 0,2 0 0,3 1 0,1 0 0,3 1 0,2-1 0,6 66 0,-4-109-50,1 1-1,1-1 1,-1 0-1,1 0 1,1 0-1,-1 0 1,1-1-1,1 1 1,-1-1-1,1 0 1,1 1-1,-1-2 1,11 13-1,3-1 6,0 0-1,2-2 1,23 16 0,0 1-4,-41-31 1,0-1 1,0 1 0,0 0 0,0 0-1,0 0 1,0 0 0,0 0 0,-1 0 0,1 1-1,-1-1 1,1 0 0,-1 1 0,0-1-1,0 1 1,0 0 0,-1-1 0,1 1 0,0 0-1,-1-1 1,0 1 0,0 0 0,0 0-1,0 3 1,0-6 5,-179 11 20,67-2 47,-1670 14-152,1194-26 82,306 5-75,-328-5 118,129-35-134,162 9-10,-497-14 127,99 7-82,-1378-52-248,1895 78 101,-30 0 35,106 10 83,123 0 197,1 1-121,0 0 0,0 0 0,1 0 0,-1-1 0,0 1 0,1 0 0,-1 0 0,1-1 1,-1 1-1,1 0 0,-1-1 0,1 1 0,-1-1 0,1 1 0,-1 0 0,1-1 0,0 1 0,0-1 0,-1 0 0,1 1 0,0-1 0,0 0 0,-1 1 0,1-1 1,0 0-1,0 0 0,0 1 0,-1-1 0,1 0 0,0 0 0,0 0 0,1 0 0,38 1-93,-27-1 78,55 3-4146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35.206"/>
    </inkml:context>
    <inkml:brush xml:id="br0">
      <inkml:brushProperty name="width" value="0.05" units="cm"/>
      <inkml:brushProperty name="height" value="0.05" units="cm"/>
      <inkml:brushProperty name="color" value="#008C3A"/>
    </inkml:brush>
  </inkml:definitions>
  <inkml:trace contextRef="#ctx0" brushRef="#br0">513 172 2977,'0'0'22856,"6"6"-22144,4 6-623,-2-1-1,1 1 1,-2 1 0,1 0-1,-2 0 1,0 0-1,0 1 1,-1-1-1,-1 1 1,0 1-1,3 24 1,0 16 125,1 103 1,-9 32 300,-1-179-492,1-1 0,-2 0 0,1 0-1,-1 0 1,-1-1 0,1 1 0,-2-1 0,1 1 0,-1-1 0,-1-1 0,0 1 0,-9 10 0,-11 10 150,-56 49 0,62-60-70,6-5-8,0-2 0,0 0-1,-20 12 1,27-19-66,0-1-1,0 0 0,-1 0 0,1-1 0,-1 1 1,0-2-1,1 1 0,-1-1 0,-15 0 0,9 0-9,-1-1-1,1-1 0,0-1 1,-1 0-1,-17-5 1,25 5-11,1-1 0,-1-1 0,1 1 0,-1-1 0,1 0 0,0 0 1,0-1-1,1 1 0,-1-1 0,1-1 0,0 1 0,-4-7 0,-1-1-38,2-1 0,0 0 0,0 0 0,2-1 0,0 1 0,0-1 0,1-1 0,1 1 0,1-1 0,-3-24 0,2-18-297,4-92 0,2 62 175,-3 69 69,1 0 0,0 0 0,2 0-1,0 1 1,1-1 0,1 0 0,0 1 0,2 0 0,0 0-1,1 0 1,11-18 0,1 6-281,2 2 1,1 0-1,1 2 0,2 0 0,0 2 0,1 1 1,2 1-1,0 1 0,2 1 0,53-26 0,-70 42 398,-1 1 0,1 0 1,0 1-1,1 1 0,-1 0 0,0 1 0,0 0 0,0 1 0,16 3 0,-14-3-17,351 46 588,-330-42-495,-36 3 954,0 19-4991,0-16-718,0 0-3372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8.314"/>
    </inkml:context>
    <inkml:brush xml:id="br0">
      <inkml:brushProperty name="width" value="0.05" units="cm"/>
      <inkml:brushProperty name="height" value="0.05" units="cm"/>
      <inkml:brushProperty name="color" value="#004F8B"/>
    </inkml:brush>
  </inkml:definitions>
  <inkml:trace contextRef="#ctx0" brushRef="#br0">0 1 18408,'0'0'7892,"189"8"-7172,-107-8-720,-26 0 112,-12 0 0,-12 3-224,-13 6 16,-7-1-272,-12 3-560,0-2-1217</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35.923"/>
    </inkml:context>
    <inkml:brush xml:id="br0">
      <inkml:brushProperty name="width" value="0.05" units="cm"/>
      <inkml:brushProperty name="height" value="0.05" units="cm"/>
      <inkml:brushProperty name="color" value="#008C3A"/>
    </inkml:brush>
  </inkml:definitions>
  <inkml:trace contextRef="#ctx0" brushRef="#br0">26 0 15223,'0'0'15111,"-25"29"-14839,25-27-240,0 1 0,0 0 64,0 3-192,0-3-608,0 5-1329</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36.809"/>
    </inkml:context>
    <inkml:brush xml:id="br0">
      <inkml:brushProperty name="width" value="0.05" units="cm"/>
      <inkml:brushProperty name="height" value="0.05" units="cm"/>
      <inkml:brushProperty name="color" value="#008C3A"/>
    </inkml:brush>
  </inkml:definitions>
  <inkml:trace contextRef="#ctx0" brushRef="#br0">107 0 17928,'0'0'8212,"23"3"-7865,405 43-691,-427-46 343,-1 0 1,1 0 0,0 1 0,0-1 0,0 0 0,-1 0 0,1 1-1,0-1 1,0 1 0,-1-1 0,1 0 0,0 1 0,0 0 0,-1-1-1,1 1 1,-1-1 0,1 1 0,-1 0 0,1-1 0,-1 1 0,1 0-1,-1-1 1,1 1 0,-1 0 0,0 0 0,1 0 0,-1-1 0,0 1-1,0 0 1,0 0 0,0 0 0,0 0 0,0-1 0,0 1 0,0 0-1,0 0 1,0 0 0,0 0 0,0-1 0,0 1 0,-1 0 0,1 0-1,0 0 1,-1-1 0,0 2 0,-1 3 11,0 0 0,0 0 1,0-1-1,0 1 0,-1-1 0,0 1 0,-5 4 0,-28 29 5,2 2 0,-53 79 0,47-51 6,6-7 42,-75 98 0,76-119 7,-1-3 0,-2 0 1,-68 53-1,108-87 64,13-1-150,25-1-129,-40-1 142,300-15-719,-75 1 422,-149 15 280,-41 0 27,1-2-1,54-8 0,-89 9 452,-3 0-507,0-1 0,0 1 0,1-1 0,-1 1 1,0 0-1,0-1 0,0 1 0,0-1 0,0 1 0,0-1 0,0 1 0,0 0 0,0-1 1,0 1-1,0-1 0,0 1 0,0-1 0,0 1 0,0 0 0,-1-1 0,1 1 0,0-1 1,0 1-1,0 0 0,-1-1 0,1 1 0,0 0 0,0-1 0,-1 1 0,1 0 1,0 0-1,-1-1 0,1 1 0,0 0 0,-1 0 0,1-1 0,0 1 0,-1 0 0,-51-9-7211,27 6 667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37.238"/>
    </inkml:context>
    <inkml:brush xml:id="br0">
      <inkml:brushProperty name="width" value="0.05" units="cm"/>
      <inkml:brushProperty name="height" value="0.05" units="cm"/>
      <inkml:brushProperty name="color" value="#008C3A"/>
    </inkml:brush>
  </inkml:definitions>
  <inkml:trace contextRef="#ctx0" brushRef="#br0">0 1 4018,'0'0'14238,"6"1"-12866,398 46 1225,-345-42-2276,-59-5-403,1 0-1,-1 0 0,1 0 1,-1 0-1,1 0 0,-1 1 1,1-1-1,-1 0 0,1 0 1,-1 0-1,0 0 0,1 1 1,-1-1-1,1 0 0,-1 0 0,0 1 1,1-1-1,-1 0 0,0 1 1,1-1-1,-1 0 0,0 1 1,1-1-1,-1 1 0,0-1 1,0 0-1,1 1 0,-1-1 1,0 1-1,0-1 0,0 1 1,0-1-1,0 1 0,0-1 1,0 1-1,0-1 0,0 1 1,0-1-1,0 1 0,-4 7-4619,-6 0-1975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37.921"/>
    </inkml:context>
    <inkml:brush xml:id="br0">
      <inkml:brushProperty name="width" value="0.05" units="cm"/>
      <inkml:brushProperty name="height" value="0.05" units="cm"/>
      <inkml:brushProperty name="color" value="#008C3A"/>
    </inkml:brush>
  </inkml:definitions>
  <inkml:trace contextRef="#ctx0" brushRef="#br0">0 18 8452,'0'0'8038,"58"0"-6442,679-2 1891,1319-13 429,-2040 15-3911,-14 0 75,-21 0-598,-6 0-4172,-3 3-3641,5 3-2696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0.087"/>
    </inkml:context>
    <inkml:brush xml:id="br0">
      <inkml:brushProperty name="width" value="0.05" units="cm"/>
      <inkml:brushProperty name="height" value="0.05" units="cm"/>
      <inkml:brushProperty name="color" value="#008C3A"/>
    </inkml:brush>
  </inkml:definitions>
  <inkml:trace contextRef="#ctx0" brushRef="#br0">683 39 14198,'0'0'12054,"-3"-6"-11363,2 4-636,-1-1-1,0 1 1,0 0-1,0-1 1,-1 1 0,1 0-1,-1 0 1,1 0 0,-1 1-1,1-1 1,-1 1-1,0-1 1,0 1 0,0 0-1,0 0 1,0 0 0,0 0-1,0 1 1,0-1-1,0 1 1,0 0 0,-4 0-1,-95 0 303,62 1-289,2-2-17,0 2 1,0 1 0,1 2-1,-1 2 1,-67 19-1,86-18-55,0-2 5,1 1 0,0 1 0,0 0 1,0 2-1,-28 18 0,44-25-11,0 0 0,0 0-1,0 1 1,0-1 0,0 1 0,0 0 0,1 0-1,-1-1 1,1 1 0,0 0 0,0 0 0,0 0-1,0 0 1,0 4 0,1-6 5,0 1 0,0 0-1,0 0 1,0-1 0,0 1 0,0 0 0,0 0-1,0-1 1,1 1 0,-1 0 0,1-1-1,-1 1 1,1 0 0,0-1 0,0 1 0,0-1-1,-1 1 1,1-1 0,1 1 0,-1-1-1,0 0 1,0 0 0,0 1 0,1-1 0,-1 0-1,1 0 1,-1 0 0,1 0 0,1 0-1,22 9-80,0-2 0,1-1 0,0-1-1,0-1 1,42 2 0,148-2-717,-168-5 523,137 0-587,-282-2 1182,36 0-280,-73 6 0,111-1-41,1 0 0,0 2 0,1 0 0,-1 2 1,1 0-1,-40 20 0,37-15 4,1 1-1,1 1 1,1 1 0,0 0 0,-34 34-1,53-46 2,-1 1 0,1 0 0,0 0-1,1-1 1,-1 1 0,1 0-1,-1 0 1,1 1 0,0-1-1,1 0 1,-1 0 0,1 0-1,0 1 1,0-1 0,1 7 0,-1 2-51,0-11 52,1-1 0,-1 1 0,0 0-1,1-1 1,-1 1 0,1-1-1,-1 1 1,1-1 0,0 1 0,0-1-1,0 1 1,0-1 0,0 1 0,0-1-1,0 0 1,0 0 0,0 0-1,0 0 1,1 1 0,-1-2 0,1 1-1,-1 0 1,1 0 0,-1 0-1,1-1 1,-1 1 0,1-1 0,-1 1-1,1-1 1,2 1 0,57 5-43,-48-6 52,113 6-515,184-16 1,-275 6 295,-1-2 1,41-12-1,-61 14 136,0-1-1,-1 0 1,1-1-1,-1 0 1,0-1-1,-1-1 1,21-15-1,-30 18 261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0.821"/>
    </inkml:context>
    <inkml:brush xml:id="br0">
      <inkml:brushProperty name="width" value="0.05" units="cm"/>
      <inkml:brushProperty name="height" value="0.05" units="cm"/>
      <inkml:brushProperty name="color" value="#008C3A"/>
    </inkml:brush>
  </inkml:definitions>
  <inkml:trace contextRef="#ctx0" brushRef="#br0">529 0 9028,'0'0'4850,"-239"167"-3857,164-45 672,5 50-1,7 46 1,19 43 464,13 22-544,25-6-257,6-11-1055,37-31-33,114-39-112,57-38-256,44-39-32,6-28-481,-158-91-3249,-24 0-4593</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1.549"/>
    </inkml:context>
    <inkml:brush xml:id="br0">
      <inkml:brushProperty name="width" value="0.05" units="cm"/>
      <inkml:brushProperty name="height" value="0.05" units="cm"/>
      <inkml:brushProperty name="color" value="#008C3A"/>
    </inkml:brush>
  </inkml:definitions>
  <inkml:trace contextRef="#ctx0" brushRef="#br0">214 0 7123,'0'0'8380,"30"42"-7091,-2-4-1033,73 100 1128,129 235 1,-200-311-1288,-3 2 1,-3 1-1,-3 0 1,-2 2-1,-4 0 0,-2 1 1,7 138-1,-20-195-99,0 188 15,-2-169-36,-1 0 0,-2 0 0,-1-1 0,-14 44 0,6-39-80,-1 0 0,-2-2 0,-2 0 1,0 0-1,-2-2 0,-32 35 0,22-31 120,-1-1 0,-2-1 0,-1-2 0,-62 41 0,82-62 129,-2 0 0,1 0 0,-1-2 0,0 0 0,-1-1 0,-19 4 0,29-8-134,0 0 1,0-1 0,0 0 0,0-1-1,0 0 1,0 0 0,0-1-1,0 1 1,0-2 0,0 1 0,0-1-1,0-1 1,1 1 0,-1-1 0,1-1-1,-8-3 1,10 3-50,-1 0 0,1-1 0,0 1 0,0-1 0,0 0 0,1-1-1,-1 1 1,1-1 0,-3-6 0,4 6-597,0 0 0,1 0 0,-1 0-1,1 0 1,1 0 0,-3-13 0,2-37-11825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2.279"/>
    </inkml:context>
    <inkml:brush xml:id="br0">
      <inkml:brushProperty name="width" value="0.05" units="cm"/>
      <inkml:brushProperty name="height" value="0.05" units="cm"/>
      <inkml:brushProperty name="color" value="#008C3A"/>
    </inkml:brush>
  </inkml:definitions>
  <inkml:trace contextRef="#ctx0" brushRef="#br0">0 5 5539,'0'0'15367,"2"0"-14850,33-2-95,-20 1-395,1 0 0,-1 1 0,31 4 0,-43-4-45,0 0 0,0 1-1,0 0 1,-1 0 0,1-1-1,0 2 1,-1-1 0,1 0-1,-1 0 1,1 1-1,-1-1 1,0 1 0,0 0-1,0 0 1,0 0 0,0 0-1,0 0 1,0 0-1,0 0 1,-1 1 0,1-1-1,-1 1 1,0-1 0,0 1-1,0-1 1,0 1 0,1 4-1,1 16-62,0-1-1,-2 42 1,-1-54 82,-1 0 0,0 0 1,-1-1-1,1 1 1,-2 0-1,1-1 0,-2 0 1,-7 18-1,7-22 28,0 0 0,-1 0 0,1 0 0,-1 0 0,0-1 1,-1 0-1,1 0 0,-7 4 0,6-5 51,1 1 1,-1 0-1,1 0 1,0 1-1,-9 9 0,14-14-81,0 1 0,-1-1 0,1 0 0,0 0 0,0 0 0,0 1 0,0-1 0,-1 0 0,1 0 0,0 1 0,0-1 0,0 0 0,0 0 0,0 1 0,0-1 0,0 0 0,0 0 0,0 1 0,0-1 0,0 0 0,0 1 0,0-1 0,0 0 0,0 0 0,0 1 0,0-1 0,0 0 0,0 0 0,0 1 0,1-1 0,-1 0 0,0 0 0,0 1 0,0-1-1,0 0 1,0 0 0,1 0 0,-1 1 0,0-1 0,0 0 0,0 0 0,1 0 0,16 5-79,27-4-87,-38-2 141,81 2-287,164-5 180,-239 2 127,0 0-1,0 0 0,0-2 0,13-5 1,31-6-3632</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2.619"/>
    </inkml:context>
    <inkml:brush xml:id="br0">
      <inkml:brushProperty name="width" value="0.05" units="cm"/>
      <inkml:brushProperty name="height" value="0.05" units="cm"/>
      <inkml:brushProperty name="color" value="#008C3A"/>
    </inkml:brush>
  </inkml:definitions>
  <inkml:trace contextRef="#ctx0" brushRef="#br0">1 0 15607,'0'0'8660,"277"31"-8548,-221-28-176,7 0 64,-6-3-48,-7 0-1825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3.100"/>
    </inkml:context>
    <inkml:brush xml:id="br0">
      <inkml:brushProperty name="width" value="0.05" units="cm"/>
      <inkml:brushProperty name="height" value="0.05" units="cm"/>
      <inkml:brushProperty name="color" value="#008C3A"/>
    </inkml:brush>
  </inkml:definitions>
  <inkml:trace contextRef="#ctx0" brushRef="#br0">0 1 4002,'0'0'14022,"145"17"-13093,-57-12 95,6 4 385,-6-1-449,-12 1-560,-20 2-352,-12-2 32,-25-1-160,-6-5-464,-13 0-1153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48.815"/>
    </inkml:context>
    <inkml:brush xml:id="br0">
      <inkml:brushProperty name="width" value="0.05" units="cm"/>
      <inkml:brushProperty name="height" value="0.05" units="cm"/>
      <inkml:brushProperty name="color" value="#004F8B"/>
    </inkml:brush>
  </inkml:definitions>
  <inkml:trace contextRef="#ctx0" brushRef="#br0">17 257 14663,'0'0'8067,"-3"-25"-7725,-9-81 15,12 102-325,-1 0-1,1-1 0,0 1 1,0 0-1,0 0 0,1 0 1,-1 0-1,1 0 0,0 0 1,0 0-1,1 0 0,-1 0 1,1 0-1,0 0 0,0 1 1,0-1-1,0 1 0,1-1 1,2-2-1,11-18 57,-16 23-73,0 0-1,1 0 0,-1 0 1,0 0-1,1 0 0,-1 0 1,0 0-1,1 0 0,-1 0 1,1 0-1,0 0 0,-1 1 1,1-1-1,0 0 0,-1 0 1,1 1-1,0-1 1,0 1-1,-1-1 0,1 0 1,0 1-1,0 0 0,0-1 1,0 1-1,0-1 0,0 1 1,0 0-1,0 0 0,0-1 1,0 1-1,0 0 0,0 0 1,0 0-1,0 0 0,0 0 1,0 1-1,0-1 0,0 0 1,0 0-1,0 1 0,0-1 1,0 0-1,-1 1 0,1-1 1,0 1-1,0-1 0,0 1 1,0-1-1,-1 1 0,1 0 1,0 0-1,0-1 0,-1 1 1,1 0-1,0 1 0,3 4-11,0 0-1,-1 1 0,0-1 0,0 1 0,0 0 0,-1 0 1,0 0-1,0 0 0,0 8 0,6 75 205,-5-49-59,4 256 609,-8-205 385,1-90-1040,0-1 1,-1 0-1,1 1 0,0-1 1,0 0-1,0 0 0,0 1 1,0-1-1,1 0 0,-1 1 1,0-1-1,0 0 0,1 0 1,-1 1-1,1-1 0,-1 0 1,1 0-1,0 0 0,-1 0 1,1 0-1,0 0 0,0 0 0,2 2 1,-2-4-246,-1 1-1,1-1 1,0 0 0,0 0 0,0 0-1,-1 0 1,1 1 0,-1-1 0,1 0 0,0 0-1,-1 0 1,0 0 0,1 0 0,-1-1-1,0 1 1,1 0 0,-1 0 0,0 0 0,0 0-1,0 0 1,0 0 0,0 0 0,0-1-1,0 1 1,0 0 0,-1-1 0,1-8-3395,0 1-2120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3.484"/>
    </inkml:context>
    <inkml:brush xml:id="br0">
      <inkml:brushProperty name="width" value="0.05" units="cm"/>
      <inkml:brushProperty name="height" value="0.05" units="cm"/>
      <inkml:brushProperty name="color" value="#008C3A"/>
    </inkml:brush>
  </inkml:definitions>
  <inkml:trace contextRef="#ctx0" brushRef="#br0">0 1 15815,'0'0'10584,"12"9"-10397,-2-1-209,1 1 1,-1 1-1,-1 0 1,1 0 0,-2 1-1,0 0 1,0 0 0,7 15-1,-1-1 28,-1 2 0,-2-1 0,0 2 0,-2 0 0,-1 0 0,-1 0 0,-1 1 0,3 54 0,-9-5 149,0-78 189,0-43 267,-1 10-318,0 25-243,0-1 1,0 1-1,1-1 1,1 0-1,-1 1 1,1-1-1,1 0 1,-1 1-1,2 0 1,-1-1-1,1 1 1,0 0 0,6-10-1,9-6-40,1 1 1,0 0-1,2 2 1,1 0-1,1 1 0,0 2 1,1 0-1,51-27 0,-68 42-51,0 1 0,1 0 0,-1 0-1,0 1 1,1-1 0,-1 2 0,1-1-1,0 1 1,-1 0 0,1 1 0,-1 0-1,1 0 1,-1 1 0,0 0 0,1 0-1,-1 0 1,0 1 0,0 0 0,-1 1-1,1-1 1,0 1 0,-1 1 0,0-1-1,0 1 1,8 9 0,3 9 31,-1 0 0,0 2 0,-2 0 0,-1 1 0,15 43 0,0-4 3,-24-58 14,-1 0 0,0 0 0,-1 0 0,0 0 0,0 0 0,0 1 0,-1-1 0,0 1 0,0 7 0,-1-14-87,-13-24-4474,1 4-5443</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43.816"/>
    </inkml:context>
    <inkml:brush xml:id="br0">
      <inkml:brushProperty name="width" value="0.05" units="cm"/>
      <inkml:brushProperty name="height" value="0.05" units="cm"/>
      <inkml:brushProperty name="color" value="#008C3A"/>
    </inkml:brush>
  </inkml:definitions>
  <inkml:trace contextRef="#ctx0" brushRef="#br0">0 1 20922,'0'0'5362</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53.674"/>
    </inkml:context>
    <inkml:brush xml:id="br0">
      <inkml:brushProperty name="width" value="0.05" units="cm"/>
      <inkml:brushProperty name="height" value="0.05" units="cm"/>
      <inkml:brushProperty name="color" value="#008C3A"/>
    </inkml:brush>
  </inkml:definitions>
  <inkml:trace contextRef="#ctx0" brushRef="#br0">384 0 11029,'0'0'8481,"0"11"-4295,0 15-3417,0-6-640,1-11-93,0 0 0,-1 0 0,0 0-1,0 1 1,-1-1 0,-1 0 0,1 0-1,-2 0 1,1-1 0,-1 1 0,0 0-1,-1-1 1,0 0 0,0 0-1,-10 13 1,-4 0-16,-1 0-1,-1-1 1,-32 24-1,40-34 21,-1-1 1,-1-1-1,1-1 0,-1 0 1,0 0-1,-1-1 0,-23 6 0,35-11-47,0 0-1,0-1 1,0 1-1,0-1 1,0 1-1,0-1 1,-1 0-1,1 0 0,0-1 1,0 1-1,0 0 1,0-1-1,0 0 1,0 0-1,0 0 1,0 0-1,0 0 1,0-1-1,0 1 0,1-1 1,-1 0-1,0 0 1,1 0-1,0 0 1,-1 0-1,-2-4 1,2 1-99,0-1 0,0 1 1,1-1-1,0 0 1,0 0-1,0 0 0,0 0 1,1 0-1,0 0 0,1 0 1,-1-1-1,1-5 1,1 10 65,-1 1 0,1-1 0,-1 1 0,1-1 0,0 1 0,0 0 0,-1-1 0,1 1 1,0 0-1,0 0 0,0-1 0,0 1 0,0 0 0,1 0 0,-1 0 0,0 0 0,0 1 0,1-1 1,-1 0-1,1 0 0,-1 1 0,0-1 0,1 1 0,2-1 0,47-12-480,-37 10 298,-5 1 163,28-8-666,0 2-1,1 1 0,67-3 1,-103 11 721,0 0-1,1 0 1,-1 0 0,-1 0 0,1 1 0,0-1-1,0 1 1,0-1 0,-1 1 0,1-1 0,-1 1 0,1 0-1,-1 0 1,1 0 0,-1 0 0,0 0 0,0 0-1,1 2 1,18 41 289,-13-22-64,-5-18 19,-1 1 0,1-1 0,0 0 0,0 1 0,1-1 0,5 8-1,-6-11-182,0 0-1,-1 0 0,1-1 1,0 1-1,1-1 0,-1 1 0,0-1 1,0 0-1,1 0 0,-1 0 0,0 0 1,1 0-1,-1-1 0,1 1 0,-1-1 1,1 0-1,-1 1 0,1-1 0,3 0 1,-3 0-388,13-1-100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54.076"/>
    </inkml:context>
    <inkml:brush xml:id="br0">
      <inkml:brushProperty name="width" value="0.05" units="cm"/>
      <inkml:brushProperty name="height" value="0.05" units="cm"/>
      <inkml:brushProperty name="color" value="#008C3A"/>
    </inkml:brush>
  </inkml:definitions>
  <inkml:trace contextRef="#ctx0" brushRef="#br0">277 1 7988,'0'0'10871,"-2"27"-10585,-11 91-185,11-106-66,0-1-1,-1-1 0,-1 1 1,0 0-1,-1-1 0,0 0 1,0 0-1,-1 0 0,0-1 1,-1 0-1,-9 11 0,-15 21 133,-3 11 629,3 1-1,2 2 1,-30 81 0,53-122-458,-1 10 655,7-23-881,0-1-196,0 0-1,0 0 0,0 1 1,0-1-1,0 0 1,0 0-1,1 0 1,-1 1-1,0-1 0,0 0 1,0 0-1,0 1 1,0-1-1,0 0 0,0 0 1,1 0-1,-1 1 1,0-1-1,0 0 1,0 0-1,0 0 0,1 0 1,-1 0-1,0 1 1,0-1-1,0 0 0,1 0 1,-1 0-1,0 0 1,0 0-1,1 0 1,-1 0-1,0 0 0,0 0 1,1 0-1,-1 0 1,0 0-1,0 0 1,0 0-1,1 0 0,-1 0 1,0 0-1,0 0 1,1 0-1,-1 0 0,0 0 1,0 0-1,1 0 1,-1 0-1,0-1 1,0 1-1,0 0 0,1 0 1,2-1-605,12-5-1335,-5-3-2749,-4 1-1878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54.683"/>
    </inkml:context>
    <inkml:brush xml:id="br0">
      <inkml:brushProperty name="width" value="0.05" units="cm"/>
      <inkml:brushProperty name="height" value="0.05" units="cm"/>
      <inkml:brushProperty name="color" value="#008C3A"/>
    </inkml:brush>
  </inkml:definitions>
  <inkml:trace contextRef="#ctx0" brushRef="#br0">327 1 2417,'0'0'18219,"-6"17"-17309,7 6-927,0-18 23,-1-1 0,1 1 1,-1 0-1,0-1 0,0 1 0,0 0 1,-1-1-1,0 1 0,0 0 1,0-1-1,0 1 0,-1-1 0,1 0 1,-1 1-1,0-1 0,-1 0 0,1 0 1,-1 0-1,1-1 0,-7 7 1,-24 13 349,0-1 1,-2-3 0,-70 31 0,75-37-80,25-11-227,0 1 0,0-1 0,-1 0 0,1-1-1,0 1 1,-1-1 0,1 0 0,-10 0 0,142 0 1386,-48 1-1995,-28-2-6105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6:56.208"/>
    </inkml:context>
    <inkml:brush xml:id="br0">
      <inkml:brushProperty name="width" value="0.05" units="cm"/>
      <inkml:brushProperty name="height" value="0.05" units="cm"/>
      <inkml:brushProperty name="color" value="#008C3A"/>
    </inkml:brush>
  </inkml:definitions>
  <inkml:trace contextRef="#ctx0" brushRef="#br0">114 71 6035,'0'0'10951,"8"-7"-6080,34-22-3624,23 0-798,-17 23-3014,-48 33 2098,0-21 478,0 0-1,0 0 1,0 0-1,-1 0 1,0 0-1,-1 0 0,1 0 1,-1-1-1,0 1 1,0 0-1,-1-1 1,0 0-1,0 1 1,0-1-1,0 0 0,-1-1 1,0 1-1,0 0 1,0-1-1,-1 0 1,1 0-1,-8 4 1,-20 17 95,-1-2 0,-1-1 0,-1-1 0,-45 18 0,92-40-51,0 0 0,0 1 0,20 2 0,8-1-432,278-1-575,-316 0 2085</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9:03.372"/>
    </inkml:context>
    <inkml:brush xml:id="br0">
      <inkml:brushProperty name="width" value="0.05" units="cm"/>
      <inkml:brushProperty name="height" value="0.05" units="cm"/>
      <inkml:brushProperty name="color" value="#008C3A"/>
    </inkml:brush>
  </inkml:definitions>
  <inkml:trace contextRef="#ctx0" brushRef="#br0">69 48 7459,'0'0'9138,"-16"0"-8194,-24 0-1008,28 0 7318,152-6-7004,162-30-1,-299 36-1017,25-4 1696,-19 3-4752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9:04.041"/>
    </inkml:context>
    <inkml:brush xml:id="br0">
      <inkml:brushProperty name="width" value="0.05" units="cm"/>
      <inkml:brushProperty name="height" value="0.05" units="cm"/>
      <inkml:brushProperty name="color" value="#008C3A"/>
    </inkml:brush>
  </inkml:definitions>
  <inkml:trace contextRef="#ctx0" brushRef="#br0">0 205 5362,'0'0'12203,"3"-9"-10042,6 4-2043,-1 0 0,1 0 0,0 0 0,1 1 0,-1 0-1,1 1 1,14-3 0,12-5-12,6-5-106,0 2 1,0 2-1,2 2 0,-1 2 1,1 2-1,50-1 1,76 18 495,-157-11-456,0 0 1,1-1 0,-1-1-1,0 0 1,-1 0-1,19-7 1,-23 6-48,-1-1 0,1 0 1,-1 0-1,0 0 0,0-1 0,-1 0 0,0-1 1,0 1-1,0-1 0,0 0 0,6-10 1,-12 16-22,0 0 0,0 0 0,0 1 0,1-1 0,-1 0 0,0 0 0,0 0 0,0 0 0,0 0 0,0 0 0,0 0 0,0 0 0,0 1 1,1-1-1,-1 0 0,0 0 0,0 0 0,0 0 0,0 0 0,0 0 0,1 0 0,-1 0 0,0 0 0,0 0 0,0 0 0,0 0 0,0 0 0,1 0 1,-1 0-1,0 0 0,0 0 0,0 0 0,0 0 0,0 0 0,0 0 0,1-1 0,-1 1 0,0 0 0,0 0 0,0 0 0,0 0 0,0 0 1,0 0-1,0 0 0,1 0 0,-1 0 0,0-1 0,0 1 0,0 0 0,0 0 0,0 0 0,0 0 0,0 0 0,0 0 0,0-1 0,0 1 1,0 0-1,0 0 0,0 0 0,0-1 0,-6 16-1454,-1-7 1137,0-1-1,-1 0 1,0 0-1,0-1 1,0 0-1,-1 0 1,-17 8-1,-18 7-4846,18-9-2982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9:04.438"/>
    </inkml:context>
    <inkml:brush xml:id="br0">
      <inkml:brushProperty name="width" value="0.05" units="cm"/>
      <inkml:brushProperty name="height" value="0.05" units="cm"/>
      <inkml:brushProperty name="color" value="#008C3A"/>
    </inkml:brush>
  </inkml:definitions>
  <inkml:trace contextRef="#ctx0" brushRef="#br0">1 185 9012,'0'0'11283,"30"-11"-10771,4-2-420,162-52 147,-176 59-241,295-79-506,-264 81 297,-49 38 211,-2 27 579,6-59-570,1-1-1,0 0 0,0-1 1,0 0-1,0 0 1,9-1-1,-2-2-211,-1 0 1,0 0-1,0-1 0,0-1 0,23-11 1,35-13-2979,-18 22-3923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9:05.068"/>
    </inkml:context>
    <inkml:brush xml:id="br0">
      <inkml:brushProperty name="width" value="0.05" units="cm"/>
      <inkml:brushProperty name="height" value="0.05" units="cm"/>
      <inkml:brushProperty name="color" value="#008C3A"/>
    </inkml:brush>
  </inkml:definitions>
  <inkml:trace contextRef="#ctx0" brushRef="#br0">517 81 15991,'0'0'4808,"-40"-10"-4675,-125-32-173,154 39 31,1 1-1,-1 0 1,1 1-1,-1 0 0,-13 1 1,20 1 4,1-1 1,0 1-1,0 0 0,-1 0 0,1 0 1,0 1-1,0-1 0,0 1 1,-4 3-1,-8 4-11,-3 0 20,1 1-1,1 0 0,-1 1 1,2 1-1,-28 27 0,37-32 0,0 0 0,1 0-1,0 0 1,0 1 0,1-1 0,-1 1-1,2 0 1,-1 0 0,1 1 0,0-1-1,1 1 1,0 0 0,1-1 0,-1 1-1,1 12 1,0-6-17,3 11-75,-2-25 85,0 0 1,1-1 0,-1 1-1,1 0 1,-1-1-1,1 1 1,-1 0-1,1-1 1,0 1 0,-1-1-1,1 1 1,-1-1-1,1 1 1,0-1-1,0 1 1,-1-1 0,1 0-1,0 0 1,0 1-1,-1-1 1,1 0-1,0 0 1,0 0 0,0 0-1,-1 0 1,1 0-1,0 0 1,1 0-1,1 0 1,12 1-9,0-1 1,0 0 0,0-1-1,0 0 1,-1-2 0,1 0 0,-1 0-1,1-1 1,-1-1 0,18-8-1,12-16-568,0-1 0,-2-2 0,67-66 0,-5 4 249,-85 82 671,-9 14 571,-9 1-811,0 0 0,0 0-1,-1 0 1,1 0 0,-1 0 0,0 0 0,0 0 0,0 1 0,0 2-1,0 0-252,-3 30 367,-2 0-1,-1 0 0,-1-1 1,-24 66-1,1-1 174,21-64-249,-58 267 1381,50-224-948,11-55 418,1-1 0,1 1 0,-1 34 1,0-58-3181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54.975"/>
    </inkml:context>
    <inkml:brush xml:id="br0">
      <inkml:brushProperty name="width" value="0.05" units="cm"/>
      <inkml:brushProperty name="height" value="0.05" units="cm"/>
      <inkml:brushProperty name="color" value="#004F8B"/>
    </inkml:brush>
  </inkml:definitions>
  <inkml:trace contextRef="#ctx0" brushRef="#br0">5293 201 9764,'0'0'15760,"-36"-9"-14867,-230-58 228,168 45-828,-142-14 0,-102 12-123,141 13 5,-1277-21 105,1048 77-37,289-25-182,-515 102 22,395-43 63,76-20 4,104-36-125,-7 1 27,-165 69-1,215-75-54,-4 0 33,1 2 0,1 2 0,1 1 0,-70 56 0,75-49-27,14-14 6,1 1 0,1 1 0,0 1 0,2 0 1,0 1-1,-19 31 0,27-39 13,2 0 1,-1 1 0,2 0-1,-1 0 1,2 0 0,0 0-1,0 1 1,2 0 0,-1 0-1,2 0 1,0 0 0,0 0-1,2 0 1,-1 0 0,5 18-1,-4-27-20,1-1 0,1 1-1,-1 0 1,0-1 0,1 1-1,0-1 1,0 0-1,0 0 1,1 0 0,0 0-1,-1-1 1,7 5-1,59 36 125,-43-28-94,53 28 49,2-3 0,1-4 0,105 33 0,-68-34 19,224 36-1,20-43-111,2-30 64,-300-1-49,399-28-4,57-1-49,-379 29 14,152-21 0,-60 3-15,-141 15 41,160-30-1,7-33-120,-213 52 99,0-2 0,-2-1 0,64-39 0,-95 47 17,1-2-1,-2 0 1,0 0-1,-1-1 0,0-1 1,-1 0-1,0-1 1,9-19-1,2-1 55,-5 11-45,-1-1 0,-1-1 1,-2 0-1,0-1 0,-2 0 0,-1-1 0,-2 0 1,-1-1-1,-1 1 0,-1-1 0,1-55 1,-6-180 274,-1 259-266,0 1 0,0-1 0,-1 0 0,0 1-1,0 0 1,0-1 0,-1 1 0,0 0 0,0 0 0,0 0 0,-1 0 0,0 1-1,1 0 1,-1-1 0,-1 1 0,1 1 0,-1-1 0,-4-3 0,-13-8-11,0 1 1,-36-18-1,5 8-74,-1 2 0,-106-26 0,-116-8-2674,248 51 2050,-67-9-6020,88 13 376</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49:05.419"/>
    </inkml:context>
    <inkml:brush xml:id="br0">
      <inkml:brushProperty name="width" value="0.05" units="cm"/>
      <inkml:brushProperty name="height" value="0.05" units="cm"/>
      <inkml:brushProperty name="color" value="#008C3A"/>
    </inkml:brush>
  </inkml:definitions>
  <inkml:trace contextRef="#ctx0" brushRef="#br0">1 0 17720,'0'0'9556,"6"14"-17271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0:59.677"/>
    </inkml:context>
    <inkml:brush xml:id="br0">
      <inkml:brushProperty name="width" value="0.05" units="cm"/>
      <inkml:brushProperty name="height" value="0.05" units="cm"/>
      <inkml:brushProperty name="color" value="#008C3A"/>
    </inkml:brush>
  </inkml:definitions>
  <inkml:trace contextRef="#ctx0" brushRef="#br0">860 189 17928,'0'0'3946,"-5"24"-3669,2-10-234,-85 358 2131,76-332-1985,-2-1 0,-1 0-1,-3-1 1,0-1-1,-3 0 1,-1-2 0,-1-1-1,-2 0 1,-2-2-1,-1-1 1,-1-1-1,-1-1 1,-2-2 0,-1-1-1,0-2 1,-2-1-1,-1-2 1,-69 30-1,100-49-159,-1 1-1,0-2 0,0 1 0,0 0 0,0-1 0,0 0 0,0-1 0,0 1 0,0-1 0,0 0 0,-12-2 0,14 0-9,-1 1 0,1-1 0,0 0-1,-1 0 1,1-1 0,0 1 0,1-1 0,-1 0-1,0 0 1,1 0 0,-1 0 0,1-1 0,0 1-1,0-1 1,-2-4 0,-4-6 5,1 0-1,1-1 1,0 1-1,1-1 1,1 0-1,1-1 1,0 0-1,0 1 1,-1-27-1,2-18-144,4-76 0,2 41 19,-3 63-178,8-63 1,-6 80 187,2 1 0,0 0 0,0 0 0,1 0 0,1 0-1,13-22 1,7-4-210,2 0-1,1 2 0,3 1 0,0 1 0,67-55 0,-69 66 131,2 2 0,0 2 1,2 0-1,0 3 1,1 0-1,1 3 0,59-18 1,-62 26 266,0 2 0,0 2 1,0 1-1,0 1 0,1 2 0,34 5 1,-23 1 0,0 2 1,47 16 0,-50-12 34,1-3 0,60 8 0,-90-17-89,3 2-768,-12 11-5255,-4-3-1169</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0.025"/>
    </inkml:context>
    <inkml:brush xml:id="br0">
      <inkml:brushProperty name="width" value="0.05" units="cm"/>
      <inkml:brushProperty name="height" value="0.05" units="cm"/>
      <inkml:brushProperty name="color" value="#008C3A"/>
    </inkml:brush>
  </inkml:definitions>
  <inkml:trace contextRef="#ctx0" brushRef="#br0">0 0 19785,'0'0'6387,"434"6"-6339,-333-6 16,-19 3-64,-32 8-144,-25 6-592,-25-8-2002,0 2-4865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0.393"/>
    </inkml:context>
    <inkml:brush xml:id="br0">
      <inkml:brushProperty name="width" value="0.05" units="cm"/>
      <inkml:brushProperty name="height" value="0.05" units="cm"/>
      <inkml:brushProperty name="color" value="#008C3A"/>
    </inkml:brush>
  </inkml:definitions>
  <inkml:trace contextRef="#ctx0" brushRef="#br0">0 0 16456,'0'0'7923,"340"65"-7683,-277-56-240,-6-6-208,-7-3-224,-44 0-1441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0.767"/>
    </inkml:context>
    <inkml:brush xml:id="br0">
      <inkml:brushProperty name="width" value="0.05" units="cm"/>
      <inkml:brushProperty name="height" value="0.05" units="cm"/>
      <inkml:brushProperty name="color" value="#008C3A"/>
    </inkml:brush>
  </inkml:definitions>
  <inkml:trace contextRef="#ctx0" brushRef="#br0">1 27 17912,'0'0'6665,"55"-4"-6415,181-13-111,-24 12-47,-145 6-360,-65-1-164,-1 13 14,-1 1 354,0-1 1,-1 1-1,0-1 1,-1 0 0,0 1-1,-2-1 1,1 0-1,-1-1 1,-1 1-1,-1-1 1,-7 14 0,-58 94 276,38-68 22,2 1 1,2 2-1,-28 77 1,50-101 9,1 0 0,2 0 1,1 0-1,2 0 0,0 1 1,5 30-1,-2 22 332,-1-72-515,-1-11-138,1 0 0,-1 0 1,0 0-1,0-1 0,1 1 1,-1 0-1,0 0 0,0 0 0,0 0 1,0 0-1,0 0 0,0 0 0,0 0 1,0 0-1,0-1 0,-1 1 0,1 0 1,0 0-1,-1 0 0,1 0 1,0 0-1,-1-1 0,1 1 0,-1 0 1,1 0-1,-1-1 0,1 1 0,-1 0 1,0-1-1,1 1 0,-1-1 1,0 1-1,0 0 0,1-1 0,-1 0 1,0 1-1,0-1 0,0 1 0,0-1 1,0 0-1,1 0 0,-1 0 0,0 1 1,0-1-1,0 0 0,-2 0 1,-21 0-8777</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1.156"/>
    </inkml:context>
    <inkml:brush xml:id="br0">
      <inkml:brushProperty name="width" value="0.05" units="cm"/>
      <inkml:brushProperty name="height" value="0.05" units="cm"/>
      <inkml:brushProperty name="color" value="#008C3A"/>
    </inkml:brush>
  </inkml:definitions>
  <inkml:trace contextRef="#ctx0" brushRef="#br0">1 40 14215,'0'0'10100,"320"-17"-8179,-219 12-320,-7-1-1345,-18 6-256,-13-3-48,-7-5-528</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1.541"/>
    </inkml:context>
    <inkml:brush xml:id="br0">
      <inkml:brushProperty name="width" value="0.05" units="cm"/>
      <inkml:brushProperty name="height" value="0.05" units="cm"/>
      <inkml:brushProperty name="color" value="#008C3A"/>
    </inkml:brush>
  </inkml:definitions>
  <inkml:trace contextRef="#ctx0" brushRef="#br0">272 1 12886,'0'0'12563,"-19"23"-12203,11-14-342,0 1-1,0 0 1,1 0 0,1 1 0,-1 0-1,2 0 1,-9 23 0,14-30-14,0 1 0,0-1 0,1 0 1,-1 1-1,1-1 0,0 0 1,0 1-1,1-1 0,-1 0 1,1 0-1,0 0 0,0 0 1,0 0-1,0-1 0,1 1 1,0 0-1,4 3 0,10 12-25,36 31 0,-23-24-57,-2 1-30,3 2-139,-2 1 0,35 45 0,-57-65 149,0 0 0,-1 0-1,0 1 1,0 0 0,-1 0 0,-1 1-1,0-1 1,-1 1 0,0 0-1,0 0 1,-1 0 0,0 19 0,-1-14 36,-1-13 52,1 0 1,-1-1 0,1 1-1,-1 0 1,0-1-1,0 1 1,-1 0 0,1-1-1,-1 1 1,0 0-1,0-1 1,0 1 0,0-1-1,-1 0 1,1 1 0,-5 5-1,-2-4 11,-1 1 0,1-1-1,-1 0 1,-1-1 0,1 0-1,-1 0 1,0-1 0,1 0 0,-13 1-1,-15 3 35,-49 2 0,66-7-8,-6 0 21,-1-1 0,0 0 1,1-3-1,-28-3 1,49 4-24,0 0 0,0 0 1,0 0-1,-1 0 0,2-1 0,-1 0 1,0 0-1,0 0 0,1-1 1,-1 0-1,1 0 0,0 0 1,0 0-1,0 0 0,0-1 0,0 0 1,1 0-1,0 0 0,0 0 1,0 0-1,0-1 0,0 1 0,1-1 1,0 0-1,0 0 0,0 0 1,0-5-1,0 3-4,1 1 0,0 0 0,1 0 0,-1-1 0,1 1 0,0 0-1,1-1 1,0 1 0,0 0 0,0-1 0,1 1 0,0 0 0,0 0 0,0 0 0,1 1 0,0-1 0,0 0 0,0 1 0,1 0 0,0 0 0,5-6-1,7-3-2,1 0-1,0 1 0,1 1 0,1 1 0,21-11 0,273-120-119,-61 31 236,-198 92-1526,-31 12-3488</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3.334"/>
    </inkml:context>
    <inkml:brush xml:id="br0">
      <inkml:brushProperty name="width" value="0.05" units="cm"/>
      <inkml:brushProperty name="height" value="0.05" units="cm"/>
      <inkml:brushProperty name="color" value="#008C3A"/>
    </inkml:brush>
  </inkml:definitions>
  <inkml:trace contextRef="#ctx0" brushRef="#br0">0 232 13734,'0'0'9213,"3"-7"-8354,-2 6-845,-1 0 0,0 0 0,1 0 0,-1 0 0,1-1 0,-1 1 0,1 0 0,-1 1 0,1-1 0,0 0 0,-1 0 0,1 0 0,0 0 0,0 0 0,0 1 0,0-1 0,0 0 0,0 1 0,0-1 0,0 1 0,0-1 0,0 1 0,0-1 0,0 1 0,0 0 0,0 0 0,0-1 0,0 1-1,0 0 1,0 0 0,1 0 0,-1 0 0,1 0 0,2 2 1,-1-1 0,1 1 0,-1-1 0,1 1-1,-1 0 1,0 1 0,0-1 0,0 0 0,0 1 0,4 5-1,8 9-11,-1 0-1,-1 2 0,16 29 1,-21-31 12,0 1 0,-1 1 0,-1-1 0,-1 1-1,-1 0 1,0 0 0,1 30 0,-3 2 171,-7 85 0,4-132-130,0 1 1,0-1 0,0 0-1,0 0 1,-1 0-1,1 1 1,-1-2 0,0 1-1,-1 0 1,1 0-1,-1-1 1,1 1 0,-1-1-1,0 0 1,0 0-1,-1 0 1,1 0 0,-1 0-1,1-1 1,-1 0-1,0 0 1,-4 2 0,7-3 287,1-4-131,-1-54 383,3-76-248,-1 119-332,1-1 1,1 0-1,0 1 1,1 0-1,0 0 1,12-24-1,4 0 16,3 1-1,0 1 0,3 1 0,1 2 0,1 0 0,2 2 0,1 1 0,1 2 1,2 1-1,0 1 0,70-37 0,-87 55-127,1 1-1,0 0 1,0 2 0,0 0 0,1 1-1,0 1 1,0 0 0,0 2 0,0 0-1,0 1 1,31 5 0,-43-5 65,0 2 0,0-1-1,0 1 1,-1 0 0,1 0 0,-1 1 0,0 0 0,1 0 0,-1 0 0,-1 1 0,1 0-1,10 9 1,-8-5 15,-1 0 0,1 1-1,-2 0 1,1 0-1,-1 1 1,0 0 0,5 13-1,-1 3 27,-1 1 0,-2 0-1,0 0 1,-2 0 0,4 50-1,-6 227 323,-4-173 339,1-129-553,0-7-222,0-8-201,3-39-2049,12 18-4933,4 7-6674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3.713"/>
    </inkml:context>
    <inkml:brush xml:id="br0">
      <inkml:brushProperty name="width" value="0.05" units="cm"/>
      <inkml:brushProperty name="height" value="0.05" units="cm"/>
      <inkml:brushProperty name="color" value="#008C3A"/>
    </inkml:brush>
  </inkml:definitions>
  <inkml:trace contextRef="#ctx0" brushRef="#br0">1 37 256,'0'0'23851,"384"-31"-23627,-240 28 897,-18 0-417,-25 3-496,-32 0-208,-44 0-624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4.073"/>
    </inkml:context>
    <inkml:brush xml:id="br0">
      <inkml:brushProperty name="width" value="0.05" units="cm"/>
      <inkml:brushProperty name="height" value="0.05" units="cm"/>
      <inkml:brushProperty name="color" value="#008C3A"/>
    </inkml:brush>
  </inkml:definitions>
  <inkml:trace contextRef="#ctx0" brushRef="#br0">1 1 15175,'0'0'3778,"390"20"-2498,-315-15 17,-18 4-1297,-32-4-240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7:00.619"/>
    </inkml:context>
    <inkml:brush xml:id="br0">
      <inkml:brushProperty name="width" value="0.05" units="cm"/>
      <inkml:brushProperty name="height" value="0.05" units="cm"/>
      <inkml:brushProperty name="color" value="#004F8B"/>
    </inkml:brush>
  </inkml:definitions>
  <inkml:trace contextRef="#ctx0" brushRef="#br0">1 10 13686,'0'0'6830,"72"4"-6336,239 9-286,33-17 505,-241-2-509,1207-10 1462,-935 17-1725,-140 12 143,-22 0 0,-26-11-81,481 12-4,-184-2 92,265 16 555,-205-20 218,-330-10-544,433 4 459,665-5-245,-684-8-519,802-8 90,-1325 19-105,1137-28 10,64 5-39,-885 25-19,280 19-187,-63 4 37,-43-3 4,-421-12 129,185 18-25,241 3-418,-459-28 8,109 8 142,-241-7 387,4 0-12,-13-3-246,0 0 211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4.457"/>
    </inkml:context>
    <inkml:brush xml:id="br0">
      <inkml:brushProperty name="width" value="0.05" units="cm"/>
      <inkml:brushProperty name="height" value="0.05" units="cm"/>
      <inkml:brushProperty name="color" value="#008C3A"/>
    </inkml:brush>
  </inkml:definitions>
  <inkml:trace contextRef="#ctx0" brushRef="#br0">0 145 19849,'0'0'8628,"67"-24"-8009,215-70-518,-265 88-104,-1 1 0,1 0 0,0 2 0,1 0-1,-1 0 1,0 2 0,1 0 0,22 2-1,-1 1-92,-23-2 54,0 1-1,0 0 1,0 2-1,0-1 1,-1 2 0,1 0-1,-1 1 1,0 0-1,-1 1 1,1 1 0,-1 0-1,0 1 1,-1 1 0,0 0-1,0 1 1,-1 0-1,20 22 1,-28-25 33,0 0 0,-1 0 0,0 0 0,0 1-1,-1-1 1,0 1 0,0 0 0,-1-1 0,0 1 0,-1 0 0,1 0 0,-1 0 0,-1 0 0,-1 9-1,1 11-24,1-23 39,0-1-1,-1 0 1,1 0-1,-1 0 0,0 0 1,0 0-1,-1-1 1,1 1-1,-1 0 1,0 0-1,0-1 0,0 1 1,0-1-1,0 0 1,-5 5-1,-4 2 1,1 0 0,-2-1 1,-13 9-1,-4 2 79,-18 16 52,-4 1 52,-55 54 0,92-77-148,1 1 1,0 0 0,0 0 0,2 2-1,0-1 1,1 2 0,0-1-1,-7 21 1,5-15 34,-6-2-193</inkml:trace>
  <inkml:trace contextRef="#ctx0" brushRef="#br0" timeOffset="1">397 802 28637,'-7'0'-1713</inkml:trace>
  <inkml:trace contextRef="#ctx0" brushRef="#br0" timeOffset="2">378 1291 12646,'0'0'9316,"-7"31"881,7-28-10133,0 0-432,-12 11-2242,-7-5-3200,-19 5-9541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6.050"/>
    </inkml:context>
    <inkml:brush xml:id="br0">
      <inkml:brushProperty name="width" value="0.05" units="cm"/>
      <inkml:brushProperty name="height" value="0.05" units="cm"/>
      <inkml:brushProperty name="color" value="#008C3A"/>
    </inkml:brush>
  </inkml:definitions>
  <inkml:trace contextRef="#ctx0" brushRef="#br0">542 159 15527,'0'0'5760,"0"27"-4880,5 179 326,-2-147-842,0 336 980,-4-387-1297,0 0 1,-1-1-1,0 1 0,-1-1 1,0 1-1,0-1 1,0 0-1,-1 0 1,0 0-1,-1 0 0,1-1 1,-1 0-1,-9 9 1,4-5 99,-1 0 0,0 0 0,0-2 0,-1 1 1,0-1-1,-22 10 0,23-15-82,0-1-1,0 0 1,-1 0 0,1-1 0,0-1-1,-1 0 1,1 0 0,-1-1 0,1-1-1,0 0 1,-1 0 0,1-1 0,0 0-1,-14-8 1,11 5-48,0-2 0,1 0 0,0 0 0,1-1 1,0-1-1,0 0 0,1 0 0,0-1 0,1-1 0,0 0 0,1 0 0,-13-23 0,13 17-39,1 0 0,1-1 0,1 1-1,0-1 1,1-1 0,1 1 0,2-1-1,-1 0 1,2-29 0,1 36-25,-1-14-97,2 1 0,5-34 0,-4 49 106,1 1 1,0 0 0,0 1 0,1-1 0,0 1 0,1-1-1,0 1 1,0 0 0,8-9 0,30-30-206,2 1 0,2 2 1,1 3-1,61-41 0,-79 61-51,1 1 0,1 1-1,41-18 1,-53 29 256,0 2-1,0 0 0,1 1 1,0 1-1,0 1 0,0 1 1,24 0-1,204 2 701,-249 2-699,1-1 0,0 0 1,-1 1-1,1-1 0,-1 1 1,1-1-1,-1 1 0,1-1 1,-1 1-1,1-1 0,-1 1 1,1-1-1,-1 1 0,0 0 0,1-1 1,-1 1-1,0 0 0,0-1 1,1 1-1,-1 0 0,0-1 1,0 1-1,0 0 0,0-1 1,0 1-1,0 0 0,0 0 1,0-1-1,0 1 0,0 0 1,-1-1-1,1 1 0,0 0 1,-1 0-1,1 6-1782,0 7-5304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6.437"/>
    </inkml:context>
    <inkml:brush xml:id="br0">
      <inkml:brushProperty name="width" value="0.05" units="cm"/>
      <inkml:brushProperty name="height" value="0.05" units="cm"/>
      <inkml:brushProperty name="color" value="#008C3A"/>
    </inkml:brush>
  </inkml:definitions>
  <inkml:trace contextRef="#ctx0" brushRef="#br0">0 0 16087,'0'0'7895,"20"28"-7557,-17-24-329,149 190 359,-117-150-376,-1 1 1,-3 2-1,-2 2 1,44 100-1,-63-107 96,-10-37-92,1 1 0,0-1 0,0 0 0,0 1 0,1-1-1,0 0 1,0 0 0,0 0 0,1 0 0,3 5 0,-5-9-303</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6.819"/>
    </inkml:context>
    <inkml:brush xml:id="br0">
      <inkml:brushProperty name="width" value="0.05" units="cm"/>
      <inkml:brushProperty name="height" value="0.05" units="cm"/>
      <inkml:brushProperty name="color" value="#008C3A"/>
    </inkml:brush>
  </inkml:definitions>
  <inkml:trace contextRef="#ctx0" brushRef="#br0">410 1 12198,'0'0'7811,"-27"26"-6925,-83 90 242,100-104-946,1 1 0,0 1 0,1-1 0,0 1 0,1 1 0,1-1 0,0 1 0,1 0 0,1 1 0,0-1-1,-3 24 1,-1 5 37,-6 22-60,-35 141 260,49-204-421,-1-1 1,0 1-1,0-1 0,0 1 0,0-1 0,0 1 0,0-1 0,0 0 0,-1 0 0,0 0 0,1 0 0,-1 0 0,0 0 0,0 0 0,0 0 0,0-1 0,0 1 0,0-1 0,0 1 0,-1-1 0,-4 2 0,5-3-100,0 1 0,-1-1-1,1 0 1,0 0 0,-1 0-1,1 0 1,0-1-1,0 1 1,-1-1 0,1 1-1,0-1 1,0 0 0,0 0-1,0 0 1,0 0 0,0 0-1,0 0 1,0-1-1,0 1 1,0 0 0,1-1-1,-1 0 1,-2-2 0,-11-17-4922,3 2-2644</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7.180"/>
    </inkml:context>
    <inkml:brush xml:id="br0">
      <inkml:brushProperty name="width" value="0.05" units="cm"/>
      <inkml:brushProperty name="height" value="0.05" units="cm"/>
      <inkml:brushProperty name="color" value="#008C3A"/>
    </inkml:brush>
  </inkml:definitions>
  <inkml:trace contextRef="#ctx0" brushRef="#br0">1 0 8452,'0'0'12976,"54"1"-12333,181 3-82,218-3 685</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7.557"/>
    </inkml:context>
    <inkml:brush xml:id="br0">
      <inkml:brushProperty name="width" value="0.05" units="cm"/>
      <inkml:brushProperty name="height" value="0.05" units="cm"/>
      <inkml:brushProperty name="color" value="#008C3A"/>
    </inkml:brush>
  </inkml:definitions>
  <inkml:trace contextRef="#ctx0" brushRef="#br0">19 1 19977,'0'0'8836,"-19"6"-8996,19-1-1008</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8.373"/>
    </inkml:context>
    <inkml:brush xml:id="br0">
      <inkml:brushProperty name="width" value="0.05" units="cm"/>
      <inkml:brushProperty name="height" value="0.05" units="cm"/>
      <inkml:brushProperty name="color" value="#008C3A"/>
    </inkml:brush>
  </inkml:definitions>
  <inkml:trace contextRef="#ctx0" brushRef="#br0">159 1 13446,'0'0'8505,"62"2"-8086,205 9-112,-199-8-248,325 9-43,-389-12-13,22 1-200,-26-1 201,0 0 0,0 0 1,0 0-1,-1 0 0,1 0 0,0 1 0,0-1 0,0 0 1,0 0-1,0 0 0,-1 1 0,1-1 0,0 0 0,0 0 1,0 1-1,0-1 0,0 0 0,0 0 0,0 0 0,0 1 1,0-1-1,0 0 0,0 0 0,0 1 0,0-1 0,0 0 1,0 0-1,0 1 0,0-1 0,0 0 0,0 0 0,0 0 1,1 1-1,-1-1 0,0 0 0,0 0 0,0 0 0,0 1 1,0-1-1,1 0 0,-1 0 0,0 0 0,0 0 0,0 0 1,0 1-1,1-1 0,-1 0 0,0 0 0,0 0 0,0 0 1,1 0-1,-1 0 0,0 0 0,0 0 0,1 0 0,-1 0 1,0 0-1,0 0 0,1 0 0,-1 0 0,0 0 0,0 0 0,0 0 1,1 0-1,-1 0 0,0 0 0,-19 14 124,0-2-1,-29 15 1,-18 10-47,-5 16 6,2 2-1,3 4 0,-78 87 0,85-84-28,-3-4 400,-1-1-1,-3-4 1,-143 87-1,189-130 210,19-10-579,1-1-87,0 1 0,-1-1 0,1 1 0,0 0 0,0-1 0,0 1 0,0-1-1,0 1 1,0-1 0,0 1 0,-1-1 0,1 1 0,1-1 0,-1 1 0,0-1 0,0 1-1,0 0 1,0-1 0,0 1 0,0-1 0,0 1 0,1-1 0,-1 1 0,0 0 0,0-1-1,1 1 1,-1-1 0,0 1 0,0 0 0,1-1 0,-1 1 0,0 0 0,1-1 0,-1 1-1,1 0 1,-1 0 0,0-1 0,1 1 0,4-5-87,0 1-1,0 0 1,0 0 0,1 0-1,0 0 1,-1 1 0,1 0-1,0 0 1,12-3 0,65-16-601,-78 21 636,77-11-100,0 4 0,1 3-1,102 7 1,-49 1 428,-76-4-139,-7 0 1,86 9 0,-137-8-690,7 1 397</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08.779"/>
    </inkml:context>
    <inkml:brush xml:id="br0">
      <inkml:brushProperty name="width" value="0.05" units="cm"/>
      <inkml:brushProperty name="height" value="0.05" units="cm"/>
      <inkml:brushProperty name="color" value="#008C3A"/>
    </inkml:brush>
  </inkml:definitions>
  <inkml:trace contextRef="#ctx0" brushRef="#br0">0 15 15383,'0'0'7251,"113"-15"-6546,-43 15-673,-8 12 256,-11 5-224,-7-3-96,-19-3 32,-12-2-192,-1-4 32,-12 1-321,0-3-191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0.335"/>
    </inkml:context>
    <inkml:brush xml:id="br0">
      <inkml:brushProperty name="width" value="0.05" units="cm"/>
      <inkml:brushProperty name="height" value="0.05" units="cm"/>
      <inkml:brushProperty name="color" value="#008C3A"/>
    </inkml:brush>
  </inkml:definitions>
  <inkml:trace contextRef="#ctx0" brushRef="#br0">253 1 14631,'0'0'7590,"-21"34"-7057,-5 6-374,-10 16 329,-55 115-1,76-135-354,1 0-1,2 1 1,2 0 0,1 1-1,2 0 1,2 0-1,1 1 1,2 0 0,3 44-1,0-78-127,-1 0-1,1-1 1,0 1-1,0-1 1,1 1-1,-1-1 1,1 0-1,0 1 1,0-1-1,0 0 1,1 0-1,0 0 1,-1-1-1,1 1 1,0-1-1,1 1 1,-1-1-1,1 0 1,-1 0 0,1-1-1,0 1 1,0-1-1,0 1 1,1-1-1,7 2 1,3 1-535,0-1 1,0 0-1,0-2 1,0 0 0,0 0-1,21-1 1,-13-4-4743,-10-8-3511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0.792"/>
    </inkml:context>
    <inkml:brush xml:id="br0">
      <inkml:brushProperty name="width" value="0.05" units="cm"/>
      <inkml:brushProperty name="height" value="0.05" units="cm"/>
      <inkml:brushProperty name="color" value="#008C3A"/>
    </inkml:brush>
  </inkml:definitions>
  <inkml:trace contextRef="#ctx0" brushRef="#br0">302 2 6675,'0'0'14887,"-29"-1"-14562,-6 1-235,-53 5-1,83-4-69,0 0 1,1 1-1,-1-1 0,0 1 1,1 0-1,0 1 0,-1-1 1,1 1-1,0-1 0,0 1 1,0 1-1,1-1 0,-1 0 1,1 1-1,-1 0 0,1 0 1,1 0-1,-1 0 0,0 0 0,-1 5 1,-6 7 30,2-4-36,1 1 0,0-1 0,1 1 0,0 1 1,1-1-1,0 1 0,1 0 0,1 0 0,1 0 1,-1 0-1,2 0 0,0 15 0,1-27-311,16-26-2684,99-128-2481,-106 145 5257,-5 12 613,-3 20 592,-1-18-1081,0 388 5744,0-429-6497,0 6-2515,0 0-2492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04.5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6803,'0'0'9703,"0"0"-9669,0 1-1,0-1 0,0 1 1,0-1-1,-1 1 1,1-1-1,0 1 0,0-1 1,0 1-1,0-1 1,0 1-1,0-1 0,0 1 1,1-1-1,-1 1 0,0-1 1,0 1-1,0-1 1,0 1-1,1-1 0,-1 1 1,0-1-1,0 1 1,1-1-1,-1 0 0,0 1 1,1-1-1,-1 1 1,1-1-1,0 1 0,4 1 145,1 0 0,0 0 0,1-1 0,-1 1 0,0-1 0,0 0 0,12-1 0,11 3-4,72 18 793,440 84 569,-81-5-1331,-342-70-164,161 19-1,120-13 47,-97 2-79,-73-7-8,425 14 32,-415-45-160,-220-2 86,0 0-1,-1-2 0,1 0 0,-1-1 0,18-8 1,23-5-86,26-11 94,-64 21 22,1 0 0,0 1 0,38-6-1,585-27-83,559 31 49,-801 10 38,766 26 31,-558-13 24,-277-11-55,1621 9 68,-1554-12-67,-203 10-45,-55-2 76,713 0 39,-669-8-62,44-15-20,-95 4 83,93 1-42,315-33 46,-127-3 157,-232 29-174,18 8-69,5-2 57,249-28 26,770 39-195,-811 21 174,326 7 1,-132-6 13,132-3 122,-540-19-162,346 4-47,482 12 24,-849-15-32,300-5-6,-316-14 48,-107 9-18,78 0 0,794 3 846</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1.280"/>
    </inkml:context>
    <inkml:brush xml:id="br0">
      <inkml:brushProperty name="width" value="0.05" units="cm"/>
      <inkml:brushProperty name="height" value="0.05" units="cm"/>
      <inkml:brushProperty name="color" value="#008C3A"/>
    </inkml:brush>
  </inkml:definitions>
  <inkml:trace contextRef="#ctx0" brushRef="#br0">76 11 15207,'0'0'6003,"21"-2"-5352,119-5-90,-69 6-1006,-57 2-487,-24 2-675,-17 2 1733,1 2-1,-1 1 0,2 1 1,-1 2-1,1 0 1,0 2-1,-28 19 0,51-30-118,0 0 0,-1 0 0,1 0 0,0 1 0,0-1 0,0 1 0,0 0 0,1-1 0,-1 1 0,1 0 0,-1 0 0,1 0 0,0 0 0,0 0 0,1 0 0,-1 0 0,1 1 0,-1-1 0,1 0 0,0 0 0,0 0 0,0 1 0,1 2 0,-1-1-7,0-3-9,1-1-1,-1 0 0,0 0 0,1 1 1,-1-1-1,1 0 0,0 0 0,-1 0 1,1 0-1,0 1 0,-1-1 0,1 0 1,0 0-1,0 0 0,0-1 1,0 1-1,0 0 0,0 0 0,0 0 1,1-1-1,-1 1 0,0-1 0,0 1 1,0-1-1,1 1 0,1 0 0,41 9-221,-30-8 133,9 2-114,-6-1 33,0 1 1,0 0-1,31 14 0,-44-17 72,-1 0-1,0 1 0,0 0 1,0 0-1,0 0 0,0 0 0,0 0 1,-1 0-1,1 1 0,-1-1 1,1 1-1,-1 0 0,0 0 1,0 0-1,0 0 0,-1 0 0,1 0 1,-1 0-1,1 1 0,-1-1 1,0 0-1,-1 1 0,1-1 1,0 1-1,-1 4 0,0-3-22,1 0-1,-2 0 1,1-1-1,0 1 1,-1 0-1,0 0 1,0 0-1,-1-1 1,-3 9-1,3-10 112,0 0 1,-1 0-1,0 0 1,1 0-1,-1-1 0,0 1 1,0-1-1,-1 0 0,1 0 1,0 0-1,-1 0 0,-3 1 1,-14 7 525,-1-2 0,0-1 0,0 0 1,-1-2-1,1 0 0,-1-2 0,-39 2 1,60-5-469,1 0 0,-1 0 0,1 0 0,0 0 1,-1 0-1,1-1 0,-1 1 0,1 0 1,0-1-1,-1 1 0,1-1 0,0 1 1,-1-1-1,1 0 0,0 1 0,0-1 0,0 0 1,0 0-1,0 0 0,0 0 0,0 0 1,0 0-1,0 0 0,0 0 0,0-1 0,1 1 1,-1 0-1,-1-3 0,1-2-417,0 1-1,0-1 0,0 0 1,1 0-1,0-11 1,0 8-1076,0-2-4242</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1.649"/>
    </inkml:context>
    <inkml:brush xml:id="br0">
      <inkml:brushProperty name="width" value="0.05" units="cm"/>
      <inkml:brushProperty name="height" value="0.05" units="cm"/>
      <inkml:brushProperty name="color" value="#008C3A"/>
    </inkml:brush>
  </inkml:definitions>
  <inkml:trace contextRef="#ctx0" brushRef="#br0">0 1 17288,'0'0'7795,"63"25"-27452</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2.024"/>
    </inkml:context>
    <inkml:brush xml:id="br0">
      <inkml:brushProperty name="width" value="0.05" units="cm"/>
      <inkml:brushProperty name="height" value="0.05" units="cm"/>
      <inkml:brushProperty name="color" value="#008C3A"/>
    </inkml:brush>
  </inkml:definitions>
  <inkml:trace contextRef="#ctx0" brushRef="#br0">0 1 8388,'227'68'6227,"-265"8"-3490,7 6-1408,12 1 944,6-10-1089,7-8-448,6-5-319,0-9-81,0-12-128,-6-5-48,-7-17-320,7-11 48,-7-6-80,7 0-1585,0-14-8676</inkml:trace>
  <inkml:trace contextRef="#ctx0" brushRef="#br0" timeOffset="1">422 477 1777,'0'0'26764,"50"5"-25820,-44-5-944,7 0-64,0 0-496</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2.374"/>
    </inkml:context>
    <inkml:brush xml:id="br0">
      <inkml:brushProperty name="width" value="0.05" units="cm"/>
      <inkml:brushProperty name="height" value="0.05" units="cm"/>
      <inkml:brushProperty name="color" value="#008C3A"/>
    </inkml:brush>
  </inkml:definitions>
  <inkml:trace contextRef="#ctx0" brushRef="#br0">1 0 17144,'0'0'6069,"55"22"-5746,188 78-206,-220-89-80,0 0 0,-1 1 0,0 2-1,-1 0 1,-1 1 0,0 1-1,-1 1 1,30 34 0,-39-37-30,-1 0 1,0 0 0,-1 0-1,-1 1 1,0 0 0,-1 1-1,-1 0 1,0 0-1,-1 0 1,-1 0 0,-1 0-1,1 20 1,0-2 52,-2-1 0,-2 1 1,-5 37-1,5-59-5,-2 0 1,0 0-1,0 0 1,-1-1-1,-1 0 1,0 1-1,0-2 1,-1 1 0,0-1-1,-1 0 1,-15 18-1,12-17 179,0 0 0,0-1 0,-1 0 1,0-1-1,-1 0 0,0-1 0,-23 12 0,34-20-218,1 1 1,-1-1-1,0 0 1,1 0-1,-1 1 1,1-1-1,-1 0 1,0 0-1,1 0 1,-1 0-1,0 0 1,1 0-1,-1 0 0,0 0 1,1 0-1,-1 0 1,0 0-1,1-1 1,-1 1-1,1 0 1,-1 0-1,0-1 1,1 1-1,-1 0 1,1-1-1,-1 1 0,1-1 1,-1 1-1,1 0 1,-1-1-1,1 1 1,0-1-1,-1 1 1,1-1-1,-1 0 1,1 1-1,0-1 1,0 1-1,-1-1 0,1 0 1,0 1-1,0-1 1,0 1-1,0-1 1,0 0-1,0 0 1,0-39-719,1 26 318,-2 1-147,2-24-1450,8 14-3063,13 4-3850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2.748"/>
    </inkml:context>
    <inkml:brush xml:id="br0">
      <inkml:brushProperty name="width" value="0.05" units="cm"/>
      <inkml:brushProperty name="height" value="0.05" units="cm"/>
      <inkml:brushProperty name="color" value="#008C3A"/>
    </inkml:brush>
  </inkml:definitions>
  <inkml:trace contextRef="#ctx0" brushRef="#br0">0 15 10469,'0'0'15591,"195"-14"-15367,-113 14-48,0 0-352,-19 0 304,-7 0-256,-24 0-336,-7 0-705</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3.105"/>
    </inkml:context>
    <inkml:brush xml:id="br0">
      <inkml:brushProperty name="width" value="0.05" units="cm"/>
      <inkml:brushProperty name="height" value="0.05" units="cm"/>
      <inkml:brushProperty name="color" value="#008C3A"/>
    </inkml:brush>
  </inkml:definitions>
  <inkml:trace contextRef="#ctx0" brushRef="#br0">1 1 11093,'0'0'10933,"371"8"-10293,-308-8-400,-13 0-240,-18 0-368,-7 0 112,-12 0-544,-7 0-113</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3.713"/>
    </inkml:context>
    <inkml:brush xml:id="br0">
      <inkml:brushProperty name="width" value="0.05" units="cm"/>
      <inkml:brushProperty name="height" value="0.05" units="cm"/>
      <inkml:brushProperty name="color" value="#008C3A"/>
    </inkml:brush>
  </inkml:definitions>
  <inkml:trace contextRef="#ctx0" brushRef="#br0">0 111 9428,'0'0'16216,"340"-99"-15672,-233 90-464,-31 6-80,-20 3 0,-37 0-336,-19 3-1761,-57 17 640,1-11-4433,-7-4-9077</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4.299"/>
    </inkml:context>
    <inkml:brush xml:id="br0">
      <inkml:brushProperty name="width" value="0.05" units="cm"/>
      <inkml:brushProperty name="height" value="0.05" units="cm"/>
      <inkml:brushProperty name="color" value="#008C3A"/>
    </inkml:brush>
  </inkml:definitions>
  <inkml:trace contextRef="#ctx0" brushRef="#br0">76 34 10565,'62'-33'7054,"-66"37"-6438,0 0 1,0 0 0,1 0 0,-1 1-1,1 0 1,0-1 0,1 1 0,-3 6-1,-31 63-763,18-35 576,2-8-233,11-23-22,0-1 1,1 1-1,0 0 1,0 1-1,1-1 1,0 1-1,1-1 0,-3 18 1,5-25 118,1-1 137,154-13 476,-22 1-918,-102 12 13,32-3-152,0 4 0,72 9 0,-118-7 98,0 0-1,-1 1 0,1 0 0,-1 1 1,1 1-1,-2 1 0,1 0 0,-1 1 1,0 1-1,-1 0 0,1 1 0,20 20 1,-30-25 44,-1 0 0,1 0 0,-1 0 0,0 1 0,-1 0 0,1 0 0,-1 0 0,-1 0 0,1 0 0,-1 1 1,2 9-1,-1 1 13,-1 1 1,0 34 0,-3-44 26,1-4-27,0 0 0,0 1 0,-1-1-1,0 0 1,0 0 0,0 1 0,-1-1-1,1 0 1,-1 0 0,0-1 0,0 1-1,-1 0 1,1 0 0,-6 5 0,2-2 17,-1-1 1,-1 1 0,1-1 0,-1-1-1,0 0 1,-12 7 0,-12 2 198,0-1 0,-60 15 0,87-27-182,-45 11 557,-1-2 0,0-2 0,-102 3 0,149-11-549,0 0 0,0 0 1,0 0-1,0 0 0,0 0 0,0-1 0,0 0 0,0 0 0,0 0 0,1 0 0,-1-1 0,0 1 1,1-1-1,-1 0 0,1 0 0,-1 0 0,1-1 0,0 1 0,-5-6 0,5 3-32,0 0 0,1-1 0,0 1 0,0-1-1,0 0 1,0 1 0,1-1 0,0 0 0,0 0 0,1 0-1,0 0 1,0-9 0,0 9-99,1-1-1,-1 0 1,1 1 0,0-1-1,1 1 1,0 0-1,0-1 1,0 1 0,1 0-1,0 0 1,0 0 0,0 1-1,1-1 1,-1 1-1,2-1 1,7-7 0,-3 5-669,0 1 1,1-1 0,0 2 0,0-1 0,1 2-1,-1-1 1,1 1 0,20-5 0,13-3-6429</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4.670"/>
    </inkml:context>
    <inkml:brush xml:id="br0">
      <inkml:brushProperty name="width" value="0.05" units="cm"/>
      <inkml:brushProperty name="height" value="0.05" units="cm"/>
      <inkml:brushProperty name="color" value="#008C3A"/>
    </inkml:brush>
  </inkml:definitions>
  <inkml:trace contextRef="#ctx0" brushRef="#br0">265 131 16520</inkml:trace>
  <inkml:trace contextRef="#ctx0" brushRef="#br0" timeOffset="1">265 131 11237,'-2'71'5160,"1"-29"-2438,7 83 0,-4-112-2531,0 0 1,1 0 0,1 0 0,0 0-1,1 0 1,0-1 0,1 1-1,0-1 1,1-1 0,10 14 0,-8-13-40,2 0 0,-1 0 0,1-1 0,1-1 0,0 0 1,1-1-1,-1 0 0,2 0 0,24 11 0,-32-18-131,0 0-1,0 0 0,0 0 1,0-1-1,0 0 0,0 0 1,0 0-1,1-1 0,-1 0 1,0 0-1,0-1 0,0 1 0,1-2 1,-1 1-1,0 0 0,0-1 1,-1 0-1,1-1 0,0 1 1,-1-1-1,1 0 0,-1-1 1,0 1-1,0-1 0,0 0 1,8-8-1,1-4-86,-1 0 1,0-1-1,-2 0 0,0-1 1,0-1-1,-2 1 0,-1-1 1,0-1-1,-1 0 0,5-23 1,-4 6-87,-2-1 0,-2 1 1,-1-1-1,-4-67 0,1 100 173,-1 1 0,-1-1-1,1 1 1,-1-1 0,1 1 0,-1 0-1,0-1 1,-1 1 0,1 0 0,-1 0-1,0 1 1,0-1 0,0 0-1,0 1 1,0 0 0,-1 0 0,0 0-1,0 0 1,0 0 0,0 1 0,0 0-1,0 0 1,0 0 0,-1 0-1,-6-1 1,-11-4 170,1 2 0,-1 0 0,0 1 0,-31-1 0,3 2 132,-1 2 0,1 2 0,-64 10 1,91-7-389,0 1 1,0 1 0,1 1 0,0 0 0,1 2 0,-1 1 0,2 0-1,-1 2 1,-27 20 0,41-27-289,-19 19 57,19-1-3371,7-11-2021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5.023"/>
    </inkml:context>
    <inkml:brush xml:id="br0">
      <inkml:brushProperty name="width" value="0.05" units="cm"/>
      <inkml:brushProperty name="height" value="0.05" units="cm"/>
      <inkml:brushProperty name="color" value="#008C3A"/>
    </inkml:brush>
  </inkml:definitions>
  <inkml:trace contextRef="#ctx0" brushRef="#br0">1 0 19529,'0'0'7203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07.7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9 5074,'4'-9'16411,"821"29"-15262,-550-9-1101,-129-8-22,183 28-1,432 48-103,-466-57-23,334-7-219,-199-12-48,349 43-282,-124-5 532,332-32-777,-580-11 445,-256 3 545,157-3-43,-305 2 39,0 0 1,0 0-1,0 0 0,0-1 1,0 1-1,0-1 1,0 0-1,0 0 0,4-2 1,3-11-955</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9.190"/>
    </inkml:context>
    <inkml:brush xml:id="br0">
      <inkml:brushProperty name="width" value="0.05" units="cm"/>
      <inkml:brushProperty name="height" value="0.05" units="cm"/>
      <inkml:brushProperty name="color" value="#008C3A"/>
    </inkml:brush>
  </inkml:definitions>
  <inkml:trace contextRef="#ctx0" brushRef="#br0">0 1 18264,'0'0'5832,"72"10"-5301,232 34-397,-248-37-73,0-3 1,73-3 0,-59-2-175,-28 1-594,-41 0 10,-18 4-1936,4 4 2633,-1 1 1,1 0-1,1 1 0,0 1 0,0-1 0,1 2 1,0 0-1,1 0 0,1 1 0,-12 19 1,10-12 95,0 0 1,2 0 0,0 1 0,1 0 0,1 0 0,-7 44 0,6 15 891,6 143 1,3-109-53,-22-114-1632,-11-7-1234,10-4-2525,-3-11-6531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9.576"/>
    </inkml:context>
    <inkml:brush xml:id="br0">
      <inkml:brushProperty name="width" value="0.05" units="cm"/>
      <inkml:brushProperty name="height" value="0.05" units="cm"/>
      <inkml:brushProperty name="color" value="#008C3A"/>
    </inkml:brush>
  </inkml:definitions>
  <inkml:trace contextRef="#ctx0" brushRef="#br0">0 7 12918,'0'0'11205,"397"-6"-9668,-265 6-465,-19 0-287,-12 0-785,-20 0-128,-11 0-273,-20 0-703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19.962"/>
    </inkml:context>
    <inkml:brush xml:id="br0">
      <inkml:brushProperty name="width" value="0.05" units="cm"/>
      <inkml:brushProperty name="height" value="0.05" units="cm"/>
      <inkml:brushProperty name="color" value="#008C3A"/>
    </inkml:brush>
  </inkml:definitions>
  <inkml:trace contextRef="#ctx0" brushRef="#br0">163 0 13030,'0'0'12715,"-11"27"-12147,6-14-524,-1 0-1,2 1 1,0-1-1,1 1 1,0 0-1,-1 22 1,5-30-37,0-1 1,0 0 0,0 0-1,1 0 1,0 0 0,0 0 0,0 0-1,1 0 1,-1-1 0,1 1 0,0-1-1,1 0 1,3 4 0,57 52 36,-34-35-39,-28-23-5,26 23-44,-2 1 1,24 31-1,-43-48 31,0-1 0,-2 2 0,1-1 1,-1 1-1,0 0 0,-1 0 0,0 0 0,0 0 0,-1 1 0,-1 0 0,2 17 0,-3 55-293,-1-80 300,-1 0 0,1 0 0,-1 0 0,0 0 0,0-1 0,0 1 0,-1 0 1,1-1-1,-1 1 0,1-1 0,-1 1 0,0-1 0,0 0 0,0 0 0,0 0 0,0 0 1,0 0-1,-1 0 0,1 0 0,-1-1 0,1 1 0,-1-1 0,0 0 0,1 0 0,-1 0 1,0 0-1,-3 0 0,-11 4-20,0-1-1,0 0 1,-20 0 0,28-3 14,-16 3-37,0-2 0,0 0 0,0-2 0,0-1-1,-44-7 1,65 7 55,0-1-1,1 0 0,-1 0 1,0 0-1,1 0 1,-1-1-1,1 0 0,-1 1 1,1-1-1,0 0 0,0-1 1,1 1-1,-1 0 0,1-1 1,0 0-1,-1 1 1,2-1-1,-1 0 0,0 0 1,1 0-1,0 0 0,0 0 1,-1-9-1,0 6 1,1-1 0,0 1 1,1-1-1,0 1 0,0 0 0,1-1 0,0 1 1,0-1-1,1 1 0,0 0 0,0 0 0,0 0 0,1 0 1,4-8-1,6 0-37,0 0 1,1 1-1,1 1 0,0 0 1,0 1-1,29-17 0,-30 19-2,387-258-904,-390 261 957,59-38-67,-64 41 114,1 1 0,-1 0 0,1 0 0,0 1 0,0 0 0,0 0 0,0 1 0,15-2 1,-21 3 4,-1 3-737,0 32-1156,0-16-3318,0-5-3068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0.320"/>
    </inkml:context>
    <inkml:brush xml:id="br0">
      <inkml:brushProperty name="width" value="0.05" units="cm"/>
      <inkml:brushProperty name="height" value="0.05" units="cm"/>
      <inkml:brushProperty name="color" value="#008C3A"/>
    </inkml:brush>
  </inkml:definitions>
  <inkml:trace contextRef="#ctx0" brushRef="#br0">1 29 3842,'0'0'15303,"92"0"-14522,679 2 335,34-13-789,37 0-166,-863 3-1999,-9 7-1025,-1 1-1656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0.902"/>
    </inkml:context>
    <inkml:brush xml:id="br0">
      <inkml:brushProperty name="width" value="0.05" units="cm"/>
      <inkml:brushProperty name="height" value="0.05" units="cm"/>
      <inkml:brushProperty name="color" value="#008C3A"/>
    </inkml:brush>
  </inkml:definitions>
  <inkml:trace contextRef="#ctx0" brushRef="#br0">1 235 12886,'0'0'10663,"2"24"-10236,1 6-336,1 0 1,2 0-1,1 0 0,1-1 0,12 29 0,92 246 194,-31-74-42,-72-203-299,-4-17 499,-4-41 16,-3-118-40,5-195-2645,1 289 1574,2 1 0,3 0 1,2 1-1,21-63 0,-30 110 727,0 0 0,1 0 0,0 0 0,0 0 0,0 0 0,1 0 0,0 1 0,0 0 0,0 0 0,1 0 0,0 0 0,8-6 0,-4 6 215,0 0-1,1 0 0,-1 1 0,1 0 1,0 0-1,0 1 0,16-2 0,135-23 338,269-11 0,-360 38-701,-68 1-137,-2 5-3602,0 10-1007</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1.368"/>
    </inkml:context>
    <inkml:brush xml:id="br0">
      <inkml:brushProperty name="width" value="0.05" units="cm"/>
      <inkml:brushProperty name="height" value="0.05" units="cm"/>
      <inkml:brushProperty name="color" value="#008C3A"/>
    </inkml:brush>
  </inkml:definitions>
  <inkml:trace contextRef="#ctx0" brushRef="#br0">1 12 3762,'0'0'18814,"2"28"-18275,-1-5-404,0-3-30,0 1 1,2 0 0,0-1 0,1 0 0,2 1 0,0-1 0,11 24-1,-3-15 70,-1 1 1,-1 0-1,-2 0 0,-1 1 0,-1 1 0,-2-1 0,4 49 0,-10-79 217,0-9 147,-2-49 74,0 20-454,5-51 0,-2 77-182,1 1-1,0-1 1,0 0-1,1 0 1,1 1-1,-1-1 1,2 1-1,0 0 1,6-10-1,3 1-75,0 1 0,2 1 0,0 0 0,1 1 0,0 1 0,1 0 0,1 2 0,0 0 0,37-18 0,-32 20-220,0 0 1,1 2-1,0 1 0,1 1 1,0 1-1,0 1 1,0 1-1,37 0 1,-41 6 295,0 0 1,0 2-1,-1 0 0,1 1 1,-1 2-1,0 0 1,-1 1-1,0 1 1,0 0-1,0 2 1,22 17-1,-13-8 303,-1 2 0,-1 0 0,-1 2 0,-2 1 0,0 1 0,26 38-1,-42-53-48,0 0 0,-1 1-1,-1 0 1,0 0 0,-1 1-1,0 0 1,-1-1 0,0 2-1,-1-1 1,2 17 0,4-39-343,9-20-1046,-6 4-2409,-1 2-841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2.088"/>
    </inkml:context>
    <inkml:brush xml:id="br0">
      <inkml:brushProperty name="width" value="0.05" units="cm"/>
      <inkml:brushProperty name="height" value="0.05" units="cm"/>
      <inkml:brushProperty name="color" value="#008C3A"/>
    </inkml:brush>
  </inkml:definitions>
  <inkml:trace contextRef="#ctx0" brushRef="#br0">36 0 13622,'0'0'10811,"-7"21"-10257,-20 63-204,25-62-188,9-17-33,-4-4-84,-2-1 14,-1-10-155,0-75-4250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3.832"/>
    </inkml:context>
    <inkml:brush xml:id="br0">
      <inkml:brushProperty name="width" value="0.05" units="cm"/>
      <inkml:brushProperty name="height" value="0.05" units="cm"/>
      <inkml:brushProperty name="color" value="#008C3A"/>
    </inkml:brush>
  </inkml:definitions>
  <inkml:trace contextRef="#ctx0" brushRef="#br0">0 371 2353,'0'0'22306,"15"1"-21017,-2 0-1019,-4 0-145,1-1 0,-1 0-1,1 0 1,-1 0 0,1-2 0,-1 1 0,1-1-1,-1 0 1,13-6 0,39-21 88,-1-2 0,-2-3 0,-2-3 0,-1-2 0,78-72 0,-123 103-331,-1-2 1,0 1 0,0-1-1,-1-1 1,11-16 0,-18 25 84,-3 29 47,-2-11 0,-1 0 1,0 0-1,-1 0 0,-10 18 1,8-16-14,0 1 0,-11 38 0,6 15 70,-6 120 1,-1 11 307,16-172-269,3-20 24,0 0 1,-1-1-1,0 1 1,-1-1 0,0 1-1,0-1 1,-1 0 0,0 0-1,-1-1 1,-7 11 0,9-19-178,0 0 0,1 0 0,-1 0 0,0-1 0,0 1 0,-1-1 0,1 0 0,0 0 0,0 0 0,0 0 0,0 0 0,-3-1 0,-3 0-690,-25 1-3803,13 0-2354</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4.228"/>
    </inkml:context>
    <inkml:brush xml:id="br0">
      <inkml:brushProperty name="width" value="0.05" units="cm"/>
      <inkml:brushProperty name="height" value="0.05" units="cm"/>
      <inkml:brushProperty name="color" value="#008C3A"/>
    </inkml:brush>
  </inkml:definitions>
  <inkml:trace contextRef="#ctx0" brushRef="#br0">0 1 15463,'0'0'10005,"0"175"-8164,0-132-897,0-6-48,13-9-672,-1-8-95,-5-12-129,5-5 48,-5-3-225,-1 0-239,13 0-80,6-31-2673,-19 8-1954,7 1-6290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4.883"/>
    </inkml:context>
    <inkml:brush xml:id="br0">
      <inkml:brushProperty name="width" value="0.05" units="cm"/>
      <inkml:brushProperty name="height" value="0.05" units="cm"/>
      <inkml:brushProperty name="color" value="#008C3A"/>
    </inkml:brush>
  </inkml:definitions>
  <inkml:trace contextRef="#ctx0" brushRef="#br0">511 119 9364,'0'0'13521,"-33"-20"-12240,-112-57-766,138 74-489,0-1 0,0 1 0,0 1 0,0 0 0,0 0 0,-1 0 0,1 1 0,-1 0 0,1 0 1,-1 1-1,1 0 0,-1 0 0,1 1 0,-1 0 0,1 0 0,-1 1 0,1 0 0,-12 5 0,16-6-17,-7 3 37,0 0 0,0 0 1,1 1-1,-1 0 0,1 1 1,1 0-1,-1 1 0,1 0 1,0 0-1,0 0 0,1 1 0,0 0 1,1 1-1,-9 13 0,8-9 6,1 0-1,0 0 0,1 1 1,0-1-1,1 1 0,1 0 1,0 0-1,1 1 0,1-1 1,0 18-1,0-6 84,1-13-79,0 1-1,0 0 1,5 22 0,-4-32-51,0 1 0,1-1 0,-1 0 0,1 0 0,0 0 1,0 0-1,1 0 0,-1 0 0,1 0 0,0-1 0,0 1 1,0-1-1,0 0 0,7 5 0,-2-2-88,0-1 0,0 0 0,1 0 0,0-1 0,0 0 0,0 0 0,0-1-1,1 0 1,-1-1 0,1 0 0,0 0 0,0-1 0,-1-1 0,1 1 0,0-2 0,0 1 0,0-1 0,-1-1 0,1 0 0,0 0 0,-1-1 0,0 0 0,1 0 0,-1-1-1,-1-1 1,1 1 0,-1-1 0,1-1 0,12-11 0,4-9-1189,-1 0 0,-2-2 0,0-1 0,30-54 0,-37 54 441,-2 2-1190,1 1 0,2 0 0,1 0 0,25-29 0,-42 55 2144,0 0-1,0-1 1,1 1 0,-1 0-1,0-1 1,0 1-1,0 0 1,0-1 0,0 1-1,0 0 1,1 0-1,-1-1 1,0 1 0,0 0-1,0 0 1,1-1-1,-1 1 1,0 0-1,0 0 1,1 0 0,-1-1-1,0 1 1,1 0-1,-1 0 1,0 0 0,1 0-1,-1 0 1,0 0-1,1-1 1,-1 1 0,0 0-1,1 0 1,-1 0-1,0 0 1,0 0 0,1 0-1,-1 0 1,0 1-1,1-1 1,-1 0 0,0 0-1,1 0 1,-1 0-1,0 0 1,1 0-1,-1 1 1,0-1 0,0 0-1,1 0 1,-1 0-1,0 1 1,0-1 0,1 0-1,-1 0 1,0 1-1,0-1 1,0 0 0,1 0-1,-1 1 1,0 0-1,0 24 3344,0-15-3696,-11 324 3277,8-58-1127,4-155-22,-1-121-1767,0-3-211,0-1 1,0 0-1,0 1 0,-1 0 1,1-1-1,-1 1 1,0-1-1,0 1 0,0 0 1,-1-1-1,1 1 1,-1 0-1,-2-4 1,-11-27-5381,13 3-4683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10.1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25 9828,'0'-9'13255,"1239"-7"-13061,-763 53-626,-140-7 517,-223-22-101,220 10-440,705 47-1593,-1038-65 2049,492 34-328,589-17-752,-949-17 1699,-131-1-626,0 1 1,-1-1 0,1 0 0,0 1-1,-1-1 1,1 0 0,-1 0-1,0 1 1,1-1 0,-1 0-1,1 0 1,-1 1 0,0-1 0,0 0-1,0 0 1,1 0 0,-1 0-1,0 0 1,0 1 0,0-1 0,0 0-1,0 0 1,-1-1 0,1-29-41,0 25 82,0 5-74,-1 1 0,1-1 0,0 0 0,-1 1 0,1-1 0,0 1-1,-1-1 1,1 1 0,-1 0 0,1-1 0,-1 1 0,1-1 0,-1 1 0,1 0 0,-1-1 0,1 1 0,-1 0 0,0 0 0,1-1 0,-1 1-1,1 0 1,-1 0 0,0 0 0,1 0 0,-1 0 0,1 0 0,-1 0 0,0 0 0,0 0 0,-29 0-1897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5.287"/>
    </inkml:context>
    <inkml:brush xml:id="br0">
      <inkml:brushProperty name="width" value="0.05" units="cm"/>
      <inkml:brushProperty name="height" value="0.05" units="cm"/>
      <inkml:brushProperty name="color" value="#008C3A"/>
    </inkml:brush>
  </inkml:definitions>
  <inkml:trace contextRef="#ctx0" brushRef="#br0">1 0 16632,'0'0'3823,"0"35"-2892,0 231 1206,0-229-1970,3-1 0,1 1 1,1-1-1,2 0 1,2-1-1,17 46 0,-19-62-136,1-1 0,0 0 0,1-1 0,1 1 0,1-2 1,1 0-1,0 0 0,1-1 0,0 0 0,1-1 0,1-1 0,0 0 0,21 12 0,-28-20-65,0-1-1,0 0 1,1 0 0,-1-1-1,1 0 1,0 0 0,0-1-1,1 0 1,-1-1 0,0 0-1,0 0 1,1-1 0,-1 0-1,0-1 1,1 0 0,-1-1-1,0 1 1,0-2 0,0 1-1,0-1 1,0-1 0,-1 0-1,0 0 1,1 0 0,-1-1-1,-1 0 1,1-1 0,-1 0 0,0 0-1,0-1 1,-1 1 0,0-1-1,0-1 1,0 1 0,-1-1-1,7-14 1,-6 4-363,0 0 1,-1 0-1,-1-1 0,-1 0 1,0 0-1,-1 0 0,-2 0 1,-1-26-1,1 25-78,0 18 454,0 0 0,-1 0 0,1 0 0,0-1 0,-1 1 0,0 0 0,1 0 0,-1 0 0,0 0 0,0 1 0,0-1 0,0 0 0,0 0 0,-1 0 0,1 1 0,-1-1-1,1 1 1,-1-1 0,1 1 0,-1 0 0,0-1 0,0 1 0,1 0 0,-1 0 0,0 0 0,0 0 0,0 1 0,0-1 0,0 1 0,-1-1 0,1 1 0,-2-1 0,-11-1 311,0 1 1,0 0-1,-26 2 1,21 0 250,6 0-197,0 1 0,0 0 1,0 1-1,0 1 0,1 0 1,-1 1-1,1 0 0,0 1 1,-19 12-1,7-2 84,2 0 1,0 2-1,-34 33 1,51-44-335,1-1 0,-1 1 0,1 0 0,1 0 0,-1 0 0,1 0 0,0 1 1,1 0-1,0 0 0,0 0 0,1 0 0,0 0 0,0 1 0,1-1 0,0 0 0,0 1 0,1-1 0,1 12 0,0-19-100,-1 1-1,1-1 0,-1 1 0,1-1 0,-1 0 0,1 1 1,0-1-1,0 0 0,0 0 0,0 1 0,0-1 0,0 0 1,0 0-1,0 0 0,0 0 0,0-1 0,0 1 0,1 0 1,-1 0-1,0-1 0,1 1 0,-1 0 0,0-1 0,1 0 1,-1 1-1,1-1 0,-1 0 0,1 0 0,-1 1 0,3-1 1,56 3-721,-48-3 278,47 0-3045,-30 0-3219,-4 0-5218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6.533"/>
    </inkml:context>
    <inkml:brush xml:id="br0">
      <inkml:brushProperty name="width" value="0.05" units="cm"/>
      <inkml:brushProperty name="height" value="0.05" units="cm"/>
      <inkml:brushProperty name="color" value="#008C3A"/>
    </inkml:brush>
  </inkml:definitions>
  <inkml:trace contextRef="#ctx0" brushRef="#br0">28 38 5971,'0'0'14297,"-4"7"-14038,0 0-197,0 1 1,1 0-1,0 0 1,1 0-1,0 1 0,0-1 1,1 0-1,0 1 1,0-1-1,1 1 1,0-1-1,1 10 1,0-14-42,-1-1 0,0 1 0,1-1 1,0 1-1,0-1 0,0 1 0,0-1 1,0 0-1,1 1 0,-1-1 0,1 0 1,0 0-1,0 0 0,0 0 0,1 0 1,-1-1-1,0 1 0,1-1 0,0 1 0,0-1 1,0 0-1,0 0 0,0 0 0,0-1 1,0 1-1,0-1 0,1 0 0,-1 0 1,1 0-1,-1 0 0,1 0 0,-1-1 1,1 1-1,5-1 0,-5-1-52,1-1 0,0 0 1,-1 1-1,1-1 0,-1-1 0,1 1 0,-1-1 0,0 1 0,0-1 1,0-1-1,-1 1 0,1 0 0,-1-1 0,1 0 0,-1 0 0,-1 0 0,5-6 1,0-1-493,0 0 0,0 0 0,-1-1 0,-1 0 1,8-24-1,-11 25-358,-1-1 1,0 0 0,-1-20 0,-1 10-1314,-25 20 5345,11 2-2048,7-1-500,0 1 0,1 0 0,-1 1 0,0 0 0,-10 2 0,16-2-549,0 0 0,0-1 0,0 1 0,1 0 0,-1 0 0,0 0-1,1 0 1,-1 0 0,1 1 0,-1-1 0,1 0 0,-1 1 0,1-1 0,0 1 0,0 0-1,0-1 1,0 1 0,0 0 0,0-1 0,0 1 0,1 0 0,-1 0 0,1 0-1,-1 0 1,1 0 0,-1 2 0,-1 88 826,3-51-591,-1-40-207,0-27-1560,0-27 747,-2 52 947,-1 1-1,0 0 1,1 0 0,-1 1-1,0-1 1,1 0-1,-1 1 1,1 0-1,-4 0 1,5 0-235,1-1 1,0 1-1,-1-1 1,1 1-1,0 0 0,-1-1 1,1 1-1,0-1 0,0 1 1,-1-1-1,1 1 1,0 0-1,0-1 0,0 1 1,0 0-1,0-1 1,0 1-1,0-1 0,0 1 1,0 0-1,0-1 1,0 1-1,0 0 0,1 0 1,-1 0-386,1-1 1,-1 1-1,0-1 1,1 1-1,-1-1 1,0 1 0,3 1-2018,-2-1 2017,-1-1 1,1 0 0,-1 0-1,1 1 1,0-1-1,-1 0 1,1 0-1,-1 0 1,1 0-1,0 0 1,0 1-1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8.562"/>
    </inkml:context>
    <inkml:brush xml:id="br0">
      <inkml:brushProperty name="width" value="0.05" units="cm"/>
      <inkml:brushProperty name="height" value="0.05" units="cm"/>
      <inkml:brushProperty name="color" value="#008C3A"/>
    </inkml:brush>
  </inkml:definitions>
  <inkml:trace contextRef="#ctx0" brushRef="#br0">1 11 15767,'0'0'12598,"314"-11"-12566,-188 11 48,0 0-80,-19 0 0,-32 3-48,-12 8-1121,-38 1-927</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8.925"/>
    </inkml:context>
    <inkml:brush xml:id="br0">
      <inkml:brushProperty name="width" value="0.05" units="cm"/>
      <inkml:brushProperty name="height" value="0.05" units="cm"/>
      <inkml:brushProperty name="color" value="#008C3A"/>
    </inkml:brush>
  </inkml:definitions>
  <inkml:trace contextRef="#ctx0" brushRef="#br0">0 0 18360,'0'0'8084,"340"26"-6963,-214-26-1057,-19 0-64,-13 0-417,-81 0-1199</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9.313"/>
    </inkml:context>
    <inkml:brush xml:id="br0">
      <inkml:brushProperty name="width" value="0.05" units="cm"/>
      <inkml:brushProperty name="height" value="0.05" units="cm"/>
      <inkml:brushProperty name="color" value="#008C3A"/>
    </inkml:brush>
  </inkml:definitions>
  <inkml:trace contextRef="#ctx0" brushRef="#br0">273 29 13702,'0'0'13665,"64"-5"-13014,210-13-269,-94 13 334,-142 5-597,-23-1-160,29 4 214,-43-3-200,0 1-1,0-1 0,0 1 1,0-1-1,0 1 1,0-1-1,0 1 0,0 0 1,0-1-1,0 1 1,0 0-1,0 0 0,0 0 1,0 0-1,-1 0 1,1 0-1,0 0 0,-1 0 1,1 0-1,-1 0 1,1 0-1,-1 0 0,0 0 1,1 0-1,-1 1 1,0-1-1,0 0 1,0 0-1,0 0 0,0 2 1,0-1-29,0-1 0,0 0 0,0 0 0,0 0 0,-1 0 0,1 0 0,0 0 0,-1 0-1,1 0 1,-1 0 0,1 0 0,-1 0 0,0 0 0,1 0 0,-1 0 0,0-1 0,0 1 0,0 0 0,1 0 0,-1-1 0,0 1 0,0-1 0,0 1 0,-2 0 0,-29 10-627,20-8 336,-66 15-454,-137 13 1,151-25 985,1 2 1,0 4 0,-114 35-1,171-45-103,0 1 0,-1 0 0,2 0-1,-1 0 1,0 1 0,1 0 0,-1 0 0,1 0-1,-5 6 1,8-8-38,1 1 1,-1-1-1,0 1 0,1 0 0,-1-1 0,1 1 1,0 0-1,-1 0 0,2 0 0,-1 0 0,0 0 0,0 0 1,1 0-1,0 0 0,0 0 0,0 0 0,0 0 1,0 0-1,0 1 0,1-1 0,1 4 0,-1-4-36,1 0-1,-1 0 0,1 0 0,0-1 1,1 1-1,-1 0 0,0-1 0,1 1 0,-1-1 1,1 0-1,0 0 0,0 0 0,0 0 1,0 0-1,0-1 0,0 1 0,0-1 1,0 0-1,1 0 0,-1 0 0,4 0 0,7 4 16,70 23 37,63 25-501,-133-46 334,0 0 0,0 0 1,-1 2-1,0-1 0,-1 2 0,1 0 0,16 19 1,-23-22 91,-1 1 0,0-1 0,-1 1 0,1 1 1,-2-1-1,1 1 0,-1-1 0,0 1 0,-1 0 1,0 0-1,1 15 0,-2-18 27,-1-1 0,0 0 1,1 0-1,-2 1 0,1-1 0,-1 0 0,1 0 1,-1 1-1,-1-1 0,1 0 0,-1 0 0,0 0 1,0-1-1,0 1 0,-1 0 0,0-1 0,0 1 0,0-1 1,0 0-1,-1 0 0,-5 5 0,-7 1 79,1-1 0,-1-1-1,0-1 1,-1 0-1,0-2 1,0 1 0,0-2-1,-32 4 1,3-3 256,0-2 0,-61-4 0,100 1-382,0 0 1,0-1-1,0 0 0,0 0 0,1-1 1,-1 1-1,0-2 0,1 1 0,-1-1 0,1 0 1,0 0-1,0 0 0,0-1 0,0 0 1,1-1-1,0 1 0,-1-1 0,2 0 1,-1 0-1,0 0 0,1-1 0,0 0 1,1 1-1,-1-1 0,1-1 0,0 1 0,0 0 1,1-1-1,0 0 0,0 1 0,1-1 1,-1-8-1,0 3-673,-1-29-1539,8 11-3605,5 9-3472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29.822"/>
    </inkml:context>
    <inkml:brush xml:id="br0">
      <inkml:brushProperty name="width" value="0.05" units="cm"/>
      <inkml:brushProperty name="height" value="0.05" units="cm"/>
      <inkml:brushProperty name="color" value="#008C3A"/>
    </inkml:brush>
  </inkml:definitions>
  <inkml:trace contextRef="#ctx0" brushRef="#br0">1 161 13622,'0'0'3853,"4"27"-1764,-1-3-1802,-2-7-72,1 0 0,1 0-1,1 0 1,0-1 0,1 1 0,1-1 0,0 0 0,1-1 0,14 23-1,-7-19-36,2-1-1,0-1 0,0 0 0,2-1 0,0-1 0,1 0 0,0-1 0,1-2 1,1 0-1,40 17 0,-30-16-170,1-2 0,0-1 1,1-2-1,0-1 0,0-1 0,1-2 0,36 0 1,-64-4-85,0 0 1,1 0 0,-1-1-1,1 0 1,-1 0-1,0-1 1,0 1 0,1-1-1,-1 0 1,0-1 0,-1 0-1,1 0 1,0 0-1,8-7 1,-9 5-80,0 0 0,0-1 0,-1 0 1,0 0-1,0 0 0,0 0 0,0-1 0,-1 0 0,0 0 0,-1 0 0,0 0 0,3-10 1,1-19 70,-2 0 1,-1 0 0,-2-1 0,-4-45 0,1 1-280,2-85 1533,0 164-1087,-1 0 1,1 0-1,-1 0 0,1 0 1,-1 0-1,0 1 1,0-1-1,0 0 1,0 0-1,0 0 1,0 1-1,0-1 0,0 1 1,-1-1-1,1 1 1,-1-1-1,1 1 1,-1 0-1,0 0 0,1 0 1,-1-1-1,0 2 1,0-1-1,0 0 1,0 0-1,0 1 0,0-1 1,0 1-1,0-1 1,0 1-1,-3 0 1,-12-2 170,0 0-1,-32 2 1,31 0-64,-21 0-32,9-2-64,0 2 0,0 1 0,0 2 1,0 0-1,1 2 0,-50 15 0,60-13-318,0 1 0,0 1 1,1 0-1,0 1 1,1 1-1,0 1 0,1 0 1,0 1-1,-15 17 0,19-9-5268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0.167"/>
    </inkml:context>
    <inkml:brush xml:id="br0">
      <inkml:brushProperty name="width" value="0.05" units="cm"/>
      <inkml:brushProperty name="height" value="0.05" units="cm"/>
      <inkml:brushProperty name="color" value="#008C3A"/>
    </inkml:brush>
  </inkml:definitions>
  <inkml:trace contextRef="#ctx0" brushRef="#br0">0 1 14647,'0'0'14150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2.570"/>
    </inkml:context>
    <inkml:brush xml:id="br0">
      <inkml:brushProperty name="width" value="0.05" units="cm"/>
      <inkml:brushProperty name="height" value="0.05" units="cm"/>
      <inkml:brushProperty name="color" value="#008C3A"/>
    </inkml:brush>
  </inkml:definitions>
  <inkml:trace contextRef="#ctx0" brushRef="#br0">0 96 8564,'0'0'15284,"63"18"-14707,207 54-337,-241-65-207,1-2 0,50 4 0,-65-10-27,0 0 1,1 0-1,-1-2 0,15-3 0,-19 3-259,-1 0-1,0-1 0,0 0 0,-1-1 0,1 0 0,-1 0 0,0-1 1,0 0-1,0 0 0,-1-1 0,8-9 0,-11 11 72,1-1-1,-1-1 0,-1 1 1,1-1-1,-1 1 1,0-1-1,-1 0 0,0-1 1,0 1-1,0-1 0,-1 1 1,0-1-1,0 0 1,-1 0-1,0-11 0,-1 18 607,0 10 91,-19 746 4987,16-676-5013,-7 59 724,9-137-1214,1 0 1,0 1 0,-1-1-1,1 0 1,-1 0 0,0 1-1,1-1 1,-1 0-1,0 0 1,0 0 0,0 0-1,0 0 1,0 0 0,0 0-1,0 0 1,0 0 0,0 0-1,0-1 1,-1 1 0,1 0-1,0-1 1,0 1 0,-1-1-1,1 1 1,0-1-1,-1 0 1,1 0 0,-1 1-1,1-1 1,0 0 0,-1 0-1,1 0 1,-1-1 0,-1 1-1,-1-1-495,-1 1-1,0-1 0,0 0 1,1 0-1,-1-1 0,0 1 1,1-1-1,-8-4 1,-12-10-5985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2.963"/>
    </inkml:context>
    <inkml:brush xml:id="br0">
      <inkml:brushProperty name="width" value="0.05" units="cm"/>
      <inkml:brushProperty name="height" value="0.05" units="cm"/>
      <inkml:brushProperty name="color" value="#008C3A"/>
    </inkml:brush>
  </inkml:definitions>
  <inkml:trace contextRef="#ctx0" brushRef="#br0">1 29 7700,'0'0'18984,"352"-20"-17863,-182 14-273,-13 6-816,-25 0-64,-37 0-16,-20 0-16,-12 0-1040,-13-2-529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3.307"/>
    </inkml:context>
    <inkml:brush xml:id="br0">
      <inkml:brushProperty name="width" value="0.05" units="cm"/>
      <inkml:brushProperty name="height" value="0.05" units="cm"/>
      <inkml:brushProperty name="color" value="#008C3A"/>
    </inkml:brush>
  </inkml:definitions>
  <inkml:trace contextRef="#ctx0" brushRef="#br0">113 0 14263,'0'0'10812,"-24"2"-10369,9-2-363,8 0-41,0 0-1,1 0 1,-1 1-1,1 0 1,-1 0 0,1 0-1,-12 5 1,17-5-36,1-1 1,-1 0-1,0 1 1,1-1-1,-1 1 1,1-1-1,-1 1 1,1-1-1,-1 1 1,1 0-1,-1-1 1,1 1-1,0-1 1,-1 1-1,1 0 1,0-1-1,0 1 1,-1 0-1,1 0 0,0-1 1,0 1-1,0 0 1,0-1-1,0 1 1,0 0-1,0 0 1,0-1-1,0 1 1,1 1-1,0 2 1,1 0-1,0-1 0,0 1 0,0-1 1,0 1-1,1-1 0,-1 0 0,1 0 1,5 4-1,46 44 41,-17-16-75,-1 1 0,39 50 0,-66-75-45,-1 1 0,-1 0 0,0 0 1,0 0-1,-1 1 0,-1 0 0,0 1 0,-1-1 0,0 1 0,-1 0 1,0 0-1,0 25 0,-3-29 37,1-3 1,-1 0-1,0 0 1,-1-1 0,1 1 0,-2 0-1,1 0 1,-3 7 0,3-13 32,0 1 0,0 0 0,0 0 0,-1 0 0,1-1 0,-1 1 0,1-1 0,-1 1-1,0-1 1,1 0 0,-1 0 0,0 1 0,0-1 0,0 0 0,0-1 0,0 1 0,0 0 0,0-1 0,0 1 0,0-1 0,0 1 0,0-1 0,-1 0 0,1 0 0,-3 0 0,-9 0 15,2 1 49,1 0-1,0-1 1,0-1 0,0 1 0,0-2 0,-16-3 0,24 3-42,0 1 0,0 0 0,0-1 0,0 0 1,0 0-1,1 0 0,-1 0 0,1 0 1,0 0-1,-1 0 0,1-1 0,0 1 0,0-1 1,1 0-1,-1 0 0,0 0 0,1 1 0,0-1 1,0-1-1,-1 1 0,2 0 0,-1 0 0,0 0 1,1 0-1,0-1 0,-1-4 0,0-7 124,0 0 0,1 0 0,0 0 0,3-16 0,-2 25-86,0 1 0,1 0-1,-1 1 1,1-1 0,0 0 0,0 0 0,1 1 0,0-1 0,0 1-1,0 0 1,0 0 0,0 0 0,1 0 0,5-4 0,149-110 514,-76 59-984,-47 35 61,0 1 0,57-27 0,-71 44-838,-20 7 812,-1 0-1,1-1 0,-1 1 0,1 0 1,-1 0-1,1-1 0,-1 1 0,0 0 1,1 0-1,-1-1 0,0 1 0,0 0 1,0 0-1,1 0 0,-1 0 1,0 0-1,0-1 0,0 1 0,0 0 1,-1 0-1,1 1 0,0 14-9865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12.0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1275 228 10053,'0'0'9244,"-3"-19"-8655,1 6-525,2 9-50,0 0 1,0-1-1,-1 1 0,1 0 1,-1 0-1,0-1 1,0 1-1,0 0 1,-1 0-1,0 0 0,0 0 1,0 1-1,0-1 1,0 0-1,-1 1 0,1-1 1,-1 1-1,0 0 1,0 0-1,0 0 0,-1 0 1,1 1-1,-1-1 1,1 1-1,-1 0 1,0 0-1,-8-3 0,-62-13 83,-1 3-1,-142-9 0,-160 16-3,311 8-56,15 0 18,-90 11 1,126-8-73,-1 0-1,1 1 1,-1 0 0,1 1 0,0 1 0,1 0 0,-1 1 0,2 1 0,-1 0 0,-15 13 0,27-19 0,-1 1 0,1 0 0,0 0 0,0 0-1,0 0 1,0 1 0,1-1 0,0 0 0,-1 1 0,1-1 0,0 1 0,0-1 0,1 1 0,-1-1 0,1 7 0,1 65-598,1-39 540,-2-34 49,0 1 1,1-1 0,-1 1-1,1 0 1,-1-1 0,1 1-1,0-1 1,0 1 0,0-1 0,0 1-1,1-1 1,-1 0 0,1 0-1,-1 0 1,1 1 0,0-2-1,0 1 1,0 0 0,0 0-1,0 0 1,0-1 0,0 1-1,0-1 1,5 2 0,6 2-162,-1 0 1,1-1 0,24 5-1,-22-6 117,130 25-341,0-7 0,234 4 0,-301-23 508,518-9 948,-500 0-758,0-4-1,-1-5 1,0-3-1,100-36 1,-102 21-67,-46 15-157,1 3 1,62-14 0,-29 19 215,160 0 0,-89 7-111,104-13-120,303-61 0,-426 55 12,183-8 0,-213 27-59,366-20-10,-142 17-49,-32 2-26,500-9-66,-655 14 65,-105 2 61,0 2-1,-1 1 1,1 1-1,52 18 0,-41-12 44,-4-6-377,-93-6-4969,4-2 768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3.741"/>
    </inkml:context>
    <inkml:brush xml:id="br0">
      <inkml:brushProperty name="width" value="0.05" units="cm"/>
      <inkml:brushProperty name="height" value="0.05" units="cm"/>
      <inkml:brushProperty name="color" value="#008C3A"/>
    </inkml:brush>
  </inkml:definitions>
  <inkml:trace contextRef="#ctx0" brushRef="#br0">26 0 16760,'0'0'13702,"-25"0"-13510,37 0-896,1 0-1954,-7 0-847</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4.152"/>
    </inkml:context>
    <inkml:brush xml:id="br0">
      <inkml:brushProperty name="width" value="0.05" units="cm"/>
      <inkml:brushProperty name="height" value="0.05" units="cm"/>
      <inkml:brushProperty name="color" value="#008C3A"/>
    </inkml:brush>
  </inkml:definitions>
  <inkml:trace contextRef="#ctx0" brushRef="#br0">0 237 12005,'0'0'13452,"15"-3"-12908,0 0-551,-1-1-1,1 0 0,-1-1 1,0 0-1,-1-1 1,1-1-1,-1 0 0,0-1 1,-1 0-1,1-1 1,-2 0-1,13-13 1,-13 9-78,0-1 1,-1 0 0,-1 0 0,-1-1-1,0 0 1,11-28 0,-19 42 78,1 1 0,-1-1-1,1 0 1,-1 1 0,1-1 0,-1 1 0,1-1 0,-1 1 0,1 0-1,0-1 1,-1 1 0,1 0 0,0-1 0,-1 1 0,1 0-1,0-1 1,-1 1 0,1 0 0,0 0 0,-1 0 0,1 0-1,0 0 1,0 0 0,-1 0 0,1 0 0,0 0 0,0 0 0,-1 0-1,1 1 1,0-1 0,-1 0 0,1 0 0,0 1 0,-1-1-1,1 0 1,0 1 0,-1-1 0,1 1 0,-1-1 0,1 1 0,-1-1-1,1 1 1,-1-1 0,1 1 0,-1 0 0,0-1 0,1 1-1,-1-1 1,0 1 0,1 0 0,-1 0 0,4 20-50,-1 0 0,1 38 0,1 14 146,-5-70-80,30 356 1843,-30-199 1049,1-158-2824,-1-1-1,1 1 0,-1 0 1,1 0-1,0-1 1,-1 1-1,1-1 1,0 1-1,0 0 0,0-1 1,0 0-1,1 1 1,1 1-1,1 2-2474</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4.494"/>
    </inkml:context>
    <inkml:brush xml:id="br0">
      <inkml:brushProperty name="width" value="0.05" units="cm"/>
      <inkml:brushProperty name="height" value="0.05" units="cm"/>
      <inkml:brushProperty name="color" value="#008C3A"/>
    </inkml:brush>
  </inkml:definitions>
  <inkml:trace contextRef="#ctx0" brushRef="#br0">1 1 15799,'0'0'11686,"12"147"-10934,7-116-352,-6-8-224,-7-9-352,6-9-176,-12-41-19817</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4.854"/>
    </inkml:context>
    <inkml:brush xml:id="br0">
      <inkml:brushProperty name="width" value="0.05" units="cm"/>
      <inkml:brushProperty name="height" value="0.05" units="cm"/>
      <inkml:brushProperty name="color" value="#008C3A"/>
    </inkml:brush>
  </inkml:definitions>
  <inkml:trace contextRef="#ctx0" brushRef="#br0">307 1 17704,'0'0'6707,"-50"34"-6043,-152 118-202,197-147-449,0 0 0,-1 0 0,2 1 0,-1-1 0,1 1 0,0 0 0,0 0 0,0 1 0,1-1 0,-4 11 0,6-12-8,0 1-1,0-1 1,1 1-1,0 0 1,0-1-1,0 1 1,2 10-1,0 8-18,-2-23 6,0 7-8,-1 0 0,2-1 1,-1 1-1,1 0 0,0-1 0,5 15 0,-5-20-31,0 0 1,0-1-1,0 1 1,0 0 0,1-1-1,-1 1 1,1-1-1,-1 1 1,1-1-1,-1 0 1,1 0-1,-1 0 1,1 0-1,0 0 1,0 0 0,0 0-1,0 0 1,0-1-1,0 1 1,-1-1-1,1 1 1,0-1-1,0 0 1,1 0 0,-1 0-1,0 0 1,0 0-1,0 0 1,0-1-1,0 1 1,2-1-1,-1 0-97,0-1 0,1 1 0,-1 0 0,0-1-1,0 0 1,0 1 0,0-1 0,-1-1-1,1 1 1,0 0 0,-1-1 0,0 1 0,1-1-1,-1 1 1,3-7 0,32-58-2479,-16 28-1536,-2 7 2628,-8 11 455,29-37 0,-36 53 1285,0 0 1,1 0 0,-1 1-1,1 0 1,0 0 0,0 0-1,0 0 1,1 1 0,-1 0-1,1 0 1,0 0-1,7-2 1,-12 5-68,0 0-1,0 0 1,0-1 0,0 1 0,0 0-1,0 0 1,0 0 0,0 0-1,0 0 1,1 0 0,-1 0-1,0 0 1,0 0 0,0 1-1,0-1 1,0 0 0,-1 1-1,1-1 1,0 1 0,0-1-1,0 1 1,0-1 0,0 1-1,0-1 1,-1 1 0,1 0 0,0 0-1,-1-1 1,1 1 0,0 0-1,-1 0 1,1 0 0,-1 0-1,1 0 1,-1 0 0,1 1-1,5 42 202,-5-29 158,43 395 4077,-39-342-4463,-4-57-1744,0-45-2113,-1 1-2645,0 2-5755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5.218"/>
    </inkml:context>
    <inkml:brush xml:id="br0">
      <inkml:brushProperty name="width" value="0.05" units="cm"/>
      <inkml:brushProperty name="height" value="0.05" units="cm"/>
      <inkml:brushProperty name="color" value="#008C3A"/>
    </inkml:brush>
  </inkml:definitions>
  <inkml:trace contextRef="#ctx0" brushRef="#br0">69 0 14086,'0'0'6006,"0"31"-4152,0 211 1638,-2-175-2690,0-28-288,6 64 1,-3-92-454,0-1 1,1 0-1,0 0 1,1 0-1,0 0 1,1 0 0,0-1-1,1 1 1,-1-1-1,2 0 1,6 8-1,-1-3-33,1-1-1,1-1 1,0 0-1,0 0 1,2-2-1,-1 1 1,18 8-1,-22-14-42,-1 0-1,1-1 1,1 0 0,-1-1 0,0 0-1,1 0 1,0-1 0,-1-1-1,1 0 1,0 0 0,0-1-1,0 0 1,12-2 0,-17 0-83,0 0 1,0 0-1,0-1 1,0 1-1,0-1 1,-1-1-1,1 1 1,-1-1 0,0 0-1,0 0 1,0 0-1,-1-1 1,1 1-1,-1-1 1,0-1-1,-1 1 1,1 0-1,-1-1 1,0 0-1,0 1 1,-1-1-1,1 0 1,-1-1-1,1-7 1,3-11-687,-1-1 0,-1 0 0,-1 0-1,0-41 1,-2 52 413,-3-14-80,2 29 460,0-1 1,-1 0 0,1 0-1,-1 0 1,0 0-1,1 1 1,-1-1 0,1 0-1,-1 1 1,0-1-1,0 1 1,1-1 0,-1 0-1,0 1 1,0 0-1,0-1 1,0 1-1,0-1 1,0 1 0,0 0-1,1 0 1,-1 0-1,0-1 1,0 1 0,0 0-1,0 0 1,0 0-1,-2 1 1,-11 0 224,0 1 0,0 1 0,-1 0 0,2 1 0,-1 0 0,0 1 0,1 1 0,0 0 0,0 1 0,1 0 0,-1 1 0,-14 12 0,-12 12 301,2 1 0,-41 47 0,58-56-314,-23 37 1,31-44-725,0 1 0,-1-2 0,-20 21 1,22-32-5296,-6-5-7039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5.722"/>
    </inkml:context>
    <inkml:brush xml:id="br0">
      <inkml:brushProperty name="width" value="0.05" units="cm"/>
      <inkml:brushProperty name="height" value="0.05" units="cm"/>
      <inkml:brushProperty name="color" value="#008C3A"/>
    </inkml:brush>
  </inkml:definitions>
  <inkml:trace contextRef="#ctx0" brushRef="#br0">0 176 12870,'0'0'9177,"74"-13"-8435,145-21-210,240-7 1,2084-1 2988,-2113 39-3814,-83-8-726,-334 10 1153,0 0 1,-1-1 0,1-1 0,16-6-1,-17 6-703,0-1 0,0 1 0,1 1 0,16-1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6.406"/>
    </inkml:context>
    <inkml:brush xml:id="br0">
      <inkml:brushProperty name="width" value="0.05" units="cm"/>
      <inkml:brushProperty name="height" value="0.05" units="cm"/>
      <inkml:brushProperty name="color" value="#008C3A"/>
    </inkml:brush>
  </inkml:definitions>
  <inkml:trace contextRef="#ctx0" brushRef="#br0">140 113 7603,'0'0'8930,"46"-10"-7593,152-33 165,-51 20 300,-118 20-1060,45-11 0,-60 7 985,-24 2-1003,-26 0-480,-28 3-65,-1 2 0,-117 17-1,164-15-101,0 2 0,0 0 0,1 1 0,0 1 0,0 1 0,0 0-1,1 1 1,0 1 0,0 0 0,1 1 0,0 1 0,1 0 0,0 1-1,1 1 1,-12 15 0,21-24-53,1 1-1,1 0 1,-1 0 0,1 1-1,0-1 1,0 0 0,0 1-1,1-1 1,0 1 0,0-1-1,0 1 1,1 0 0,-1-1-1,2 1 1,0 6 0,-1 1 24,0-12-47,0 1 0,0 0 0,0-1 0,0 0 0,0 1 0,1-1 0,-1 1 0,1-1 0,-1 1 0,1-1 0,-1 0 0,1 1 0,0-1 0,0 0 1,0 1-1,-1-1 0,1 0 0,0 0 0,1 0 0,-1 0 0,0 0 0,0 0 0,3 1 0,35 11 2,-25-10 1,108 21-26,60 18-624,-162-37 503,-1 2 0,0 1 0,-1 0-1,1 1 1,-2 1 0,30 21 0,-40-25 118,-1 1 0,1-1 0,-2 1 0,1 0-1,-1 0 1,0 1 0,0-1 0,-1 1 0,0 0 0,0 0 0,-1 1 0,0-1 0,-1 1 0,0 0 0,2 13 0,-3-15 24,-1 1 1,0-1 0,0 1-1,0-1 1,-1 0-1,0 1 1,0-1 0,-1 0-1,0 0 1,0 0 0,-1 0-1,1 0 1,-2-1 0,1 1-1,-1-1 1,0 1-1,0-1 1,-9 9 0,-3-1 50,1-2 1,-1 0-1,-1-1 1,0 0-1,-1-1 1,0-1-1,0-1 1,-1-1 0,-22 6-1,17-6 132,0-2 1,-1-1-1,1 0 0,-1-2 0,0-1 1,0-1-1,-30-4 0,50 3-155,1 0 1,-1 0-1,1 0 0,-1 0 0,1-1 0,-1 0 0,1 0 1,0 0-1,0 0 0,0-1 0,0 0 0,0 0 0,1 0 1,-1 0-1,1 0 0,0-1 0,0 0 0,0 1 0,0-1 1,1 0-1,-1 0 0,1 0 0,0-1 0,0 1 0,1-1 1,-1 1-1,0-6 0,-1-8-681,0 0 1,1 0-1,1 0 0,1 0 0,2-28 1,-2 44 321,0 1 1,0-1-1,1 1 1,-1-1 0,0 0-1,0 1 1,1-1-1,-1 1 1,1-1-1,-1 1 1,1 0-1,0-1 1,0 1 0,0 0-1,-1-1 1,3-1-1,24-10-8763</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6.846"/>
    </inkml:context>
    <inkml:brush xml:id="br0">
      <inkml:brushProperty name="width" value="0.05" units="cm"/>
      <inkml:brushProperty name="height" value="0.05" units="cm"/>
      <inkml:brushProperty name="color" value="#008C3A"/>
    </inkml:brush>
  </inkml:definitions>
  <inkml:trace contextRef="#ctx0" brushRef="#br0">202 197 8676,'0'0'12368,"-12"28"-10588,-38 93-1089,48-117-659,0 0 1,0 1-1,1-1 1,0 1 0,0 0-1,0-1 1,1 1-1,-1 0 1,1-1-1,0 1 1,1 0 0,-1 0-1,1-1 1,0 1-1,0 0 1,0-1-1,1 1 1,-1-1-1,1 0 1,0 1 0,0-1-1,1 0 1,0 0-1,-1 0 1,1-1-1,0 1 1,1-1-1,-1 1 1,8 4 0,3 1-45,0-1 1,0-1 0,1-1 0,0 0 0,0-1 0,25 5-1,-27-6 29,23 3-635,0 0 1,1-3-1,0-1 1,49-3-1,-79 0 400,-1 1 43,1-1 0,-1 0 0,1 0 0,-1-1 0,1 0 0,-1 0 0,1-1-1,-1 0 1,0 0 0,0 0 0,0-1 0,0 0 0,0 0 0,0 0 0,-1-1 0,0 0-1,1 0 1,-1 0 0,-1-1 0,1 1 0,-1-1 0,0 0 0,0-1 0,0 1 0,-1-1-1,0 1 1,0-1 0,0 0 0,-1 0 0,1-1 0,-2 1 0,3-11 0,1-17 110,-2 0 1,-2-61-1,-1 56 363,-1 30-257,0 0 1,0 0 0,-1 1 0,1-1-1,-2 0 1,0 1 0,0 0 0,0 0-1,-1 0 1,0 0 0,0 0-1,-1 1 1,0 0 0,-1 0 0,1 0-1,-1 0 1,-1 1 0,1 0 0,-1 1-1,0-1 1,0 1 0,-1 1-1,0-1 1,-10-4 0,0 1 341,-1 1 1,0 0-1,0 1 1,0 1-1,-1 1 1,0 1-1,0 0 0,0 2 1,0 0-1,-23 3 1,21 1-178,0 1 0,1 1 1,0 0-1,0 2 0,0 1 0,1 0 1,0 2-1,1 0 0,0 1 0,0 1 1,1 1-1,-29 26 0,41-34-269,0 0 0,0 0-1,1 1 1,0 0 0,0 0-1,0 0 1,0 1 0,1-1 0,0 1-1,1 0 1,0 0 0,0 1 0,0-1-1,1 0 1,0 1 0,0 0-1,1 0 1,0-1 0,0 1 0,1 12-1,0-19-21,0-1-1,0 0 1,0 0-1,0 0 0,0 1 1,-1-1-1,1 0 1,0 0-1,0 0 0,0 1 1,0-1-1,0 0 1,0 0-1,0 0 0,0 1 1,0-1-1,0 0 1,0 0-1,0 1 0,1-1 1,-1 0-1,0 0 0,0 0 1,0 1-1,0-1 1,0 0-1,0 0 0,0 0 1,1 1-1,-1-1 1,0 0-1,0 0 0,0 0 1,0 0-1,1 0 1,-1 1-1,0-1 0,0 0 1,0 0-1,1 0 1,-1 0-1,0 0 0,0 0 1,0 0-1,1 0 1,-1 0-1,0 0 0,0 0 1,0 0-1,1 0 0,-1 0 1,0 0-1,0 0 1,1 0-1,-1 0 0,0 0 1,32 0-9079</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7.274"/>
    </inkml:context>
    <inkml:brush xml:id="br0">
      <inkml:brushProperty name="width" value="0.05" units="cm"/>
      <inkml:brushProperty name="height" value="0.05" units="cm"/>
      <inkml:brushProperty name="color" value="#008C3A"/>
    </inkml:brush>
  </inkml:definitions>
  <inkml:trace contextRef="#ctx0" brushRef="#br0">391 0 16664,'0'0'4364,"82"36"-4057,-82-36-307,367 171 456,-324-148-373,-2 2-1,-1 1 0,-1 3 0,-1 1 0,-1 2 1,-2 1-1,-2 2 0,-1 1 0,-2 2 0,35 56 1,-40-55-17,-3 2 0,-1 0 1,-2 1-1,-2 1 1,-1 0-1,16 81 0,-21-60 49,-3 0 0,-3 1-1,-2 0 1,-8 79 0,-1-90-17,-2-1 0,-3 0 0,-2 0 0,-2-1 0,-3-1 0,-2-1 0,-2-1 0,-2 0 0,-2-2 0,-55 74 0,20-42 92,-4-2-1,-3-3 0,-3-4 0,-150 115 0,130-119-119,-110 57-1,137-88-337,-1-3-1,-95 32 0,150-61-410,0 0-1,0 0 0,0-1 0,0-1 0,0 0 0,-13 0 0,-29-1-12929</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7.991"/>
    </inkml:context>
    <inkml:brush xml:id="br0">
      <inkml:brushProperty name="width" value="0.05" units="cm"/>
      <inkml:brushProperty name="height" value="0.05" units="cm"/>
      <inkml:brushProperty name="color" value="#008C3A"/>
    </inkml:brush>
  </inkml:definitions>
  <inkml:trace contextRef="#ctx0" brushRef="#br0">567 0 10549,'0'0'9916,"-41"32"-8366,23-18-1353,-7 4 9,1 1 0,1 0 0,0 2 1,2 1-1,1 1 0,0 0 0,2 2 0,0 0 0,2 1 1,1 0-1,-18 46 0,-22 92 1175,8 2 1,-47 312-1,64-220-330,4 314-1,26-529-1009,2 0 0,1 0 0,14 61-1,-12-83-32,2 0 0,0 0 0,1-1 0,1 0 0,1-1 0,1 0 0,1-1 0,19 25 0,-1-10-5,1-1-1,1-2 1,2-1-1,1-2 1,1-1-1,1-1 1,80 37-1,-58-35-518,2-2-1,1-4 0,0-2 0,92 15 0,-141-31-597,0-1-1,1-1 0,-1 0 0,0-1 1,24-3-1,45-18-13099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13.8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133 6 384,'0'0'12721,"-22"-1"-12209,-66-3-67,66 3 561,22 16-187,0-13-780,0 0 0,1 0-1,-1 1 1,1-1 0,0 0-1,-1 0 1,1-1 0,0 1-1,0 0 1,1 0-1,-1 0 1,0-1 0,0 1-1,1 0 1,-1-1 0,1 1-1,0-1 1,-1 0 0,1 0-1,0 1 1,0-1 0,-1 0-1,4 1 1,54 19 304,-50-19-298,87 23 301,137 15 0,107-5-209,-285-30-107,1112 35 73,-704-34 196,95 26-328,-99-2-152,-152-16 192,299 6-713,408-46 846,-739-3 2,-141 12-81,170-33 367,-178 26-404,175-12 0,236 22-25,-1 45 95,-245 15 386,-127-18-384,132-2 199,29 4 21,-11 10-320,2 11-64,-15-3-405,278-12 168,-487-33 234,-61-1 8,5 0 93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1:38.805"/>
    </inkml:context>
    <inkml:brush xml:id="br0">
      <inkml:brushProperty name="width" value="0.05" units="cm"/>
      <inkml:brushProperty name="height" value="0.05" units="cm"/>
      <inkml:brushProperty name="color" value="#008C3A"/>
    </inkml:brush>
  </inkml:definitions>
  <inkml:trace contextRef="#ctx0" brushRef="#br0">0 85 14295,'0'0'9492,"55"-14"-8972,172-43-440,-211 53-87,0 1 0,0 0 0,0 1 0,22 1 0,-35 1 3,0 0 0,1 1 0,-1 0 0,0 0-1,0 0 1,0 0 0,0 0 0,0 1 0,0-1 0,0 1-1,0 0 1,-1 0 0,4 2 0,-4-1 0,0-1 1,1 0 0,-1 1-1,0-1 1,-1 1-1,1 0 1,0-1 0,-1 1-1,0 0 1,1 0 0,-1 0-1,0 0 1,-1 0-1,1 0 1,0 1 0,-1 3-1,0 54 104,-1-50-102,0-7 22,1 0 0,-1 0 0,0 0 0,0-1 0,-1 1 0,1 0 0,-1 0 0,0-1 0,1 1 0,-2-1 0,1 0 0,0 1 0,-1-1 0,-2 3 0,-3 1 49,0 0 1,0-1-1,0 0 1,-1 0-1,-10 5 0,-12 4 243,-1-2 0,-41 12-1,68-23-271,-10 7 113,26-2 54,49 3 179,-31-6-302,81 22-59,-76-16-6,0-1 1,1-3 0,0 0-1,70 1 1,-98-8-62,1 0 0,-1-1 0,1 1-1,-1-2 1,1 1 0,-1-1 0,0 0 0,0-1 0,0 1 0,-1-1 0,1-1 0,-1 1 0,6-6 0,-9 7-361,0 0-1,-1 0 1,1 0-1,-1-1 1,1 1-1,-1-1 1,0 1-1,0-1 1,2-5-1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2.021"/>
    </inkml:context>
    <inkml:brush xml:id="br0">
      <inkml:brushProperty name="width" value="0.05" units="cm"/>
      <inkml:brushProperty name="height" value="0.05" units="cm"/>
      <inkml:brushProperty name="color" value="#008C3A"/>
    </inkml:brush>
  </inkml:definitions>
  <inkml:trace contextRef="#ctx0" brushRef="#br0">1 1 8964,'0'0'11790,"16"1"-10945,-9 0-794,-3-1-27,0-1 0,-1 2 0,1-1 0,0 0 0,0 1 0,0-1 0,0 1 0,0 0 0,-1 1 0,1-1 0,0 0 0,-1 1 0,1 0 0,-1 0 0,0 0 0,1 0 0,-1 1 0,0-1 0,0 1 0,-1 0 0,1 0 0,0 0 0,-1 0 0,0 0 0,0 1 0,0-1 0,0 1 0,0-1 0,-1 1 0,2 6 0,6 33 180,-2 1-1,-2 0 1,-2 0-1,-6 87 1,1-36 32,2 193 1240,-6-330-631,5-2-696,-1 28-138,1 0 1,1 0-1,1 0 1,0 0-1,1 0 1,0 0 0,1 0-1,1 1 1,12-30-1,1 20-82,2 0 0,1 2-1,0 0 1,2 2-1,39-32 1,-31 27 72,-10 8-2,27-24-20,1 2 1,1 2 0,81-47-1,-112 76 12,0 1-1,0 0 0,1 2 0,0 0 0,0 1 1,28-4-1,-34 8 3,1 0 0,0 1 0,-1 1 1,1 0-1,-1 0 0,1 2 0,-1-1 0,0 2 0,0 0 1,18 8-1,-6 1-5,-1 0 1,0 2-1,-2 1 1,1 1-1,-2 1 1,-1 0-1,0 2 1,34 43-1,-35-38 14,-1 2 1,-1 0-1,-1 1 0,-2 0 1,0 1-1,-2 1 0,12 48 0,-12-19 73,-2 0 0,-3 0-1,-1 79 1,-6-136-37,0-1-1,0 0 1,0 1-1,0-1 1,0 0-1,1 0 1,-1 1-1,0-1 1,1 0 0,-1 0-1,1 1 1,0-1-1,-1 0 1,1 0-1,0 0 1,0 0-1,0 0 1,-1 0-1,1 0 1,0 0-1,0 0 1,0-1 0,1 1-1,-1 0 1,0-1-1,0 1 1,0-1-1,0 1 1,1-1-1,-1 1 1,0-1-1,0 0 1,1 1-1,-1-1 1,0 0 0,1 0-1,-1 0 1,0 0-1,1 0 1,-1-1-1,0 1 1,0 0-1,1-1 1,1 0-1,9-2 15,0 0-1,0-1 0,18-8 1,-24 10 1,34-16-40,-14 6-356,-1 1 0,31-8-1,-43 17-1208</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2.754"/>
    </inkml:context>
    <inkml:brush xml:id="br0">
      <inkml:brushProperty name="width" value="0.05" units="cm"/>
      <inkml:brushProperty name="height" value="0.05" units="cm"/>
      <inkml:brushProperty name="color" value="#008C3A"/>
    </inkml:brush>
  </inkml:definitions>
  <inkml:trace contextRef="#ctx0" brushRef="#br0">197 234 5859,'0'0'10327,"63"18"-9249,201 52-507,-245-65-524,0-1 0,0-1 0,0-1 0,27 1 0,-40-4-40,-1 0 1,1 0-1,-1 0 1,0-1-1,0 1 1,0-1-1,0 0 1,0-1-1,0 1 1,5-4-1,-6 2-21,0 1-1,-1 0 1,1-1 0,-1 0-1,1 0 1,-1 0-1,0 0 1,-1 0-1,1-1 1,-1 1 0,0-1-1,0 0 1,0 0-1,0 0 1,-1 0-1,0 0 1,0 0-1,-1 0 1,1 0 0,-1 0-1,0-8 1,0 6-70,-1 0 0,1 0 0,-1 0 0,0 0 0,-1 0 1,0 0-1,0 0 0,0 0 0,-1 1 0,0-1 0,0 1 0,-1 0 0,0 0 1,0 0-1,-5-5 0,-3 0 62,-1 2 0,0 0 0,0 0 0,-1 1-1,0 1 1,0 0 0,-1 1 0,0 0 0,0 1 0,0 1 0,-18-2 0,-6 0 178,-1 2-1,0 1 1,-52 4-1,75 0 43,1 1 0,0 0 0,0 2-1,0 0 1,0 0 0,1 1-1,-1 1 1,1 1 0,-27 16 0,32-16 34,0 0 0,1 0 0,0 1 1,0 0-1,1 1 0,0-1 0,0 2 1,1-1-1,0 1 0,1 0 0,0 0 1,0 1-1,1 0 0,-4 15 1,5-14 39,1-1 0,0 1 1,1 0-1,1 0 1,0 1-1,1-1 0,0 0 1,0 0-1,4 17 1,-2-22-176,0 0 1,0 1-1,1-1 1,0 0 0,0 0-1,1 0 1,0-1-1,0 1 1,0-1 0,1 0-1,0 0 1,0-1-1,1 1 1,-1-1 0,1-1-1,9 7 1,13 5 63,1 0 1,1-2-1,0-1 1,1-2-1,0-1 1,1-1-1,63 9 1,2-7-63,140-3 1,-213-7-185,16 0 122,0-2 0,-1-1-1,0-3 1,55-11-1,-86 14-216,1-1 0,-1 1 0,0-1 0,0 0 0,0-1 0,-1 0 0,1 0 0,-1-1 0,0 0 0,0 0 0,0-1 0,-1 0 0,0 0 0,0 0 0,0-1 0,-1 0 0,0 0 0,0 0 0,-1-1 0,0 1 0,0-1 0,-1 0 0,0 0 0,-1-1 0,1 1 0,0-12 0,1-57-4277,-4 55 1316,0-3-3769</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3.159"/>
    </inkml:context>
    <inkml:brush xml:id="br0">
      <inkml:brushProperty name="width" value="0.05" units="cm"/>
      <inkml:brushProperty name="height" value="0.05" units="cm"/>
      <inkml:brushProperty name="color" value="#008C3A"/>
    </inkml:brush>
  </inkml:definitions>
  <inkml:trace contextRef="#ctx0" brushRef="#br0">55 133 9028,'0'0'3663,"-8"30"-632,-2 1-2258,2-9-258,2 1 0,0 0-1,2 0 1,0 0-1,2 1 1,0 24-1,0-9 560,1-28-742,0-1 0,1 1 0,0-1 0,0 1 1,1-1-1,4 14 0,-4-23-265,0 1 0,0-1 0,0 0 0,0 0 0,0 0 0,1 0 0,-1 0 0,0 0 0,1-1 0,-1 1 0,1 0 0,-1-1 0,1 1 0,-1-1 0,1 1 0,-1-1 0,1 0 0,0 1 0,-1-1 0,1 0 0,-1 0 0,1 0 0,0-1 0,1 1 0,40-6 657,-32 2-606,0 0 0,0-1 1,-1 0-1,1 0 0,-1-1 1,-1-1-1,1 0 0,15-15 1,7-10-105,28-36 1,-7 6-197,-20 27-492,2 2 1,1 1 0,2 2-1,48-30 1,-63 46-58,1 1 0,1 1 0,0 1 0,0 1 0,1 1 0,1 1 0,-1 2 0,47-6 0,-67 11 616,0 1-1,-1 0 0,1-1 1,0 2-1,0-1 1,-1 1-1,1 0 1,0 0-1,5 2 1,-8-2 115,-1 1 1,0-1-1,1 1 1,-1 0-1,0 0 1,0 0-1,0 0 1,0 0-1,-1 0 1,1 0-1,-1 1 1,1-1-1,-1 1 1,0-1-1,1 1 1,-2-1-1,1 1 1,0 0-1,0-1 1,0 5 0,5 33 998,-2 1 1,-1-1 0,-5 70 0,1 20 1398,2-120-2237,-1 0 0,1-1 0,1 1 0,0-1 0,0 1 0,5 9 0,-6-16-135,0 0 0,1 0 0,-1 0 0,1 0 0,0 0 0,0 0 0,0-1 0,1 1 0,-1-1 0,0 1 0,1-1 0,0 0 0,-1 0 0,1 0 0,0-1 0,0 1 0,0-1 0,0 1 0,0-1 0,6 1 0,-3 0-123,-1-1 0,0-1 0,1 1-1,-1-1 1,1 0 0,-1 0 0,0 0 0,1-1 0,-1 0 0,0 0 0,0 0 0,1-1 0,-1 0-1,0 0 1,0 0 0,8-5 0,-5 1-395,0 0 0,-1-1 0,0 1 0,0-2 0,-1 1 0,0 0 0,0-1 0,-1 0 0,5-11 0,15-28-7536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3.523"/>
    </inkml:context>
    <inkml:brush xml:id="br0">
      <inkml:brushProperty name="width" value="0.05" units="cm"/>
      <inkml:brushProperty name="height" value="0.05" units="cm"/>
      <inkml:brushProperty name="color" value="#008C3A"/>
    </inkml:brush>
  </inkml:definitions>
  <inkml:trace contextRef="#ctx0" brushRef="#br0">649 1 16792,'-101'235'3649,"-6"2"-1776,32-27-512,30-35 63,33-44-591,12-35-385,-6-34-352,-20-34 32,-11-22-256,-32-6-432,-20-34-497,52-14-1792,-7-3-3906</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3.859"/>
    </inkml:context>
    <inkml:brush xml:id="br0">
      <inkml:brushProperty name="width" value="0.05" units="cm"/>
      <inkml:brushProperty name="height" value="0.05" units="cm"/>
      <inkml:brushProperty name="color" value="#008C3A"/>
    </inkml:brush>
  </inkml:definitions>
  <inkml:trace contextRef="#ctx0" brushRef="#br0">1 94 2177,'0'0'9327,"61"32"-6454,206 107-1728,-119-52 743,-131-75-1288,0 1 0,-1 1-1,23 26 1,-33-32-411,1-1-1,-2 1 1,1 1 0,-1-1-1,0 1 1,0 0 0,-1 0-1,-1 0 1,0 0 0,4 15-1,-3 2 731,-2 0 0,0 44-1,-2-63-699,-7-69 144,7 38-244,0 9-56,0-1 0,0 0 0,6-24 1,-5 34-70,1 0 0,0 0 0,0 1 0,1-1 0,0 0 0,0 1 0,0-1 0,0 1 0,1 0 0,0 0 0,0 1 0,9-9 0,5-1-92,1 1 0,1 0 1,0 1-1,1 2 0,0 0 1,1 1-1,0 1 0,0 1 1,33-7-1,9 3-261,1 2 0,78 0-1,15 11 284,-87 0 199,95-9 1,-163 7-123,1-1 0,0 1 1,-1-1-1,1 0 0,-1 0 0,1-1 0,-1 1 0,0-1 0,1 1 1,-1-1-1,0 0 0,0 0 0,0-1 0,-1 1 0,1-1 0,0 1 1,-1-1-1,0 0 0,1 0 0,-1 0 0,0 0 0,-1 0 1,1 0-1,0-1 0,-1 1 0,0-1 0,0 1 0,1-5 0,1-10-39,-1 1-1,-1-1 0,0 1 0,-4-32 0,1 7-16,2-4 15,-22 61 45,-35 32 277,2 3-1,-87 102 0,127-134-72,1 1 0,0 1-1,1 0 1,2 1-1,0 0 1,1 0 0,1 1-1,1 1 1,1-1-1,1 1 1,1 1 0,1-1-1,-2 31 1,6-45-153,0-1 0,1 0 0,-1 1-1,2-1 1,-1 0 0,1 0 0,3 9 0,-3-13-36,0 0 1,0 0-1,1-1 0,-1 1 1,1-1-1,0 1 0,0-1 1,0 0-1,1 0 0,-1 0 1,1 0-1,-1-1 0,1 1 1,7 2-1,5 2-12,0-1 0,1-1 0,-1 0 0,1-1 0,0-1 1,33 2-1,109-6-401,-139-1 96,0 0 0,0-1 1,1-1-1,35-12 0,-47 13-166,0-1 0,-1 0 0,1 0 0,-1-1 0,0 0 0,0 0 0,0-1 0,-1 0 0,0 0-1,0-1 1,11-14 0,-17 20-19,0-1 1,0 0-1,0 0 0,0 0 0,0 0 0,0-1 0,-1 1 0,1 0 0,-1 0 0,1 0 0,-1-1 0,0 1 0,0-4 0,0-21-10235</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4.746"/>
    </inkml:context>
    <inkml:brush xml:id="br0">
      <inkml:brushProperty name="width" value="0.05" units="cm"/>
      <inkml:brushProperty name="height" value="0.05" units="cm"/>
      <inkml:brushProperty name="color" value="#008C3A"/>
    </inkml:brush>
  </inkml:definitions>
  <inkml:trace contextRef="#ctx0" brushRef="#br0">893 193 9540,'0'0'3679,"0"-27"-1254,0 7-1874,-1 1-1,0-1 0,-7-31 1,7 48-461,0 1 0,0-1 0,0 0 0,0 1 0,-1-1 0,1 1 0,-1-1 0,0 1 0,0 0 0,1 0 0,-2 0 0,1 0 0,0 0 0,0 0 0,-1 0 0,1 1 0,-1-1 0,1 1 0,-1 0 0,-5-2 0,-1 0 200,-1 1 0,0 0 0,1 1 0,-17 0-1,14 0-46,-24 1 83,1 1 0,0 1-1,-1 2 1,1 2-1,1 1 1,-1 1-1,-57 23 1,52-14-81,1 2 0,1 2-1,0 1 1,2 1 0,-65 56 0,86-66-128,1 1 0,0 0 0,1 0 0,1 2-1,-20 31 1,27-37-78,0 0 0,1 0 0,0 0 0,1 1 0,0-1 0,1 1 0,0 0 0,0-1 0,1 1 0,1 0 0,1 19 0,-1-25-29,1 1 1,0-1-1,1 0 0,-1 0 1,1 1-1,0-1 1,0 0-1,1-1 0,0 1 1,-1 0-1,2-1 1,-1 0-1,0 1 0,1-1 1,0 0-1,0-1 1,0 1-1,0-1 0,1 0 1,-1 0-1,1 0 1,10 4-1,6 1-10,1 0 0,0-1 1,0-1-1,24 2 0,-11-1-13,0-3 1,0-1-1,52-2 1,-72-1-50,0-2 1,-1 0-1,1 0 1,0-2 0,-1 0-1,1 0 1,-1-1-1,0-1 1,-1-1 0,21-12-1,-2-7-721,-2-1-1,-1-2 0,-1-1 1,-1-1-1,39-61 0,-41 55-594,3 0 0,1 2-1,59-57 1,-84 89 1351,4-3-31,-4 23 1450,-5 2-926,-1 0 0,-1 1 1,-1-1-1,0-1 0,-1 1 0,-11 24 0,-59 118 2123,18-45-362,44-84-1507,0 0 0,3 1 0,-12 59 0,15-35 185,0 105 0,8-168-1294,0 0 1,1-1-1,-1 1 0,1 0 1,1 0-1,-1 1 1,1-1-1,0 0 1,1 1-1,-1 0 0,1 0 1,5-5-1,15-26-6719,-5-1-7112</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5.133"/>
    </inkml:context>
    <inkml:brush xml:id="br0">
      <inkml:brushProperty name="width" value="0.05" units="cm"/>
      <inkml:brushProperty name="height" value="0.05" units="cm"/>
      <inkml:brushProperty name="color" value="#008C3A"/>
    </inkml:brush>
  </inkml:definitions>
  <inkml:trace contextRef="#ctx0" brushRef="#br0">331 0 9492,'-4'32'7254,"-2"8"-5619,-1 2-144,2 1-1,2 56 1,2-94-1374,1 0-1,0 0 0,0 0 1,0-1-1,1 1 1,-1 0-1,1 0 0,0 0 1,1 0-1,-1-1 1,1 1-1,0-1 0,0 1 1,1-1-1,-1 0 1,1 0-1,0 0 0,0 0 1,0 0-1,0-1 1,1 1-1,0-1 0,-1 0 1,1 0-1,0 0 1,1-1-1,-1 1 0,0-1 1,1 0-1,-1 0 1,1-1-1,0 1 0,-1-1 1,1 0-1,0 0 1,0-1-1,7 1 0,-7 0-105,1-1-1,-1 1 0,0-1 1,1 0-1,-1-1 0,0 1 1,0-1-1,1 0 0,-1 0 0,0-1 1,0 1-1,0-1 0,0 0 1,0-1-1,7-4 0,-3 0-65,-1-1 0,-1 0 0,1 0 0,-2-1-1,1 0 1,9-17 0,18-35-371,-19 32 67,1 1 0,21-28 0,-32 50 272,0 0 1,0 0-1,1 0 0,-1 1 1,1-1-1,0 1 0,1 1 1,-1-1-1,1 1 1,0 0-1,0 1 0,1 0 1,10-4-1,-16 6 81,0 1 1,-1-1-1,1 1 0,0 0 0,-1-1 1,1 1-1,0 0 0,0 0 0,-1 0 1,1 0-1,0 0 0,0 1 0,-1-1 0,1 0 1,0 1-1,-1-1 0,1 1 0,0 0 1,-1 0-1,1-1 0,-1 1 0,1 0 1,-1 0-1,0 0 0,1 1 0,-1-1 1,0 0-1,0 0 0,0 1 0,0-1 0,0 1 1,0-1-1,0 1 0,1 2 0,1 5-20,-1-1-1,0 1 1,-1-1-1,0 1 0,0 15 1,-1-17 8,0 157 158,-2-141-106,-1-1-1,0 1 1,-2-1 0,-1 0-1,-11 28 1,3-18-13,-3 1 1,0-2-1,-2-1 0,-2 0 1,0-1-1,-2-1 1,-1-2-1,-1 0 1,-2-1-1,-28 20 0,29-25-5,0-2-1,-1-2 0,-1 0 1,-1-1-1,0-2 0,-1-1 0,0-2 1,-1 0-1,0-2 0,0-2 0,-47 4 1,71-9-10,-1 0 1,1-1-1,-1 0 1,1-1-1,-1 0 1,1 0-1,-1 0 1,1-1-1,-14-5 1,18 5-5,0 0 0,0-1 0,0 1 0,0-1-1,0 1 1,1-1 0,-1 0 0,1 0 0,0 0 0,-1 0 0,2 0 0,-1-1-1,0 1 1,1 0 0,-1-1 0,1 0 0,0 1 0,0-1 0,0 0 0,1 1 0,-1-6-1,-2-9-298,1 0-1,1 0 0,1 0 0,2-22 1,-1 34-23,0 0 1,0 0 0,0 0 0,1 0 0,0 1-1,0-1 1,1 1 0,0-1 0,0 1 0,0 0-1,0 0 1,1 0 0,0 1 0,0-1 0,0 1-1,8-7 1,49-29-9477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5.484"/>
    </inkml:context>
    <inkml:brush xml:id="br0">
      <inkml:brushProperty name="width" value="0.05" units="cm"/>
      <inkml:brushProperty name="height" value="0.05" units="cm"/>
      <inkml:brushProperty name="color" value="#008C3A"/>
    </inkml:brush>
  </inkml:definitions>
  <inkml:trace contextRef="#ctx0" brushRef="#br0">139 1 17304,'0'0'5170,"0"178"-4625,-25-70-49,-13 5 896,19-5-79,7-15-513,12-11-720,0-25 80,0-18 1,-13-16-322,7-17-15,-7-6-544,1-17-1825,12-9-4642,0-13-7380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5.852"/>
    </inkml:context>
    <inkml:brush xml:id="br0">
      <inkml:brushProperty name="width" value="0.05" units="cm"/>
      <inkml:brushProperty name="height" value="0.05" units="cm"/>
      <inkml:brushProperty name="color" value="#008C3A"/>
    </inkml:brush>
  </inkml:definitions>
  <inkml:trace contextRef="#ctx0" brushRef="#br0">69 428 13910,'-4'33'2839,"0"-1"-2241,-18 200 3225,21-201-3073,-1-12-204,2 1 0,0-1 0,4 29-1,-3-42-472,1 0 0,-1 0 0,1-1 0,0 1 0,1-1 0,-1 1 0,1-1 0,0 0 0,0 0 0,1 0 0,-1 0 0,1-1-1,0 0 1,0 1 0,8 5 0,2-1-52,1 0 0,0-1 0,0 0 1,0-1-1,1-1 0,0 0 0,0-1 0,1-1 0,0-1 0,-1 0 0,1-1 0,0-1 0,0 0 0,0-2 0,0 0 0,0 0 0,0-2 0,-1 0 1,1-1-1,-1 0 0,0-2 0,0 0 0,0-1 0,-1 0 0,0-1 0,-1-1 0,1 0 0,18-16 0,-5-4-37,-1-1-1,-2-1 1,0 0 0,-2-2-1,-2-1 1,-1-1 0,-2-1-1,24-64 1,-25 49-5,-2-1-1,-3 0 1,-1-1 0,-3-1 0,2-103-1,-10 148 20,0 0 0,-1 1 0,1-1-1,-1 0 1,-1 1 0,0-1 0,-4-10-1,5 16 3,-1-1 0,0 1-1,-1-1 1,1 1 0,-1 0-1,1 0 1,-1 0 0,0 0-1,0 1 1,0-1 0,-1 1-1,1 0 1,0 0 0,-1 0-1,0 0 1,1 1 0,-7-3-1,-9-1 60,0 0-1,-1 1 0,0 1 1,0 1-1,0 1 0,0 1 1,0 0-1,0 2 0,0 0 1,0 1-1,0 1 1,1 1-1,0 1 0,-28 12 1,-4 4 181,1 3 0,1 2 0,1 1 0,-43 36 0,63-43-192,1 0 0,-36 38 0,55-50-47,0 0 1,1 0 0,0 0 0,1 1 0,0 0-1,0 1 1,1 0 0,1-1 0,0 1 0,0 1 0,-2 11-1,2 34-654,4-38-1236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10.914"/>
    </inkml:context>
    <inkml:brush xml:id="br0">
      <inkml:brushProperty name="width" value="0.05" units="cm"/>
      <inkml:brushProperty name="height" value="0.05" units="cm"/>
      <inkml:brushProperty name="color" value="#004F8B"/>
    </inkml:brush>
  </inkml:definitions>
  <inkml:trace contextRef="#ctx0" brushRef="#br0">189 10 3362,'0'0'13222,"-5"-2"-11939,-16-5-163,21 7-1049,-1 1 1,0-1-1,1 1 0,-1 0 0,1 0 0,-1-1 0,1 1 0,0 0 0,-1-1 0,1 1 0,0 0 1,-1 0-1,1 0 0,0 0 0,0-1 0,0 1 0,0 0 0,0 0 0,0 0 0,0 0 0,0-1 0,0 1 1,0 0-1,0 0 0,1 1 0,-1 1 103,-6 113 751,-5 1 1,-30 135 0,21-144-421,4 1 0,-3 147 0,19-255-385,-1-1-114,1 0 0,-1 0 0,1 0 0,-1 1 0,1-1-1,-1 0 1,1 0 0,-1 0 0,0 0 0,1 0 0,-1 0-1,1-1 1,-1 1 0,1 0 0,-1 0 0,1 0 0,-1 0 0,1-1-1,-1 1 1,1 0 0,-1 0 0,1-1 0,0 1 0,-1 0 0,0-1-1,-2-3 21,1 0 0,-1 0-1,1 0 1,0 0 0,0 0-1,1 0 1,-1-1 0,1 1-1,0-1 1,0 1 0,0-9-1,-3-62 19,4 41-73,-6-404-659,7 306 645,18 42 43,-19 89 14,3 1-62,0 1 32,1 1 1,-1-1-1,0 0 1,0 1-1,0-1 0,0 1 1,0 0-1,0 0 1,0 1-1,-1-1 0,1 0 1,-1 1-1,1-1 1,-1 1-1,2 3 0,4 3-1,44 54 94,55 85 1,36 46 173,-124-172-230,1 0-1,1-2 1,1 0-1,1-2 0,0 0 1,27 15-1,-47-32-7,0 1 0,0 0 0,0-1 0,0 1-1,1-1 1,-1 0 0,0 0 0,0 0 0,1-1 0,-1 1-1,0-1 1,1 0 0,-1 0 0,1 0 0,-1 0-1,0 0 1,1-1 0,-1 0 0,6-1 0,-5 0 12,0-1 1,0 1 0,-1-1-1,1 1 1,-1-1 0,0 0-1,0 0 1,0-1 0,0 1-1,0-1 1,-1 1 0,1-1-1,1-5 1,5-10 64,-1-1 1,-1-1-1,-2 1 0,8-42 0,24-155-10,-32 188-63,-3 0-1,-1-57 1,-1 45 59,18 41-2518,-5 0 166,-5 0-3326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36.8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0 108 6979,'0'0'11662,"28"-18"-11473,86-53-48,-86 53-42,-26 18-171,0 0 99,1 1 0,-1 0-1,0-1 1,0 1 0,0 0 0,0 0-1,0 0 1,0 0 0,0 0 0,0 1-1,3 2 1,4 1-1,12 4 38,1-1 1,0-1 0,1-1-1,-1-1 1,32 2-1,-15-1 29,618 82 158,-169-64 502,-3 1-354,-404-12-343,-1 4-1,101 35 0,-109-28-35,-29-9 26,1-1 0,88 14-1,405-11 868,-126-11-332,-355-2-581,378 15 22,-10-17 139,450-5 16,-608-7-107,64-2 157,1167 12-14,-1435 3-218,-60-3 2,-14 0-640,-169 0-1628,92 0-1693,12 0-4037</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16.239"/>
    </inkml:context>
    <inkml:brush xml:id="br0">
      <inkml:brushProperty name="width" value="0.05" units="cm"/>
      <inkml:brushProperty name="height" value="0.05" units="cm"/>
      <inkml:brushProperty name="color" value="#008C3A"/>
    </inkml:brush>
  </inkml:definitions>
  <inkml:trace contextRef="#ctx0" brushRef="#br0">0 85 28301,'0'0'3634,"13"-85"-16680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20.668"/>
    </inkml:context>
    <inkml:brush xml:id="br0">
      <inkml:brushProperty name="width" value="0.05" units="cm"/>
      <inkml:brushProperty name="height" value="0.05" units="cm"/>
      <inkml:brushProperty name="color" value="#008C3A"/>
    </inkml:brush>
  </inkml:definitions>
  <inkml:trace contextRef="#ctx0" brushRef="#br0">1 1252 5170,'0'0'12171,"37"2"-11082,-22-1-989,37 2 183,-1 3 0,0 1 0,81 24 0,-108-24-172,531 152 1252,-379-117-1197,216 23 0,300-40-119,-651-25-48,73-3 8,-1-5 1,0-5 0,-1-5-1,-1-4 1,113-40-1,-86 17-155,169-81-1,-239 92 97,-1-2 0,-3-4 0,-1-2 0,74-64 0,-117 88 29,-1-1 1,-1 0 0,0-1 0,-2-1 0,23-37 0,-30 41 21,-1 0 0,0-1 0,-1 0 0,-1 0 0,-1-1 0,0 0 0,-1 0 0,1-29 0,-4-147 71,-1 184-57,-1 1 0,0-1 0,-1 0 0,0 0 0,-1 1 0,0-1 0,-1 1 0,0 0 0,0 0 0,-1 0 0,-12-16 0,6 11 17,-2 1 1,0 0-1,-1 1 0,0 0 0,-1 1 1,-18-11-1,-21-10 21,-2 2-1,-1 2 1,-1 4 0,-2 1 0,0 3 0,-1 3-1,-1 3 1,-90-11 0,-48 6 65,-268 6-1,308 15-75,-307 42 0,280-10 15,2 8 0,-223 81 1,397-117-44,-22 6 10,2 2 1,-57 32-1,81-41-26,-1 1-1,1 1 1,0-1 0,0 1-1,1 0 1,0 1 0,0-1-1,0 1 1,1 0-1,0 1 1,0-1 0,1 1-1,0 0 1,0 0 0,1 1-1,-2 8 1,2-5-35,0 1 0,1-1 0,1 1 1,0 0-1,1-1 0,0 1 0,1 0 1,0-1-1,1 1 0,1-1 0,0 0 0,8 23 1,-5-26-120,0 0 0,0-1 1,1 1-1,0-1 0,0 0 1,1-1-1,0 0 0,0 0 1,13 7-1,-9-6-765,1-2 1,-1 1-1,1-2 1,26 9-1,53 7-6296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2:22.078"/>
    </inkml:context>
    <inkml:brush xml:id="br0">
      <inkml:brushProperty name="width" value="0.05" units="cm"/>
      <inkml:brushProperty name="height" value="0.05" units="cm"/>
      <inkml:brushProperty name="color" value="#008C3A"/>
    </inkml:brush>
  </inkml:definitions>
  <inkml:trace contextRef="#ctx0" brushRef="#br0">231 1079 9572,'0'0'5467,"57"1"-4360,397 11 1246,938-4 1175,-886-9-2670,-460 1-770,14 0 20,60-6 0,-103 4 15,0-1 0,-1 0 0,0-1 0,0-1 0,0-1 0,0 0 0,-1-1 0,20-11 0,-30 14-40,1 1-1,-1-1 0,0-1 0,0 1 0,0-1 1,-1 0-1,0 0 0,0 0 0,0-1 0,0 0 0,-1 1 1,0-1-1,0 0 0,-1-1 0,4-12 0,-2 0-21,-2 0-1,0 0 1,-1-1-1,-2-20 0,1 9 76,-13-57 283,15 44-383,-2-44 38,0 83-71,-1-1 0,0 1 0,0-1-1,-1 1 1,1 0 0,-1-1 0,0 1 0,-1 0 0,1 0-1,-1 1 1,0-1 0,-7-8 0,-9-5-12,-2 0-1,0 2 1,-1 0 0,0 2-1,-1 0 1,-39-16 0,-155-52-55,206 78 65,-391-101 13,-9 29-35,338 64-7,-242-33 59,-615-6-1,915 51-26,-1 1-1,1 0 1,-1 1 0,1 1-1,-1 0 1,1 1-1,0 1 1,1 0-1,-1 1 1,1 1-1,0 0 1,1 1-1,-1 0 1,2 1-1,-1 0 1,1 1-1,1 1 1,-11 12-1,-3 5-1,1 1 0,2 0 0,1 2 0,2 1 0,0 0 1,3 2-1,0 0 0,-17 59 0,22-54 3,1 1 1,2 0 0,2 0-1,2 0 1,1 1 0,3 0 0,7 73-1,-6-107-12,1 0 0,-1 0 0,2 0 0,-1 0 1,1 0-1,0-1 0,0 1 0,1-1 0,-1 0 0,2 0 0,-1 0 0,6 6 0,-1-3-10,1 0 0,0-1 1,1 0-1,-1-1 0,1 0 0,15 7 0,6 0-22,0-1-1,1-2 1,0-2-1,44 7 1,19-2 64,0-5-1,112-3 1,-207-6 296,43 0-796,-39 0 52</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3:50.427"/>
    </inkml:context>
    <inkml:brush xml:id="br0">
      <inkml:brushProperty name="width" value="0.05" units="cm"/>
      <inkml:brushProperty name="height" value="0.05" units="cm"/>
      <inkml:brushProperty name="color" value="#008C3A"/>
    </inkml:brush>
  </inkml:definitions>
  <inkml:trace contextRef="#ctx0" brushRef="#br0">863 80 14503,'0'0'7718,"-50"-13"-7329,-157-38-20,126 35-179,49 19 95,17 1-168,-5 2-71,1 1 0,0 1 0,1 1 0,0 0 0,0 2 0,1 0 0,1 1 0,-21 18 0,7-7-17,-10 7 15,2 1 0,-54 57 0,82-77-37,0 0 0,1 0 0,1 1 0,0 0 0,1 1 0,0 0 0,0 0 0,2 1 0,0-1-1,0 1 1,1 0 0,1 0 0,-2 22 0,3-19-57,2 37 35,0-52 8,0 1 0,1-1 0,-1 0-1,1 1 1,0-1 0,-1 0-1,1 0 1,0 0 0,0 1-1,1-1 1,-1 0 0,0 0-1,1-1 1,-1 1 0,1 0 0,0 0-1,0-1 1,-1 1 0,5 1-1,6 3-25,0-1 0,0-1 0,1-1-1,-1 1 1,1-2 0,0 0 0,0 0-1,14-1 1,109-5-217,-116 1 194,0-1-1,-1 0 1,1-2 0,-1-1 0,0 0 0,0-1-1,-1-1 1,-1-1 0,1 0 0,-1-1 0,-1-1-1,0-1 1,-1 0 0,20-23 0,4-7-150,-2-2 1,-3-1-1,52-92 1,-72 114-185,-7 15 376,-1-1 1,0 0 0,-1 0 0,0-1-1,0 0 1,-1 0 0,-1 0 0,0 0-1,0-1 1,0-12 0,-3 22 466,0 23-93,-2-1-340,0-1 0,-2 1 0,-1-1 0,0 0 0,-1 0 0,-17 36 0,1-2 78,-32 96 221,7 3 0,-41 232 1,47-214 571,34-145-512,2-5 293,8-50-1371,-1-4-2729,9-2-1222</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3:50.847"/>
    </inkml:context>
    <inkml:brush xml:id="br0">
      <inkml:brushProperty name="width" value="0.05" units="cm"/>
      <inkml:brushProperty name="height" value="0.05" units="cm"/>
      <inkml:brushProperty name="color" value="#008C3A"/>
    </inkml:brush>
  </inkml:definitions>
  <inkml:trace contextRef="#ctx0" brushRef="#br0">0 37 15975,'0'0'7492,"372"-34"-6836,-284 34-656,-19-3 80,-19 3-80,-25 0-144,-18 0-272,-7 6-3858,-32 2-2833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3:51.225"/>
    </inkml:context>
    <inkml:brush xml:id="br0">
      <inkml:brushProperty name="width" value="0.05" units="cm"/>
      <inkml:brushProperty name="height" value="0.05" units="cm"/>
      <inkml:brushProperty name="color" value="#008C3A"/>
    </inkml:brush>
  </inkml:definitions>
  <inkml:trace contextRef="#ctx0" brushRef="#br0">115 1 10757,'0'0'9631,"-14"24"-9295,-44 82 6,52-94-232,-1 1 0,2 0 0,0 0 0,0 1 0,1-1 1,1 1-1,0 0 0,1 0 0,1 0 0,0 0 1,1 21-1,0-24 22,17-8 319,66 0-195,17-1-475,-1 4 0,189 36 0,-266-37-40,0 2-1,0 0 0,22 12 0,-39-17 209,0 0-1,0 1 1,0 0-1,0 1 1,-1-1-1,1 1 1,-1-1-1,0 1 1,0 1-1,0-1 1,-1 0-1,0 1 1,0 0-1,0 0 1,0 0-1,-1 0 1,4 10-1,-4-7 50,0-1 0,-1 1 0,1-1 0,-2 1 0,1 0 0,-1-1 0,0 1 0,-1 0 0,1-1 0,-2 1 0,1 0 0,-1-1 0,0 1 0,-1-1 0,0 0 0,0 0 0,0 0 0,-1 0 0,0-1 0,0 1 1,-1-1-1,0 0 0,0 0 0,0-1 0,-1 1 0,1-1 0,-1 0 0,-1-1 0,1 0 0,-13 7 0,-27 12 417,-1-2 1,0-2 0,-2-2-1,0-3 1,0-1 0,-2-3-1,1-1 1,-1-3 0,-84-1-1,134-5-398,-6 0 103,-1 0 1,1 0-1,-1-1 1,1 0-1,0 0 1,-8-3-1,13 4-101,0-1-1,1 0 0,-1 0 1,0 0-1,1 0 0,-1-1 1,1 1-1,-1 0 0,1-1 1,-1 1-1,1-1 0,0 1 1,0-1-1,0 0 0,0 1 1,0-1-1,0 0 0,0 0 1,0 0-1,1 1 1,-1-1-1,1 0 0,0 0 1,-1 0-1,1 0 0,0-3 1,-1 0-83,0-1 0,1 1 1,0-1-1,0 1 1,0-1-1,0 1 0,1-1 1,0 1-1,0-1 1,1 1-1,0 0 0,-1-1 1,2 1-1,-1 0 0,1 0 1,-1 0-1,1 1 1,5-7-1,4 1-482,0 0-1,0 1 1,1 0 0,23-12-1,39-14-4885,-11 8-5183</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3:51.569"/>
    </inkml:context>
    <inkml:brush xml:id="br0">
      <inkml:brushProperty name="width" value="0.05" units="cm"/>
      <inkml:brushProperty name="height" value="0.05" units="cm"/>
      <inkml:brushProperty name="color" value="#008C3A"/>
    </inkml:brush>
  </inkml:definitions>
  <inkml:trace contextRef="#ctx0" brushRef="#br0">13 85 18248,'0'0'6419,"-13"-8"-6755</inkml:trace>
  <inkml:trace contextRef="#ctx0" brushRef="#br0" timeOffset="1">768 0 15031,'-120'159'2849,"26"-6"-1488,18 5 143,1-5 690,12-6-818,6-17-383,7-11-721,12-17 256,13-17-480,6-14 128,7-20-176,-7-17 0,13-20 0,6-20-1265,0-30-3489,0-4-10325</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3:51.929"/>
    </inkml:context>
    <inkml:brush xml:id="br0">
      <inkml:brushProperty name="width" value="0.05" units="cm"/>
      <inkml:brushProperty name="height" value="0.05" units="cm"/>
      <inkml:brushProperty name="color" value="#008C3A"/>
    </inkml:brush>
  </inkml:definitions>
  <inkml:trace contextRef="#ctx0" brushRef="#br0">64 60 18328,'0'0'13783,"-63"56"-13783,119-89-513,20-10-1087,-38 20-2114,-13 6-4514</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3.725"/>
    </inkml:context>
    <inkml:brush xml:id="br0">
      <inkml:brushProperty name="width" value="0.05" units="cm"/>
      <inkml:brushProperty name="height" value="0.05" units="cm"/>
      <inkml:brushProperty name="color" value="#008C3A"/>
    </inkml:brush>
  </inkml:definitions>
  <inkml:trace contextRef="#ctx0" brushRef="#br0">293 190 15895,'0'0'5336,"-9"10"-5208,-21 24 38,1 2 0,2 1 0,1 1 0,-36 74 0,59-105-159,-64 157 343,58-137-227,2 1-1,0-1 0,2 1 0,-2 38 0,5-40-34,0-8-12,2 1 0,1 30 1,0-45-69,-1 0 0,1 0 1,-1 0-1,1 0 0,1-1 1,-1 1-1,0 0 0,1-1 1,0 1-1,0-1 0,0 1 1,0-1-1,0 0 0,1 0 1,-1 0-1,1 0 0,0 0 1,3 2-1,7 2 21,-1 0 0,1 0 0,0-2 0,0 1 0,0-2 0,1 0 0,0 0 0,0-1 0,0-1 1,0 0-1,0-1 0,0-1 0,1 0 0,-1-1 0,28-5 0,-23 1-10,-1 0 0,1-1 1,-1 0-1,0-2 0,-1 0 1,0-1-1,0-1 0,-1 0 1,0-2-1,-1 1 0,17-18 0,-16 12-8,0 0 0,-2-1 0,0 0-1,-1-1 1,-1-1 0,0 0 0,-2-1-1,0 0 1,11-38 0,-11 20-9,-2-1 1,-2 0-1,-1 0 1,-1-69 0,-4-168 599,0 272-585,0 0 0,-1 0 0,0 0-1,0 0 1,0 0 0,0 0-1,-1 0 1,0 0 0,0 0-1,0 0 1,0 1 0,-1-1 0,0 1-1,0 0 1,0 0 0,-1 0-1,1 0 1,-1 1 0,0-1-1,0 1 1,0 0 0,0 0-1,-1 0 1,1 1 0,-1-1 0,1 1-1,-1 0 1,0 1 0,-9-3-1,-11-2 56,0 2 0,0 0-1,0 2 1,-43 0 0,51 2-89,1 1 1,0 0 0,0 1-1,0 1 1,0 0 0,0 2 0,0-1-1,1 2 1,0 0 0,0 1 0,0 0-1,1 2 1,0-1 0,1 2-1,0-1 1,0 2 0,1 0 0,1 0-1,-15 19 1,16-16-17,1 0 0,1 1-1,0-1 1,1 2 0,1-1-1,0 1 1,1 0 0,1 0 0,0 0-1,1 1 1,1-1 0,1 1 0,0 0-1,2 19 1,-1-31-32,1 0 0,-1 0-1,1 0 1,0 0 0,1 0-1,-1 0 1,1 0 0,0 0 0,0 0-1,0 0 1,1-1 0,-1 1 0,1-1-1,0 0 1,1 0 0,-1 0-1,1 0 1,0 0 0,0-1 0,5 4-1,3 1-488,0-1-1,0 0 1,1-1-1,0 0 1,22 6-1,-27-10-400,1 0 1,-1 0-1,0-1 0,1 0 1,8 0-1,38-1-8359</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4.112"/>
    </inkml:context>
    <inkml:brush xml:id="br0">
      <inkml:brushProperty name="width" value="0.05" units="cm"/>
      <inkml:brushProperty name="height" value="0.05" units="cm"/>
      <inkml:brushProperty name="color" value="#008C3A"/>
    </inkml:brush>
  </inkml:definitions>
  <inkml:trace contextRef="#ctx0" brushRef="#br0">35 0 6035,'-6'17'2991,"0"0"0,-6 27 1,2 39 596,10 86-2454,3-75 1108,-3 147-337,0-240-1937,2-7-361,16-53-4529,-7 30-387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38.3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16 640,'0'0'11840,"62"-3"-10239,210-9-48,162 12 5,326 92-415,-446-45-856,-106-18-132,1061 110 898,-1045-130-179,530 38-286,-248-4-534,40 4 15,81 16-40,141 1 488,-603-53-457,682 12 1023,-506-37-942,785-17-143,-343 22 27,-524 10-66,134 16 195,-245-17 591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4.500"/>
    </inkml:context>
    <inkml:brush xml:id="br0">
      <inkml:brushProperty name="width" value="0.05" units="cm"/>
      <inkml:brushProperty name="height" value="0.05" units="cm"/>
      <inkml:brushProperty name="color" value="#008C3A"/>
    </inkml:brush>
  </inkml:definitions>
  <inkml:trace contextRef="#ctx0" brushRef="#br0">48 332 9092,'0'0'10058,"-2"27"-9375,0-12-565,-7 184 1058,8-148-1054,0-24-74,1 1 1,1 0-1,2 0 1,5 28-1,-5-47-53,-1 0 1,1 0-1,1 0 0,0-1 0,0 0 0,0 0 1,1 0-1,1 0 0,-1-1 0,1 1 1,0-1-1,1-1 0,0 1 0,0-1 0,0-1 1,10 7-1,-10-8 15,1 1 1,-1-2 0,1 1 0,-1-1-1,1 0 1,0-1 0,1 0-1,11 2 1,-16-4 21,1 1 1,-1-1-1,1 0 0,-1-1 0,0 1 1,1-1-1,-1 1 0,1-2 1,-1 1-1,0 0 0,0-1 0,0 0 1,0 0-1,0 0 0,0 0 1,0 0-1,-1-1 0,5-3 0,7-10 89,-1 0 1,0-1-1,-1 0 0,-1-1 0,16-32 0,40-106-100,-51 115-48,0-8-106,-2-1 0,-2 0 0,-2-1 0,-2 0-1,-3 0 1,-2-1 0,-3-66 0,-1 109 135,0 0-1,0 0 0,-1 0 1,0 0-1,-1 1 0,-4-15 0,5 20 21,0 0-1,-1 0 0,0 1 1,0-1-1,1 1 0,-1-1 0,-1 1 1,1 0-1,0 0 0,0 0 1,-1 0-1,1 0 0,-1 1 0,0-1 1,0 1-1,1-1 0,-1 1 1,0 0-1,0 0 0,-4 0 1,-7-2 13,1 1 1,-1 0-1,1 1 1,-1 1-1,1 0 1,-1 1 0,0 0-1,1 1 1,0 1-1,-1 0 1,1 1 0,0 0-1,1 1 1,-1 0-1,-14 10 1,-4 3-1,1 1 1,1 2-1,0 0 1,-36 38 0,54-48-27,0 1 0,1 0 1,0 0-1,1 1 0,-12 22 1,18-30-22,1 0 0,-1 0 1,1 0-1,0 1 0,1-1 0,-1 1 1,1 0-1,0-1 0,0 1 1,1 0-1,0-1 0,0 1 0,0 0 1,1 0-1,0-1 0,0 1 1,3 9-1,-3-13-30,0 0 0,0-1 1,1 1-1,-1 0 0,0 0 1,1-1-1,-1 1 0,1-1 1,0 1-1,0-1 0,-1 0 1,1 1-1,0-1 0,0 0 1,0 0-1,0 0 0,0-1 1,0 1-1,1 0 0,1-1 0,43 5-1121,-37-5 531,35 2-5106,-7-2-3875</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4.901"/>
    </inkml:context>
    <inkml:brush xml:id="br0">
      <inkml:brushProperty name="width" value="0.05" units="cm"/>
      <inkml:brushProperty name="height" value="0.05" units="cm"/>
      <inkml:brushProperty name="color" value="#008C3A"/>
    </inkml:brush>
  </inkml:definitions>
  <inkml:trace contextRef="#ctx0" brushRef="#br0">0 71 11045,'0'0'9271,"58"-11"-8487,177-33-536,-151 28-39,-83 16-247,-16 0-4711,-23 0-1211,15 0 16</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5.381"/>
    </inkml:context>
    <inkml:brush xml:id="br0">
      <inkml:brushProperty name="width" value="0.05" units="cm"/>
      <inkml:brushProperty name="height" value="0.05" units="cm"/>
      <inkml:brushProperty name="color" value="#008C3A"/>
    </inkml:brush>
  </inkml:definitions>
  <inkml:trace contextRef="#ctx0" brushRef="#br0">76 49 10725,'-21'-40'3289,"17"32"-2005,4 10-633,0 327 6656,4-334-6245,8-1-1043,0 0 0,1 0 0,-1 1 0,1 1 0,0 0 0,0 1 0,26-4 0,103-3-379,-106 9 240,1 1 1,0 1-1,-1 2 1,52 11-1,-78-11 96,0 0-1,0 1 1,0-1 0,-1 2-1,0 0 1,0 0-1,0 0 1,16 14-1,-20-14 7,0 0-1,0 0 1,-1 1-1,0-1 0,0 1 1,-1 0-1,1 0 1,-1 0-1,-1 1 0,1-1 1,-1 1-1,0-1 0,0 1 1,1 14-1,-2-8 1,0 0-1,0 0 1,-1 0-1,-4 26 1,3-33 14,0 0 0,-1-1 0,0 1 0,0-1 0,-1 0 0,0 1 1,0-1-1,0 0 0,0 0 0,-1-1 0,1 1 0,-1-1 0,-8 7 0,-7 4 96,-1-1 0,-1 0-1,0-2 1,0 0-1,-2-2 1,1 0-1,-1-1 1,-1-1 0,-34 6-1,2-4 677,-1-2 0,-112 0 1,162-7-648,1-2 0,-1 1 1,1-1-1,-1 0 0,1 0 1,-1-1-1,1 0 0,0 0 1,0 0-1,0-1 0,0 0 1,-8-5-1,11 6-190,0-1 1,0 1-1,0-1 1,0 0-1,1 0 1,-1 0-1,1 0 1,0-1-1,-2-3 0,2 3-588,0-1-1,1 1 0,0-1 0,-1 0 0,2 1 0,-1-1 0,0 0 1,1-6-1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6.644"/>
    </inkml:context>
    <inkml:brush xml:id="br0">
      <inkml:brushProperty name="width" value="0.05" units="cm"/>
      <inkml:brushProperty name="height" value="0.05" units="cm"/>
      <inkml:brushProperty name="color" value="#008C3A"/>
    </inkml:brush>
  </inkml:definitions>
  <inkml:trace contextRef="#ctx0" brushRef="#br0">0 295 192,'0'0'20004,"59"-3"-19217,718-45 1323,169-26-1542,-944 74-586,1 0 0,0 0 0,0-1 0,-1 1 0,1-1 0,0 0 0,0 0 0,-1 0 0,1 0 0,-1 0 0,1 0 0,-1-1 0,4-2 0,-6 4 6,0-1 0,1 1 0,-1 0 0,0-1 0,0 1 0,0 0 0,1-1 0,-1 1 0,0-1 0,0 1 0,0-1 0,0 1 0,0 0 0,0-1-1,0 1 1,0-1 0,0 1 0,0-1 0,0 1 0,0-1 0,0 1 0,0 0 0,0-1 0,0 1 0,-1-1 0,1 1 0,0 0 0,0-1 0,-1 1 0,1-1 0,-23-15-323,-144-49 324,8 4 313,158 61-249,319 14-1397,-277-10 1160,-1 3-1,-1 1 0,0 2 1,0 2-1,62 27 0,-93-35 158,0 0-1,0 1 0,0 0 1,-1 0-1,1 1 0,-1 0 1,9 11-1,-14-15 18,0 1 0,0-1-1,0 1 1,0 0 0,-1 0 0,1 0-1,-1 0 1,0 0 0,0 0 0,0 0-1,0 0 1,0 1 0,-1-1 0,1 0 0,-1 0-1,0 1 1,0-1 0,0 0 0,-1 0-1,1 1 1,-1-1 0,0 0 0,-1 4 0,0-3 11,0-2 0,-1 1 0,1 0 0,0 0 0,-1-1 0,0 1 0,1-1 0,-1 0 0,0 0 0,0 0 0,-1 0 0,1 0 0,0-1 0,0 0 0,-1 1 0,1-1 0,-1 0 0,1-1 0,-1 1 0,-4 0 0,-2 1 39,10-2-35,-19 5 243,0-1 0,0 0 0,-30 1 1,46-7-22,8-3-245,-3 3 35,45-30-749,-4 11-2721,17-2-6683</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7.170"/>
    </inkml:context>
    <inkml:brush xml:id="br0">
      <inkml:brushProperty name="width" value="0.05" units="cm"/>
      <inkml:brushProperty name="height" value="0.05" units="cm"/>
      <inkml:brushProperty name="color" value="#008C3A"/>
    </inkml:brush>
  </inkml:definitions>
  <inkml:trace contextRef="#ctx0" brushRef="#br0">388 76 17144,'0'0'3527,"58"-9"-3279,179-33 334,-153 26 50,-71 11-367,-23 4-1045,-30 1 323,-31-2 449,-1 3-1,0 4 1,0 2-1,-101 25 1,160-29 33,-11 4 153,1 0 0,0 1-1,-34 17 1,53-22-80,-1-1 0,1 1-1,-1 0 1,1-1-1,0 2 1,0-1 0,0 0-1,1 1 1,-1 0-1,1 0 1,0 0 0,0 0-1,0 1 1,1-1-1,0 1 1,-1-1 0,2 1-1,-1 0 1,0 0-1,1 0 1,0 0 0,0 0-1,0 6 1,1-10-85,0 1 0,0-1 0,0 0 0,0 0 0,1 0 0,-1 1-1,0-1 1,1 0 0,-1 0 0,0 0 0,1 0 0,0 0 0,-1 0 0,1 0 0,0 0 0,-1 0 0,1 0 0,0 0 0,0 0 0,0 0 0,0 0 0,0-1 0,0 1 0,2 1 0,33 8 88,-24-7-57,217 26 284,-32-7-202,-165-16-135,0 1-1,0 1 1,56 24 0,-81-29 1,0 0 1,0 0 0,-1 1 0,1 0 0,-1 1 0,0-1-1,0 1 1,-1 0 0,1 0 0,-1 1 0,0 0 0,6 8-1,-8-6-8,1 0-1,-1 0 0,0 0 0,-1 0 1,1 1-1,-2-1 0,1 1 0,-1 0 1,-1-1-1,0 13 0,-1-12 9,0-1-1,0 0 0,-1 1 1,0-1-1,-1 0 1,0 0-1,0 0 1,-1-1-1,0 1 1,0-1-1,-1 0 1,0 0-1,0 0 1,0-1-1,-1 1 1,0-2-1,0 1 1,-1 0-1,0-1 1,-13 7-1,-15 10 15,-2-3-1,-76 31 0,92-42 6,-37 15 268,-100 25-1,136-43-99,-1-1 0,0 0 0,0-2-1,0-1 1,0 0 0,0-2 0,-40-6 0,58 6-135,1 0 1,-1-1-1,1 1 1,-1-1 0,1 0-1,0 0 1,0-1-1,0 1 1,0-1-1,0 0 1,1 0 0,-1 0-1,1 0 1,0-1-1,0 1 1,-5-8 0,5 5-4,-1-1 0,1 0 0,0 0 0,1-1 0,-1 1 0,1 0 0,1-1 0,0 1 0,-1-15 0,1 11-136,2-1-1,-1 0 1,1 0-1,1 0 1,0 1-1,1-1 1,0 1-1,1-1 1,0 1-1,1 0 1,0 1-1,0-1 1,13-16-1,-8 15-599,2 0 0,-1 1 0,2 0 0,21-14-1,37-13-5648,-19 17 304</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7.529"/>
    </inkml:context>
    <inkml:brush xml:id="br0">
      <inkml:brushProperty name="width" value="0.05" units="cm"/>
      <inkml:brushProperty name="height" value="0.05" units="cm"/>
      <inkml:brushProperty name="color" value="#008C3A"/>
    </inkml:brush>
  </inkml:definitions>
  <inkml:trace contextRef="#ctx0" brushRef="#br0">1 21 19017,'0'0'6179,"50"-20"-6516,-31 20-879,-13 0-1185</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7.913"/>
    </inkml:context>
    <inkml:brush xml:id="br0">
      <inkml:brushProperty name="width" value="0.05" units="cm"/>
      <inkml:brushProperty name="height" value="0.05" units="cm"/>
      <inkml:brushProperty name="color" value="#008C3A"/>
    </inkml:brush>
  </inkml:definitions>
  <inkml:trace contextRef="#ctx0" brushRef="#br0">976 0 9636,'0'0'6195,"-7"176"-4594,-74-52-416,-20 21 783,0 16 321,-12-2-432,0-9-752,19-14-321,12-29-464,25-11 161,13-14-449,6-8 112,-6-12-16,13-11-256,-13-14-32,19-14-673</inkml:trace>
  <inkml:trace contextRef="#ctx0" brushRef="#br0" timeOffset="1">837 1614 22890,'0'0'4579,"0"-6"-8581,0-5-3057</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4:59.147"/>
    </inkml:context>
    <inkml:brush xml:id="br0">
      <inkml:brushProperty name="width" value="0.05" units="cm"/>
      <inkml:brushProperty name="height" value="0.05" units="cm"/>
      <inkml:brushProperty name="color" value="#008C3A"/>
    </inkml:brush>
  </inkml:definitions>
  <inkml:trace contextRef="#ctx0" brushRef="#br0">1 204 13958,'0'0'8908,"27"0"-7995,337 0-364,-247 1-455,34 1-35,281-33-1,-430 31-52,0 0 0,0-1 0,0 1 0,0 0-1,0-1 1,0 1 0,0-1 0,0 0 0,0 0-1,0 0 1,-1 0 0,1 0 0,0 0 0,-1 0 0,1 0-1,-1-1 1,1 1 0,2-3 0,-3 1 32,0-1-1,0 1 1,-1 0 0,1 0-1,-1 0 1,1-1 0,-1 1-1,0 0 1,-1-6 0,1-7 8,0 13-36,0 0 0,0 0 0,0 0 0,0-1 0,0 1 0,-1 0 0,0 0 1,0 0-1,1 0 0,-2 0 0,1 0 0,0 0 0,-1 0 0,1 0 0,-1 0 0,0 0 0,0 1 0,0-1 0,0 1 1,0 0-1,-1 0 0,1-1 0,-1 1 0,1 1 0,-1-1 0,0 0 0,0 1 0,0-1 0,0 1 0,0 0 1,-4-1-1,-54-22-1248,83 25 859,-1 1 1,1 1 0,-1 1 0,0 1 0,26 9-1,-35-10 338,-1 0 0,1 1 0,-1 0-1,-1 1 1,1 0 0,-1 0 0,0 1 0,0 1-1,-1 0 1,0 0 0,11 13 0,-17-16 31,-1 0 1,1 0-1,-1 0 1,0 1-1,0-1 1,0 1-1,-1-1 1,0 1 0,0-1-1,0 1 1,-1 0-1,0 9 1,0-11 11,0 1 1,-1-1-1,1 0 1,-1 1-1,0-1 1,0 0-1,-1 0 1,1 0 0,-1 0-1,0 0 1,0 0-1,0-1 1,-1 1-1,1 0 1,-1-1-1,0 0 1,-5 5-1,-9 3 71,0 0-1,0-1 0,-1-1 1,-36 12-1,-85 18 583,137-38-308,8-1-718,63 0-6251,-31 0-69</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0.532"/>
    </inkml:context>
    <inkml:brush xml:id="br0">
      <inkml:brushProperty name="width" value="0.05" units="cm"/>
      <inkml:brushProperty name="height" value="0.05" units="cm"/>
      <inkml:brushProperty name="color" value="#008C3A"/>
    </inkml:brush>
  </inkml:definitions>
  <inkml:trace contextRef="#ctx0" brushRef="#br0">1288 8 14631,'0'0'7206,"3"-4"-6745,-3 4-454,0 0-1,0 0 1,1-1-1,-1 1 1,0 0-1,0 0 1,0-1-1,1 1 1,-1 0-1,0 0 1,0 0-1,1 0 1,-1-1-1,0 1 1,1 0-1,-1 0 1,0 0-1,0 0 1,1 0-1,-1 0 1,0 0-1,1 0 1,-1 0-1,0 0 1,1 0-1,-1 0 1,0 0-1,1 0 1,-1 0-1,0 0 1,1 0-1,-1 0 1,0 0-1,0 0 1,1 1-1,-1-1 1,0 0-1,0 0 1,1 0-1,-1 1 1,0-1-1,0 0 1,1 0-1,-1 0 1,0 1-1,0-1 1,0 0-1,1 0 1,-1 1-1,0-1 1,0 0 0,0 1-1,0-1 1,0 0-1,0 1 1,0-1-1,0 0 1,0 1-1,0-1 1,0 0-1,0 0 1,0 1-1,6 41 312,-6-24-227,0-1 1,-1 1-1,-6 31 1,0-32-14,-1 0-1,0 0 1,-2 0 0,0-1 0,-1 0-1,-24 27 1,-4 6 104,-35 52 116,-101 106 1,136-167-179,-1-2 0,-2-2 0,-1-1 0,-2-3 0,-55 31 1,91-58-95,-120 58 414,113-57-373,0-1 1,1 0-1,-1-1 1,-1-1 0,1-1-1,-27 1 1,22-3-4,-8 1 54,1-2 0,-32-5 0,49 4-79,0-1 1,1 0-1,-1 0 1,1-1-1,0-1 1,0 0-1,0 0 1,-13-10-1,15 9-31,1 0-1,0 0 0,0-1 0,1 1 0,0-1 0,0-1 0,0 1 0,1-1 0,0 0 0,1-1 0,0 1 1,0-1-1,1 1 0,0-1 0,0 0 0,-1-12 0,1-7 7,1 0 1,1 0-1,1 0 0,4-32 1,-2 53-19,-1 0 0,1 1 0,1-1 0,-1 0 1,1 1-1,0 0 0,1-1 0,-1 1 0,1 0 1,0 1-1,1-1 0,0 1 0,7-7 0,12-10-67,41-30-1,-51 42 44,0 0-8,1 1 0,0 1 0,0 0 0,1 1 0,0 1 0,0 0 0,1 1 0,-1 1 0,29-3 0,12 1-44,88 4 0,-90 2 24,-30 0 39,-1 1-1,1 1 0,-1 2 1,0 0-1,25 8 1,-34-7 4,-1 0 0,0 1 0,-1 1 0,0 0 0,0 1 0,0 0 0,-1 1 0,0 1 0,17 16 0,-17-12 6,-1 0-1,0 0 0,0 1 1,-2 1-1,0 0 0,-1 0 0,0 0 1,8 28-1,-4 2-3,14 95 1,-25-130 17,1-1 1,0 0 0,1 0-1,0-1 1,1 1 0,0 0-1,0-1 1,1 0 0,0 0-1,0 0 1,10 11 0,-4-9 1,1 0 0,0 0 0,1-1 0,0 0-1,0-1 1,24 11 0,-32-17 9,11 5 15,-1 0 1,0 1-1,-1 1 0,20 17 0,-26-11 309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2.573"/>
    </inkml:context>
    <inkml:brush xml:id="br0">
      <inkml:brushProperty name="width" value="0.05" units="cm"/>
      <inkml:brushProperty name="height" value="0.05" units="cm"/>
      <inkml:brushProperty name="color" value="#008C3A"/>
    </inkml:brush>
  </inkml:definitions>
  <inkml:trace contextRef="#ctx0" brushRef="#br0">16 249 10517,'0'0'10084,"-11"0"-9673,6 0-381,7 0 148,230 2 2,265-5 163,-477 2-336,-12 1 7,0 0-1,0 0 1,0-1-1,0 0 1,0-1-1,13-3 1,-20-28 1405,-1 12-1322,1 4-67,-1-1 1,-1 1-1,-6-34 1,6 46-35,-1 1 0,1-1 0,-1 1 0,1-1 0,-2 1 0,1 0 0,0 0 0,-1 0 0,1 0 0,-1 0 0,0 0 0,-1 1 0,1-1 0,-1 1 0,1 0 0,-1 0 0,0 1 0,0-1 0,-7-3 0,11 6-25,-1 0 1,1-1-1,0 1 1,0 0-1,-1 0 1,1 0-1,0-1 1,-1 1-1,1 0 1,0 0-1,-1 0 1,1 0 0,0 0-1,-1-1 1,1 1-1,0 0 1,-1 0-1,1 0 1,0 0-1,-1 0 1,1 0-1,0 0 1,-1 0-1,1 0 1,-1 1-1,1-1 1,0 0-1,-1 0 1,1 0-1,0 0 1,-1 0 0,1 1-1,0-1 1,-1 0-1,6 14-315,25 24 433,-23-29-166,0-2 68,-1 2 0,0-1 0,-1 0 0,0 1 0,0 0 0,-1 0 0,0 1 0,0-1-1,-1 1 1,-1 0 0,1 0 0,-2 0 0,1 0 0,-1 19 0,1-2-32,-1-21 39,-1 0 0,1 1-1,-1-1 1,0 1 0,0-1 0,-1 0 0,1 1 0,-2-1 0,1 0 0,-1 1-1,-2 6 1,-3-6 44,-1 0-1,0 0 1,0-1-1,0 0 1,0 0-1,-1-1 0,0 0 1,0 0-1,-1-1 1,1 0-1,-1-1 1,0 0-1,0-1 1,-16 2-1,37-1-6898,7-3-855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56.237"/>
    </inkml:context>
    <inkml:brush xml:id="br0">
      <inkml:brushProperty name="width" value="0.05" units="cm"/>
      <inkml:brushProperty name="height" value="0.05" units="cm"/>
      <inkml:brushProperty name="color" value="#004F8B"/>
    </inkml:brush>
  </inkml:definitions>
  <inkml:trace contextRef="#ctx0" brushRef="#br0">1360 219 10933,'4'-2'5022,"17"-7"-2627,-12 7-1482,1 0 0,-1 0 0,1 1 0,-1 0 0,1 1 0,-1 0 0,13 2 0,-22 26-825,1-22-72,-1 1-1,1 0 0,-1 0 0,-1 0 0,0-1 0,0 1 0,0 0 0,-1 0 0,1-1 0,-2 1 0,1-1 0,-1 0 0,0 0 0,0 0 1,-1 0-1,1 0 0,-1-1 0,-1 1 0,-4 4 0,-59 60 43,-3-4 0,-2-2 0,-116 75 0,155-116-44,-39 29 268,-113 57-1,159-96-222,-1-1 0,-1-1 0,0-1 0,-1-2 0,1-1 0,-2-1 0,-59 3 0,72-8-66,-22 0-131,-43-4 1,69 2 104,1-1 0,-1-1 0,1 0 0,-1-1 0,1-1 0,-24-11 0,15 5 49,0-1-1,1-1 0,-37-30 1,53 38-13,-1 0 0,1 0 1,1-1-1,-1 0 1,1 0-1,0 0 0,0-1 1,0 1-1,1-1 1,0 0-1,1 0 1,-1 0-1,1 0 0,1 0 1,-1 0-1,1-1 1,0-12-1,1 7-33,0 1 0,1-1 0,0 1 0,1 0 0,5-22 1,-4 28 2,-1 0-1,2 0 1,-1 0 0,1 0 0,-1 1 0,1 0 0,1-1 0,-1 1 0,1 1 0,0-1 0,0 1 0,9-6 0,116-90-780,-62 46-334,1 3-1,109-60 1,-133 90 702,1 3 0,1 1 1,1 3-1,62-12 0,201-18 102,-290 42 317,776-19-449,-292 21 1589,-455-4-928,-1-2 0,0-2 1,82-26-1,-120 31-29,14-9 1912,2 14-3181,-11-4-5290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3.147"/>
    </inkml:context>
    <inkml:brush xml:id="br0">
      <inkml:brushProperty name="width" value="0.05" units="cm"/>
      <inkml:brushProperty name="height" value="0.05" units="cm"/>
      <inkml:brushProperty name="color" value="#008C3A"/>
    </inkml:brush>
  </inkml:definitions>
  <inkml:trace contextRef="#ctx0" brushRef="#br0">191 302 6627,'0'0'6440,"67"7"-6031,217 17-297,-235-19-48,1-3 0,64-4 0,-104 1-60,0 0 1,0 0-1,0-1 1,0 0-1,0-1 1,-1 0-1,1 0 1,15-9 0,-21 9 9,0 1 1,-1-1-1,1 1 1,-1-1-1,0 0 1,0 0 0,0-1-1,-1 1 1,1-1-1,-1 1 1,1-1-1,-1 0 1,-1 0 0,1 0-1,0 0 1,-1 0-1,0 0 1,0 0 0,0-1-1,0 1 1,-1 0-1,0-9 1,0-8 83,1 9-5,-1-1 0,0 0 1,-1 0-1,-1 0 0,-4-15 0,4 23-40,0-1 0,-1 1 0,1 0 0,-1 0-1,0 1 1,-1-1 0,1 0 0,-1 1-1,0 0 1,0 0 0,0 0 0,-1 1 0,1-1-1,-1 1 1,-5-3 0,1 1-14,0 1-1,0 0 1,-1 0 0,1 1-1,-1 0 1,0 1 0,0 0-1,-11-1 1,-85 1 130,70 2-126,15 0-7,-15-1 25,-1 1 0,0 2 1,1 2-1,-1 1 0,-59 16 0,70-12 79,1 1 0,0 1 0,0 1 0,1 1 1,-40 31-1,55-37-35,0 0 0,0 1 0,1 0 0,1 0 0,-1 1 0,1 0 0,1 0-1,0 1 1,0 0 0,1 0 0,0 0 0,0 1 0,2 0 0,-1 0 0,1 0 0,-2 20 0,2-12 108,2 0 0,1 0 0,3 32 0,-2-44-183,0 0-1,1-1 1,0 1-1,0 0 0,1-1 1,-1 0-1,1 0 1,1 0-1,-1 0 1,1 0-1,0-1 1,1 1-1,-1-1 1,7 6-1,12 7 71,1 0-1,1-1 0,0-2 1,1 0-1,49 19 1,-15-12 55,108 25 0,-89-33-420,1-3 1,1-4-1,85-4 0,-99-5-3057,-65 2 3091,-1 0-1,0 0 0,0 0 0,0-1 1,0 1-1,0 0 0,0-1 0,0 1 1,0 0-1,0-1 0,0 1 0,0-1 1,0 0-1,0 1 0,0-1 0,0 0 1,-1 1-1,1-1 0,0 0 0,0 0 1,-1 0-1,1-1 0,7-17-7982</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3.543"/>
    </inkml:context>
    <inkml:brush xml:id="br0">
      <inkml:brushProperty name="width" value="0.05" units="cm"/>
      <inkml:brushProperty name="height" value="0.05" units="cm"/>
      <inkml:brushProperty name="color" value="#008C3A"/>
    </inkml:brush>
  </inkml:definitions>
  <inkml:trace contextRef="#ctx0" brushRef="#br0">1 1 9604,'0'0'6070,"18"35"-5067,58 116-435,-9-28-94,-50-94-145,-1 1 0,-2 0 0,20 57 0,-31-45 495,-3-28 1210,-2-18-1378,-28-37 332,24 34-962,-1-2 0,1 1 0,0-1-1,1 0 1,0 0 0,1 0 0,-1-1-1,2 1 1,-5-17 0,4-4 30,1-1 1,2-54-1,2 45-30,-1 37-26,0-1 0,1 1 0,-1 0 0,1 0 0,0 0 0,0-1 0,0 1 0,1 0 0,-1 0 0,1 0 0,-1 0 0,1 1 0,0-1 0,0 0 0,0 1 0,5-5 0,0 1 62,0 0 0,1 1 0,0 0 0,0 0 1,16-7-1,-4 4-1042,1 1 1,-1 0-1,2 2 0,29-5 1,-35 10-5010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3.916"/>
    </inkml:context>
    <inkml:brush xml:id="br0">
      <inkml:brushProperty name="width" value="0.05" units="cm"/>
      <inkml:brushProperty name="height" value="0.05" units="cm"/>
      <inkml:brushProperty name="color" value="#008C3A"/>
    </inkml:brush>
  </inkml:definitions>
  <inkml:trace contextRef="#ctx0" brushRef="#br0">74 0 4194,'0'0'10711,"11"26"-10222,1 4-300,-1-9 65,-2 2 0,-1-1 0,-1 2 0,-1-1 0,4 29 0,-4 6 538,-4 87 0,-2-89 259,-11-54-424,6-2-560,0 0-1,0 0 0,0 0 0,0 0 0,0-1 1,0 0-1,0 0 0,0 0 0,0 0 1,0-1-1,1 0 0,-1 0 0,0 0 0,1-1 1,0 0-1,0 1 0,-1-2 0,2 1 1,-1 0-1,0-1 0,1 1 0,-1-1 0,1 0 1,0 0-1,0-1 0,1 1 0,-3-6 1,0 0-19,1 0 0,1 0 0,0-1 0,0 1 0,1-1 0,0 0 0,0-15 0,2 19-18,0 0 1,0 1 0,0-1-1,1 0 1,0 1 0,0-1-1,1 0 1,0 1 0,0 0 0,0-1-1,1 1 1,0 0 0,6-9-1,1 3 15,2 2 0,-1 0-1,1 0 1,1 1 0,25-14-1,76-35 30,-80 41-129,1 2 1,74-20 0,-94 32-1897,1 1 0,32-2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4.324"/>
    </inkml:context>
    <inkml:brush xml:id="br0">
      <inkml:brushProperty name="width" value="0.05" units="cm"/>
      <inkml:brushProperty name="height" value="0.05" units="cm"/>
      <inkml:brushProperty name="color" value="#008C3A"/>
    </inkml:brush>
  </inkml:definitions>
  <inkml:trace contextRef="#ctx0" brushRef="#br0">71 126 10485,'-5'24'2665,"1"-7"-2274,-3 14 175,1 0 1,2 0 0,-1 46-1,5-72-450,0 1-1,1-1 1,0 0-1,0 1 1,0-1-1,1 0 1,-1 0-1,1 1 1,1-1 0,-1-1-1,1 1 1,-1 0-1,2-1 1,6 9-1,-3-5-16,1-1 0,0 0 0,0-1 0,0 0 1,1 0-1,0 0 0,13 5 0,6 0-14,1-1 0,-1-1 0,1-2 0,51 7 0,-67-12-50,9 1 49,0 0 0,0-2 0,43-2 1,-61 1-67,1-1 1,-1 1 0,1-1 0,-1 0-1,1-1 1,-1 1 0,0-1 0,1 1-1,-1-1 1,0 0 0,0-1 0,-1 1-1,1-1 1,0 0 0,-1 0 0,0 0-1,1 0 1,-1-1 0,0 1 0,-1-1-1,1 0 1,-1 1 0,0-1 0,4-9-1,-2-3 58,-1 0 1,-1 0-1,0 0 0,-1-1 0,-1 1 0,-1-19 0,0-6 85,0 27-111,0 1 1,-1 0-1,-1 0 1,0 0-1,0 1 1,-1-1-1,-1 1 1,0 0-1,-1 0 0,0 0 1,-1 1-1,0 0 1,-1 0-1,0 0 1,0 1-1,-1 1 1,-1 0-1,0 0 0,0 0 1,0 1-1,-1 1 1,0 0-1,-1 0 1,0 1-1,0 1 1,0 0-1,0 1 1,-1 0-1,0 1 0,0 0 1,0 1-1,-23-1 1,12 1-16,0 1 0,0 2 0,1 0 0,-1 1 0,-41 11 0,59-12-41,1 0 1,-1 1-1,0 0 0,0 1 1,1-1-1,0 1 0,-1 0 1,1 0-1,0 1 0,1 0 0,-1-1 1,0 2-1,1-1 0,0 0 1,0 1-1,1 0 0,-1 0 0,1 0 1,0 0-1,0 0 0,1 1 1,-1-1-1,1 1 0,0 0 1,1 0-1,0 0 0,-2 11 0,2-8-266,-1 37 96,2-45 23,0 1 0,0-1 1,0 0-1,0 1 0,1-1 0,-1 0 1,0 1-1,1-1 0,-1 0 1,0 0-1,1 1 0,0-1 0,-1 0 1,1 0-1,0 0 0,-1 1 1,1-1-1,0 0 0,0 0 0,0 0 1,0-1-1,0 1 0,0 0 0,0 0 1,0 0-1,0-1 0,2 2 1,31 1-8039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4.723"/>
    </inkml:context>
    <inkml:brush xml:id="br0">
      <inkml:brushProperty name="width" value="0.05" units="cm"/>
      <inkml:brushProperty name="height" value="0.05" units="cm"/>
      <inkml:brushProperty name="color" value="#008C3A"/>
    </inkml:brush>
  </inkml:definitions>
  <inkml:trace contextRef="#ctx0" brushRef="#br0">1 0 9444,'0'0'3586,"10"29"-1855,-2-6-1556,87 213 2652,-72-191-1996,-14-29-343,0 1 1,12 35 0,-48-80 2825,-12-12-3136,33 31-153,0-1 0,1 0 1,1 0-1,0 0 0,0 0 0,1-1 0,0 1 0,1-1 1,0 0-1,1 0 0,0 0 0,0 0 0,3-19 0,-2 25-19,1-1-1,0 1 0,0 0 1,0 0-1,1 0 0,-1 0 1,1 0-1,0 1 0,1-1 1,-1 0-1,1 1 0,0 0 1,0-1-1,0 1 0,1 0 1,0 1-1,-1-1 0,1 1 1,0-1-1,1 1 0,-1 0 1,1 1-1,-1-1 0,1 1 1,5-2-1,15-6 22,0 1-1,0 2 1,47-9 0,-15 9-7,0 3-1,67 2 1,-88 2-29,-33 0-190,28 3 804,-22 6-1683,-6 6-4228</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5:05.104"/>
    </inkml:context>
    <inkml:brush xml:id="br0">
      <inkml:brushProperty name="width" value="0.05" units="cm"/>
      <inkml:brushProperty name="height" value="0.05" units="cm"/>
      <inkml:brushProperty name="color" value="#008C3A"/>
    </inkml:brush>
  </inkml:definitions>
  <inkml:trace contextRef="#ctx0" brushRef="#br0">0 14 16664,'0'0'11493,"0"-14"-19385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35.374"/>
    </inkml:context>
    <inkml:brush xml:id="br0">
      <inkml:brushProperty name="width" value="0.05" units="cm"/>
      <inkml:brushProperty name="height" value="0.05" units="cm"/>
      <inkml:brushProperty name="color" value="#008C3A"/>
    </inkml:brush>
  </inkml:definitions>
  <inkml:trace contextRef="#ctx0" brushRef="#br0">0 0 10261,'0'0'5882,"62"0"-5180,205 0 285,577 26 1705,-499-3-2685,1548 70 159,-1225-88-82,288 5 179,-3 31-108,604 34 13,-1239-71-157,859 24 282,-1123-25-293,1514 49-205,100 0 85,-124 0 37,-665-52 1489,-874 0-1410,1-1 0,-1 0 0,1 0 0,-1 0 1,1-1-1,-1 0 0,0 0 0,6-3 0,20-15-4440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39.326"/>
    </inkml:context>
    <inkml:brush xml:id="br0">
      <inkml:brushProperty name="width" value="0.05" units="cm"/>
      <inkml:brushProperty name="height" value="0.05" units="cm"/>
      <inkml:brushProperty name="color" value="#008C3A"/>
    </inkml:brush>
  </inkml:definitions>
  <inkml:trace contextRef="#ctx0" brushRef="#br0">16 3927 3874,'0'0'6870,"-16"6"-4821,55-6-1163,325-6 2912,-252-1-3521,137-26 1,-111 3 163,-1-6 0,262-107 1,41-67-258,-215 85-104,198-123-112,-346 194-10,-2-4 0,125-126 0,-21-18-2,-125 139 136,2-2-52,178-193-85,-53 60 87,-117 123-19,98-90 0,350-229-71,-322 244-4,-55 40 13,5-11 89,-60 49-33,241-220-118,-239 221 111,4 4 0,2 3 0,3 4 0,162-79 0,-151 92 33,-1 0-51,193-63 0,-256 101 1,0 2-1,0 1 1,49 0 0,121 7-45,-146 1 48,457 43 209,-480-38-180,0 1 0,-1 3 0,0 1 0,-1 1 0,41 22 0,-2 5 137,91 64 1,-103-56 151,-2 3-1,70 76 1,38 31 292,-149-140-526,55 43 660,-2 4 0,-4 3-1,79 97 1,-39-25 39,63 85-152,-113-145-542,-38-53-44,-1 1 0,-1 1 0,-1 1 0,-2 0 0,19 46 0,-10 4 83,-14-41 78,1-2 0,30 62 1,-6-34 46,3-2 0,59 74 0,-88-123-207,-1 0-1,0 0 1,-2 1 0,1 0 0,-2 0 0,0 1-1,-1 0 1,-1 0 0,0 1 0,-1 0 0,3 24-1,-2-11 10,3 1-1,0-1 0,2 0 0,2-1 1,16 32-1,-13-35-13,1 0 0,24 27 0,-18-23-25,-4-9 41,0-1 0,41 34 1,-42-39-35,0 0 0,-1 1 0,-1 0 0,0 1 0,17 26 0,-25-30 3,1 0 0,1 0 0,0-1 0,1 0-1,0 0 1,1-1 0,0-1 0,0 0 0,1 0 0,14 7-1,157 94 294,-156-94-199,38 32 0,-11-8-108,91 73 28,-130-101-22,-1 1 0,-1 1 0,0 0 1,0 1-1,-2 0 0,0 1 0,10 21 1,-15-27-9,0-1-1,1 0 1,0 0 0,1 0 0,-1-1 0,2-1 0,10 10 0,73 55-31,-81-65-3,22 14 44,0-2-1,0-1 0,2-2 0,1-1 0,0-2 1,63 16-1,236 30-138,-333-60 121,354 33-64,38 5-7,97 23 91,-60-9 1,605 45 43,-808-89-9,-227-8-109,-7 0-328,-112 0-3973,55 0-1483,-14 0-4986</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40.895"/>
    </inkml:context>
    <inkml:brush xml:id="br0">
      <inkml:brushProperty name="width" value="0.05" units="cm"/>
      <inkml:brushProperty name="height" value="0.05" units="cm"/>
      <inkml:brushProperty name="color" value="#008C3A"/>
    </inkml:brush>
  </inkml:definitions>
  <inkml:trace contextRef="#ctx0" brushRef="#br0">2888 23 1265,'0'0'11696,"-3"-3"-11272,0 1-347,0-1 1,-1 1-1,1 0 1,-1 1-1,1-1 0,-1 1 1,1-1-1,-1 1 1,0 0-1,0 0 1,0 1-1,1-1 1,-8 1-1,-67 1 989,39 0-367,-63 0 961,-191 24-1,186-12-1117,-185-3-1,128-8-63,-290 16 61,-458 7 482,527-22 954,384-3-1805,10 0-1544,41-3-1797,-6-3-3353,10-5-6954</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45.735"/>
    </inkml:context>
    <inkml:brush xml:id="br0">
      <inkml:brushProperty name="width" value="0.05" units="cm"/>
      <inkml:brushProperty name="height" value="0.05" units="cm"/>
      <inkml:brushProperty name="color" value="#008C3A"/>
    </inkml:brush>
  </inkml:definitions>
  <inkml:trace contextRef="#ctx0" brushRef="#br0">258 1 2225,'1'30'11898,"-1"4"-5724,0 2-3715,-1-3-3746,-10 60-1,-2-41 2920,-61 160-1313,-47 146 39,116-337-167,1 1 0,1 0 0,1 0-1,1-1 1,2 28 0,0-13 2285,-15-19-11787,3-11 1731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56.886"/>
    </inkml:context>
    <inkml:brush xml:id="br0">
      <inkml:brushProperty name="width" value="0.05" units="cm"/>
      <inkml:brushProperty name="height" value="0.05" units="cm"/>
      <inkml:brushProperty name="color" value="#004F8B"/>
    </inkml:brush>
  </inkml:definitions>
  <inkml:trace contextRef="#ctx0" brushRef="#br0">1 1 13270,'0'0'7582,"5"31"-7382,18 102 134,-13-71-95,-4 0 0,-2 1 1,-6 86-1,0-39-188,2-90 116</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47.263"/>
    </inkml:context>
    <inkml:brush xml:id="br0">
      <inkml:brushProperty name="width" value="0.05" units="cm"/>
      <inkml:brushProperty name="height" value="0.05" units="cm"/>
      <inkml:brushProperty name="color" value="#008C3A"/>
    </inkml:brush>
  </inkml:definitions>
  <inkml:trace contextRef="#ctx0" brushRef="#br0">321 7 6035,'0'0'10295,"0"-6"-5517,-1 35-4575,-2 1-1,-1-1 0,-1 0 1,-1 0-1,-2-1 1,-14 36-1,-32 103-9,-43 246 1,46-80 518,50-202 1430,-39-126-8054,11-4-336</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1.308"/>
    </inkml:context>
    <inkml:brush xml:id="br0">
      <inkml:brushProperty name="width" value="0.05" units="cm"/>
      <inkml:brushProperty name="height" value="0.05" units="cm"/>
      <inkml:brushProperty name="color" value="#008C3A"/>
    </inkml:brush>
  </inkml:definitions>
  <inkml:trace contextRef="#ctx0" brushRef="#br0">0 936 11717,'0'0'9290,"64"-27"-8877,213-93-52,719-262 594,61 89-1054,-969 270 67,-85 22 104,-78 3-220,33-1 202,-80-6 0,114 3-62,1 0-1,0-1 1,0 0 0,0 0-1,0-1 1,0 0 0,1 0-1,-1-1 1,1 0 0,0 0 0,1 0-1,-1-1 1,1 1 0,0-1-1,0-1 1,-6-11 0,13 40-3166,-8 55 3178,6-73 8,-2-1 0,1 0 0,0 1 0,-1-1 0,1 0 0,-1 0 0,0 0 0,0 0-1,0 0 1,-1-1 0,1 1 0,-1-1 0,1 1 0,-6 3 0,6-5 12,3-3-784,7-11-2831,14-9-3887</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1.805"/>
    </inkml:context>
    <inkml:brush xml:id="br0">
      <inkml:brushProperty name="width" value="0.05" units="cm"/>
      <inkml:brushProperty name="height" value="0.05" units="cm"/>
      <inkml:brushProperty name="color" value="#008C3A"/>
    </inkml:brush>
  </inkml:definitions>
  <inkml:trace contextRef="#ctx0" brushRef="#br0">401 1 14231,'0'0'4868,"-56"15"-4481,-176 57 8,226-70-378,0 0 0,0 1 0,1 0 0,-1 0 0,1 0 0,-1 0-1,1 1 1,0 0 0,1 0 0,-1 0 0,1 1 0,-1 0 0,2 0 0,-1 0 0,0 0 0,1 0 0,0 1 0,0-1-1,0 1 1,1 0 0,0 0 0,0 0 0,1 0 0,0 0 0,-1 11 0,-1-3-14,0 0 21,1 1 1,0-1-1,1 0 1,1 0-1,0 0 0,3 24 1,-2-34-20,0-1 0,0 1 1,0 0-1,0-1 0,0 1 1,1-1-1,0 1 0,-1-1 1,1 0-1,1 0 0,-1 0 1,0 0-1,1 0 0,-1 0 1,1 0-1,0-1 0,0 0 1,0 1-1,0-1 0,1 0 1,-1-1-1,0 1 0,1 0 1,-1-1-1,1 0 0,0 0 1,-1 0-1,7 1 0,6 0-56,0 0 0,0-1 0,0-1 0,-1-1 0,1 0-1,0-1 1,0 0 0,-1-1 0,0-1 0,1-1-1,14-6 1,-20 6 7,0 0-1,-1-1 1,1 0 0,-1-1-1,0 0 1,-1 0 0,0-1-1,0 0 1,-1 0-1,0-1 1,0 0 0,-1-1-1,0 1 1,0-1 0,-1 0-1,5-16 1,-2 3-37,3-8-23,1 0 0,26-46 1,-38 78 103,0-1 1,0 0 0,1 0 0,-1 1-1,0-1 1,0 0 0,0 1 0,0-1 0,0 0-1,1 0 1,-1 1 0,0-1 0,0 0-1,0 0 1,1 1 0,-1-1 0,0 0-1,0 0 1,1 0 0,-1 1 0,0-1 0,1 0-1,-1 0 1,0 0 0,0 0 0,1 0-1,-1 0 1,0 0 0,1 1 0,-1-1-1,0 0 1,1 0 0,-1 0 0,0 0 0,1-1-1,-1 1 1,0 0 0,1 0 0,-1 0-1,0 0 1,0 0 0,1 0 0,-1 0-1,0 0 1,1-1 0,-1 1 0,0 0-1,0 0 1,1 0 0,-1-1 0,0 1 0,0 0-1,0 0 1,1-1 0,-1 46 63,-1-29-53,1 21 77,1 58 519,-20 156 0,15-223-455,-3 20 184,-20 66-1,24-101-243,-2-1-1,1 1 0,-2-1 1,0 0-1,0-1 0,-1 0 0,0 0 1,-1 0-1,0-1 0,-12 12 0,19-22-83,1 1-1,0-1 1,0 1-1,0-1 0,-1 0 1,1 1-1,0-1 0,-1 1 1,1-1-1,0 0 0,0 1 1,-1-1-1,1 0 0,-1 0 1,1 1-1,0-1 1,-1 0-1,1 0 0,-1 1 1,1-1-1,-1 0 0,1 0 1,0 0-1,-1 0 0,1 0 1,-1 0-1,1 0 0,-1 0 1,1 0-1,-1 0 0,1 0 1,-1 0-1,1 0 1,-1 0-1,1 0 0,-1 0 1,1-1-1,0 1 0,-1 0 1,1 0-1,-1 0 0,1-1 1,0 1-1,-1 0 0,1-1 1,0 1-1,-1 0 1,1-1-1,0 1 0,-1 0 1,1-1-1,0 1 0,0-1 1,-1 1-1,1 0 0,0-1 1,0 1-1,0-1 0,0 1 1,0-1-1,0 1 0,-1-1 1,1 0-1,0-37-461,1 28 275,-2-14-520,1-16-1622,2 10-2239,3-9-4663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2.221"/>
    </inkml:context>
    <inkml:brush xml:id="br0">
      <inkml:brushProperty name="width" value="0.05" units="cm"/>
      <inkml:brushProperty name="height" value="0.05" units="cm"/>
      <inkml:brushProperty name="color" value="#008C3A"/>
    </inkml:brush>
  </inkml:definitions>
  <inkml:trace contextRef="#ctx0" brushRef="#br0">216 52 10821,'0'0'8414,"53"-8"-8301,156-26 9,-156 26-236,-55 8-95,-39-1 41,5 0 150,0 2-1,-45 6 1,70-5 61,1 0 1,0 0-1,-1 1 0,2 1 0,-1 0 1,0 0-1,1 1 0,-1 0 0,1 0 1,1 1-1,-1 0 0,-11 11 0,18-13-24,-1 0 0,1 0 0,-1-1 0,1 2 0,0-1 0,0 0 0,1 0 0,-1 1 0,1-1 0,0 1 0,0-1 0,1 1 0,-1-1 0,1 1 0,0 0 0,0-1 0,1 1 0,-1-1 0,1 1 0,0-1 0,0 1 0,0-1 0,1 1 0,0-1 0,0 0 0,0 0 0,0 0-1,1 0 1,-1 0 0,1 0 0,0-1 0,0 0 0,0 1 0,1-1 0,3 3 0,18 11-21,-11-7-5,0-1 0,-1 2 0,18 17 0,-27-23 4,0 0-1,0 0 1,-1 0-1,1 0 1,-2 0-1,1 0 1,0 1-1,-1 0 1,0-1-1,0 1 1,-1 0-1,0 0 1,0 0-1,1 6 1,-1 3-23,-1 0 1,0 0 0,-1 0 0,-2 16-1,1-25 34,1 0-1,-1 1 0,-1-1 0,1-1 1,-1 1-1,0 0 0,0-1 0,-1 1 1,1-1-1,-1 0 0,-1 0 0,-6 6 1,-12 10 357,-2-2 0,0 0 0,-1-2 0,-1 0 1,0-2-1,-1-1 0,-1-2 0,0 0 1,-33 7-1,60-48-304,2 1-532,-1 16-185,1 0 0,0 0 0,3-19 0,-2 25-277,1 0-1,0 0 0,0 1 0,0-1 1,1 1-1,3-7 0,18-24-9889</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2.573"/>
    </inkml:context>
    <inkml:brush xml:id="br0">
      <inkml:brushProperty name="width" value="0.05" units="cm"/>
      <inkml:brushProperty name="height" value="0.05" units="cm"/>
      <inkml:brushProperty name="color" value="#008C3A"/>
    </inkml:brush>
  </inkml:definitions>
  <inkml:trace contextRef="#ctx0" brushRef="#br0">0 0 15927,'0'0'4706,"19"17"-4754,-19-14-800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2.939"/>
    </inkml:context>
    <inkml:brush xml:id="br0">
      <inkml:brushProperty name="width" value="0.05" units="cm"/>
      <inkml:brushProperty name="height" value="0.05" units="cm"/>
      <inkml:brushProperty name="color" value="#008C3A"/>
    </inkml:brush>
  </inkml:definitions>
  <inkml:trace contextRef="#ctx0" brushRef="#br0">422 0 7908,'0'0'6451,"-25"249"-3170,-31-104-1104,-1 7-512,13 4 64,0-12-1121,6-13-80,0-18-352,7-28-32,6-20-32,0-25 64,12-18-288,0-13 352,7-9-480,0-3-240,6-42-1169,0 8-4225,0 0-10198</inkml:trace>
  <inkml:trace contextRef="#ctx0" brushRef="#br0" timeOffset="1">473 1076 21338,'0'0'6675,"151"22"-8676,-133-22-4082</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5.426"/>
    </inkml:context>
    <inkml:brush xml:id="br0">
      <inkml:brushProperty name="width" value="0.05" units="cm"/>
      <inkml:brushProperty name="height" value="0.05" units="cm"/>
      <inkml:brushProperty name="color" value="#008C3A"/>
    </inkml:brush>
  </inkml:definitions>
  <inkml:trace contextRef="#ctx0" brushRef="#br0">0 49 5811,'0'0'9247,"0"-8"-8095,0-24 107,0 24 3941,0 17-5011,1 21-160,0 0 0,3 0 0,0 0 0,2 0 0,1 0 0,1-1 0,2-1 0,1 1 0,1-2 0,1 1 0,1-2 0,26 36 0,-1-2-25,-26-39 110,31 38 0,-44-57-117,1-1 0,0 0-1,1 1 1,-1-1 0,0 0 0,0 0 0,0 0 0,1 0 0,-1 0-1,0 0 1,1 0 0,-1 0 0,1-1 0,-1 1 0,1-1 0,-1 1 0,1-1-1,0 1 1,-1-1 0,3 0 0,0-8-1888,-12-10-1352,0 9-799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5.872"/>
    </inkml:context>
    <inkml:brush xml:id="br0">
      <inkml:brushProperty name="width" value="0.05" units="cm"/>
      <inkml:brushProperty name="height" value="0.05" units="cm"/>
      <inkml:brushProperty name="color" value="#008C3A"/>
    </inkml:brush>
  </inkml:definitions>
  <inkml:trace contextRef="#ctx0" brushRef="#br0">360 0 7523,'0'2'9662,"0"15"-9095,0-12-502,-1 0 1,0 1-1,0-1 0,-1 0 0,1-1 0,-1 1 1,0 0-1,0 0 0,-1-1 0,1 1 0,-1-1 0,0 0 1,0 1-1,0-1 0,-6 4 0,-10 10 337,-40 30 0,11-11 310,24-15-400,-69 65 892,82-75-978,1 0 1,-1 1 0,2 0-1,0 1 1,-11 22 0,18-32-138,1-1 0,0 0 0,0 1 1,0-1-1,0 1 0,1 0 0,-1-1 1,1 1-1,0 0 0,0 5 0,0-8 106,0-50-1394,0-45-6905,0 76-2954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6:56.688"/>
    </inkml:context>
    <inkml:brush xml:id="br0">
      <inkml:brushProperty name="width" value="0.05" units="cm"/>
      <inkml:brushProperty name="height" value="0.05" units="cm"/>
      <inkml:brushProperty name="color" value="#008C3A"/>
    </inkml:brush>
  </inkml:definitions>
  <inkml:trace contextRef="#ctx0" brushRef="#br0">3 80 1649,'0'0'16106,"-2"-3"-15034,12 0 3058,347 3-4050,-302-17 1147,-54 17-842,36-11 239,-36 11-603,0 0 0,0 0-1,1 0 1,-1 0 0,0 0 0,0-1 0,0 1 0,0 0 0,0-1-1,0 1 1,0-1 0,0 1 0,0-1 0,0 1 0,-1-1 0,1 0-1,0 1 1,0-1 0,0 0 0,-1 0 0,1 0 0,0 0-1,-1 1 1,1-1 0,0-2 0,-1 2-90,-1-1 0,0 1 0,0 0 1,0 0-1,0 0 0,0 0 0,0 0 0,0 0 0,0 0 0,0 1 1,0-1-1,0 0 0,0 0 0,-1 1 0,1-1 0,0 1 0,-1-1 1,1 1-1,-2-1 0,-33-10-2799,11 9-3348</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02.532"/>
    </inkml:context>
    <inkml:brush xml:id="br0">
      <inkml:brushProperty name="width" value="0.05" units="cm"/>
      <inkml:brushProperty name="height" value="0.05" units="cm"/>
      <inkml:brushProperty name="color" value="#008C3A"/>
    </inkml:brush>
  </inkml:definitions>
  <inkml:trace contextRef="#ctx0" brushRef="#br0">86 40 6835,'0'0'10901,"-8"11"-4546,215-25-5979,-187 11-265,-20 3-107,0 0 1,0 0 0,0 0-1,0 0 1,1 0 0,-1 0-1,0 0 1,0 0 0,0-1-1,0 1 1,0 0 0,0 0-1,0 0 1,0 0 0,1 0-1,-1 0 1,0 0 0,0 0-1,0 0 1,0 0 0,0-1-1,0 1 1,0 0 0,0 0-1,0 0 1,0 0 0,0 0-1,0 0 1,0 0 0,0-1-1,0 1 1,0 0 0,0 0-1,0 0 1,0 0 0,0 0-1,0 0 1,0 0 0,0-1-1,0 1 1,0 0-1,0 0 1,0 0 0,0 0-1,0 0 1,0 0 0,0 0-1,0 0 1,0-1 0,-1 1-1,1 0 1,0 0 0,0 0-1,0 0 1,0 0 0,0 0-1,0 0 1,0 0 0,-1 0-1,-32-11 415,5 5-439,0 1 0,-1 1 0,-33 1 0,60 3-50,11 0-666,176 0 136,-184 0 490,-14 0-157,-215 0-1629,570 0-1690,-760 0 2895,515 0-7219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57.319"/>
    </inkml:context>
    <inkml:brush xml:id="br0">
      <inkml:brushProperty name="width" value="0.05" units="cm"/>
      <inkml:brushProperty name="height" value="0.05" units="cm"/>
      <inkml:brushProperty name="color" value="#004F8B"/>
    </inkml:brush>
  </inkml:definitions>
  <inkml:trace contextRef="#ctx0" brushRef="#br0">987 1 3474,'0'0'13275,"-46"18"-12653,-146 62-473,180-75-112,0 0 1,1 1-1,0 0 1,0 0-1,0 2 0,1-1 1,-14 15-1,-3 1 195,-35 22 583,-1-3 1,-2-3-1,-2-3 0,-106 42 0,-13 2-356,185-80-323,-2 1-933</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03.706"/>
    </inkml:context>
    <inkml:brush xml:id="br0">
      <inkml:brushProperty name="width" value="0.05" units="cm"/>
      <inkml:brushProperty name="height" value="0.05" units="cm"/>
      <inkml:brushProperty name="color" value="#008C3A"/>
    </inkml:brush>
  </inkml:definitions>
  <inkml:trace contextRef="#ctx0" brushRef="#br0">267 94 8852,'0'0'7625,"8"0"-7433,-2-1-145,-5 1-40,0 0 0,0-1 0,0 1 0,0 0 0,1 0-1,-1 0 1,0 0 0,0 0 0,0 0 0,0 0 0,0 0 0,1 0 0,-1 0-1,0 1 1,0-1 0,0 0 0,0 1 0,0-1 0,0 1 0,0-1-1,0 1 1,0 0 0,0-1 0,0 1 0,0 0 0,0 0 0,-1 0 0,1-1-1,0 1 1,-1 0 0,1 0 0,0 0 0,-1 0 0,1 0 0,-1 0-1,1 0 1,-1 1 0,0-1 0,0 0 0,1 0 0,-1 0 0,0 0 0,0 2-1,2 61 772,0-31 124,-2 1 1,-5 47-1,4-78-856,0 0 0,0 0-1,0 1 1,0-1 0,-1 0 0,1 0 0,-1 0 0,0 0 0,0-1 0,0 1 0,0 0 0,0-1 0,-1 1-1,1-1 1,-1 0 0,0 0 0,-4 3 0,-58 25 471,37-19-302,16-8-104,0-1-1,1-1 1,-1 0 0,0 0 0,0-1 0,0 0 0,0-1 0,-14-3 0,23 3-107,0 1 0,1-1 1,-1 0-1,0 0 0,0 0 1,0 0-1,1-1 1,-1 1-1,1-1 0,-1 0 1,1 1-1,-1-1 1,1 0-1,0-1 0,0 1 1,0 0-1,0 0 1,0-1-1,1 1 0,-1-1 1,1 0-1,0 1 0,-1-1 1,1 0-1,1 0 1,-2-3-1,0-7-38,0-1 1,0 0-1,2 1 1,1-23-1,-1 8-125,1 25 134,-1 1-1,1-1 1,-1 1 0,1-1-1,0 1 1,-1-1-1,2 1 1,-1-1-1,0 1 1,0 0-1,1-1 1,-1 1-1,1 0 1,-1 0-1,1 0 1,0 0-1,0 0 1,3-1-1,47-31-179,-16 13 195,-1-2-58,1 1 0,1 2-1,0 2 1,2 1-1,71-20 1,-91 30 689,-15 5-753,-1 1 0,0-1 0,0 1 0,1 0 0,-1 0 0,1 1 0,-1-1 0,1 1 0,3-1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04.491"/>
    </inkml:context>
    <inkml:brush xml:id="br0">
      <inkml:brushProperty name="width" value="0.05" units="cm"/>
      <inkml:brushProperty name="height" value="0.05" units="cm"/>
      <inkml:brushProperty name="color" value="#008C3A"/>
    </inkml:brush>
  </inkml:definitions>
  <inkml:trace contextRef="#ctx0" brushRef="#br0">0 2 4610,'0'0'10253,"19"-1"-4152,-7 6-6042,0 2 1,0 0-1,-1 0 0,0 1 0,0 0 0,-1 1 0,0 1 0,11 12 1,-18-18-56,6 6 21,0 1 1,-1 0-1,0 0 0,-1 0 1,0 1-1,-1 1 1,-1-1-1,6 17 1,-9-21-21,-2-7 21,1 0 0,-1 0 0,0 1 0,0-1 0,1 0 0,-1 0 0,1 1 1,-1-1-1,1 0 0,-1 0 0,1 0 0,0 0 0,0 0 0,-1 0 0,1 0 0,0 0 1,0 0-1,0 0 0,0 0 0,0-1 0,0 1 0,0 0 0,0-1 0,1 1 0,-1 0 1,3 0 1525,-5-5-4123,0 2 2060,0 1 1,0-1-1,0 1 0,0-1 1,0 1-1,0-1 1,0 1-1,-1-1 1,1 1-1,0 0 1,-1 0-1,1 0 1,-1 0-1,1 0 1,-1 0-1,0 0 1,1 0-1,-1 1 1,0-1-1,-3 0 1,0-2-3147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04.962"/>
    </inkml:context>
    <inkml:brush xml:id="br0">
      <inkml:brushProperty name="width" value="0.05" units="cm"/>
      <inkml:brushProperty name="height" value="0.05" units="cm"/>
      <inkml:brushProperty name="color" value="#008C3A"/>
    </inkml:brush>
  </inkml:definitions>
  <inkml:trace contextRef="#ctx0" brushRef="#br0">169 0 6019,'0'0'8230,"-7"38"-6098,-12-7-1379,12-18-390,0 0 0,-1-1-1,0 0 1,-1 0 0,-19 19-1,-29 22 791,50-44-751,3-4 432,-4-4-3175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07.877"/>
    </inkml:context>
    <inkml:brush xml:id="br0">
      <inkml:brushProperty name="width" value="0.05" units="cm"/>
      <inkml:brushProperty name="height" value="0.05" units="cm"/>
      <inkml:brushProperty name="color" value="#008C3A"/>
    </inkml:brush>
  </inkml:definitions>
  <inkml:trace contextRef="#ctx0" brushRef="#br0">43 6 8500,'0'0'8719,"15"-6"-5176,1 6-3570,0 1 0,31 5 1,-42-5 21,0 0 0,-1 0 0,1 1 0,0 0 0,-1 0 0,1 0 0,-1 0 0,0 0 0,1 1 0,-1 0 0,-1 0 0,1 0 0,0 1 0,4 4 0,-7-4-19,0 0 0,0 0 1,-1 1-1,1-1 1,-1 0-1,0 1 0,0-1 1,-1 0-1,0 6 0,0 8 47,0-12-21,1 1 0,-2 0-1,1 0 1,-1 0 0,1-1-1,-2 1 1,1 0 0,-1-1 0,0 0-1,0 0 1,-8 11 0,-7 6 1,-33 34 1,-5 5 118,6 9-13,51-66-185,10-5-120,-6 0 124,103 1-134,276-13 409,-383 12-238,0-1 1,0 1-1,0-1 0,-1 0 0,1 0 0,0 1 0,0-1 0,0 0 0,0 0 0,-1 0 1,1 0-1,0 0 0,-1 0 0,1 0 0,-1 0 0,1 0 0,-1 0 0,0 0 0,1 0 1,-1 0-1,0 0 0,0 0 0,0 0 0,0-1 0,0 1 0,0 0 0,0 0 0,0 0 1,0 0-1,0 0 0,-1-1 0,1 1 0,0 0 0,-1 0 0,1 0 0,-1 0 0,1 0 1,-1 0-1,0 0 0,1 0 0,-1 0 0,0 1 0,0-1 0,1 0 0,-1 0 0,0 1 1,0-1-1,0 0 0,0 1 0,0-1 0,-1 0 0,-47-5-2585,25 6-877,15 0 1594,-14 0-3494</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08.420"/>
    </inkml:context>
    <inkml:brush xml:id="br0">
      <inkml:brushProperty name="width" value="0.05" units="cm"/>
      <inkml:brushProperty name="height" value="0.05" units="cm"/>
      <inkml:brushProperty name="color" value="#008C3A"/>
    </inkml:brush>
  </inkml:definitions>
  <inkml:trace contextRef="#ctx0" brushRef="#br0">0 14 2785,'0'0'9701,"8"0"-8410,279-2 2713,-266-4-2301,-9 2-2790,0 2-5494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0.464"/>
    </inkml:context>
    <inkml:brush xml:id="br0">
      <inkml:brushProperty name="width" value="0.05" units="cm"/>
      <inkml:brushProperty name="height" value="0.05" units="cm"/>
      <inkml:brushProperty name="color" value="#008C3A"/>
    </inkml:brush>
  </inkml:definitions>
  <inkml:trace contextRef="#ctx0" brushRef="#br0">0 6 5491,'0'0'12042,"39"-1"-11215,128-3-413,200 3 490,-387 19-5580,8-10-481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09.731"/>
    </inkml:context>
    <inkml:brush xml:id="br0">
      <inkml:brushProperty name="width" value="0.05" units="cm"/>
      <inkml:brushProperty name="height" value="0.05" units="cm"/>
      <inkml:brushProperty name="color" value="#008C3A"/>
    </inkml:brush>
  </inkml:definitions>
  <inkml:trace contextRef="#ctx0" brushRef="#br0">10 13 8724,'0'0'15287,"-2"-4"-14356,-5-5-328,8 16-111,16 27-256,44 53-110,144 159-1,-85-121-320,-119-124 19,-1-54-10919,0 35 5689</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0.082"/>
    </inkml:context>
    <inkml:brush xml:id="br0">
      <inkml:brushProperty name="width" value="0.05" units="cm"/>
      <inkml:brushProperty name="height" value="0.05" units="cm"/>
      <inkml:brushProperty name="color" value="#008C3A"/>
    </inkml:brush>
  </inkml:definitions>
  <inkml:trace contextRef="#ctx0" brushRef="#br0">448 0 11429,'0'0'6505,"-27"25"-5366,-4 3-825,5-4-69,0 1 1,2 1 0,0 1-1,-20 32 1,-77 92 939,18-24 335,102-126-1501,-2 2 38,1 0 0,0 0 0,0 0-1,0 0 1,0 0 0,1 0 0,-1 1-1,1-1 1,-2 7 0,3-9-22,7-30-9007,5 13 3558</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1.517"/>
    </inkml:context>
    <inkml:brush xml:id="br0">
      <inkml:brushProperty name="width" value="0.05" units="cm"/>
      <inkml:brushProperty name="height" value="0.05" units="cm"/>
      <inkml:brushProperty name="color" value="#008C3A"/>
    </inkml:brush>
  </inkml:definitions>
  <inkml:trace contextRef="#ctx0" brushRef="#br0">1 1 12294,'0'0'10250,"46"0"-10226,284 0 69,16 0-18,-345 0-145,-4 0-188,-68 0-2903,21 0-3085,30 0-960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1.928"/>
    </inkml:context>
    <inkml:brush xml:id="br0">
      <inkml:brushProperty name="width" value="0.05" units="cm"/>
      <inkml:brushProperty name="height" value="0.05" units="cm"/>
      <inkml:brushProperty name="color" value="#008C3A"/>
    </inkml:brush>
  </inkml:definitions>
  <inkml:trace contextRef="#ctx0" brushRef="#br0">0 0 5763,'0'0'14950,"0"20"-14496,0-9-417,0 18 98,1 0 0,2 0 0,6 34-1,0-18 232,5 72 1,-12-44-4301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57.936"/>
    </inkml:context>
    <inkml:brush xml:id="br0">
      <inkml:brushProperty name="width" value="0.05" units="cm"/>
      <inkml:brushProperty name="height" value="0.05" units="cm"/>
      <inkml:brushProperty name="color" value="#004F8B"/>
    </inkml:brush>
  </inkml:definitions>
  <inkml:trace contextRef="#ctx0" brushRef="#br0">17 6 9236,'0'0'5395,"-11"-3"-4599,6 1-393,8 1 1949,690 23-1229,-630-15-2857,30 1-4349</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2.999"/>
    </inkml:context>
    <inkml:brush xml:id="br0">
      <inkml:brushProperty name="width" value="0.05" units="cm"/>
      <inkml:brushProperty name="height" value="0.05" units="cm"/>
      <inkml:brushProperty name="color" value="#008C3A"/>
    </inkml:brush>
  </inkml:definitions>
  <inkml:trace contextRef="#ctx0" brushRef="#br0">196 91 6995,'0'0'12515,"24"13"-12219,7 4-174,36 26-1,-64-40-104,1 1 1,-1-1-1,0 1 0,0 0 0,-1 0 0,1 0 1,-1 0-1,0 0 0,0 1 0,0-1 0,-1 0 1,0 1-1,1 0 0,-2-1 0,1 1 1,0 0-1,-1-1 0,0 1 0,0 0 0,0 0 1,-1-1-1,0 1 0,-1 5 0,0 14 96,2 102 607,0-124-703,0 0 0,-1-1 0,1 1 0,-1-1-1,1 1 1,-1-1 0,0 1 0,0-1 0,0 0 0,0 1 0,0-1 0,0 0-1,0 0 1,0 0 0,0 1 0,0-1 0,-1 0 0,1-1 0,0 1 0,-1 0-1,1 0 1,-1 0 0,1-1 0,-1 1 0,1-1 0,-1 1 0,1-1 0,-1 0 0,1 0-1,-3 1 1,-57 3 346,57-4-334,-5 0 12,0 0 0,0-1 0,0 0 0,0 0 0,0-1-1,1 0 1,-1 0 0,1-1 0,-14-7 0,10 3-26,0-1 0,1-1 0,0 0 0,0-1 0,-12-13 0,16 15-33,1 0 1,0 0-1,0 0 0,0-1 1,1 0-1,0 0 0,1 0 1,0 0-1,1-1 0,0 1 0,0-1 1,1 0-1,0 0 0,0 0 1,2-1-1,-1 1 0,1 0 1,1-10-1,-1 11 13,0 1-105,0 0 0,0 0 0,1 0 0,0 0 0,3-10 0,-3 14 57,0 1 1,1 0-1,0 0 0,-1 1 1,1-1-1,0 0 0,0 1 1,1-1-1,-1 1 0,0-1 1,1 1-1,0 0 0,-1 0 1,1 0-1,5-2 1,15-8-367,0 2 1,1 1 0,-1 1-1,2 0 1,-1 2 0,45-5-1,152 1 976,-220 10 110,-1 12-9234</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3.912"/>
    </inkml:context>
    <inkml:brush xml:id="br0">
      <inkml:brushProperty name="width" value="0.05" units="cm"/>
      <inkml:brushProperty name="height" value="0.05" units="cm"/>
      <inkml:brushProperty name="color" value="#008C3A"/>
    </inkml:brush>
  </inkml:definitions>
  <inkml:trace contextRef="#ctx0" brushRef="#br0">1 1 9508,'0'0'12457,"5"7"-12070,197 271 517,-170-221-647,-27-48-3283</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4.307"/>
    </inkml:context>
    <inkml:brush xml:id="br0">
      <inkml:brushProperty name="width" value="0.05" units="cm"/>
      <inkml:brushProperty name="height" value="0.05" units="cm"/>
      <inkml:brushProperty name="color" value="#008C3A"/>
    </inkml:brush>
  </inkml:definitions>
  <inkml:trace contextRef="#ctx0" brushRef="#br0">234 1 10405,'0'0'7747,"-9"13"-7149,-36 54 77,-57 82 835,86-129-1349,1 1-1,1 1 1,-17 36 0,30-52 996,1-3-4065,0-20-12005</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4.819"/>
    </inkml:context>
    <inkml:brush xml:id="br0">
      <inkml:brushProperty name="width" value="0.05" units="cm"/>
      <inkml:brushProperty name="height" value="0.05" units="cm"/>
      <inkml:brushProperty name="color" value="#008C3A"/>
    </inkml:brush>
  </inkml:definitions>
  <inkml:trace contextRef="#ctx0" brushRef="#br0">0 0 1024,'0'0'15773,"12"1"-15178,226 7-184,-236-8-350,-2 11-3510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5.212"/>
    </inkml:context>
    <inkml:brush xml:id="br0">
      <inkml:brushProperty name="width" value="0.05" units="cm"/>
      <inkml:brushProperty name="height" value="0.05" units="cm"/>
      <inkml:brushProperty name="color" value="#008C3A"/>
    </inkml:brush>
  </inkml:definitions>
  <inkml:trace contextRef="#ctx0" brushRef="#br0">87 1 6099,'0'0'16047,"52"0"-15761,161 4-158,-133 1-124,-48 9 2,-27-11-6,-3-1-23,1 0 0,-1 0 0,0 1 0,-1-1-1,1 1 1,0-1 0,-1 1 0,1-1 0,-1 1-1,0 0 1,0 0 0,0 0 0,0 0 0,0 0-1,-1 0 1,0 0 0,1 0 0,-1 0 0,0 0-1,0 0 1,-1 0 0,1 0 0,-1 4 0,0 10-112,1-15 112,-1 0 0,1 1 0,-1-1 0,1 0-1,-1 1 1,0-1 0,0 0 0,0 0 0,0 1-1,-1-1 1,1 0 0,0 0 0,-1 0 0,1-1-1,-1 1 1,0 0 0,0-1 0,0 1 0,0-1 0,0 1-1,-2 0 1,-57 27-285,38-19 118,-87 42 231,-137 89 1,230-126-63,17-15 19,-1 0-1,1 1 0,0-1 1,0 0-1,0 0 1,0 0-1,0 0 1,0 1-1,-1-1 0,1 0 1,0 0-1,0 0 1,0 1-1,0-1 1,0 0-1,0 0 0,0 0 1,0 1-1,0-1 1,0 0-1,0 0 1,0 1-1,0-1 0,0 0 1,0 0-1,0 0 1,0 1-1,1-1 1,-1 0-1,0 0 0,0 0 1,0 0-1,0 1 1,0-1-1,0 0 1,1 0-1,-1 0 0,0 0 1,0 1-1,0-1 1,0 0-1,1 0 1,35 4-59,462-27 418,-400 10 49,-98 12-564,1 1 0,0-1 0,-1 1 0,1-1 1,-1 1-1,1-1 0,-1 0 0,1 1 0,-1-1 1,0 0-1,1 1 0,-1-1 0,0 0 0,1 1 1,-1-1-1,0 0 0,0 0 0,0 1 0,1-1 1,-1 0-1,0 0 0,0 1 0,0-1 0,0 0 1,0 0-1,-1 0 0,1 1 0,0-1 0,-1-1 1,1-5-5103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5.608"/>
    </inkml:context>
    <inkml:brush xml:id="br0">
      <inkml:brushProperty name="width" value="0.05" units="cm"/>
      <inkml:brushProperty name="height" value="0.05" units="cm"/>
      <inkml:brushProperty name="color" value="#008C3A"/>
    </inkml:brush>
  </inkml:definitions>
  <inkml:trace contextRef="#ctx0" brushRef="#br0">0 1 2017,'0'0'12331,"14"3"-6809,61 10-4833,170 3-22,-245-16-707,1-1 0,-1 1 0,1 0 0,-1 1 0,1-1 0,-1 0-1,0 0 1,1 0 0,-1 0 0,1 0 0,-1 0 0,1 0 0,-1 1 0,1-1 0,-1 0 0,0 0 0,1 1 0,-1-1 0,1 0 0,-1 1 0,0-1 0,1 0 0,-1 1 0,0-1 0,0 1 0,1-1 0,-1 0 0,0 1 0,1 11-5830,-1-11 4636</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7.857"/>
    </inkml:context>
    <inkml:brush xml:id="br0">
      <inkml:brushProperty name="width" value="0.05" units="cm"/>
      <inkml:brushProperty name="height" value="0.05" units="cm"/>
      <inkml:brushProperty name="color" value="#008C3A"/>
    </inkml:brush>
  </inkml:definitions>
  <inkml:trace contextRef="#ctx0" brushRef="#br0">176 476 5731,'0'0'5802,"-7"0"-4876,-23 0 285,23 0 622,-25 0-168,-68 0-526,101 0-584,27-2-89,0 0 0,0-2 0,30-9 0,1 1-289,420-79 254,1133-203-2239,-1423 260 1859,-157 22 96,-29 10-150,0 0 0,1 1 0,-1-1 0,1 1 0,0 0 0,-1 0 0,1 0 0,7 0 0,-10 1-285,-30 0-4445,-17 0-819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8.590"/>
    </inkml:context>
    <inkml:brush xml:id="br0">
      <inkml:brushProperty name="width" value="0.05" units="cm"/>
      <inkml:brushProperty name="height" value="0.05" units="cm"/>
      <inkml:brushProperty name="color" value="#008C3A"/>
    </inkml:brush>
  </inkml:definitions>
  <inkml:trace contextRef="#ctx0" brushRef="#br0">0 645 6355,'0'0'10930,"36"-3"-9903,-14 2-903,245-33 1038,1052-178-196,-939 156-926,1932-274 176,-2264 324-285,-47 6 15,-17 0 252,-36-1-182,-7 0-625,0 2 0,0 3 0,-72 14 0,47 2-1704,2 0-3687,26-8-304</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9.231"/>
    </inkml:context>
    <inkml:brush xml:id="br0">
      <inkml:brushProperty name="width" value="0.05" units="cm"/>
      <inkml:brushProperty name="height" value="0.05" units="cm"/>
      <inkml:brushProperty name="color" value="#008C3A"/>
    </inkml:brush>
  </inkml:definitions>
  <inkml:trace contextRef="#ctx0" brushRef="#br0">1 615 8676,'0'0'9730,"66"-8"-8314,222-26-679,115-26 44,1656-196-574,-1577 199-133,840-70 19,-1216 118-66,-50 5-20,-17 1 4,61-11 0,-92 11 93,0 0-1,0 0 1,-1-1 0,1 0-1,-1 0 1,9-8-1,-1 3 298,-97 14-1765,-129 25 1,126-15-238,-13-3-4233,11-1-2498</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19.795"/>
    </inkml:context>
    <inkml:brush xml:id="br0">
      <inkml:brushProperty name="width" value="0.05" units="cm"/>
      <inkml:brushProperty name="height" value="0.05" units="cm"/>
      <inkml:brushProperty name="color" value="#008C3A"/>
    </inkml:brush>
  </inkml:definitions>
  <inkml:trace contextRef="#ctx0" brushRef="#br0">1 748 4226,'0'0'7790,"25"2"-6157,76 4-70,201-16 1,2238-318-824,-1008 120-632,-327 61 298,-1168 143-368,116-21 180,-149 24-181,24-8 12,-27 8 43,0 0-1,0 1 1,0-1-1,0 0 1,-1 0-1,1 1 1,0-1-1,-1 0 1,1 0-1,-1 0 1,1 0-1,-1 0 0,1 0 1,-1 0-1,0 0 1,1 0-1,-1 0 1,0 0-1,0 0 1,0 0-1,0 0 1,0-2-1,-15 2 69,-85 2-760,-1 4 0,-169 30-1,181-16-916,-28 6-5175,54-13-508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58.499"/>
    </inkml:context>
    <inkml:brush xml:id="br0">
      <inkml:brushProperty name="width" value="0.05" units="cm"/>
      <inkml:brushProperty name="height" value="0.05" units="cm"/>
      <inkml:brushProperty name="color" value="#004F8B"/>
    </inkml:brush>
  </inkml:definitions>
  <inkml:trace contextRef="#ctx0" brushRef="#br0">1 0 1745,'0'0'16647,"49"1"-16332,165 2-88,30 18 259,-100-7 341,-81-11 877,-24-2-7818</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0.452"/>
    </inkml:context>
    <inkml:brush xml:id="br0">
      <inkml:brushProperty name="width" value="0.05" units="cm"/>
      <inkml:brushProperty name="height" value="0.05" units="cm"/>
      <inkml:brushProperty name="color" value="#008C3A"/>
    </inkml:brush>
  </inkml:definitions>
  <inkml:trace contextRef="#ctx0" brushRef="#br0">1 601 3634,'0'0'9233,"71"0"-7979,33 2-758,330-3 1062,123-53-664,-390 33-752,1199-154 88,116-15-76,-226 57 14,-1217 130-67,-27 2 134,-1 0 1,1 0-1,-1-1 0,1 0 0,20-8 0,-32 9-195,0 1-35,0 0 0,0 0 0,0 0 0,1 0 0,-1 0 0,0-1 0,0 1 0,0 0 0,0 0 0,0 0 0,0-1 0,0 1 0,0 0 0,0 0 0,0 0 1,0 0-1,0-1 0,0 1 0,0 0 0,0 0 0,0 0 0,0-1 0,0 1 0,0 0 0,0 0 0,0 0 0,0-1 0,0 1 0,0 0 0,0 0 0,0 0 0,0-1 0,0 1 0,0 0 0,-1 0 0,1 0 0,0 0 0,0 0 0,0-1 0,0 1 1,0 0-1,-1 0 0,1 0 0,0 0 0,0 0 0,0 0 0,-1 0 0,1 0 0,0 0 0,0 0 0,0-1 0,0 1 0,-1 0 0,1 0 0,0 0 0,0 0 0,0 0 0,-1 0 0,1 1 0,0-1 0,-57 2-2395,1 2-1,-77 17 0,93-14-756,-28 4-5452</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0.898"/>
    </inkml:context>
    <inkml:brush xml:id="br0">
      <inkml:brushProperty name="width" value="0.05" units="cm"/>
      <inkml:brushProperty name="height" value="0.05" units="cm"/>
      <inkml:brushProperty name="color" value="#008C3A"/>
    </inkml:brush>
  </inkml:definitions>
  <inkml:trace contextRef="#ctx0" brushRef="#br0">1 819 10261,'0'0'2665,"75"-8"-1419,255-29-889,2-17 614,-236 36-629,748-132 2667,869-168 588,-1647 305-3471,255-60 283,-259 56-453,-1-4-1,0-2 1,57-31-1,-96 41-183,-19 10 155,0 1-1,0 0 1,0 0 0,0 1 0,0-1-1,0 1 1,0-1 0,1 1 0,-1 0-1,1 0 1,4 0 0,-7 1-71,-1 6-723,0-3 756,0-1 0,0 0 0,-1 1 0,1-1 0,-1 0 0,0 0 0,1 1 0,-1-1 0,0 0 0,0 0 0,0 0 0,-1 0 0,1 0 0,0 0 0,-1 0 0,1-1 0,-1 1 0,0 0 0,-1 1 0,-2 0-608,-1 1 1,1-1-1,-1 0 0,0 0 0,1-1 0,-13 4 0,-36 9-6265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1.265"/>
    </inkml:context>
    <inkml:brush xml:id="br0">
      <inkml:brushProperty name="width" value="0.05" units="cm"/>
      <inkml:brushProperty name="height" value="0.05" units="cm"/>
      <inkml:brushProperty name="color" value="#008C3A"/>
    </inkml:brush>
  </inkml:definitions>
  <inkml:trace contextRef="#ctx0" brushRef="#br0">0 277 12246,'82'-6'963,"276"-24"-963,-24-19-59,-227 30 40,190-30-163,118-21 216,-137 19 3134,-270 50-2821,-3-1-656,-2 2-2767</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8.069"/>
    </inkml:context>
    <inkml:brush xml:id="br0">
      <inkml:brushProperty name="width" value="0.05" units="cm"/>
      <inkml:brushProperty name="height" value="0.05" units="cm"/>
      <inkml:brushProperty name="color" value="#008C3A"/>
    </inkml:brush>
  </inkml:definitions>
  <inkml:trace contextRef="#ctx0" brushRef="#br0">1 4 8324,'0'0'6565,"9"-1"-6508,-2 1-54,-3-1 15,0 0 0,0 1 0,1 0 0,-1 0-1,0 0 1,1 0 0,-1 0 0,0 1 0,0 0-1,0 0 1,1 0 0,-1 0 0,0 1 0,0 0-1,-1-1 1,1 1 0,0 1 0,-1-1 0,1 1 0,-1-1-1,0 1 1,1 0 0,-2 0 0,1 0 0,4 7-1,7 16 208,-1 2-1,-2-1 0,-1 2 0,11 48 0,-7-26 448,-11-42-384,0 0 0,-1 0 1,-1 1-1,1-1 0,-1 13 0,-1-21-224,0 0 0,1 0 0,-1 0 0,1 0 0,-1 0 0,1 0 0,-1 0 0,1 0 0,0 0-1,-1 0 1,1 0 0,0-1 0,0 1 0,0 0 0,0 0 0,0-1 0,0 1 0,0 0 0,0-1 0,0 1 0,0-1 0,0 1 0,0-1 0,2 1 0,20 14-473,-21-13-176,1 2 63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8.593"/>
    </inkml:context>
    <inkml:brush xml:id="br0">
      <inkml:brushProperty name="width" value="0.05" units="cm"/>
      <inkml:brushProperty name="height" value="0.05" units="cm"/>
      <inkml:brushProperty name="color" value="#008C3A"/>
    </inkml:brush>
  </inkml:definitions>
  <inkml:trace contextRef="#ctx0" brushRef="#br0">0 0 5731,'0'0'8785,"11"0"-8267,-7 0-459,0 0 1,1 1 0,-1-1 0,0 1 0,1 0-1,-1 0 1,0 0 0,0 0 0,0 1 0,0 0 0,0-1-1,0 2 1,0-1 0,0 0 0,-1 1 0,1 0 0,-1-1-1,0 1 1,0 1 0,0-1 0,0 0 0,-1 1-1,1-1 1,-1 1 0,2 4 0,10 21 72,-1 0 0,-2 1 0,-1 0-1,-1 1 1,-2 0 0,5 36 0,-12-53-21,0-13-94,0 0 0,0 0 0,0-1 0,0 1 0,0 0 0,0 0 0,0-1-1,0 1 1,0 0 0,0 0 0,0-1 0,0 1 0,0 0 0,1 0 0,-1-1 0,0 1-1,1 0 1,-1-1 0,0 1 0,1-1 0,-1 1 0,1 0 0,-1-1 0,2 2 0,3 11-646</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9.009"/>
    </inkml:context>
    <inkml:brush xml:id="br0">
      <inkml:brushProperty name="width" value="0.05" units="cm"/>
      <inkml:brushProperty name="height" value="0.05" units="cm"/>
      <inkml:brushProperty name="color" value="#008C3A"/>
    </inkml:brush>
  </inkml:definitions>
  <inkml:trace contextRef="#ctx0" brushRef="#br0">1 13 2385,'0'0'15306,"9"-3"-14882,-3 1-352,-5 1-58,1 0 0,0 0 1,0 0-1,0 1 0,0-1 1,0 0-1,0 1 0,0 0 1,0-1-1,0 1 0,0 0 1,0 0-1,1 0 0,-1 0 1,0 0-1,0 1 0,0-1 1,0 1-1,0-1 0,0 1 1,0 0-1,0 0 0,0-1 1,-1 1-1,1 1 0,0-1 1,0 0-1,-1 0 0,3 3 1,13 22 218,-2 1 1,0 0 0,-2 1 0,17 55 0,13 27 285,-24-82-340,-16-24-159,0-1 1,-1 0 0,1 1 0,-1 0 0,0-1 0,0 1 0,0 0 0,-1 0 0,1 0 0,0 6-1,1-5-1939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9.408"/>
    </inkml:context>
    <inkml:brush xml:id="br0">
      <inkml:brushProperty name="width" value="0.05" units="cm"/>
      <inkml:brushProperty name="height" value="0.05" units="cm"/>
      <inkml:brushProperty name="color" value="#008C3A"/>
    </inkml:brush>
  </inkml:definitions>
  <inkml:trace contextRef="#ctx0" brushRef="#br0">0 0 9540,'0'0'6563,"24"28"-5802,129 156-102,-40-52-80,-108-125-441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29.795"/>
    </inkml:context>
    <inkml:brush xml:id="br0">
      <inkml:brushProperty name="width" value="0.05" units="cm"/>
      <inkml:brushProperty name="height" value="0.05" units="cm"/>
      <inkml:brushProperty name="color" value="#008C3A"/>
    </inkml:brush>
  </inkml:definitions>
  <inkml:trace contextRef="#ctx0" brushRef="#br0">1 0 9508,'0'0'7476,"82"170"-7236,-51-136 32,1-3-176,-7-6-16,-6-2-48,-13-6-16,6-3-16,-12 0-144,0-5 64</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30.191"/>
    </inkml:context>
    <inkml:brush xml:id="br0">
      <inkml:brushProperty name="width" value="0.05" units="cm"/>
      <inkml:brushProperty name="height" value="0.05" units="cm"/>
      <inkml:brushProperty name="color" value="#008C3A"/>
    </inkml:brush>
  </inkml:definitions>
  <inkml:trace contextRef="#ctx0" brushRef="#br0">0 0 7523,'0'0'6836,"82"187"-6436,-51-139-320,-5-8-128,-8-1 176,-11-10-256,-7-12-368</inkml:trace>
  <inkml:trace contextRef="#ctx0" brushRef="#br0" timeOffset="1">378 34 8660,'0'0'8756,"157"198"-7620,-101-147-847,1-5-33,-7-10-208,-18-7-64,-13-10 16,-7-2-304</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30.571"/>
    </inkml:context>
    <inkml:brush xml:id="br0">
      <inkml:brushProperty name="width" value="0.05" units="cm"/>
      <inkml:brushProperty name="height" value="0.05" units="cm"/>
      <inkml:brushProperty name="color" value="#008C3A"/>
    </inkml:brush>
  </inkml:definitions>
  <inkml:trace contextRef="#ctx0" brushRef="#br0">0 0 12294,'0'0'5650,"227"190"-5426,-183-145-224,-6-8-32,-13-6-48,-13-8-624</inkml:trace>
  <inkml:trace contextRef="#ctx0" brushRef="#br0" timeOffset="1">434 116 8116,'0'0'5698,"107"156"-4881,-56-108 335,5-5-688,-12-4-287,-12-5-177,-13-11-97,-19-20-2368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5:58.897"/>
    </inkml:context>
    <inkml:brush xml:id="br0">
      <inkml:brushProperty name="width" value="0.05" units="cm"/>
      <inkml:brushProperty name="height" value="0.05" units="cm"/>
      <inkml:brushProperty name="color" value="#004F8B"/>
    </inkml:brush>
  </inkml:definitions>
  <inkml:trace contextRef="#ctx0" brushRef="#br0">1 1 11141,'0'0'5648,"58"12"-4626,198 38-224,-157-30 3,0-5 0,200 4 2572</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30.948"/>
    </inkml:context>
    <inkml:brush xml:id="br0">
      <inkml:brushProperty name="width" value="0.05" units="cm"/>
      <inkml:brushProperty name="height" value="0.05" units="cm"/>
      <inkml:brushProperty name="color" value="#008C3A"/>
    </inkml:brush>
  </inkml:definitions>
  <inkml:trace contextRef="#ctx0" brushRef="#br0">1 0 8804,'0'0'5635,"63"170"-4803,-26-119-224,7-9 305,13-2-641,-13-12-192,-12-8-80,-7-9-144</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31.285"/>
    </inkml:context>
    <inkml:brush xml:id="br0">
      <inkml:brushProperty name="width" value="0.05" units="cm"/>
      <inkml:brushProperty name="height" value="0.05" units="cm"/>
      <inkml:brushProperty name="color" value="#008C3A"/>
    </inkml:brush>
  </inkml:definitions>
  <inkml:trace contextRef="#ctx0" brushRef="#br0">0 65 12614,'0'0'4962,"82"167"-4210,-38-122 209,0-2-145,0-3-752,-6-6-128,-7-9-96,-6-8-992</inkml:trace>
  <inkml:trace contextRef="#ctx0" brushRef="#br0" timeOffset="1">636 0 10229,'0'0'4658,"56"187"-4610,-18-136 224,-7-12-192,7-5-160,-6-14-528</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31.678"/>
    </inkml:context>
    <inkml:brush xml:id="br0">
      <inkml:brushProperty name="width" value="0.05" units="cm"/>
      <inkml:brushProperty name="height" value="0.05" units="cm"/>
      <inkml:brushProperty name="color" value="#008C3A"/>
    </inkml:brush>
  </inkml:definitions>
  <inkml:trace contextRef="#ctx0" brushRef="#br0">0 0 12022,'0'0'6066,"0"159"-5489,0-131-193,19-8-112,13-9-272,-1-5-144,-18-6-2994,-1 0-3313</inkml:trace>
  <inkml:trace contextRef="#ctx0" brushRef="#br0" timeOffset="1">491 54 12134,'0'0'6867,"-113"150"-6003,100-125 561,13-10-769,0-10-528,0-2-128,13-3-2289,12 0-2817,0-11-4515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32.054"/>
    </inkml:context>
    <inkml:brush xml:id="br0">
      <inkml:brushProperty name="width" value="0.05" units="cm"/>
      <inkml:brushProperty name="height" value="0.05" units="cm"/>
      <inkml:brushProperty name="color" value="#008C3A"/>
    </inkml:brush>
  </inkml:definitions>
  <inkml:trace contextRef="#ctx0" brushRef="#br0">0 1 14150,'352'37'5331,"-415"39"-2498,-6-5-1808,25-20-161,25-17-64,19-17-720,0-11-80,32-12-6995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38.8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3291 45 8100,'14'0'21327,"-313"-21"-21226,37 0-122,-443 18 156,647 4-166,-882 45-6,-100 0 3187</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40.3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12 3442,'0'0'16898,"46"0"-11944,1397-11-2731,970 11-2624,-2252 6 2749,-137 2-2743</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46.5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3214 951 7443,'0'0'8476,"0"-32"-7931,0-244 1917,1 244-2052,-1 3-142,0 0 1,-8-51-1,5 69-267,0 0 0,0 1 0,-1-1 0,0 1-1,0 0 1,-1 0 0,-1 1 0,0 0 0,0 0 0,-14-15 0,-3 1 4,-1 1 1,-1 2 0,0 0-1,-2 2 1,0 1-1,-2 1 1,1 1 0,-2 2-1,-31-10 1,-33-7 59,-158-28 0,62 27 175,-2 8-1,-265 3 0,348 27-208,0 4 1,-177 42-1,139-23-40,47-12 115,25-6-64,-129 39 0,181-43 61,0 1-1,0 1 1,1 1-1,1 1 0,0 0 1,0 2-1,2 1 0,-1 0 1,-26 29-1,-9 17 224,2 2 1,4 3-1,-59 101 0,89-134-203,2 1 0,2 1 1,1 1-1,1 0 0,3 1 0,0 0 1,3 0-1,1 1 0,-2 62 0,6 4 503,-1-51-389,3 1 0,9 79 0,-1-101-204,1 0 1,1-1-1,24 49 1,-3-9 24,219 531 748,-235-567-779,2-1 0,1 0 0,1-1 0,2-2 1,1 0-1,2-1 0,49 49 0,-33-43 4,1-2 1,2-2-1,1-1 1,1-3-1,51 24 0,-27-21-38,2-3 1,1-3-1,1-3 0,0-3 0,151 18 0,382-14 292,-563-23-257,51-3 17,-1-4 0,0-4-1,-1-4 1,-1-4-1,0-4 1,121-48-1,-105 27 24,-3-5 0,-1-4 0,-3-5 0,164-124-1,-215 143-52,-1-2-1,65-72 1,-99 97-1,-1-1 0,0 0 0,-1-1 1,-1 0-1,0-1 0,-2 0 0,0-1 0,-1 0 0,-1 0 1,-1-1-1,3-22 0,-4-9 381,-4-95-1,-3 68-180,2 34-69,-1-1 0,-3 1 0,-2 0 0,-14-55 1,7 50-116,-9-34 43,-44-109-1,56 169-65,-1 0 0,-2 1 0,0 0 0,-1 1 0,-1 0-1,-2 1 1,0 1 0,-37-35 0,36 42-191,0 0 0,-1 1-1,-1 1 1,0 1 0,0 1 0,0 0-1,-40-10 1,27 12-324,1 0 1,-1 3-1,0 0 0,-57 2 1,86 2 216,0 0-101,1 0-1,-1 0 1,0 0-1,1 1 0,-1-1 1,0 1-1,1 0 1,-1 0-1,1 0 1,-1 1-1,1-1 0,0 1 1,0 0-1,-5 3 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20.219"/>
    </inkml:context>
    <inkml:brush xml:id="br0">
      <inkml:brushProperty name="width" value="0.05" units="cm"/>
      <inkml:brushProperty name="height" value="0.05" units="cm"/>
      <inkml:brushProperty name="color" value="#E71224"/>
    </inkml:brush>
  </inkml:definitions>
  <inkml:trace contextRef="#ctx0" brushRef="#br0">1 430 9412,'0'0'9631,"25"-53"-7672,-17 41-2039,14-24 45,2 0 0,35-38 0,-48 62-5,1 1 1,0 0-1,1 1 0,0 0 1,1 1-1,-1 1 0,2 0 0,-1 0 1,22-6-1,64-17-662,2 4 1,0 5-1,120-10 0,-174 28 748,1 2-1,61 5 0,-107-3-37,-1 1-1,1-1 0,-1 1 0,0 0 1,1 0-1,-1 0 0,0 0 0,0 0 1,1 0-1,-1 0 0,0 1 0,0-1 0,0 1 1,-1 0-1,1-1 0,0 1 0,-1 0 1,3 2-1,0 2 24,-1 1 0,1-1 0,-1 1 0,0-1-1,-1 1 1,3 8 0,0 9 150,0 0 0,1 43 0,-4 246 717,-3-167 2171,6-150-2976,20-17-44,-2-2-1,0 0 0,-2-2 0,-1 0 0,-1-2 1,16-28-1,-9 15-26,1 2-1,38-41 1,-56 69-13,8-8 1,1 1-1,39-29 1,-57 45-13,0 1 1,0 0 0,1 0 0,-1 0 0,0 0 0,0 0 0,0 0-1,0 0 1,0 0 0,1 0 0,-1 0 0,0 0 0,0 0-1,0 0 1,0 0 0,0 0 0,1 0 0,-1 0 0,0 0 0,0 0-1,0 0 1,0 0 0,1 0 0,-1 0 0,0 0 0,0 0-1,0 0 1,0 0 0,0 0 0,1 0 0,-1 0 0,0 0 0,0 0-1,0 1 1,0-1 0,0 0 0,0 0 0,0 0 0,1 0-1,-1 0 1,0 0 0,0 1 0,0-1 0,0 0 0,0 0-1,0 0 1,0 0 0,0 0 0,0 1 0,0-1 0,0 0 0,0 0-1,0 0 1,0 0 0,0 1 0,0-1 0,0 15-10,0-10-19,1 45-105,0-13 137,0 0 0,-3 0 1,-1 0-1,-1 0 0,-3-1 0,-11 40 0,-1-19 61,14-36-58,-2 0 0,-1 0-1,0 0 1,-1-1 0,-1 0-1,-25 34 1,34-53 1,0 0 1,0 0-1,0-1 0,0 1 1,-1-1-1,1 1 0,0-1 1,0 1-1,-1-1 0,1 0 1,0 1-1,-1-1 0,1 0 1,0 0-1,0 0 0,-1 0 1,1 0-1,0 0 0,-1-1 1,1 1-1,-2-1 0,0 1-26,-3-1 68,1 1 0,-1-1 0,1 0 0,-1-1 0,1 1 0,0-1-1,0 0 1,-1 0 0,2-1 0,-1 0 0,0 1 0,0-1 0,-6-7 0,-8-6-3,-30-37 0,36 38-73,-1 1-1,-27-24 1,30 30 4,0 1 1,-1 0-1,0 1 1,0 0-1,0 1 1,0 0-1,-1 1 1,0 0-1,0 1 1,0 1-1,-21-2 1,34 35-7139,0-22 1635</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12.681"/>
    </inkml:context>
    <inkml:brush xml:id="br0">
      <inkml:brushProperty name="width" value="0.05" units="cm"/>
      <inkml:brushProperty name="height" value="0.05" units="cm"/>
      <inkml:brushProperty name="color" value="#E71224"/>
    </inkml:brush>
  </inkml:definitions>
  <inkml:trace contextRef="#ctx0" brushRef="#br0">1 1759 5571,'0'0'12253,"0"1"-12042,0 0 1,0 0-1,-1 0 0,1 0 0,0 0 0,0 0 0,0 0 1,0 0-1,0 0 0,1 0 0,-1 0 0,0 0 1,0 0-1,1-1 0,-1 1 0,0 0 0,1 0 0,0 2 1,9-4-77,0 0 1,0-1 0,-1 0-1,1 0 1,-1-1 0,1 0-1,-1-1 1,12-7 0,74-46 169,-59 34-228,0-2-74,-2-1-1,0-1 1,-2-2 0,-1-1 0,-1-1-1,32-45 1,135-225-117,-130 191 89,-6 8-6,69-157 1,-101 193 76,140-302 174,-159 351-188,-1 0-1,-1-1 1,-1 0-1,0 0 1,-1-1-1,-1 0 1,-1 0-1,-1-1 1,2-33-1,-5 52 783,-2 8-707,-4 3-75,0 1 0,0-2 0,-1 1 1,0-1-1,-1 0 0,0 0 1,-15 12-1,9-8 44,0 1 1,-16 21 0,15-13-23,1 2 0,1 0 0,1 1-1,1 0 1,1 1 0,1 0 0,1 0 0,2 1 0,-3 28 0,0 30 73,4 133 1,5-153-92,0-60-33,0-1 1,1 0 0,-1 1-1,1-1 1,0 0 0,0 0 0,0 1-1,0-1 1,1 0 0,0 0 0,0 0-1,0 0 1,0-1 0,0 1-1,1-1 1,0 1 0,0-1 0,0 0-1,0 0 1,0 0 0,0 0-1,1-1 1,-1 1 0,1-1 0,0 0-1,0 0 1,0 0 0,0-1 0,0 1-1,0-1 1,8 2 0,10 0-49,-1 0 0,0-2 0,1 0 1,-1-1-1,25-4 0,-33 2 28,-1 1 0,0-2 1,0 0-1,0 0 0,-1-1 0,1-1 0,-1 0 0,0 0 0,18-13 0,-12 6-33,-2 0-1,1-2 0,-2 0 1,0 0-1,17-23 0,-2-6-54,-1 0 0,-3-3 0,35-82-1,-47 97 109,7-13 30,-1-2 1,-3 0-1,17-80 1,-26 87 68,-3 16-56,0 1 0,0-34 0,-4 3 84,0 52-34,0 18 14,-4 61 79,-20 112 0,-4 51-23,27 113 2,2-351-149,0 0 0,0 1 0,0-1 0,0 0-1,1 0 1,-1 0 0,1 0 0,0 0 0,0 0 0,0 0 0,0 0-1,0-1 1,1 1 0,-1-1 0,1 0 0,0 0 0,-1 1 0,1-2 0,0 1-1,4 2 1,-1-1-86,0 1 1,1-1-1,0 0 0,-1-1 0,1 1 0,0-1 0,0-1 1,0 1-1,8 0 0,-1-6-2038,-10-6-2345</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13.124"/>
    </inkml:context>
    <inkml:brush xml:id="br0">
      <inkml:brushProperty name="width" value="0.05" units="cm"/>
      <inkml:brushProperty name="height" value="0.05" units="cm"/>
      <inkml:brushProperty name="color" value="#E71224"/>
    </inkml:brush>
  </inkml:definitions>
  <inkml:trace contextRef="#ctx0" brushRef="#br0">0 0 12870,'0'0'15895,"0"3"-15895,7-3-496,-1 0 208,0 0-593,-6 3-879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0.306"/>
    </inkml:context>
    <inkml:brush xml:id="br0">
      <inkml:brushProperty name="width" value="0.05" units="cm"/>
      <inkml:brushProperty name="height" value="0.05" units="cm"/>
      <inkml:brushProperty name="color" value="#004F8B"/>
    </inkml:brush>
  </inkml:definitions>
  <inkml:trace contextRef="#ctx0" brushRef="#br0">0 1 3970,'0'0'0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23.683"/>
    </inkml:context>
    <inkml:brush xml:id="br0">
      <inkml:brushProperty name="width" value="0.05" units="cm"/>
      <inkml:brushProperty name="height" value="0.05" units="cm"/>
      <inkml:brushProperty name="color" value="#E71224"/>
    </inkml:brush>
  </inkml:definitions>
  <inkml:trace contextRef="#ctx0" brushRef="#br0">378 34 12518,'0'0'10658,"57"-1"-10146,189-4-218,56-8 202,-276 11-638,-30-1 83,-27 0-138,-394-4-1073,387 9 1280,-1 2-1,1 1 0,0 2 0,0 2 0,0 1 0,2 2 0,-1 1 0,2 2 0,0 2 1,0 1-1,-44 32 0,74-48 7,1 1-1,0 0 1,-1 0 0,1 1 0,1-1 0,-1 1-1,0 0 1,1 0 0,0 0 0,0 0-1,0 1 1,0-1 0,1 1 0,0 0 0,0 0-1,0-1 1,0 1 0,1 1 0,0-1 0,0 0-1,0 0 1,1 0 0,0 8 0,0-11-8,1 1 0,-1 0 1,1-1-1,0 1 0,-1-1 1,1 1-1,0-1 0,1 1 1,-1-1-1,0 0 0,1 1 0,-1-1 1,1 0-1,0 0 0,0 0 1,0 0-1,0-1 0,0 1 1,0 0-1,0-1 0,0 1 1,1-1-1,-1 0 0,1 0 1,4 2-1,9 2-5,0 0 0,0-1 0,18 3 1,-19-4-4,61 7 54,-1-3 0,146-6 0,-130-3-322,130 13 1,-206-9 79,1 0 0,-1 1 1,0 1-1,0 0 1,-1 1-1,19 9 1,-28-11 140,0 0 1,0 0-1,0 1 1,-1-1 0,1 1-1,-1 0 1,0 0-1,0 1 1,0-1 0,0 1-1,-1 0 1,0 0-1,0 0 1,0 0 0,-1 0-1,0 1 1,0-1-1,0 1 1,1 7 0,-1-4 30,0 1 1,0-1 0,-1 1 0,-1-1-1,1 1 1,-1-1 0,-1 1-1,0-1 1,-1 1 0,1-1 0,-2 0-1,1 0 1,-1 0 0,-1 0 0,0 0-1,0 0 1,0-1 0,-1 0 0,-1 0-1,1 0 1,-1-1 0,0 1 0,-1-2-1,-12 12 1,-44 31 332,-1-3 0,-2-2 0,-130 63-1,163-91 475,-43 14-1,67-27-626,0 0-1,-1-1 1,1 0 0,0 0-1,-1-1 1,1-1 0,-1 1-1,1-1 1,-20-3 0,27 2-162,0-1-1,0 1 1,0 0 0,0-1 0,0 1 0,1-1-1,-1 1 1,0-1 0,1 0 0,-1 0 0,1 0-1,-1 0 1,1 0 0,0 0 0,0 0 0,0 0-1,0 0 1,0-1 0,1 1 0,-1 0 0,1-1-1,-1 1 1,1 0 0,0-1 0,0 1 0,0-1-1,1-2 1,-2-1-10,0-5-173,-1-8-112,0 1 0,2-33-1,1 46-180,-1 0-1,1-1 0,0 1 0,1 0 1,-1 0-1,1 0 0,0 0 0,0 1 1,0-1-1,1 0 0,0 1 0,0 0 1,0-1-1,6-5 0,28-22-10127</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24.068"/>
    </inkml:context>
    <inkml:brush xml:id="br0">
      <inkml:brushProperty name="width" value="0.05" units="cm"/>
      <inkml:brushProperty name="height" value="0.05" units="cm"/>
      <inkml:brushProperty name="color" value="#E71224"/>
    </inkml:brush>
  </inkml:definitions>
  <inkml:trace contextRef="#ctx0" brushRef="#br0">0 3 15463,'0'0'8548,"126"-3"-10581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24.429"/>
    </inkml:context>
    <inkml:brush xml:id="br0">
      <inkml:brushProperty name="width" value="0.05" units="cm"/>
      <inkml:brushProperty name="height" value="0.05" units="cm"/>
      <inkml:brushProperty name="color" value="#E71224"/>
    </inkml:brush>
  </inkml:definitions>
  <inkml:trace contextRef="#ctx0" brushRef="#br0">284 1 16103,'-82'173'4418,"7"22"-2049,18 9-976,13-3 32,25-12-609,13-30-496,6-26-144,0-28-352,0-37-160,0-23 48,12-34-1313,-12-36-10868</inkml:trace>
  <inkml:trace contextRef="#ctx0" brushRef="#br0" timeOffset="1">359 1297 24427,'0'0'7844,"-6"68"-10662,50-87-3520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1.248"/>
    </inkml:context>
    <inkml:brush xml:id="br0">
      <inkml:brushProperty name="width" value="0.05" units="cm"/>
      <inkml:brushProperty name="height" value="0.05" units="cm"/>
      <inkml:brushProperty name="color" value="#E71224"/>
    </inkml:brush>
  </inkml:definitions>
  <inkml:trace contextRef="#ctx0" brushRef="#br0">403 0 11989,'0'0'5824,"-14"43"-5309,3-11-301,-10 24 292,3 2 1,3 0-1,-11 88 0,8 42 472,-19 144 454,27-284-997,-1 0-1,-2-1 1,-2-1 0,-40 83-1,-5-26 115,-16 34-546,74-130-427,40-44-24422</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1.697"/>
    </inkml:context>
    <inkml:brush xml:id="br0">
      <inkml:brushProperty name="width" value="0.05" units="cm"/>
      <inkml:brushProperty name="height" value="0.05" units="cm"/>
      <inkml:brushProperty name="color" value="#E71224"/>
    </inkml:brush>
  </inkml:definitions>
  <inkml:trace contextRef="#ctx0" brushRef="#br0">0 535 3746,'0'0'15207,"4"13"-14604,4 17-341,-1 1 1,-2 0 0,2 58 0,8 50 33,-12-121-285,1-1 0,0 0 0,2 0 0,0 0 0,16 29 1,-10-28 3,0 0 1,1-2-1,1 1 1,0-2 0,1 0-1,1-1 1,1 0-1,-1-1 1,2-1-1,0-1 1,20 9 0,-23-11 30,2-2 1,-1 0 0,1-1-1,0-1 1,0-1 0,0 0-1,1-1 1,-1-1 0,1-1-1,0 0 1,0-1 0,-1-1-1,32-5 1,-39 2 18,-1 1 0,0-1 1,0 0-1,0-1 0,-1 0 0,0 0 0,0-1 0,12-10 1,52-57 107,-54 51-125,-1-2 0,0 0 0,-2 0 0,0-1 0,-2-1 0,-1-1-1,-1 0 1,-2 0 0,0-1 0,8-50 0,-7-9 43,-2-1 0,-6-103 0,-2 129-98,-8-101 21,6 147-30,0-1-1,-2 1 0,0 0 0,-1 0 0,0 0 0,-1 0 0,-13-21 1,18 35 7,0 0 1,1 1 0,-1-1 0,-1 0-1,1 1 1,0 0 0,0-1-1,0 1 1,-1-1 0,1 1 0,-1 0-1,1 0 1,-1 0 0,0 0 0,1 0-1,-1 0 1,0 1 0,1-1-1,-1 0 1,0 1 0,0-1 0,0 1-1,0 0 1,1 0 0,-1 0 0,0 0-1,0 0 1,0 0 0,0 0 0,0 0-1,0 1 1,1-1 0,-1 1-1,0-1 1,0 1 0,1 0 0,-1 0-1,0 0 1,-1 1 0,-16 7 6,0 2 0,1 0-1,0 1 1,-31 28 0,22-18 15,-63 49-4,-125 106 81,171-138-314,3 2 0,-62 77 0,99-112 60,0 0 0,0 0 0,0 0 1,0 0-1,1 1 0,0-1 0,0 1 0,-1 8 0,1 17-6680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2.144"/>
    </inkml:context>
    <inkml:brush xml:id="br0">
      <inkml:brushProperty name="width" value="0.05" units="cm"/>
      <inkml:brushProperty name="height" value="0.05" units="cm"/>
      <inkml:brushProperty name="color" value="#E71224"/>
    </inkml:brush>
  </inkml:definitions>
  <inkml:trace contextRef="#ctx0" brushRef="#br0">64 95 12054,'0'0'5589,"0"40"-4762,0 281 1168,-1-282-1647,1 7 43,8 74-1,-6-104-357,2-1-1,0 1 0,0 0 0,1-1 1,1 0-1,1-1 0,0 1 0,13 17 1,3 2-9,1-1 1,3-1-1,0-1 1,2-2 0,1-1-1,51 37 1,-62-52-7,2 0 0,0-1 1,0-1-1,1-1 1,0-1-1,1-1 0,0-1 1,0-1-1,0-1 0,1-1 1,0-1-1,37 0 1,-52-4 5,0 0 0,0-1 0,-1 0-1,1 0 1,0-1 0,-1 0 0,0 0 0,1-1 0,-1 0 0,-1-1 0,1 0 0,-1 0 0,0 0 0,0-1 0,7-8 0,5-6 48,0-1 1,-2 0-1,24-40 0,-33 46-54,0-1 1,-1 1-1,0-1 1,-1 0-1,-1-1 1,-1 0-1,0 1 1,1-20-1,-1-18 56,-3-66 0,-2 60-60,2 32 6,-2 0 0,-1 0 0,-1 0 0,-2 1 0,0-1 1,-2 1-1,-1 1 0,-1-1 0,-2 1 0,0 1 0,-1 0 0,-2 1 0,-1 0 0,-22-28 0,24 36 22,-1 0 0,-1 1-1,0 1 1,-1 1 0,0 0-1,-20-12 1,23 18-41,0 0 1,-1 1 0,0 1-1,0 0 1,0 1-1,0 0 1,-1 1-1,1 0 1,-20 0-1,12 1-25,0 1-1,0 1 0,0 1 1,1 1-1,-1 1 1,0 0-1,1 2 0,0 0 1,0 2-1,1 0 0,-1 2 1,-28 16-1,22-9 46,2 2-1,0 1 1,1 1 0,1 0-1,-24 29 1,36-34-228,0-1-1,0 1 1,1 1-1,-9 21 1,14-26-436,1-1 1,0 1-1,1 0 1,0 0-1,1 0 1,0 1-1,0 19 1,2-24-4579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2.750"/>
    </inkml:context>
    <inkml:brush xml:id="br0">
      <inkml:brushProperty name="width" value="0.05" units="cm"/>
      <inkml:brushProperty name="height" value="0.05" units="cm"/>
      <inkml:brushProperty name="color" value="#E71224"/>
    </inkml:brush>
  </inkml:definitions>
  <inkml:trace contextRef="#ctx0" brushRef="#br0">0 175 17496,'0'0'4287,"76"3"-4129,253 11-140,136-10 108,-289-5-100,-140 1 1252,-40 0-685,-35-4-414,1-1 1,-1-2 0,1-2 0,-69-25-1,71 22-138,-31-8-52,20 6 56,-82-36 1,110 35 25,19 15-79,0 0 0,-1 0 0,1-1 1,0 1-1,-1 0 0,1 0 0,0-1 0,-1 1 1,1 0-1,0 0 0,0-1 0,-1 1 1,1 0-1,0-1 0,0 1 0,0 0 1,0-1-1,-1 1 0,1 0 0,0-1 0,0 1 1,0-1-1,0 1 0,0 0 0,0-1 1,0 1-1,0 0 0,0-1 0,0 1 0,0-1 1,0 1-1,0 0 0,1-1 0,-1 1 1,0 0-1,0-1 0,0 1 0,0 0 0,1-1 1,-1 1-1,0 0 0,0-1 0,0 1 1,1 0-1,-1 0 0,0-1 0,1 1 0,-1 0 1,0 0-1,1 0 0,-1-1 0,0 1 1,1 0-1,-1 0 0,0 0 0,1 0 1,-1 0-1,0 0 0,1 0 0,-1 0 0,1 0 1,-1 0-1,50-5-569,1 2 1,96 7 0,-126-2 517,-7-1 49,0 0-1,0 1 0,0 1 1,-1 1-1,1 0 0,-1 0 0,0 1 1,14 8-1,-22-11 5,0 1-1,-1 0 1,1 0 0,-1 0 0,1 1 0,-1 0-1,0-1 1,0 1 0,-1 1 0,1-1 0,-1 0-1,0 1 1,0 0 0,-1 0 0,1-1 0,-1 2-1,0-1 1,0 0 0,-1 0 0,1 1 0,-1-1-1,0 0 1,-1 8 0,1-9 11,-1 0-1,0 0 1,0 0-1,-1 0 1,1 0 0,-1 0-1,0 0 1,0 0 0,0 0-1,-1 0 1,1-1-1,-1 1 1,0 0 0,-3 4-1,1-5 9,0 1 0,0-1 0,0 0 1,-1 0-1,1 0 0,-1-1 0,1 0 0,-1 0 0,-8 3 0,-26 8 299,-44 8 0,25-7-197,54-10-1197,15-3-1182,19 0-4533,12-1-6404</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3.263"/>
    </inkml:context>
    <inkml:brush xml:id="br0">
      <inkml:brushProperty name="width" value="0.05" units="cm"/>
      <inkml:brushProperty name="height" value="0.05" units="cm"/>
      <inkml:brushProperty name="color" value="#E71224"/>
    </inkml:brush>
  </inkml:definitions>
  <inkml:trace contextRef="#ctx0" brushRef="#br0">890 13 7924,'0'0'8361,"-66"-5"-5304,-223-2-2499,266 8-465,0 2 0,0 0 0,0 1 0,1 2 0,0 0 0,0 1 0,0 2 0,1 0 0,0 1 0,1 1 0,0 1 0,1 1 0,-25 21 0,26-21-20,1 2 1,0 0 0,2 1 0,-1 1-1,2 0 1,0 1 0,1 0-1,1 1 1,1 1 0,1 0-1,0 0 1,2 1 0,0 0 0,1 1-1,2-1 1,0 1 0,1 1-1,1-1 1,1 0 0,1 1-1,1-1 1,1 1 0,6 29 0,-6-46-83,0 0 0,1 0 0,0-1 0,0 1 0,1-1 0,-1 1 1,1-1-1,0 0 0,1 0 0,-1 0 0,1 0 0,0-1 1,0 1-1,0-1 0,1 0 0,0-1 0,-1 1 0,1-1 0,1 0 1,-1 0-1,0 0 0,10 3 0,2-1-54,-1 0 1,1-1-1,0-1 0,0-1 0,0 0 0,33-2 1,-42 0-49,0-1 1,0 0-1,0 0 1,0-1-1,0 0 1,0 0-1,-1-1 1,1 0 0,-1 0-1,0-1 1,0 0-1,10-8 1,-7 4-146,-1 0 0,0-1 1,0 0-1,-1-1 0,0 0 1,-1 0-1,8-15 0,1-7-395,-2-1-1,-1 0 1,-2-1-1,13-65 0,-16 61 325,-2 2 206,1-1 0,3 1 1,0 1-1,31-66 0,-40 99 275,0 0 0,0-1 0,1 1 0,-1 0 0,1 0 0,0 0 0,-1 0 0,1 0 0,0 0 0,0 1 0,0-1 0,0 1 0,0-1 0,1 1 0,3-2-1,-5 3-87,1-1 0,0 1 0,-1 0 0,1 0 0,-1 0 0,1 0 0,0 0 0,-1 0 0,1 0 0,0 1 0,-1-1 0,1 1 0,-1-1 0,1 1 0,-1-1 0,1 1 0,-1 0 0,3 1 0,2 3-33,-1 0-1,0 1 1,0-1-1,0 1 1,0 0-1,-1 0 1,0 0-1,0 1 1,3 7-1,20 49 242,-2 0 1,-4 2-1,24 115 0,-27-72 489,8 175 0,-25-72 1219,-14-210-1995,9-1-31,0-1 0,0 0 0,-1 0-1,1 0 1,0 0 0,1-1 0,-1 1 0,0-1 0,0 0 0,1 0 0,-1-1 0,1 1 0,-1-1 0,1 1 0,0-1 0,0 0 0,-2-4 0,0 1-1254,0-1-1,0 0 1,1 0 0,0 0-1,-5-13 1,-4-24-12273</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3.745"/>
    </inkml:context>
    <inkml:brush xml:id="br0">
      <inkml:brushProperty name="width" value="0.05" units="cm"/>
      <inkml:brushProperty name="height" value="0.05" units="cm"/>
      <inkml:brushProperty name="color" value="#E71224"/>
    </inkml:brush>
  </inkml:definitions>
  <inkml:trace contextRef="#ctx0" brushRef="#br0">39 17 11989,'0'0'9082,"59"-2"-8642,189-7-370,-36 6-1228,-281 2 1265,26-1 117,0 2 1,0 2 0,-76 13-1,107-12-150,-1 1 0,1 0 1,0 0-1,0 1 0,0 1 0,1-1 0,0 2 0,0 0 0,1 0 0,-1 1 1,1 1-1,1-1 0,0 1 0,0 1 0,1 0 0,0 0 0,-8 14 0,11-12-91,-1 1 0,2 0-1,-1 0 1,2 0 0,0 0-1,0 0 1,1 1 0,1-1-1,0 1 1,1 0 0,3 24-1,-2-33-20,0 0 1,0 0-1,0-1 0,0 1 0,1-1 0,0 1 0,0-1 0,0 1 0,1-1 0,0 0 0,-1 0 1,1 0-1,0-1 0,1 1 0,-1-1 0,1 1 0,6 3 0,8 6-255,1-1 1,34 16-1,-11-6-438,-5-1-325,116 75-3704,-140-86 4349,1 1-1,-1 0 1,-1 1-1,0 1 1,0 0-1,-1 1 1,-1 0-1,8 15 1,-14-22 456,0 1 0,-1-1 0,0 1 0,-1-1 1,0 1-1,0 0 0,0 0 0,-1 0 1,0 0-1,-1 0 0,0 11 0,-1-14 134,1-1-1,-1 1 1,0-1 0,-1 1-1,1-1 1,-1 0-1,0 0 1,0 0-1,0 0 1,0 0 0,-1 0-1,0 0 1,0-1-1,0 1 1,0-1-1,0 0 1,0 0-1,-1 0 1,0-1 0,-6 5-1,-18 6 573,0-2 0,0 0 0,-1-2 0,-1-1 0,1-1 0,-1-2 0,0-1 0,-1-1 0,-54-2 0,78-1-706,-1 0 0,1-1 0,-1 0 0,1 0-1,0-1 1,0 1 0,-11-5 0,15 4-61,0 1 0,0-1 1,0 0-1,0 0 1,0 0-1,0 0 0,1-1 1,-1 1-1,1-1 1,-1 1-1,1-1 0,0 0 1,0 0-1,0 0 1,0 0-1,1 0 0,-2-5 1,1 1-564,0 0 0,1 0 1,0 0-1,1 0 1,0 0-1,0-9 0,0 0-3507,0-5-5855</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5.052"/>
    </inkml:context>
    <inkml:brush xml:id="br0">
      <inkml:brushProperty name="width" value="0.05" units="cm"/>
      <inkml:brushProperty name="height" value="0.05" units="cm"/>
      <inkml:brushProperty name="color" value="#E71224"/>
    </inkml:brush>
  </inkml:definitions>
  <inkml:trace contextRef="#ctx0" brushRef="#br0">1 1 16375,'0'0'5123,"31"229"-4003,7-107 49,-7-9-113,-5-6-1024,-8-16 160,-11-23-31,-7-20-225,0-17 64,0-14-145,0-11 17,-32-9-3441,13-25-1458,-6-9-4545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2.129"/>
    </inkml:context>
    <inkml:brush xml:id="br0">
      <inkml:brushProperty name="width" value="0.05" units="cm"/>
      <inkml:brushProperty name="height" value="0.05" units="cm"/>
      <inkml:brushProperty name="color" value="#004F8B"/>
    </inkml:brush>
  </inkml:definitions>
  <inkml:trace contextRef="#ctx0" brushRef="#br0">799 176 7844,'0'0'11893,"19"-8"-11114,58-24-152,-77 32-594,1-1 0,-1 1 0,1-1 0,0 1 1,-1 0-1,1-1 0,0 1 0,-1 0 0,1-1 0,0 1 0,-1 0 0,1 0 0,0 0 1,-1 0-1,1 0 0,0 0 0,0 0 0,-1 0 0,1 0 0,0 0 0,-1 0 0,1 0 0,0 0 1,-1 0-1,1 1 0,0-1 0,-1 0 0,1 1 0,0-1 0,-1 0 0,1 1 0,-1-1 1,1 1-1,-1-1 0,1 1 0,-1-1 0,1 1 0,-1-1 0,1 1 0,0 0 0,-2 25-273,0-19 356,-2 26-97,-1-1 0,-2 1 0,-1-1 0,-20 56 1,15-51 9,1-1-65,-2 0-1,-2-1 1,-1 0-1,-1-1 1,-39 56 0,41-71 36,-1 0 0,-1 0 0,-1-2 0,0 0 1,-1-1-1,-1-1 0,0-1 0,-1 0 1,-42 19-1,31-19 99,0-2-1,-1 0 1,0-3 0,-1 0-1,1-3 1,-2 0 0,1-2 0,-65-2-1,93-2-103,1-1-1,-1 1 1,1-1-1,-1-1 1,1 1-1,-1-1 1,1 0-1,0 0 1,0 0-1,0-1 0,0 0 1,0 0-1,1 0 1,-1 0-1,1-1 1,0 0-1,0 0 1,0 0-1,0 0 1,1-1-1,0 1 1,0-1-1,0 0 1,1 0-1,-1 0 1,1 0-1,0-1 0,0 1 1,0-7-1,-4-15 18,1 0-1,2 0 0,1-1 0,1-42 0,2 48 11,-1 15-31,1 1 0,0-1 0,0 1 0,0-1 0,1 1 0,0 0 0,1 0 0,-1 0 0,1 0 0,0 0 0,1 1-1,-1-1 1,1 1 0,0 0 0,9-9 0,7-4-141,1 0-1,35-24 0,0 1-236,-5 0-160,1 2-1,2 3 1,2 2 0,60-27 0,-72 41 597,0 3 0,1 2 0,0 2 0,1 1 0,1 3 1,62-5-1,166-2 465,318-31 581,-578 44-763,0-1 1,0-1-1,0 0 0,27-14 1,-24 10-280,-2 7-1693,-16 2 1499,0 0 0,0 1 0,1-1-1,-1 1 1,0-1 0,0 1-1,0-1 1,0 1 0,0-1-1,0 0 1,0 1 0,0-1-1,0 1 1,0-1 0,0 1-1,0-1 1,0 1 0,0-1-1,0 1 1,-1-1 0,1 0-1,0 1 1,0-1 0,0 1-1,-1-1 1,1 0 0,0 1-1,0-1 1,-1 0 0,1 1 0,0-1-1,-1 0 1,1 1 0,-1-1-1,-15 14-6080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5.425"/>
    </inkml:context>
    <inkml:brush xml:id="br0">
      <inkml:brushProperty name="width" value="0.05" units="cm"/>
      <inkml:brushProperty name="height" value="0.05" units="cm"/>
      <inkml:brushProperty name="color" value="#E71224"/>
    </inkml:brush>
  </inkml:definitions>
  <inkml:trace contextRef="#ctx0" brushRef="#br0">0 37 15079,'0'0'8164,"126"-37"-14567,-94 48-4834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5.773"/>
    </inkml:context>
    <inkml:brush xml:id="br0">
      <inkml:brushProperty name="width" value="0.05" units="cm"/>
      <inkml:brushProperty name="height" value="0.05" units="cm"/>
      <inkml:brushProperty name="color" value="#E71224"/>
    </inkml:brush>
  </inkml:definitions>
  <inkml:trace contextRef="#ctx0" brushRef="#br0">108 762 14951,'-7'31'3265,"3"-9"-2709,-5 24 498,-2-1-1,-25 67 1,28-94-601,1 0 0,1 1 0,0 0 0,2 0 1,0 0-1,-1 26 0,5-45-386,0-33-161,1 20-67,0 0 0,1 0 0,1 1 0,0-1 0,0 1 0,2 0 0,-1 0 0,2 0 0,-1 0 0,1 1-1,1 0 1,0 0 0,1 1 0,0 0 0,17-16 0,9-6-637,2 1 1,1 2-1,43-25 0,-66 44 548,1 0 0,0 2-1,0-1 1,1 2-1,33-11 1,-49 17 252,1 1-1,0 0 1,0-1-1,0 1 1,0 0-1,0 0 1,0 0-1,0-1 1,0 1-1,0 0 1,0 0-1,0 1 1,0-1-1,0 0 1,0 0-1,0 0 1,0 1-1,0-1 1,0 0-1,0 1 1,0-1-1,0 1 1,0-1-1,-1 1 1,1-1-1,0 1 1,0 0-1,-1-1 1,2 3-1,4 32 121,-6-32-110,-4 416 4939,-3-134-3264,7-285-1686,0 0 1,0 1 0,0-1-1,0 0 1,0 0-1,0 1 1,0-1 0,0 0-1,0 0 1,0 0 0,0 1-1,1-1 1,-1 0 0,0 0-1,0 0 1,0 1 0,0-1-1,0 0 1,1 0-1,-1 0 1,0 0 0,0 1-1,0-1 1,1 0 0,-1 0-1,0 0 1,0 0 0,1 0-1,-1 0 1,0 0-1,0 0 1,1 0 0,-1 0-1,0 0 1,0 0 0,0 0-1,1 0 1,-1 0 0,0 0-1,0 0 1,1 0 0,-1 0-1,0 0 1,0 0-1,1 0 1,-1 0 0,0 0-1,0-1 1,0 1 0,1 0-1,-1 0 1,11-1-115,-1-1 0,1 0 0,-1-1 1,1 0-1,-1 0 0,0-1 0,0 0 0,0-1 1,-1 0-1,0-1 0,9-6 0,14-11-1712,39-38-1,-58 49-288,-1-1 0,21-27 0,7-22-8528</inkml:trace>
  <inkml:trace contextRef="#ctx0" brushRef="#br0" timeOffset="1">1655 0 16263,'0'0'3602,"-37"269"-1393,-58-51-304,20-5-512,18-12-145,13-29-912,19-39-192,0-36 48,6-35-384,0-31 64,0-25-176,-19-6-1425,19-29-3473,-12-19-2578</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6.136"/>
    </inkml:context>
    <inkml:brush xml:id="br0">
      <inkml:brushProperty name="width" value="0.05" units="cm"/>
      <inkml:brushProperty name="height" value="0.05" units="cm"/>
      <inkml:brushProperty name="color" value="#E71224"/>
    </inkml:brush>
  </inkml:definitions>
  <inkml:trace contextRef="#ctx0" brushRef="#br0">1 326 9877,'0'0'7181,"63"30"-6047,206 91 446,-235-107-943,1-1 0,61 15 1,-72-25-216,0 0 1,45-2 0,-42-1-228,-18 0-152,-1 0 0,1-1 0,-1 1 0,0-2 0,1 1 0,-1-1 0,0-1 0,0 1 0,10-6 0,-12 5-86,-1-1 0,0 1-1,0-1 1,0-1 0,-1 1-1,1-1 1,-1 1 0,0-1-1,0-1 1,-1 1 0,1 0-1,-1-1 1,3-7 0,0-1-159,-1-1 1,-1 0 0,0-1-1,0 1 1,-2-1 0,2-19-1,-4-99-1942,-2 63 23,2-30 1070,0 101 1075,0-1 0,0 1 0,0-1 0,0 1-1,0-1 1,0 1 0,0-1 0,0 1 0,0-1 0,0 1 0,0-1 0,0 1 0,0-1 0,0 1 0,-1-1 0,1 1 0,0-1 0,0 1 0,-1-1 0,1 1 0,0-1 0,0 1 0,-1-1-1,1 1 1,-1 0 0,1-1 0,0 1 0,-1 0 0,1-1 0,-1 1 0,1 0 0,-1 0 0,1-1 0,-2 1 0,-18 9 1024,3 6-513,2 1-1,0 0 1,1 2 0,0-1 0,2 2-1,-16 28 1,13-17-162,1-1 0,1 2-1,1 0 1,2 0 0,1 1 0,2 0-1,1 0 1,2 1 0,0 0 0,3 45 0,1-61-334,0 0 0,1 0 0,1 0 0,1 0 0,0 0 0,9 25 0,-9-34-42,1 0-1,0-1 0,0 1 1,1-1-1,0 0 0,0 0 1,1-1-1,0 1 0,0-1 1,0 0-1,1-1 0,-1 0 1,2 0-1,11 7 0,-6-6-218,-1 0 0,1-1 0,20 6 0,-29-10-60,-1-1 1,0 1 0,0 0-1,1-1 1,-1 0-1,0 0 1,1 0-1,-1 0 1,6-1-1,17-11-5624</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6.544"/>
    </inkml:context>
    <inkml:brush xml:id="br0">
      <inkml:brushProperty name="width" value="0.05" units="cm"/>
      <inkml:brushProperty name="height" value="0.05" units="cm"/>
      <inkml:brushProperty name="color" value="#E71224"/>
    </inkml:brush>
  </inkml:definitions>
  <inkml:trace contextRef="#ctx0" brushRef="#br0">114 0 4770,'0'37'9855,"0"-31"-9493,1 33 587,-2 0 1,-2 0 0,-2-1-1,-1 1 1,-18 57-1,2-37 152,12-34-577,1 0-1,0 0 1,2 1 0,1 0 0,1 0 0,-2 33 0,7-57-351,0-10 126,0-4-308,0 1 0,1-1 1,0 1-1,1-1 0,0 1 1,1-1-1,0 1 0,1 0 1,0 0-1,1 1 0,0-1 0,0 1 1,1 0-1,1 1 0,0-1 1,0 1-1,1 0 0,9-8 0,30-30-438,1 3 0,3 2 0,68-45 0,-79 61-292,1 2 0,2 2 1,0 2-1,1 1 0,46-12 0,-71 29-1579,-18 11-991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7.658"/>
    </inkml:context>
    <inkml:brush xml:id="br0">
      <inkml:brushProperty name="width" value="0.05" units="cm"/>
      <inkml:brushProperty name="height" value="0.05" units="cm"/>
      <inkml:brushProperty name="color" value="#E71224"/>
    </inkml:brush>
  </inkml:definitions>
  <inkml:trace contextRef="#ctx0" brushRef="#br0">700 57 16440,'0'0'8363,"64"-4"-8040,210-14-168,-209 13-174,137-13-581,-192 15-257,-10 0-137,-18-2-44,-302 5 1400,276 0-190,0 2 0,0 3 0,0 1 0,1 2 0,0 2 0,0 1 0,2 3 0,-59 27 0,89-35-103,0 0 0,0 1 0,0 0 0,1 1 1,0 0-1,-15 17 0,20-19-34,0-1 0,1 2-1,0-1 1,0 0 0,1 1 0,0 0-1,0-1 1,0 1 0,1 1 0,0-1 0,0 0-1,1 0 1,-1 9 0,1-5 12,0 0 1,1 0-1,1 1 0,0-1 1,4 21-1,-4-28-32,1 1 0,0-1 1,0 1-1,0-1 0,1 1 1,-1-1-1,1 0 0,0 0 0,0-1 1,0 1-1,1 0 0,0-1 0,-1 0 1,1 0-1,7 4 0,117 61-45,-2-2-44,-120-63 70,-1 1 0,-1-1 0,1 1 0,0 0 0,-1 0 0,0 0 0,0 1 1,0-1-1,-1 1 0,1 0 0,-1 0 0,0 0 0,4 10 0,-4-3-9,-1-1 1,1 1-1,-2 0 1,0-1-1,0 24 0,-2-30 13,0 0 0,0-1 0,0 1 0,0 0 0,-1 0 0,0-1 0,0 1 0,0-1 0,0 1 0,-1-1 0,0 0 0,0 0 0,0 0 0,0 0 0,-1-1 0,1 1 0,-1-1 0,0 0 0,-6 4 0,-14 8 42,0 0 1,-35 15-1,22-12-8,22-8 18,12-8-39,0 0 0,0 0 1,0 0-1,-1 0 0,1 0 0,0-1 0,-1 1 0,1-1 1,-1 0-1,-5 1 0,1-5 1433,17-2-931,17 0-444,-12 4 100,-1-1 0,1-1 0,-1-1 0,18-6 0,-27 9-67,-3 1 146,-7-1-419,0 0 168,0 0 0,0 0 0,0 1-1,-1 0 1,-7 1 0,5-1 1,-452 9 211,451-9-243,-1 0 0,0-1 0,0 0 1,1-1-1,-12-3 0,20 5-29,-1-1 0,1 0-1,-1 0 1,1 0 0,0 0 0,0 0 0,-1-1 0,1 1 0,0-1 0,0 1 0,1-1 0,-1 0 0,0 0-1,0 0 1,1 0 0,-1 0 0,1 0 0,0 0 0,0-1 0,-1 1 0,1 0 0,1-1 0,-1 1 0,0-1-1,1 1 1,-1-5 0,-1-4-575,1 0-1,1 0 0,0-1 1,2-13-1,-2 22 281,1 1 0,0-1-1,-1 0 1,1 1 0,0-1 0,0 1 0,0-1-1,1 1 1,-1 0 0,0-1 0,1 1 0,0 0-1,-1 0 1,1 0 0,0 0 0,0 0 0,0 0-1,0 1 1,1-1 0,-1 1 0,0 0 0,5-2-1,29-12-8316</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8.427"/>
    </inkml:context>
    <inkml:brush xml:id="br0">
      <inkml:brushProperty name="width" value="0.05" units="cm"/>
      <inkml:brushProperty name="height" value="0.05" units="cm"/>
      <inkml:brushProperty name="color" value="#E71224"/>
    </inkml:brush>
  </inkml:definitions>
  <inkml:trace contextRef="#ctx0" brushRef="#br0">1 153 13862,'0'0'3143,"57"4"-3055,-25-1-80,392 16 179,53-19 69,-473 0-333,-38-5-833,-69-11 1513,-138-42 0,168 35 1223,-74-35 0,141 55-1565,-15-7 583,23 6-575,15 2-168,41 3-224,76 9-1,-110-6 79,0 1 1,0 1-1,0 0 1,0 2-1,43 22 1,-61-27 30,1 0 1,-1 1-1,0 0 0,-1 0 1,1 0-1,-1 1 1,0-1-1,0 2 1,0-1-1,0 0 1,-1 1-1,0 0 1,0 0-1,-1 0 1,0 0-1,0 1 0,0-1 1,-1 1-1,0 0 1,0-1-1,-1 1 1,0 0-1,0 0 1,0 0-1,-1 0 1,-1 9-1,1-11 15,-1 1 0,0-1 0,0 0 0,0 1 0,-1-1 0,0 0 0,0 0 1,0 0-1,-1 0 0,1-1 0,-1 1 0,0-1 0,-1 1 0,1-1 0,-1 0 0,0 0 0,0-1 0,0 1 0,0-1 0,-1 0 0,-6 4 0,-12 6 20,0-2 0,0 0 0,-30 9 0,50-19-27,-5 1-90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8.834"/>
    </inkml:context>
    <inkml:brush xml:id="br0">
      <inkml:brushProperty name="width" value="0.05" units="cm"/>
      <inkml:brushProperty name="height" value="0.05" units="cm"/>
      <inkml:brushProperty name="color" value="#E71224"/>
    </inkml:brush>
  </inkml:definitions>
  <inkml:trace contextRef="#ctx0" brushRef="#br0">1 1376 10661,'0'0'12574,"1"-31"-11371,4-336 2297,-5 285-3278,3 0 0,5 0 0,2 0 0,27-98 0,-26 143-174,2 0 0,1 1 0,2 1 0,30-51 0,-31 63-43,1 0 0,1 1 0,1 1 0,1 1 0,1 1 0,1 0 0,25-17 0,-38 30-120,0 0 0,1 0 0,0 0 0,0 1 1,0 1-1,0 0 0,1 0 0,-1 0 0,1 2 0,0-1 0,0 1 0,0 0 0,11 0 0,-19 3 65,0-1 0,0 0 0,-1 1 0,1-1 0,0 1 0,0-1-1,0 1 1,0 0 0,0 0 0,-1 0 0,1 0 0,0 0 0,-1 0-1,1 0 1,-1 0 0,1 1 0,-1-1 0,0 1 0,1-1 0,-1 1-1,0 0 1,0-1 0,0 1 0,0 0 0,-1 0 0,1 0-1,0-1 1,-1 1 0,1 0 0,-1 0 0,0 0 0,1 3 0,1 10-760,-1 1 0,0-1 1,-2 22-1,0-12-2826,1 21-8623</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9.373"/>
    </inkml:context>
    <inkml:brush xml:id="br0">
      <inkml:brushProperty name="width" value="0.05" units="cm"/>
      <inkml:brushProperty name="height" value="0.05" units="cm"/>
      <inkml:brushProperty name="color" value="#E71224"/>
    </inkml:brush>
  </inkml:definitions>
  <inkml:trace contextRef="#ctx0" brushRef="#br0">1 147 18985,'0'0'-443,"52"-24"-2636,160-72 1358,-149 71 1371,-62 25 344,-1 0 1,0 0-1,0 0 1,0-1-1,0 1 1,1 0-1,-1 0 1,0 0-1,0 0 1,0 0-1,1 0 1,-1 0-1,0 0 1,0 0-1,0 0 1,1 0-1,-1 0 0,0 0 1,0 0-1,1 0 1,-1 0-1,0 0 1,0 0-1,0 0 1,1 0-1,-1 1 1,0-1-1,0 0 1,0 0-1,0 0 1,1 0-1,-1 0 1,0 0-1,0 1 1,0-1-1,0 0 1,0 0-1,1 0 0,-1 0 1,0 1-1,0-1 1,0 0-1,0 0 1,0 0-1,0 1 1,0-1-1,0 0 1,0 0-1,0 0 1,0 1-1,0-1 1,0 0-1,0 0 1,0 0-1,0 1 1,0-1-1,0 0 0,0 0 1,0 1-1,0-1 1,0 0-1,0 0 1,0 0-1,-1 0 1,1 1-1,0-1 1,-1 7-363,-9 233 3468,6-80 974,5-93-2532,-1-62-1459,1-1 0,-1 0 1,1 0-1,-1 0 0,1 1 1,0-1-1,1 0 0,-1 0 0,1 0 1,-1 0-1,1-1 0,0 1 1,1 0-1,-1-1 0,1 0 1,5 6-1,-3-4-19,1 0 1,0-1-1,1 1 1,-1-2-1,1 1 1,-1-1-1,1 1 0,14 3 1,4-1-4,1-1 0,0-1 1,1-1-1,40-2 0,-50-2-132,-1 0 1,1-2-1,-1 0 0,0-1 0,0-1 0,0 0 1,0-1-1,-1-1 0,0-1 0,-1 0 0,1 0 1,-1-1-1,-1-1 0,0-1 0,0 0 0,-1 0 1,16-22-1,-6 7-8,-2 0 0,-1-2 0,-1-1 1,-2 0-1,0-1 0,-2 0 0,17-58 0,-24 59-86,2-6 1381,-9 35-1207,0 0 0,0 0 0,0 0 0,0 0 0,0 0 0,1 0 0,-1-1 0,0 1 0,0 0-1,0 0 1,0 0 0,0 0 0,0 0 0,0 0 0,0 0 0,0 0 0,0 0 0,0 0 0,0 0-1,1-1 1,-1 1 0,0 0 0,0 0 0,0 0 0,0 0 0,0 0 0,0 0 0,0 0 0,0 0-1,1 0 1,-1 0 0,0 0 0,0 0 0,0 0 0,0 0 0,0 0 0,0 0 0,0 0 0,1 0-1,-1 0 1,0 0 0,0 0 0,0 0 0,0 1 0,0-1 0,0 0 0,0 0 0,0 0 0,0 0-1,1 0 1,-1 0 0,0 0 0,0 0 0,0 0 0,0 0 0,0 0 0,0 1 0,0-1 0,0 0-1,0 0 1,0 0 0,0 0 0,0 0 0,0 0 0,5 21 135,-3-9-126,1-1-1,0 0 0,0 0 0,1 0 0,1 0 0,-1 0 1,2-1-1,-1 0 0,2 0 0,-1 0 0,1-1 0,1 0 0,0-1 1,0 1-1,0-1 0,15 10 0,-6-7-150,0-1-1,1-1 1,0-1-1,0 0 1,1-1-1,0-1 1,0-1-1,0-1 1,22 3-1,-41-7 134,25 4-309,1-2 0,-1 0 0,41-3 1,-59 1 278,0-1 0,-1 0 0,1 0 0,-1-1 0,1 0 0,-1 0 0,0 0 0,0-1 0,0 0 0,0 0 0,0-1 0,-1 0 0,0 0 0,1 0 0,-1 0 0,-1-1 0,1 0 0,-1 0 0,5-6 0,-3 0-156,0 0 0,-1 0 0,0 0 0,-1 0 0,-1-1 0,1 1 0,-2-1 0,3-20 1,-3-8 165,-2-50 1,-1 34 762,1 54 258,0 10 231,-2 10-943,-1 1-1,0-1 1,-2-1-1,0 1 1,-1-1-1,-13 28 1,9-21-200,1 0 1,1 0-1,-6 27 0,11-26-67,1 1 0,2 40 0,1-24-170,1-21-319,-1-20 324,-1-1 1,0 0-1,0 1 1,0-1-1,1 1 1,-1-1-1,0 0 1,0 1-1,1-1 1,-1 1-1,0-1 1,1 0-1,-1 0 1,0 1-1,1-1 1,-1 0-1,0 0 0,1 1 1,-1-1-1,1 0 1,-1 0-1,1 0 1,-1 0-1,0 1 1,1-1-1,-1 0 1,1 0-1,-1 0 1,1 0-1,-1 0 1,1 0-1,-1 0 1,0 0-1,1-1 1,-1 1-1,1 0 1,-1 0-1,1 0 1,-1 0-1,0-1 1,1 1-1,0 0 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39.719"/>
    </inkml:context>
    <inkml:brush xml:id="br0">
      <inkml:brushProperty name="width" value="0.05" units="cm"/>
      <inkml:brushProperty name="height" value="0.05" units="cm"/>
      <inkml:brushProperty name="color" value="#E71224"/>
    </inkml:brush>
  </inkml:definitions>
  <inkml:trace contextRef="#ctx0" brushRef="#br0">20 27 14887,'0'0'4829,"8"31"-3775,3 4-551,-4-11 17,0 1-1,-1 0 1,-2 0-1,0 0 0,-1 46 1,-3-58-306,-1 0-1,0-1 1,0 0 0,-2 1 0,-3 11-1,5-19-166,-1 0 0,0 0 0,0 0 0,0 0 0,-1-1 0,0 0 0,0 1 0,0-1 0,0 0 0,0 0 0,-1 0 0,0-1 0,0 1 0,-7 4 0,11-8-41,0 0-1,0 0 0,0 0 1,0 0-1,-1 0 0,1 0 0,0 0 1,0 1-1,0-1 0,-1 0 1,1 0-1,0 0 0,0 0 0,0 0 1,0 0-1,-1 0 0,1 0 1,0 0-1,0 0 0,0 0 0,-1 0 1,1 0-1,0 0 0,0-1 1,0 1-1,0 0 0,-1 0 1,1 0-1,0 0 0,0 0 0,0 0 1,0 0-1,-1 0 0,1-1 1,0 1-1,0 0 0,0 0 0,0 0 1,0 0-1,0 0 0,0-1 1,-1 1-1,1 0 0,0 0 0,0 0 1,0-1-1,0 1 0,0 0 1,0 0-1,0 0 0,0 0 0,0-1 1,0 1-1,0 0 0,0-16-28,0 10 57,1-3-50,1 0 0,0 0 0,0 1 0,1-1 0,0 1 0,0-1 1,1 1-1,0 0 0,1 0 0,0 1 0,0-1 0,1 1 0,-1 1 0,1-1 0,11-8 0,18-17-421,65-46 0,-75 60 325,12-8-543,1 0 0,81-39 0,-101 57-196,1 1 0,1 1 0,30-6 0,-38 10-127,-1 1-1,1 0 1,0 0-1,0 2 0,0-1 1,23 5-1,-35-5 789,1 0 0,-1 1 0,1-1 0,0 0 0,-1 0-1,1 0 1,-1 0 0,1 1 0,0-1 0,-1 0 0,1 1-1,-1-1 1,1 0 0,-1 1 0,1-1 0,-1 1-1,1-1 1,-1 1 0,0-1 0,1 1 0,-1-1 0,0 1-1,1-1 1,-1 1 0,0-1 0,0 1 0,1 0 0,-1-1-1,0 1 1,0-1 0,0 2 0,1 22-5647</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40.075"/>
    </inkml:context>
    <inkml:brush xml:id="br0">
      <inkml:brushProperty name="width" value="0.05" units="cm"/>
      <inkml:brushProperty name="height" value="0.05" units="cm"/>
      <inkml:brushProperty name="color" value="#E71224"/>
    </inkml:brush>
  </inkml:definitions>
  <inkml:trace contextRef="#ctx0" brushRef="#br0">227 11 10709,'0'0'12651,"-13"-2"-11448,5-1-1072,5 2-117,0 0-1,0 0 0,0 1 1,0-1-1,0 0 0,0 1 1,0 0-1,0-1 0,0 1 1,0 1-1,0-1 0,0 0 1,-1 1-1,1-1 0,1 1 1,-1 0-1,0 0 0,0 0 1,0 1-1,0-1 0,1 1 1,-1-1-1,1 1 0,-1 0 0,1 0 1,-1 0-1,-1 3 0,-10 10-54,1 2-1,1 0 0,1 0 0,0 1 0,1 0 0,1 1 0,1 0 0,0 0 0,2 1 0,0 0 0,1 0 0,1 1 0,1-1 0,-1 26 0,4-44-123,0 1 1,0-1-1,1 0 1,-1 0-1,0 0 1,1 0 0,0 0-1,-1 0 1,1 0-1,0 0 1,0 0-1,0-1 1,0 1-1,0 0 1,0 0-1,1-1 1,-1 1-1,0-1 1,1 1-1,2 1 1,0-1-149,0 1 0,-1-1 1,2 0-1,-1-1 0,0 1 1,0-1-1,0 0 0,1 0 0,5 1 1,8-1-990,1-1 0,-1 0 0,35-5-1,-38 1 330,-1-1 0,-1 0 0,1 0-1,-1-2 1,0 1 0,0-2-1,0 0 1,-1 0 0,-1-1 0,15-14-1,32-22 4989,-38 32-2287,-1 1-1,2 1 0,-1 1 0,2 1 0,43-13 0,-50 18-1261,0 1 1,0 1-1,0 1 0,1 0 1,30 2-1,-43-1-526,0 1 1,0-1-1,0 1 0,0 0 1,0-1-1,0 1 0,0 0 0,0 1 1,0-1-1,0 1 0,0-1 1,-1 1-1,1 0 0,-1 0 0,1 0 1,-1 0-1,0 0 0,0 1 1,0-1-1,0 1 0,0-1 0,0 1 1,-1 0-1,1-1 0,-1 1 1,0 0-1,0 0 0,0 0 0,0 0 1,0 1-1,-1-1 0,1 0 1,-1 6-1,0 14-7264</inkml:trace>
  <inkml:trace contextRef="#ctx0" brushRef="#br0" timeOffset="1">1045 470 26940,'0'0'2465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13.696"/>
    </inkml:context>
    <inkml:brush xml:id="br0">
      <inkml:brushProperty name="width" value="0.05" units="cm"/>
      <inkml:brushProperty name="height" value="0.05" units="cm"/>
      <inkml:brushProperty name="color" value="#004F8B"/>
    </inkml:brush>
  </inkml:definitions>
  <inkml:trace contextRef="#ctx0" brushRef="#br0">745 1 10085,'0'0'10962,"4"0"-10661,-3 0-172,0 0 1,1 0-1,-1 0 0,0 0 0,0 0 0,0 0 0,0 0 0,0 1 0,0-1 0,0 1 0,0-1 0,0 0 0,0 1 0,0-1 0,0 1 0,1 1 0,-1-1-82,-1 0 1,0 0-1,0 0 1,0-1-1,1 1 0,-1 0 1,0 0-1,0 0 1,0 0-1,0 0 0,-1 0 1,1 0-1,0 0 1,0-1-1,0 1 0,-1 0 1,1 0-1,0 0 1,-1 0-1,1-1 0,-1 1 1,1 0-1,-1 0 1,1-1-1,-1 1 0,0 0 1,1-1-1,-1 1 1,0-1-1,0 1 0,-16 13 201,0-1-1,-1 0 1,0-2-1,-32 16 1,17-9-42,-154 81 56,-129 79-121,312-175-143,-10 5 15,1 1 0,0 0 1,1 1-1,0 0 0,-20 23 0,31-31-19,0 1 1,1-1-1,-1 0 1,1 0-1,0 1 0,-1-1 1,1 0-1,0 1 1,0-1-1,1 0 0,-1 1 1,1 2-1,0 2-14,-1-3 28,0-1 0,0 0 0,0 0 0,0 0 1,1 1-1,-1-1 0,1 0 0,0 0 0,0 0 1,0 0-1,1 0 0,-1 0 0,1 0 0,-1-1 0,1 1 1,2 2-1,2 0 4,1 0 1,-1 0 0,1 0-1,-1-1 1,12 5 0,-15-7-12,79 36 37,86 29 1,-75-31 49,59 34-136,-130-63 668,-14-7-3240,2-2-3680,1-3-1546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3.707"/>
    </inkml:context>
    <inkml:brush xml:id="br0">
      <inkml:brushProperty name="width" value="0.05" units="cm"/>
      <inkml:brushProperty name="height" value="0.05" units="cm"/>
      <inkml:brushProperty name="color" value="#004F8B"/>
    </inkml:brush>
  </inkml:definitions>
  <inkml:trace contextRef="#ctx0" brushRef="#br0">262 2 13046,'0'0'7094,"11"0"-6371,-5 0-667,-4-1-50,0 1 0,1-1 0,-1 1 1,0 0-1,0 0 0,0 0 0,0 0 0,1 0 0,-1 1 0,0-1 0,0 1 1,0-1-1,0 1 0,0 0 0,0 0 0,0-1 0,0 1 0,0 1 0,0-1 1,-1 0-1,1 0 0,0 1 0,-1-1 0,1 1 0,-1-1 0,0 1 0,1 0 1,-1 0-1,0-1 0,0 1 0,0 0 0,0 0 0,0 0 0,0 0 0,-1 0 1,1 4-1,2 14 26,-1 1 1,-1 0-1,0 0 1,-2 0-1,-1 0 1,0 0 0,-2 0-1,0 0 1,-1-1-1,-1 0 1,-1 0-1,-1-1 1,-1 1-1,-18 28 1,-37 45 729,-109 120-1,160-195 226,13-18-853,-1 0-112,1 0 0,-1 1 0,1-1 0,-1 0 0,1 0 0,-1 0 0,1 0 0,-1 0 0,1 0 0,0 0 0,-1 0 0,1 0 0,-1 0 0,1 0 0,-1-1 0,1 1 0,-1 0 0,1 0 0,0 0 0,-1 0 0,1-1 0,-1 1-1,1 0 1,0-1 0,-1 1 0,1 0 0,0 0 0,-1-1 0,-1-6 9,0 1 0,0-1 0,1 1 0,0-1 0,0 0-1,0 1 1,1-1 0,0 0 0,1 0 0,0-7 0,1-13 22,-2 21-44,-1-17 16,2 0 0,0 0 0,6-23 0,-5 38-26,0 0 0,0 0 0,1 0 0,1 1 0,-1 0 0,1-1 0,0 1 0,1 1 0,0-1 0,0 1 0,0 0 0,7-6 0,34-29-127,2 2 1,2 2 0,1 3 0,2 2 0,1 2 0,1 2-1,1 3 1,89-27 0,-129 47-47,0 1-1,1 1 1,-1 0-1,1 1 1,-1 1 0,1 0-1,-1 2 1,24 2-1,-32-2 158,-1 1 0,0 0 0,0 0 0,1 1 1,-2 0-1,1 0 0,0 1 0,-1-1 0,1 2 0,-1-1 0,0 1 0,-1-1 0,1 2 0,-1-1 0,0 0 0,0 1 0,0 0 0,-1 1 0,0-1 0,4 10 0,-1 1 13,-2 0 0,0 1 0,-1-1 0,0 1-1,-2 0 1,0 0 0,-1 0 0,-1 1 0,-2 18 0,2 3 0,-1-33 12,0 1 0,0 0 0,0-1 1,-1 0-1,0 1 0,0-1 1,-1 0-1,0 0 0,0 0 0,-1 0 1,0-1-1,0 1 0,-1-1 1,1 0-1,-12 11 0,-3 0 74,-1 0 1,-1-1-1,-32 20 0,52-36-51,0 1-1,1 0 1,-1-1-1,0 1 1,0-1-1,1 1 1,-1-1 0,0 1-1,0-1 1,0 0-1,0 1 1,0-1-1,0 0 1,0 0-1,0 0 1,0 1 0,0-1-1,1 0 1,-1 0-1,0-1 1,0 1-1,0 0 1,0 0-1,0 0 1,-1-1 0,2 0-10,-1 1 1,1-1-1,-1 0 1,1 0-1,-1 0 1,1 0-1,0 1 1,-1-1-1,1 0 1,0 0-1,0 0 1,0 0-1,0 0 1,0 0-1,0 0 1,0 0-1,0 0 1,0 1-1,0-1 1,1-1-1,0-3-16,0 1-1,0 0 1,0-1-1,1 1 1,0 0-1,0 0 1,0 0-1,0 0 1,4-5-1,52-41-310,1 2-1,3 4 0,2 2 0,1 2 0,2 4 0,1 3 1,104-36-1,-166 67 210,-1 0 24,0 0 1,0 1-1,1-1 1,-1 1 0,0 0-1,1 1 1,-1-1-1,0 1 1,1 0 0,5 1-1,-9 1 89,0 1-1,0 0 0,0-1 1,-1 1-1,1 0 0,-1 0 1,0 0-1,0 0 1,0 1-1,0-1 0,0 0 1,-1 0-1,0 0 1,1 7-1,0-1 21,7 62 662,-2 1 0,-6 101-1,-1-72-530,1-98-189,-1 0 0,1 0 0,0 0 0,-1-1 0,1 1 1,-1 0-1,0 0 0,0-1 0,0 1 0,0 0 0,-1-1 1,1 1-1,-1-1 0,1 0 0,-1 1 0,0-1 0,0 0 1,0 0-1,-3 2 0,-12 5-2843,-4-5-4011,9-4-98</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49.217"/>
    </inkml:context>
    <inkml:brush xml:id="br0">
      <inkml:brushProperty name="width" value="0.05" units="cm"/>
      <inkml:brushProperty name="height" value="0.05" units="cm"/>
      <inkml:brushProperty name="color" value="#E71224"/>
    </inkml:brush>
  </inkml:definitions>
  <inkml:trace contextRef="#ctx0" brushRef="#br0">3149 328 8036,'0'0'13046,"8"-15"-12115,21-44-24,-28 57-828,0 1-1,-1 0 1,1-1 0,0 0 0,-1 1 0,1-1-1,-1 1 1,1-1 0,-1 0 0,0 1 0,0-1-1,0 1 1,0-1 0,0 0 0,0 1-1,0-1 1,-1 0 0,1 1 0,0-1 0,-1 1-1,0-1 1,1 1 0,-1-1 0,0 1 0,0-1-1,1 1 1,-1-1 0,-2-1 0,0 1-67,-1-1 0,1 0 0,-1 1 0,0 0 0,0 0 0,0 0 0,-6-2 0,0 0 117,-46-21-104,0 2 0,-2 4 0,-114-25 0,-186-7 177,274 41-117,-50 0 86,-181 10 0,228 2-137,-5 4 130,-133 27 0,102-13-67,47-5 13,-1 3 1,2 3-1,1 4 1,0 3-1,3 3 1,-89 52-1,-36 15 54,-38 21 22,183-86 35,3 1 1,-81 75-1,119-98-161,0 0 0,0 0 0,1 1 0,1 1 0,0-1 0,1 1 0,0 0 0,1 1 0,0 0 0,1 0 0,1 0 0,0 1 0,-3 23 0,2 8 11,2 0 0,2 0-1,5 53 1,0-77-45,0 0-1,2 0 1,0-1 0,2 0-1,0 0 1,1 0 0,1-1-1,14 21 1,-7-11 45,3 2 9,1-2 1,2 0-1,47 48 0,14 17 82,207 251 54,-260-315-204,1-2 0,1-1 0,2-1 0,0-2 0,2-1 0,68 31 0,254 85 71,-252-103 16,456 115-99,-437-123 16,-47-13 36,1-3-1,92 2 1,162-12-73,-92-2 154,674 3-95,-554-5-65,-303 1 21,492 17 36,-216-11-166,-138-7 74,553 3-408,-378-3 311,-97-13-47,137-42-487,-284 37 547,178-4 0,-215 19 136,437-59-56,-276 27-121,-193 28 37,110-29 0,-147 30 147,-1-1 1,1 0-1,-1-2 0,-1-1 0,0 0 0,0-1 0,34-29 0,-49 36 1,21-16 22,-2-1 0,0-2 0,-1 0 0,-2-2 1,0 0-1,24-42 0,-37 51 14,-1-1 1,0 0-1,-1 0 1,-1-1-1,-1 0 1,0 0-1,1-22 1,-4-137 451,-3 89-213,2 54-95,2 27-158,-2-1 1,1 0-1,-1 0 1,-1 0-1,1 0 0,-1 0 1,-1 0-1,0 0 1,0 0-1,-1 1 1,0-1-1,0 1 1,-7-12-1,-13-8 120,0 0 0,-2 1 0,0 1 0,-2 2 0,-34-24 1,6 7-61,-231-160-9,209 152-4,-155-71 0,-680-209 439,820 299-494,75 24-12,-138-45 5,-265-53 0,-5 57-138,114 17 58,114 1 48,60 8-2,-202-5 0,68 28-121,-394-10-325,22-40 57,473 33 193,-68-4 252,-138-4-153,92 3 92,166 16-962,39 3-7604,61 1 1663</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53.300"/>
    </inkml:context>
    <inkml:brush xml:id="br0">
      <inkml:brushProperty name="width" value="0.05" units="cm"/>
      <inkml:brushProperty name="height" value="0.05" units="cm"/>
      <inkml:brushProperty name="color" value="#E71224"/>
    </inkml:brush>
  </inkml:definitions>
  <inkml:trace contextRef="#ctx0" brushRef="#br0">3812 591 13846,'0'0'2239,"-6"-5"-1415,-15-10-319,0 2 0,-29-14 0,21 11 513,-45-30 0,33 17-684,-2 2-1,0 2 1,-2 2 0,-1 2 0,-79-26-1,-248-48 1583,329 85-1883,-719-153 546,682 150-500,-2 3-1,1 5 1,-134 7-1,67 0-53,-346 37 236,427-26-132,1 2-1,0 4 1,1 2-1,1 4 1,-87 45-1,106-49-13,1 3-1,1 2 0,-48 36 0,79-52-41,1 1 1,0 0-1,1 0 0,1 1 0,0 0 1,0 1-1,1 0 0,1 1 0,0 0 1,1 0-1,0 0 0,1 1 0,1 0 1,-5 24-1,-7 28 13,11-43-29,0 0-1,-4 36 1,5-28-13,-1 0 1,-2 0-1,-1-1 1,-1 1-1,-25 49 1,30-65-20,1 0 1,0 1-1,2 0 1,0-1 0,0 1-1,2 0 1,0 0-1,3 21 1,-1 18 123,-1-44-132,1 0 1,0-1 0,0 1 0,1-1 0,1 1-1,0-1 1,1 0 0,-1 0 0,2-1 0,12 19-1,10 10 29,41 45-1,-60-75-11,28 33-33,2-3 1,2-1 0,1-2 0,2-2 0,2-2-1,0-2 1,2-1 0,70 28 0,-12-14 5,2-4 0,1-5 1,182 31-1,105-13 4,96 16 21,-303-32-82,426 55 129,451-41-90,-159-39-178,-559-13 114,-318 2-2,1-2 1,-1-1-1,0-1 0,0-1 0,0-2 0,-1-1 0,0-2 1,0 0-1,-1-2 0,0-1 0,-1-1 0,-1-2 0,0 0 1,38-34-1,-27 20 1,20-16-148,74-78 0,-114 105 197,-1 0 0,-1-1 0,-1-1 0,-1 0 0,-1-1 1,-1 0-1,-1-1 0,9-28 0,-8 7-92,-3-1 1,-1 1-1,-2-1 0,-3 0 0,-3-56 1,1 47 91,-1 47 24,1-1-1,-2 1 1,1-1-1,-1 1 1,0-1-1,0 1 1,-1 0-1,0 0 1,-1 0 0,1 1-1,-1-1 1,0 1-1,-1 0 1,-9-11-1,-8-5-17,-1 0 0,-36-24-1,19 14 5,27 22-29,-3-2 17,1 0 1,0-1 0,1-1-1,0 0 1,1-1-1,1 0 1,0-1 0,-10-18-1,21 32 29,-13-27-31,-26-39 0,34 58 40,-1 1 0,-1 1 0,0-1-1,0 1 1,0 0 0,-1 1-1,-17-11 1,-18-6-19,-2 1 0,0 2 0,-86-26 0,-158-24-176,146 38-4,-282-60-652,306 73 615,-197-8-1,99 26-802,118 1-2849,61 1-1902</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7:55.758"/>
    </inkml:context>
    <inkml:brush xml:id="br0">
      <inkml:brushProperty name="width" value="0.05" units="cm"/>
      <inkml:brushProperty name="height" value="0.05" units="cm"/>
      <inkml:brushProperty name="color" value="#E71224"/>
    </inkml:brush>
  </inkml:definitions>
  <inkml:trace contextRef="#ctx0" brushRef="#br0">3792 247 10949,'0'0'9543,"-55"-24"-8508,-179-75-357,213 90-541,-1 0 1,0 1 0,-1 1-1,1 2 1,-25-4-1,13 4 38,-212-29 1510,-482-3 0,602 37-1520,-225 28 1,-730 213 63,1020-223-217,2 2 0,0 3 0,-65 35 0,107-49 10,1 1 0,0 0 0,1 0 0,0 2 0,1 0-1,0 0 1,0 2 0,2 0 0,0 0 0,0 1-1,2 0 1,-1 1 0,2 0 0,0 1 0,-7 20 0,-16 86 129,-7 16 52,-56 155 1,39-115-255,45-143 36,2 1 1,1 0 0,2 0 0,2 1-1,1 0 1,2 0 0,1 0 0,6 40-1,-2-63 21,-1-1-1,2 0 0,0 0 1,0 0-1,1 0 0,1-1 1,0 0-1,11 13 0,4 5 27,53 56 0,-27-41-24,2-1 0,80 53 0,122 63 5,-168-110-12,130 69 6,-183-105-5,1-2 0,0-2 0,1-1 0,0-1 0,42 5 0,23-6 11,122-6 0,-118-3 46,-10-1-27,-1-5 0,0-4 0,91-22 0,-54 1-100,183-72 0,-72-11-62,-159 73 116,522-254-496,-570 277 505,0-1 0,-1-1 0,-1-2 0,33-32 0,26-20-90,45-21-264,-58 43 445,93-84 0,-73 53-184,25-24-126,-116 102 226,-1 1 1,1-1-1,-1-1 1,-1 1-1,1-1 0,-1 1 1,0-1-1,0 0 1,-1 0-1,0 0 1,-1 0-1,1 0 1,0-13-1,-1-9 14,-1 0-1,-4-32 1,3 44-15,-4-15-133,-1 0 0,-2 1-1,-19-52 1,10 35 42,12 33 71,-1 1-1,-1 0 1,0 0 0,-1 1-1,0 0 1,-1 0-1,-1 0 1,-14-14-1,-10-5 120,-54-41 0,53 46-26,-54-53 1,76 64-63,1 1 0,1-1 0,-13-26 0,19 31-8,-1 1-1,1 0 0,-2 0 1,1 1-1,-1-1 1,-1 1-1,0 1 1,0-1-1,0 2 1,-1-1-1,-1 1 1,-17-11-1,-2 6-8,0 0 1,-1 3-1,0 0 0,0 2 0,-39-4 1,-161-6-86,186 15 77,-374-4-35,397 6 40,-37 2-79,0 3 0,1 2-1,0 3 1,-77 24 0,28 0-1973,-116 55 0,161-56-4458,22-10-5848</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09.639"/>
    </inkml:context>
    <inkml:brush xml:id="br0">
      <inkml:brushProperty name="width" value="0.05" units="cm"/>
      <inkml:brushProperty name="height" value="0.05" units="cm"/>
      <inkml:brushProperty name="color" value="#E71224"/>
    </inkml:brush>
  </inkml:definitions>
  <inkml:trace contextRef="#ctx0" brushRef="#br0">196 30 5587,'0'0'9657,"3"-2"-9446,-2 1 351,13-17 8848,-15 17-9462,1 1 0,0-1 0,-1 1 0,1-1 0,-1 1 0,1-1 0,-1 1 0,1 0 0,-1-1 0,1 1-1,-1 0 1,0-1 0,1 1 0,-1 0 0,1 0 0,-1-1 0,0 1 0,1 0 0,-1 0 0,0 0 0,1 0 0,-1 0 0,0 0 0,0 0 0,-33-1-579,10 1-695,-45 3 1,61-2 223,1 1-1,0-1 1,-1 1 0,1 1 0,0 0 0,-7 3 0,1 2-6536</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11.043"/>
    </inkml:context>
    <inkml:brush xml:id="br0">
      <inkml:brushProperty name="width" value="0.05" units="cm"/>
      <inkml:brushProperty name="height" value="0.05" units="cm"/>
      <inkml:brushProperty name="color" value="#E71224"/>
    </inkml:brush>
  </inkml:definitions>
  <inkml:trace contextRef="#ctx0" brushRef="#br0">76 1 3666,'0'0'13507,"3"8"-13179,2 8-295,-1 0 0,0 1 0,-2-1-1,2 32 1,-5 80 659,-1-51-6,4 101 396,-9 275 856,-1-386-897,8-67-1026,0 0 0,0 1 0,0-1 0,0 0 1,0 0-1,0 1 0,-1-1 0,1 0 0,0 0 0,0 0 0,0 1 0,-1-1 0,1 0 1,0 0-1,0 0 0,0 0 0,-1 1 0,1-1 0,0 0 0,0 0 0,-1 0 1,1 0-1,0 0 0,-1 0 0,1 0 0,0 0 0,0 0 0,-1 0 0,1 0 0,0 0 1,-1 0-1,1 0 0,0 0 0,0 0 0,-1 0 0,1 0 0,0 0 0,0 0 1,-1 0-1,1 0 0,0-1 0,0 1 0,-1 0 0,1 0 0,0 0 0,0 0 0,-1-1 1,1 1-1,0 0 0,0 0 0,0-1 0,0 1 0,-1 0 0,1 0 0,0-1 1,0 1-1,0 0 0,0 0 0,0-1 0,0 1 0,0 0 0,0 0 0,0-1 1,0 1-1,0 0 0,0-1 0,0 1 0,0-1 0,-4-20 179,0-1 1,2 0-1,1 0 1,1-25-1,-1-6-51,-1-307-487,3 199-197,-1 128 381,1-1 0,1 1 1,2 0-1,2 0 0,12-43 1,-13 60 71,-3 12 45,0 0 1,-1-1-1,0 1 1,0 0 0,-1 0-1,1-1 1,-1 1 0,0-8-1,1 97-317,-13 360 347,4-137 166,8-227 750,-11-89-78,-2-34-492,3-1 1,1 1-1,-4-56 1,7 45-321,-7-89-622,6-177-1,8 227 514,7 119 90,-1-10-31,11 34-42,-2 1 0,-3 1 0,9 76 1,-6 174 161,-16-301-67,0-10-6160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8:59.631"/>
    </inkml:context>
    <inkml:brush xml:id="br0">
      <inkml:brushProperty name="width" value="0.05" units="cm"/>
      <inkml:brushProperty name="height" value="0.05" units="cm"/>
      <inkml:brushProperty name="color" value="#E71224"/>
    </inkml:brush>
  </inkml:definitions>
  <inkml:trace contextRef="#ctx0" brushRef="#br0">1 804 6899,'0'-6'18571,"0"-29"-18211,2 16-412,1-1-1,1 1 0,0-1 0,2 1 0,10-26 0,-6 19 74,5-16 26,-6 21-54,-1-1 0,-1-1 0,4-27 0,-9 42-46,0-1 0,1 1 1,-1 0-1,2 0 0,-1 0 0,1 1 0,0-1 0,1 1 1,0 0-1,0 0 0,1 0 0,-1 1 0,1 0 1,12-9-1,9-6 0,0 1 0,42-21 0,-52 31 65,-14 8-19,12-7-26,0 1-1,0 0 0,1 1 0,-1 1 1,2 0-1,19-4 0,38-2 50,1 4 0,107 3 0,-161 6-12,-1 0-1,0 2 1,0 1-1,-1 0 1,1 2-1,-1 0 0,0 1 1,0 1-1,26 14 1,153 68 149,270 81 1,-404-151-136,0-2 0,1-3 0,0-3 0,124 7 0,259-19 100,-415-1-98,0-2 0,0-1 0,56-15 0,99-40 62,-61 18-41,-40 14 178,-1-3 0,-2-4 1,141-79-1,-216 107-187,-1 1-1,1-1 0,-1-1 1,-1 1-1,1-2 0,-1 1 0,-1-1 1,1 0-1,8-14 0,-8 8 13,0 0-1,-1-1 1,-1 0-1,-1 1 0,5-25 1,-9 38-54,0 0 1,0 0-1,0 0 1,0 0-1,0 0 0,0 0 1,1 0-1,-1 0 1,0 0-1,1 0 0,-1 0 1,1 0-1,-1 0 1,1 0-1,-1 0 1,1 0-1,0 0 0,-1 0 1,1 1-1,0-1 1,0 0-1,0 0 0,0 1 1,-1-1-1,1 1 1,0-1-1,0 1 1,0-1-1,0 1 0,0 0 1,0-1-1,0 1 1,0 0-1,1 0 0,-1 0 1,0-1-1,0 1 1,0 0-1,0 1 1,0-1-1,0 0 0,0 0 1,0 0-1,0 1 1,0-1-1,0 0 1,0 1-1,0-1 0,0 1 1,0-1-1,0 1 1,0 0-1,0-1 0,-1 1 1,1 0-1,0 0 1,1 1-1,8 6-19,1 2 1,-1 0-1,12 16 0,-14-17 86,31 33-19,3-2 0,1-2 0,2-2 0,81 51 0,-91-67 0,0-2 0,1-1 0,74 23 0,122 18 4,-195-50-2,12 3-38,88 6 0,-117-15 23,0-2 0,0 0 1,0-2-1,-1 0 0,1-1 0,-1-1 1,27-8-1,0-4 10,1 2 1,0 3-1,86-11 1,149 6 32,-50 4-97,-30-9 53,314-15-8,-446 36-19,-5-2-6,-1 3 0,0 2 0,1 4 0,67 15 0,-49-3 4,-51-13-2,0 1 0,-1 1 0,0 2 0,49 22 0,-57-20 2,1-2-1,32 9 0,-36-13-4,0 1 0,0 0 0,0 2 0,29 18 1,-27-14 17,42 19 1,-44-23-20,-1 0 0,-1 1 0,27 19 0,-39-24 13,0 1 0,-1 0 0,0-1 0,0 2 1,0-1-1,-1 1 0,0-1 0,3 9 0,23 32-18,-26-42 13,-1 1 0,1-1 0,-1 1 1,0 0-1,-1 0 0,1 0 0,-1 0 1,-1 0-1,1 1 0,-1-1 0,1 8 1,-1 79 29,-2-53 67,1-40 252,17-3-8691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03.227"/>
    </inkml:context>
    <inkml:brush xml:id="br0">
      <inkml:brushProperty name="width" value="0.05" units="cm"/>
      <inkml:brushProperty name="height" value="0.05" units="cm"/>
      <inkml:brushProperty name="color" value="#E71224"/>
    </inkml:brush>
  </inkml:definitions>
  <inkml:trace contextRef="#ctx0" brushRef="#br0">1 1 5747,'1'5'20930,"3"12"-19509,36-16-1397,-13 0 12,1-2-1,-1 0 0,47-10 1,-58 9-610,0 1 0,1 0 0,-1 1 1,18 2-1,11 0-1151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1.962"/>
    </inkml:context>
    <inkml:brush xml:id="br0">
      <inkml:brushProperty name="width" value="0.05" units="cm"/>
      <inkml:brushProperty name="height" value="0.05" units="cm"/>
      <inkml:brushProperty name="color" value="#E71224"/>
    </inkml:brush>
  </inkml:definitions>
  <inkml:trace contextRef="#ctx0" brushRef="#br0">0 1058 14198,'0'0'8623,"0"-7"-8225,0 4-378,0 0 0,1 0 0,-1 0 0,1 0 1,0 0-1,0 0 0,0 0 0,0 0 0,0 1 0,1-1 1,-1 0-1,1 1 0,0-1 0,-1 1 0,5-5 1,45-34 244,-40 33-237,538-368-907,-418 298 583,3 6 0,196-74 1,-189 98 256,3 6 0,265-41-1,-397 81 84,-9 1 15,1 0-1,-1 1 1,1-1 0,-1 1-1,1 0 1,0 0-1,-1 0 1,1 0-1,6 2 1,-21-9-16,0-1 1,1 1-1,0-2 0,0 1 1,-16-20-1,-8-6-1029,33 33 859,0 1 0,-1-1 0,1 1 0,0-1 0,0 1 0,-1 0-1,1 0 1,0 0 0,0 0 0,-1 0 0,1 0 0,0 0 0,0 0-1,-1 0 1,1 1 0,0-1 0,0 0 0,-1 1 0,1-1 0,0 1-1,0-1 1,0 1 0,-2 1 0,-21 14 238,18-9-102,1-1-1,0 0 0,1 1 0,0 0 1,0 0-1,0 1 0,1-1 1,0 1-1,-3 14 0,3-11 0,-1 0 0,0 0 0,-1 0 0,-8 13 0,2-10 87,-1-1 1,-1 0-1,0 0 0,0-1 0,-1-1 1,-31 19-1,-12 1-3358,73-38-5431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2.322"/>
    </inkml:context>
    <inkml:brush xml:id="br0">
      <inkml:brushProperty name="width" value="0.05" units="cm"/>
      <inkml:brushProperty name="height" value="0.05" units="cm"/>
      <inkml:brushProperty name="color" value="#E71224"/>
    </inkml:brush>
  </inkml:definitions>
  <inkml:trace contextRef="#ctx0" brushRef="#br0">80 1 15927,'0'0'4693,"-19"6"-4901,12-4 153,2 0 1,1-1 1,-1 1 0,0-1 0,1 1 0,0 0-1,-1 1 1,1-1 0,0 1 0,-7 6 0,10-8 45,1-1 1,0 1-1,-1-1 1,1 1-1,0 0 1,0-1-1,0 1 1,0 0-1,-1-1 1,1 1-1,0 0 1,0-1-1,0 1 1,0 0-1,1-1 1,-1 1-1,0 0 1,0-1-1,0 1 1,0 0-1,1-1 1,-1 1-1,0 0 1,1-1-1,-1 1 1,0-1-1,1 1 1,-1-1-1,1 2 1,3 2-18,0-1 1,0 1-1,1-1 0,-1 0 1,1 0-1,8 4 1,101 48-1008,-64-33 191,-1 3 1,-2 1-1,64 47 1,-105-68 782,1-1 0,-1 1 0,-1 1 0,1-1 0,-1 1 0,0 0 0,0 0 0,0 1 0,-1-1 0,0 1 0,-1 0 0,1 0 0,-1 0 0,-1 1 0,1-1 0,-1 1 0,-1-1 0,1 1 0,-1 0 0,-1 0 0,1 8 0,-1-12 98,-1-1 0,1 0-1,-1 1 1,1-1 0,-1 0 0,0 1-1,0-1 1,-1 0 0,1 0-1,-1 0 1,1 0 0,-1 0 0,0-1-1,0 1 1,-4 3 0,1 0 86,-1-1 0,-1 1 0,1-2 0,-1 1 0,0-1 0,-9 5 0,-13 3 505,0-1-1,-46 10 1,55-15-332,-6 1 233,-1 0 0,0-2 0,-1 0 0,-42 0 0,56-6-578,14-1-575,0 0 108,0-13-3531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2.728"/>
    </inkml:context>
    <inkml:brush xml:id="br0">
      <inkml:brushProperty name="width" value="0.05" units="cm"/>
      <inkml:brushProperty name="height" value="0.05" units="cm"/>
      <inkml:brushProperty name="color" value="#E71224"/>
    </inkml:brush>
  </inkml:definitions>
  <inkml:trace contextRef="#ctx0" brushRef="#br0">1 224 11269,'0'0'3938,"6"175"-1265,19-87-1872,13-14 527,0-18-543,6-13-657,-13-21-128,-6-19-673,-25-17-8979</inkml:trace>
  <inkml:trace contextRef="#ctx0" brushRef="#br0" timeOffset="1">20 0 16920,'0'0'4818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4.601"/>
    </inkml:context>
    <inkml:brush xml:id="br0">
      <inkml:brushProperty name="width" value="0.05" units="cm"/>
      <inkml:brushProperty name="height" value="0.05" units="cm"/>
      <inkml:brushProperty name="color" value="#004F8B"/>
    </inkml:brush>
  </inkml:definitions>
  <inkml:trace contextRef="#ctx0" brushRef="#br0">156 14 10549,'0'0'6718,"-21"30"-5915,-65 99-184,78-115-538,1-1 1,1 2-1,0-1 1,1 1-1,1 0 1,0 0-1,1 0 1,0 1 0,2-1-1,0 1 1,0-1-1,1 1 1,3 16-1,-1 18 71,-3-49-63,1 1 0,0-1 0,0 0-1,0 1 1,0-1 0,0 1-1,1-1 1,-1 1 0,0-1 0,1 0-1,-1 1 1,0-1 0,1 0-1,0 1 1,-1-1 0,2 2 0,0-3-35,-1 1 0,1-1 0,-1 1 0,0-1 1,1 0-1,-1 0 0,1 0 0,-1 0 0,1 0 1,-1 0-1,1 0 0,-1 0 0,1 0 0,-1-1 1,1 1-1,-1-1 0,2 0 0,11-5-5,-1-1 0,-1 0-1,1-1 1,-1 0 0,0-1 0,-1 0-1,0-1 1,-1 0 0,14-18-1,8-5-60,258-266 348,-261 260-664,-31 49 332,0-1 0,-1 0 0,1 0 0,-2 0-1,1 0 1,-1-1 0,-1 1 0,1-1 0,-2 0-1,1-1 1,-8 10 0,-15 25 84,18-24-51,0 0 0,2 1 0,0 0 1,2 1-1,0 0 0,-6 34 0,6-5-36,2 83-1,4-132 3,0 1 0,0 0 0,0-1-1,0 1 1,1 0 0,-1-1 0,0 1 0,1 0 0,-1-1 0,0 1-1,1-1 1,-1 1 0,1-1 0,-1 1 0,1-1 0,-1 1 0,1-1-1,0 1 1,-1-1 0,1 0 0,-1 1 0,1-1 0,0 0-1,-1 0 1,1 1 0,0-1 0,-1 0 0,1 0 0,0 0 0,-1 0-1,1 0 1,1 0 0,29 0-11,-23-1-49,3 1 32,-1-2 0,0 1 0,1-1 0,-1-1 1,0 0-1,0 0 0,-1-1 0,1 0 0,11-8 0,82-57-205,-79 52 133,19-14 104,-2-1 0,-1-2 0,-2-2 1,-2-2-1,48-62 0,-79 94 13,-4 5-15,0-1 0,0 1 0,-1 0 0,1 0 0,0 0 0,0 0 1,-1-1-1,1 1 0,-1 0 0,1 0 0,-1-1 0,0 1 0,1 0 0,-1-3 0,-7 1 0,-5 4 3,1 0-1,0 0 1,0 1 0,0 1-1,1 0 1,-1 0 0,1 1-1,-1 1 1,1-1 0,0 2-1,1-1 1,-1 1 0,-16 15-1,13-11 9,0 2 0,1-1-1,0 1 1,1 1 0,1 0 0,0 1-1,0 0 1,2 0 0,-8 17-1,11-19-17,2 0 0,0 1 0,0 0 0,1 0 0,0 0-1,1 0 1,1 0 0,0 0 0,3 18 0,-3-29 3,1 0 1,-1 0-1,0 0 0,1 0 1,0 0-1,-1 0 0,1 0 1,0 0-1,0-1 1,0 1-1,0 0 0,0-1 1,1 1-1,-1-1 0,0 1 1,1-1-1,-1 1 0,1-1 1,2 2-1,1-1 6,0 1 0,0-1 1,0 0-1,0 0 0,0-1 0,0 1 0,9 0 0,11 0 12,0-1 0,40-3 0,-42 0-45,12-2-85,1-2 0,-1-1 0,0-2 0,-1-2 0,47-20 0,20-6 16,-56 22-43,0 2-1,1 3 0,1 1 0,-1 2 1,53 0-1,-97 7 137,-1 0-1,0 0 1,1 0 0,-1 0-1,1 0 1,-1 0 0,0 0-1,1 1 1,-1-1 0,0 0-1,1 1 1,-1-1 0,0 1-1,1-1 1,-1 1 0,0 0-1,0 0 1,0-1-1,0 1 1,0 0 0,0 0-1,0 0 1,0 0 0,0 0-1,0 0 1,0 1 0,-1-1-1,2 2 1,-1 2 10,0-1 0,0 1 0,-1 0 0,0-1 0,0 1 1,0 0-1,-1 5 0,0 13 51,1-18 14,-1 0-1,1 1 1,-1-1-1,0 0 1,0 0-1,-1 0 1,0-1 0,0 1-1,0 0 1,0-1-1,-1 1 1,1-1 0,-7 8-1,2-4 36,0-1 0,-1 1 1,0-1-1,0-1 0,-1 1 0,-11 5 0,-6 2 115,-1-1 0,0-2 0,-51 14 0,59-19-105,0-1 0,-1-1 0,1-1 0,-24 1 0,42-4-122,0 0 1,0 0-1,0 0 1,1-1-1,-1 1 1,0 0-1,0 0 1,1-1-1,-1 1 1,0-1-1,1 1 1,-1-1-1,0 1 1,1-1-1,-1 1 1,0-1-1,1 1 1,-1-1-1,1 0 1,-1 1-1,1-1 1,0 0 0,-1 0-1,1 1 1,0-1-1,-1 0 1,1 0-1,0 1 1,0-1-1,0 0 1,0 0-1,0-1 1,0-28-497,0 25 218,0-26-3031,0 0-3135</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3.192"/>
    </inkml:context>
    <inkml:brush xml:id="br0">
      <inkml:brushProperty name="width" value="0.05" units="cm"/>
      <inkml:brushProperty name="height" value="0.05" units="cm"/>
      <inkml:brushProperty name="color" value="#E71224"/>
    </inkml:brush>
  </inkml:definitions>
  <inkml:trace contextRef="#ctx0" brushRef="#br0">505 0 17304,'0'0'2956,"-55"5"-2484,-179 27 414,225-30-813,0 0 1,0 0-1,0 1 1,1 1-1,-1-1 1,1 1-1,0 1 1,0-1-1,0 1 0,1 1 1,0-1-1,0 1 1,0 1-1,1-1 1,0 1-1,0 0 1,0 0-1,1 1 1,0 0-1,1 0 1,-7 17-1,9-23-54,-3 11 32,0 0 0,0 0-1,1 0 1,1 1 0,1-1-1,-1 1 1,2 0 0,0 0-1,1-1 1,0 1 0,3 17-1,-3-26-55,1 1-1,0-1 0,0 1 1,1-1-1,-1 1 0,1-1 1,1 0-1,-1 0 0,1 0 0,-1 0 1,1 0-1,1 0 0,-1-1 1,1 1-1,-1-1 0,1 0 1,1 0-1,-1-1 0,0 1 0,1-1 1,0 0-1,0 0 0,0-1 1,0 1-1,0-1 0,0 0 1,1 0-1,9 1 0,-11-2-48,0 0 0,0-1 0,0 1 0,0-1 0,0 0 0,1 0 0,-1-1 0,0 1 0,0-1 0,0 0 0,0 0 0,0 0 0,0 0-1,-1-1 1,1 0 0,0 0 0,-1 0 0,5-3 0,-1-2 15,-1 0-1,0 0 0,0 0 0,-1-1 1,0 0-1,-1 0 0,5-11 1,15-32 2,-15 29 39,1 1 1,1 0-1,1 1 1,0 0 0,2 1-1,18-21 1,-28 36 15,0 1 0,1-1 0,-1 1 0,1 0 0,0 0 0,0 0 1,0 0-1,0 1 0,0 0 0,1 0 0,-1 1 0,1 0 0,-1-1 0,1 2 0,0-1 0,-1 1 0,1 0 1,0 0-1,-1 0 0,1 1 0,0 0 0,-1 0 0,10 3 0,-5 0-24,0 0 1,-1 0-1,1 1 0,-1 0 1,0 1-1,0 0 0,-1 0 0,0 1 1,0 0-1,-1 0 0,12 15 0,-5-2-4,-1 1 0,-1 1 0,-1 0 0,-1 1 0,-1 0 0,-1 0 0,-1 0-1,-1 1 1,6 48 0,-6-1-9,-3 1-1,-8 83 0,4-141 30,-1 0-1,0 1 1,-1-1-1,0 0 1,-1-1-1,-1 1 0,0-1 1,-1 0-1,0 0 1,-1 0-1,-1-1 1,0 0-1,-1-1 0,-14 16 1,5-9 85,-2-1 0,0-1 0,-1 0 0,0-2 0,-1 0 0,-1-2 0,-29 13 0,22-13 137,0 0 0,-1-2 0,0-1-1,-1-2 1,0-1 0,0-2 0,0-1 0,0-1 0,-54-4-1,82 2-197,1-1-1,-1 1 1,0-1-1,1 1 1,0-1-1,-1-1 0,1 1 1,-1 0-1,1-1 1,0 1-1,0-1 1,0 0-1,0 0 0,0 0 1,0-1-1,1 1 1,-1-1-1,1 1 1,-1-1-1,1 0 0,0 0 1,0 0-1,0 0 1,-2-6-1,2-1-393,-1 0 1,1 0-1,1 1 1,0-1-1,0 0 0,1 0 1,1 0-1,1-12 0,3-12-3724</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4.910"/>
    </inkml:context>
    <inkml:brush xml:id="br0">
      <inkml:brushProperty name="width" value="0.05" units="cm"/>
      <inkml:brushProperty name="height" value="0.05" units="cm"/>
      <inkml:brushProperty name="color" value="#E71224"/>
    </inkml:brush>
  </inkml:definitions>
  <inkml:trace contextRef="#ctx0" brushRef="#br0">57 100 3265,'0'0'16040,"-10"-15"-14968,-37-63 713,57 82-1537,0 6-233,1 0 0,-2 1 1,1-1-1,-2 2 0,1 0 0,-1 0 0,-1 0 0,0 1 0,-1 0 0,-1 0 0,5 14 1,5 26 147,13 88 0,-19-87-89,17 58 1,-19-70 237,-8-46-294,0-1 0,-1 1 0,0 0 0,0-1 0,0 1 0,0 0 0,-1 0 0,1 1 0,-1-1 0,0 0 1,-4-3-1,-13-19 29,14 15-34,1 1-1,0-1 1,1 0 0,0 0-1,1-1 1,0 1 0,1-1 0,-1-12-1,0-98 170,3 79-147,0 37-35,0 0 0,0 0 1,1 0-1,0 0 0,0 0 1,0 1-1,1-1 0,0 0 1,0 1-1,0-1 0,1 1 0,0 0 1,0 0-1,0 0 0,4-5 1,1 3-46,0 0 0,0 0 1,0 0-1,1 1 0,0 1 1,0 0-1,14-7 0,5 0-169,-1 1 0,1 1-1,40-9 1,-52 16 129,0 0 0,0 1-1,0 1 1,1 0 0,-1 2 0,0-1-1,29 7 1,-38-5 71,-1 1 0,1 0 0,0 0 1,-1 1-1,0-1 0,1 2 0,-2-1 0,1 1 0,0 0 0,-1 0 0,0 0 1,0 1-1,-1-1 0,6 10 0,8 13 50,25 53 0,-40-76-28,72 176 279,-52-119-34,2-2 0,41 70 0,-59-115-288</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5.249"/>
    </inkml:context>
    <inkml:brush xml:id="br0">
      <inkml:brushProperty name="width" value="0.05" units="cm"/>
      <inkml:brushProperty name="height" value="0.05" units="cm"/>
      <inkml:brushProperty name="color" value="#E71224"/>
    </inkml:brush>
  </inkml:definitions>
  <inkml:trace contextRef="#ctx0" brushRef="#br0">1 1 13638,'0'0'5315,"57"204"-4547,-32-105 561,13 3-465,-7-12 96,7-16-912,-13-18 81,-6-19-129,-13-17 0,-6-40-2546,0-22-4433</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5.619"/>
    </inkml:context>
    <inkml:brush xml:id="br0">
      <inkml:brushProperty name="width" value="0.05" units="cm"/>
      <inkml:brushProperty name="height" value="0.05" units="cm"/>
      <inkml:brushProperty name="color" value="#E71224"/>
    </inkml:brush>
  </inkml:definitions>
  <inkml:trace contextRef="#ctx0" brushRef="#br0">25 127 16408,'0'0'5522,"-25"164"-11701</inkml:trace>
  <inkml:trace contextRef="#ctx0" brushRef="#br0" timeOffset="1">673 1267 13014,'0'0'11651,"-9"-27"-11022,3 10-496,-3-6 40,1-2 0,1 1 1,2-1-1,0 0 0,2 0 0,-1-35 0,3-141 130,3-248-406,-1 412 62,1 0 0,2 1 1,2-1-1,1 1 0,2 0 0,18-49 0,-25 81 29,0 0-1,0 1 1,1-1-1,-1 1 0,1-1 1,-1 1-1,1 0 1,0 0-1,0 0 0,1 0 1,-1 1-1,0-1 0,1 1 1,0 0-1,-1 0 1,1 0-1,0 1 0,0-1 1,0 1-1,5-1 1,5-1-442,0 2 1,0 0 0,0 0 0,20 2 0,-8 0-1061,-25-1 1291,0 0 0,0 0 0,-1-1 0,1 1 0,0 0 0,0 0 0,0 0 0,0 1 0,0-1 0,0 0 0,0 0 0,-1 0 0,1 1 1,0-1-1,0 0 0,0 1 0,0-1 0,-1 1 0,1-1 0,1 1 0,5 21-8000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6.009"/>
    </inkml:context>
    <inkml:brush xml:id="br0">
      <inkml:brushProperty name="width" value="0.05" units="cm"/>
      <inkml:brushProperty name="height" value="0.05" units="cm"/>
      <inkml:brushProperty name="color" value="#E71224"/>
    </inkml:brush>
  </inkml:definitions>
  <inkml:trace contextRef="#ctx0" brushRef="#br0">1 0 8468,'0'0'16615,"358"66"-16615,-245-64-368,-81-2-2769,-20 0-6179</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6.390"/>
    </inkml:context>
    <inkml:brush xml:id="br0">
      <inkml:brushProperty name="width" value="0.05" units="cm"/>
      <inkml:brushProperty name="height" value="0.05" units="cm"/>
      <inkml:brushProperty name="color" value="#E71224"/>
    </inkml:brush>
  </inkml:definitions>
  <inkml:trace contextRef="#ctx0" brushRef="#br0">107 337 12790,'0'0'4594,"6"164"-2081,1-62-768,5-8 704,7-12-1232,0-14-449,-7-15-656,1-16-224,-13-20-32</inkml:trace>
  <inkml:trace contextRef="#ctx0" brushRef="#br0" timeOffset="1">13 43 4594,'0'0'19849,"-13"-40"-19128,13 37 655</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6.735"/>
    </inkml:context>
    <inkml:brush xml:id="br0">
      <inkml:brushProperty name="width" value="0.05" units="cm"/>
      <inkml:brushProperty name="height" value="0.05" units="cm"/>
      <inkml:brushProperty name="color" value="#E71224"/>
    </inkml:brush>
  </inkml:definitions>
  <inkml:trace contextRef="#ctx0" brushRef="#br0">309 151 9316,'0'0'9655,"-22"-25"-7422,-68-75 163,60 77 24,29 22-2363,0 1-1,0-1 1,0 1 0,0 0-1,0 0 1,0-1 0,0 1-1,0 0 1,0 0 0,0 0-1,0 0 1,-1 0 0,1 0-1,0 0 1,0 1 0,0-1-1,-1 1 1,0 0-45,0 1 1,0-1-1,0 1 0,0-1 1,1 1-1,-1 0 0,1 0 1,-1 0-1,1 0 1,0 0-1,0 0 0,-1 0 1,0 4-1,-3 4 158,-11 15-93,1 0 0,1 2 1,1-1-1,2 2 0,0 0 0,2 0 0,1 1 0,1-1 1,2 2-1,1-1 0,-1 49 0,5-75-74,-1 20 55,2 1 0,0-1 0,8 40 0,-7-56-62,1 1 1,-1-1-1,1 0 0,0 0 0,1-1 1,0 1-1,0-1 0,0 0 0,1 0 1,0 0-1,0 0 0,0-1 0,1 0 0,12 9 1,-2-4-130,0-1-1,1-1 1,0 0 0,1-2 0,0 0 0,0 0 0,0-2 0,0 0 0,31 2 0,-19-4-1285,0-1 0,1-2 0,-1 0 1,53-11-1,-78 11 436,1-1-1,0 0 1,-1 0 0,1-1-1,-1 1 1,8-5 0,-9 4 38,39-20-10504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7.089"/>
    </inkml:context>
    <inkml:brush xml:id="br0">
      <inkml:brushProperty name="width" value="0.05" units="cm"/>
      <inkml:brushProperty name="height" value="0.05" units="cm"/>
      <inkml:brushProperty name="color" value="#E71224"/>
    </inkml:brush>
  </inkml:definitions>
  <inkml:trace contextRef="#ctx0" brushRef="#br0">520 46 11013,'0'0'10568,"-64"-10"-8455,-203-24-353,258 33-1657,0 1-1,0 0 1,1 0-1,-1 1 1,0 0-1,0 0 0,0 1 1,0 0-1,1 1 1,-16 6-1,20-6-37,-1 0 0,1 0 0,0 0 0,0 1 1,0 0-1,1 0 0,-1 0 0,1 0 0,0 0 0,-3 6 0,1-2 19,1-1-50,1-1 0,-1 0 0,1 1 0,1 0 0,-1-1 0,1 1 0,0 0 0,1 0 0,0 0 0,0 1 0,0-1 0,1 0 0,0 0 0,1 8 0,0-9-41,0-1-1,0 0 1,0 0 0,1 0-1,-1 0 1,1 0 0,1 0-1,-1 0 1,1-1 0,-1 1-1,1-1 1,1 1-1,-1-1 1,0 0 0,1 0-1,0-1 1,0 1 0,7 4-1,2 0-260,0 0 0,0-1 0,1 0 0,0-1 0,0-1 0,1 0 0,-1-1-1,1-1 1,0 0 0,0-1 0,0 0 0,0-1 0,19-2 0,-29 0 171,-1 0 0,0 0 0,1-1 0,-1 1 0,0-1 0,0 0 0,5-4 0,-5 4 150,-1-1 0,1 1 0,1 0 0,-1 0 0,0 0 0,0 1 1,1 0-1,-1-1 0,1 2 0,-1-1 0,1 0 0,8 1 0,-4 2 6,0 0 0,0 0 0,0 1-1,0 1 1,-1-1 0,0 2 0,1-1 0,-2 1-1,1 0 1,0 0 0,-1 1 0,7 7-1,20 13 80,-5-5-312,85 55 684,-104-70-848,0-1 1,0 0-1,1-1 0,-1 0 0,1 0 1,0-1-1,0-1 0,0 0 0,14 1 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7.463"/>
    </inkml:context>
    <inkml:brush xml:id="br0">
      <inkml:brushProperty name="width" value="0.05" units="cm"/>
      <inkml:brushProperty name="height" value="0.05" units="cm"/>
      <inkml:brushProperty name="color" value="#E71224"/>
    </inkml:brush>
  </inkml:definitions>
  <inkml:trace contextRef="#ctx0" brushRef="#br0">1 0 13526,'0'0'1769,"7"31"-595,-5-24-1096,13 55 1088,42 107-1,37 77 1812,-84-225-2353,-6-36 211,-1 0-749,1 1-88,1 1-1,0 0 1,1 0 0,0 0-1,1 1 1,1 0-1,0 0 1,0 1 0,1 0-1,1 0 1,0 1-1,0 0 1,20-13 0,-4 3-219,1 2 0,2 0 1,-1 2-1,56-21 1,-68 31 204,0 1 0,1 0 0,28-4 0,-39 8 30,0 1 0,-1-1 0,1 1 0,0 0 0,0 1 0,0 0 0,-1 0 0,1 0 0,0 0 0,-1 1 0,1 0 0,-1 0 0,0 0 0,6 4 0,0 4 139,-1 1 0,0 0 0,-1 0 0,0 1 0,0 1 0,-2-1 1,1 1-1,9 26 0,2-1 275,-10-20-282,1 0 0,1-1 0,22 27 0,-29-39-312,0-1 0,0 0 0,0 0 0,1 0 0,0-1 0,0 0-1,0 1 1,0-2 0,0 1 0,0-1 0,1 0 0,-1 0 0,1 0 0,0-1-1,0 1 1,-1-2 0,12 2 0,7-2-6805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7.797"/>
    </inkml:context>
    <inkml:brush xml:id="br0">
      <inkml:brushProperty name="width" value="0.05" units="cm"/>
      <inkml:brushProperty name="height" value="0.05" units="cm"/>
      <inkml:brushProperty name="color" value="#E71224"/>
    </inkml:brush>
  </inkml:definitions>
  <inkml:trace contextRef="#ctx0" brushRef="#br0">422 0 12262,'0'0'9124,"-377"178"-7123,333-112-353,44-1 49,0-9-1393,63-10 17,56-15-321,26-20-97,0-11-559,-7 0-1409,-94-14-3281,-19-14-4067</inkml:trace>
  <inkml:trace contextRef="#ctx0" brushRef="#br0" timeOffset="1">1077 311 10469,'0'0'5762,"18"162"-3553,1-134 0,13-11-1024,-1-14-753,1-3-432,-20 0-1472,1-9-7509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4.997"/>
    </inkml:context>
    <inkml:brush xml:id="br0">
      <inkml:brushProperty name="width" value="0.05" units="cm"/>
      <inkml:brushProperty name="height" value="0.05" units="cm"/>
      <inkml:brushProperty name="color" value="#004F8B"/>
    </inkml:brush>
  </inkml:definitions>
  <inkml:trace contextRef="#ctx0" brushRef="#br0">699 1 15063,'0'0'3890,"-107"218"-1681,12-80-513,14 10-1007,11-13-545,14-7 64,12-18-416,6-16 144,7-24-32,5-24-288,-5-21-225,6-16 353,-7-9-528,-5-12-1137,24-19-1633,0-14-1872</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8.156"/>
    </inkml:context>
    <inkml:brush xml:id="br0">
      <inkml:brushProperty name="width" value="0.05" units="cm"/>
      <inkml:brushProperty name="height" value="0.05" units="cm"/>
      <inkml:brushProperty name="color" value="#E71224"/>
    </inkml:brush>
  </inkml:definitions>
  <inkml:trace contextRef="#ctx0" brushRef="#br0">448 0 14503,'0'0'5840,"-66"16"-2906,-207 55-1136,265-69-1705,-1 1-1,1 0 1,0 0 0,-1 1-1,1 0 1,1 0-1,-1 1 1,1 0-1,-1 0 1,-7 8-1,13-11-39,1 1 0,-1 0 0,1 0 1,-1 0-1,1 0 0,0 0 0,0 0 0,0 0 0,1 0 0,-1 1 0,1-1 1,0 0-1,0 0 0,0 1 0,0 3 0,0 2 51,0-6-95,1 1-1,-1-1 0,0 0 1,1 1-1,0-1 1,0 0-1,0 0 1,0 1-1,0-1 1,0 0-1,1 0 1,0 0-1,-1-1 1,1 1-1,0 0 1,1-1-1,3 5 1,0-3-12,-1 0 0,1 0-1,0 0 1,0-1 0,0 0 0,1 0 0,-1 0 0,10 1 0,12 2-234,1-1 0,0-1-1,37 0 1,-51-4 13,21 3-420,54 0-2198,-83-3 2387,0-1 0,0 1 0,-1-1 0,1-1 0,0 1-1,-1-1 1,1 0 0,-1-1 0,0 1 0,7-5 0,-11 5 343,1-1 0,-1 1 0,0-1 0,0 0 0,0 0 0,0 1 0,-1-1 0,1-1 1,-1 1-1,0 0 0,0 0 0,0 0 0,0-1 0,0 1 0,-1-1 0,1 1 0,-1 0 0,0-1 0,0 1 1,0-1-1,-2-6 0,2-6 3326,0 23-535,0 13-1808,-1 27 890,11 79 0,-8-112-1668,0-1 0,1 0 0,0-1 1,1 1-1,1-1 0,0 1 0,1-1 1,0-1-1,1 1 0,0-1 0,10 13 0,-14-22-115,-1 1 0,1-1-1,0 0 1,0 0-1,-1 0 1,1 0-1,1 0 1,-1-1-1,0 0 1,0 1-1,1-1 1,-1 0-1,0 0 1,1-1-1,-1 1 1,1-1 0,-1 0-1,5 0 1,8-3-2214,-9-14-3991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18.513"/>
    </inkml:context>
    <inkml:brush xml:id="br0">
      <inkml:brushProperty name="width" value="0.05" units="cm"/>
      <inkml:brushProperty name="height" value="0.05" units="cm"/>
      <inkml:brushProperty name="color" value="#E71224"/>
    </inkml:brush>
  </inkml:definitions>
  <inkml:trace contextRef="#ctx0" brushRef="#br0">114 0 23803,'0'0'4802,"-113"42"-11749</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1.135"/>
    </inkml:context>
    <inkml:brush xml:id="br0">
      <inkml:brushProperty name="width" value="0.05" units="cm"/>
      <inkml:brushProperty name="height" value="0.05" units="cm"/>
      <inkml:brushProperty name="color" value="#E71224"/>
    </inkml:brush>
  </inkml:definitions>
  <inkml:trace contextRef="#ctx0" brushRef="#br0">1 1065 8564,'0'0'11213,"9"1"-10247,10 2-361,0 0 1,-1-2 0,1 0-1,0-2 1,-1 0-1,1-1 1,32-7 0,-11-9-366,0-3 0,-1 0 0,-2-3 0,0-1 0,-2-2 0,0-1 0,53-59 0,-19 11-285,-4-4 0,68-109 0,-45 57-331,88-141-129,-173 268 508,-1 0 0,1 1 0,-1-1 0,1 0 0,-1-1 0,-1 1 0,1 0 0,-1 0 0,2-9-1,-3 14 223,0 9-52,-3 405 79,7 471 403,4-748-529,1 45 1042,-25-182-786,-129-2-190,-191 7-310,253 6-10,1 5 0,-100 31 1,105-25 73,68-19 54,8-3 45,5 0-200,338-24-583,-133 4 759,715-4 1625</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1.511"/>
    </inkml:context>
    <inkml:brush xml:id="br0">
      <inkml:brushProperty name="width" value="0.05" units="cm"/>
      <inkml:brushProperty name="height" value="0.05" units="cm"/>
      <inkml:brushProperty name="color" value="#E71224"/>
    </inkml:brush>
  </inkml:definitions>
  <inkml:trace contextRef="#ctx0" brushRef="#br0">1 12 14759,'0'0'10861,"70"-2"-10498,234-5-235,-216 5-168,194 3 141,-268-1-112,-9 0 12,0-1 0,0 1 0,0 1 0,-1-1-1,1 1 1,0 0 0,0 0 0,-1 0 0,1 0 0,-1 1 0,9 4 0,-7 4-669,-5-10 559,-1 1 1,0 0-1,0-1 0,1 1 0,-1-1 0,0 1 1,1-1-1,-1 0 0,0 1 0,1-1 0,-1 1 1,1-1-1,-1 0 0,0 1 0,1-1 0,-1 0 1,1 1-1,-1-1 0,1 0 0,-1 0 0,1 1 1,0-1-1,-1 0 0,1 0 0,-1 0 0,1 0 1,-1 0-1,2 0 0,17 4-6870,0-2-5782</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2.517"/>
    </inkml:context>
    <inkml:brush xml:id="br0">
      <inkml:brushProperty name="width" value="0.05" units="cm"/>
      <inkml:brushProperty name="height" value="0.05" units="cm"/>
      <inkml:brushProperty name="color" value="#E71224"/>
    </inkml:brush>
  </inkml:definitions>
  <inkml:trace contextRef="#ctx0" brushRef="#br0">895 1 12294,'0'0'12605,"13"3"-12239,-8-1-362,1 0 0,-1 0 0,1 0 0,-1 1 0,0-1 0,0 1 0,0 1 0,0-1 0,-1 0 1,1 1-1,-1 0 0,0 0 0,0 1 0,0-1 0,-1 1 0,0 0 0,1 0 0,-2 0 0,1 0 0,3 10 0,5 20 47,-2 1-1,-2 0 1,-1 0-1,-2 1 1,-1 0-1,-4 60 1,1-75-23,1-5 2,-2-1 0,1 1 1,-2-1-1,0 1 0,-1-1 1,-1 0-1,0 0 0,-1 0 0,-1-1 1,0 0-1,-2 0 0,1 0 1,-11 14-1,-21 25 235,-3-2-1,-58 58 1,70-81-24,-2-1 1,0-2-1,-2-1 0,-63 35 1,82-53-216,-1-1 0,0 0-1,0-1 1,0 0 0,-1-1 0,-29 2 0,-102-3 323,86-4-177,49 1-136,-1-1 0,1 1 0,0-2 0,0 0 0,0-1 0,0 0 0,0-1 1,0 0-1,1-1 0,0-1 0,0 0 0,-22-14 0,31 17-21,1 0 0,-1 0-1,1 0 1,-1 0 0,1-1-1,0 1 1,0-1 0,1 1 0,-1-1-1,1 0 1,-1 1 0,1-1-1,1 0 1,-1 0 0,0-5 0,1-66-176,1 44 38,0 24 114,0 1 0,0 0-1,0 0 1,1 0 0,0 0 0,0 1-1,0-1 1,1 0 0,0 1 0,0-1-1,1 1 1,-1 0 0,1 0 0,0 1-1,0-1 1,1 1 0,-1 0 0,9-6-1,12-8-50,1 1-1,43-21 1,-26 14 36,-18 10-50,1 1 0,0 1 0,0 1 1,1 2-1,45-10 0,-27 11-85,0 2 0,81 1-1,-92 5 173,11-1-99,56 8 0,-86-5 64,0 1 1,0 0 0,0 1 0,0 1 0,-1 0 0,0 1 0,20 12 0,-8-1-9,-1 1 0,-1 1 0,-1 2-1,-1 0 1,36 45 0,81 130 48,-125-174 82,-2 1-1,0 0 0,-2 1 1,0 0-1,-2 0 1,-1 1-1,0 0 0,-2 0 1,-1 1-1,-1 0 0,-1 41 993,-2-73-1729,0-10-1160,0 1-2641,0-1-2275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2.899"/>
    </inkml:context>
    <inkml:brush xml:id="br0">
      <inkml:brushProperty name="width" value="0.05" units="cm"/>
      <inkml:brushProperty name="height" value="0.05" units="cm"/>
      <inkml:brushProperty name="color" value="#E71224"/>
    </inkml:brush>
  </inkml:definitions>
  <inkml:trace contextRef="#ctx0" brushRef="#br0">1 25 4082,'0'0'15266,"56"-4"-13997,189-11-255,141 9 739,-238 8-1668,-147-2-71,-1 2-1222,0-1 997,1-1 0,-1 0 0,0 1 0,0-1 0,-1 1 0,1-1 0,0 0 0,0 1 0,0-1 0,0 0 0,0 1 0,0-1 0,0 0 1,-1 1-1,1-1 0,0 0 0,0 1 0,0-1 0,-1 0 0,1 0 0,0 1 0,0-1 0,-1 0 0,1 0 0,0 1 0,-1-1 0,1 0 0,0 0 0,-1 0 0,1 0 0,0 1 0,-1-1 0,1 0 0,0 0 0,-1 0 0,1 0 0,0 0 0,-1 0 0,1 0 0,-1 0 0,1 0 1,0 0-1,-1 0 0,-26 5-7356</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3.346"/>
    </inkml:context>
    <inkml:brush xml:id="br0">
      <inkml:brushProperty name="width" value="0.05" units="cm"/>
      <inkml:brushProperty name="height" value="0.05" units="cm"/>
      <inkml:brushProperty name="color" value="#E71224"/>
    </inkml:brush>
  </inkml:definitions>
  <inkml:trace contextRef="#ctx0" brushRef="#br0">0 4 11477,'0'0'13014,"8"2"-12075,31 5-612,1-2-1,-1-2 1,1-1-1,53-5 0,-5 1-181,489-7 917,-576 9-894,-1 0-166,0 0 0,0 0 0,0 0 0,0-1 1,1 1-1,-1 0 0,0 0 0,0 0 0,0-1 0,0 1 0,0 0 0,0 0 1,0 0-1,0-1 0,0 1 0,0 0 0,0 0 0,0-1 0,0 1 0,0 0 0,0 0 1,0 0-1,0-1 0,0 1 0,0 0 0,0 0 0,0-1 0,-1 1 0,1 0 0,0 0 1,0 0-1,0 0 0,0-1 0,0 1 0,-1 0 0,1 0 0,0 0 0,0 0 1,0 0-1,0-1 0,-1 1 0,1 0 0,0 0 0,0 0 0,0 0 0,-1 0 0,1 0 1,0 0-1,0 0 0,-1 0 0,1 0 0,0 0 0,0 0 0,0 0 0,-1 0 0,1 0 1,0 0-1,-11 1-296,1 0 1,0 1 0,0 0-1,0 0 1,1 1 0,-12 5-1,8-3-946,-1-1 0,1 0 0,-17 3 0,10-6-5627</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4.793"/>
    </inkml:context>
    <inkml:brush xml:id="br0">
      <inkml:brushProperty name="width" value="0.05" units="cm"/>
      <inkml:brushProperty name="height" value="0.05" units="cm"/>
      <inkml:brushProperty name="color" value="#E71224"/>
    </inkml:brush>
  </inkml:definitions>
  <inkml:trace contextRef="#ctx0" brushRef="#br0">299 1 15799,'0'0'10023,"-40"35"-9273,40-35-750,-166 160 737,157-150-682,0 1 1,0 1 0,1-1-1,1 1 1,0 1-1,1-1 1,0 1 0,1 1-1,0-1 1,1 0 0,1 1-1,0 0 1,1 0 0,-1 25 0,2-27 21,0-2-52,-2 16 123,2 1 0,1 40 0,1-60-126,0 0 1,0 0-1,0 0 0,1-1 0,0 1 1,0 0-1,1-1 0,0 1 0,0-1 1,0 0-1,1 0 0,0 0 0,0 0 1,8 7-1,1-2-22,0-1 1,1 0-1,1-1 1,-1-1-1,2-1 0,-1 0 1,1 0-1,0-2 1,0 0-1,0-1 0,30 4 1,-29-6-207,0 0 1,1-1 0,-1-1-1,1 0 1,-1-2-1,0 0 1,1-1 0,-1 0-1,0-2 1,-1 0 0,25-11-1,-37 14-90,72-42-2962,-43 14-36,-31 26 2439,1 1 1,-1 0-1,0-1 1,1 0 0,-2 1-1,1-1 1,2-8 0,3-11-6136</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5.166"/>
    </inkml:context>
    <inkml:brush xml:id="br0">
      <inkml:brushProperty name="width" value="0.05" units="cm"/>
      <inkml:brushProperty name="height" value="0.05" units="cm"/>
      <inkml:brushProperty name="color" value="#E71224"/>
    </inkml:brush>
  </inkml:definitions>
  <inkml:trace contextRef="#ctx0" brushRef="#br0">77 274 7491,'0'0'8844,"24"26"-7696,-5-5-881,-1 1 10,1-1 1,2-1 0,0-1 0,1 0-1,1-2 1,0-1 0,30 16 0,-6-11-97,0-3 1,2-1-1,0-3 0,0-2 1,2-2-1,-1-2 1,103 2-1,-151-10-173,0 0 1,1 0-1,-1 0 0,0 0 0,0 0 0,1 0 1,-1-1-1,0 1 0,0-1 0,1 0 1,-1 0-1,0 1 0,0-1 0,0-1 1,0 1-1,0 0 0,0 0 0,0-1 0,-1 1 1,1-1-1,0 1 0,-1-1 0,1 0 1,-1 0-1,0 0 0,0 0 0,1 0 0,-1 0 1,1-3-1,0-3 44,-1-1 0,0 0-1,0 0 1,0 0 0,-1 0 0,-2-12 0,2-7-16,-1 20 0,1 0 0,-1 0 0,0 1 0,-1-1-1,0 0 1,0 1 0,-1-1 0,0 1 0,0 0 0,0 0 0,-1 0 0,-8-12 0,-5 0 111,1 0 1,-34-29 0,29 29-135,-17-17 79,-2 2 0,-1 2-1,-67-39 1,89 60 109,-1 1-1,0 1 1,0 0 0,-1 2-1,0 0 1,0 2-1,-1 0 1,1 1 0,-1 2-1,0 0 1,-24 1-1,36 2-133,-1 1-1,1 0 1,0 0-1,1 1 1,-1 0-1,0 1 1,1 0-1,0 1 0,0 0 1,0 0-1,0 1 1,1 0-1,0 0 1,0 1-1,-12 14 1,12-12-21,1 1 1,-1 0 0,2 0 0,-1 0 0,2 1-1,-1 0 1,1 0 0,1 0 0,0 1-1,1-1 1,0 1 0,0 0 0,0 14 0,3-20-50,-1 1-44,0 0-1,1-1 0,0 1 1,0 0-1,1 0 0,0-1 0,2 11 1,-1-15 1,-1 0 1,0 0-1,1 1 0,-1-2 1,1 1-1,0 0 1,-1 0-1,1 0 0,0-1 1,0 1-1,0-1 1,0 0-1,1 0 0,-1 1 1,0-1-1,0 0 1,1-1-1,-1 1 1,1 0-1,-1-1 0,0 1 1,1-1-1,3 0 1,57 4-1932,-12-5-3930,-13-1-4452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5.525"/>
    </inkml:context>
    <inkml:brush xml:id="br0">
      <inkml:brushProperty name="width" value="0.05" units="cm"/>
      <inkml:brushProperty name="height" value="0.05" units="cm"/>
      <inkml:brushProperty name="color" value="#E71224"/>
    </inkml:brush>
  </inkml:definitions>
  <inkml:trace contextRef="#ctx0" brushRef="#br0">0 38 7459,'18'31'4829,"2"3"-3844,86 171 1965,-89-168-2161,-7-18-184,-1 0 0,-1 0 0,0 1 0,-2 0 0,0 1 1,-1-1-1,3 36 704,-24-67 148,7 0-1236,0 0 0,1-1 0,0 0 0,1 0 0,0 0 1,1-1-1,1 0 0,0 0 0,1 0 0,0-1 0,1 0 1,-3-27-1,4 29-224,2 0-1,-1 0 1,2 0 0,-1 0-1,2 0 1,0 0 0,0 1 0,1-1-1,0 0 1,1 1 0,0 0-1,1 0 1,0 0 0,1 0 0,14-18-1,-9 16-55,2 0 0,0 1 0,0 0 0,1 1-1,0 1 1,1 0 0,0 1 0,1 1 0,23-10-1,-30 15 40,-1 0 0,1 0-1,0 1 1,0 0-1,0 0 1,0 1-1,1 0 1,-1 1-1,0 0 1,0 0-1,0 1 1,1 0-1,-1 1 1,0 0-1,0 0 1,-1 1-1,1 0 1,0 1-1,-1 0 1,15 9-1,0 5 59,1 1 0,-2 2 0,-1 0-1,34 43 1,62 108 396,-54-75-181,-34-68-55,-28-29-263,0 1 0,-1 0 1,1-1-1,0 1 1,0-1-1,0 1 0,0-1 1,0 1-1,0-1 0,0 0 1,-1 1-1,1-1 0,0 0 1,0 0-1,0 0 0,0 0 1,0 0-1,0 0 0,0 0 1,0 0-1,0 0 0,0 0 1,0-1-1,0 1 1,0 0-1,0-1 0,0 1 1,0 0-1,0-1 0,0 1 1,-1-1-1,1 0 0,0 1 1,0-1-1,-1 0 0,1 1 1,0-1-1,-1 0 0,2-1 1,9-22-6374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5.350"/>
    </inkml:context>
    <inkml:brush xml:id="br0">
      <inkml:brushProperty name="width" value="0.05" units="cm"/>
      <inkml:brushProperty name="height" value="0.05" units="cm"/>
      <inkml:brushProperty name="color" value="#004F8B"/>
    </inkml:brush>
  </inkml:definitions>
  <inkml:trace contextRef="#ctx0" brushRef="#br0">0 1 10213,'0'0'11861,"346"56"-11333,-251-39-528,-20 0-384,-18-5-864</inkml:trace>
  <inkml:trace contextRef="#ctx0" brushRef="#br0" timeOffset="1">843 94 10981,'0'0'9242,"-4"37"-7914,1-3-1080,1-4-77,-2 1 1,-1-1-1,-1 0 0,-2-1 0,-22 57 0,14-47-88,9-17-42,-2-1 1,-1 0-1,0 0 0,-1-1 0,-2-1 0,-24 32 0,36-50-27,0 0-1,0 0 1,0 0-1,0 0 1,0 0-1,0 0 1,-1 0-1,1 0 1,0-1-1,0 1 1,-1 0-1,1-1 1,-1 1-1,1-1 1,0 0-1,-1 1 1,-1-1-1,2 0 3,1 0 0,-1-1 0,0 1 0,1 0 0,-1 0 0,1-1 0,-1 1 0,1-1 0,0 1 0,-1-1 0,1 1 0,-1-1 0,1 1 0,0-1 0,-1 1 0,1-1 0,0 1 0,-1-1 0,1 1 0,0-1 0,0 0 0,0 1 0,0-1 0,0 1 0,-1-1 0,1-1 0,0-5 82,0-1 0,0 1 0,1 0 0,0 0-1,3-12 1,-2 13-79,0 0 1,0 0-1,0 1 0,1-1 0,0 1 1,1-1-1,-1 1 0,1 0 0,0 0 1,0 0-1,7-5 0,4-3 2,2 0 0,20-12 0,19-10-150,1 3 0,94-38 0,-118 57 12,0 2 0,1 1 0,1 1 0,-1 2 0,1 1 0,48 0 0,-82 6 25,0 0 1,0 0 0,0 0 0,0 0-1,0 1 1,0-1 0,0 0-1,0 1 1,-1-1 0,1 0 0,0 1-1,0-1 1,-1 1 0,1 0-1,0-1 1,0 1 0,-1 0 0,1-1-1,-1 1 1,1 0 0,-1-1-1,1 1 1,-1 0 0,1 0 0,-1 0-1,0 0 1,1-1 0,-1 1-1,0 0 1,0 0 0,0 0-1,1 0 1,-1 0 0,0 0 0,0 0-1,0 0 1,-1 0 0,1 0-1,0-1 1,0 1 0,0 0 0,-1 0-1,1 0 1,-1 1 0,0 9-2354,1 9-4160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5.920"/>
    </inkml:context>
    <inkml:brush xml:id="br0">
      <inkml:brushProperty name="width" value="0.05" units="cm"/>
      <inkml:brushProperty name="height" value="0.05" units="cm"/>
      <inkml:brushProperty name="color" value="#E71224"/>
    </inkml:brush>
  </inkml:definitions>
  <inkml:trace contextRef="#ctx0" brushRef="#br0">209 1339 18392,'0'0'6996,"-35"-37"-5350,-5-6-926,-58-82 0,93 117-638,0 0-1,1 0 0,0-1 0,0 1 1,1-1-1,1 0 0,-1 0 1,1 0-1,1-1 0,0 1 0,0 0 1,1-19-1,1-5 14,1-1 0,2 1 0,2 0 0,0 0 1,3 1-1,0 0 0,2 0 0,2 1 0,0 0 0,2 1 1,30-44-1,23-28-482,4 4 1,4 3 0,4 3-1,104-92 1,-181 182 229,-2 50-952,0-28 800,0 0 1,-4 25-1,2-39-10,0 1 0,0-1 0,-1 0 0,0 0 0,0 0 0,-1 0 0,0 0 0,0 0 0,0-1 0,-8 11 0,-20 21-6602</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6.297"/>
    </inkml:context>
    <inkml:brush xml:id="br0">
      <inkml:brushProperty name="width" value="0.05" units="cm"/>
      <inkml:brushProperty name="height" value="0.05" units="cm"/>
      <inkml:brushProperty name="color" value="#E71224"/>
    </inkml:brush>
  </inkml:definitions>
  <inkml:trace contextRef="#ctx0" brushRef="#br0">0 101 18921,'0'0'3740,"63"-16"-3724,201-49-35,-242 60 2,-1 0 0,0 1 0,1 1 0,0 2-1,27 0 1,-17 2-96,-3-2-63,-13 1-110,-1-1 1,1 2 0,26 4 0,-38-4 236,0 0 0,1 0 0,-1 1 0,0 0 0,0-1 0,0 2 0,0-1-1,0 0 1,0 1 0,-1-1 0,1 1 0,-1 0 0,0 0 0,0 1 0,0-1 0,0 1-1,3 5 1,-1 3 86,0 0-1,0 0 1,-1 1-1,-1-1 0,0 1 1,-1 0-1,0 0 1,-1 20-1,3 13 599,2 0 419,1-1-1,26 86 0,-27-116-913,-1 0-1,2-1 1,0 0-1,1 0 1,0 0-1,1-1 1,1 0-1,0-1 1,1 0 0,0 0-1,24 18 1,-33-28-133,1 0 0,-1-1 0,0 1 1,0-1-1,1 1 0,-1-1 0,0 0 1,1 0-1,-1 0 0,1-1 0,0 1 0,-1-1 1,4 1-1,-6-1-17,1 0 1,-1 0-1,0-1 0,0 1 1,1 0-1,-1 0 0,0 0 0,0-1 1,1 1-1,-1 0 0,0 0 1,0-1-1,0 1 0,0 0 1,1 0-1,-1-1 0,0 1 1,0 0-1,0-1 0,0 1 1,0 0-1,0 0 0,0-1 1,0 1-1,0 0 0,0-1 0,0 1 1,0 0-1,0-1 0,0 1 1,0 0-1,0-1 0,0 1 1,0 0-1,-1-1 0,1-3-129,1-6-262,-1-21-1903,-4 10-1986,-12-8-5275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6.657"/>
    </inkml:context>
    <inkml:brush xml:id="br0">
      <inkml:brushProperty name="width" value="0.05" units="cm"/>
      <inkml:brushProperty name="height" value="0.05" units="cm"/>
      <inkml:brushProperty name="color" value="#E71224"/>
    </inkml:brush>
  </inkml:definitions>
  <inkml:trace contextRef="#ctx0" brushRef="#br0">0 1 16808,'0'0'11477,"101"105"-13174,-89-83-2065,7-2-8691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7.048"/>
    </inkml:context>
    <inkml:brush xml:id="br0">
      <inkml:brushProperty name="width" value="0.05" units="cm"/>
      <inkml:brushProperty name="height" value="0.05" units="cm"/>
      <inkml:brushProperty name="color" value="#E71224"/>
    </inkml:brush>
  </inkml:definitions>
  <inkml:trace contextRef="#ctx0" brushRef="#br0">399 0 16071,'0'0'7193,"-59"28"-6131,-25 11-415,-78 50 0,156-85-601,-1 0-1,1 1 1,-1-1 0,1 1 0,1 0 0,-1 1 0,1-1-1,0 1 1,0 0 0,0 1 0,1-1 0,0 1 0,1 0-1,-1 0 1,1 0 0,0 0 0,1 0 0,0 1 0,0-1 0,1 1-1,0 0 1,0-1 0,0 1 0,1 0 0,0-1 0,2 12-1,-1 6 46,-1-13-34,0-1 0,1 1-1,0-1 1,1 1 0,0-1-1,0 0 1,2 0 0,-1 0-1,6 11 1,-5-15-53,1 0 0,0 0 0,0-1 1,0 0-1,0 0 0,1 0 0,0 0 0,1-1 0,-1 0 0,1 0 0,0-1 0,0 0 1,8 4-1,1-1-35,0 0 0,1-2 0,0 1 1,-1-2-1,2 0 0,-1-1 0,0-1 1,22 0-1,-31-2-154,1 0 0,0-1 0,0 0-1,-1 0 1,1-1 0,-1 0 0,0 0 0,1-1 0,-1 0 0,0 0 0,0-1 0,-1 0 0,1-1-1,-1 0 1,0 0 0,0 0 0,-1-1 0,8-7 0,-7 3-454,1-1 1,-2 1-1,1-1 0,-1 0 1,-1-1-1,0 1 1,4-17-1,0-7-1810,6-42 0,-12 50 929,2 1 0,1 0 0,14-37 0,-17 55 1581,1 1 1,1 0 0,-1 0-1,1 1 1,0-1 0,6-5 0,-10 11 87,0 0 0,0 0 0,0 0 0,0 0 0,0 0 0,1 1 1,-1-1-1,0 0 0,0 1 0,0-1 0,1 1 0,-1-1 1,0 1-1,1 0 0,-1-1 0,0 1 0,1 0 0,1 0 0,-2 0 45,0 1-1,0 0 0,0-1 0,0 1 1,0 0-1,0-1 0,0 1 0,0 0 1,0 0-1,0 0 0,-1 0 0,1 0 1,0 0-1,0 0 0,-1 0 0,1 0 1,-1 0-1,1 1 0,-1-1 0,0 0 1,1 0-1,-1 0 0,0 1 0,0 1 1,7 38 1317,-2 1 1,-1 81-1,4 47 103,-6-152-1334,1 0 0,1-1 0,1 1 0,1-1 0,0 0 0,1-1 0,12 22-1,-19-37-268,3 3 37,-1 0 0,0 0-1,1 0 1,0 0 0,0 0-1,0-1 1,0 0 0,5 5 0,-7-10-78,0 1 1,0-1 0,0 0-1,0 1 1,-1-1 0,1 0-1,-1 1 1,1-1-1,-1 0 1,0 0 0,0 1-1,1-4 1,0-58-3705,-1 42 14,0-16-4945</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7.465"/>
    </inkml:context>
    <inkml:brush xml:id="br0">
      <inkml:brushProperty name="width" value="0.05" units="cm"/>
      <inkml:brushProperty name="height" value="0.05" units="cm"/>
      <inkml:brushProperty name="color" value="#E71224"/>
    </inkml:brush>
  </inkml:definitions>
  <inkml:trace contextRef="#ctx0" brushRef="#br0">1 0 2305,'0'26'11416,"-1"37"-9947,4 0 1,2-1-1,20 95 0,51 68 956,-28-90-1888,-39-116-481,-9-19-43,1-1 0,-1 1 1,1-1-1,-1 1 0,1-1 1,-1 0-1,1 1 0,-1-1 1,0 0-1,1 1 0,-1-1 1,0 0-1,1 0 0,-1 1 1,0-1-1,0 0 0,0 0 1,0 1-1,0-1 0,0 0 1,0 0-1,0 1 0,0-1 1,0 0-1,0 0 1,-1 0-1,6-26 236,0 1 0,2-1-1,1 2 1,0-1 0,2 1 0,1 0 0,2 1 0,0 1-1,1 0 1,1 0 0,25-27 0,-12 18-426,1 0 0,2 2 0,0 2 0,3 1 0,0 1 0,54-30 0,-75 48 12,0 2 1,1-1-1,-1 2 0,1 0 0,21-5 0,-32 10 147,0-1 0,0 0 0,0 1 0,0 0 0,0-1 0,0 1 0,0 1 0,0-1 0,0 0 1,0 1-1,0-1 0,0 1 0,0 0 0,0 0 0,0 0 0,0 1 0,-1-1 0,1 1 0,0-1 0,-1 1 0,1 0 0,-1 0 0,0 0 0,0 0 0,0 0 0,0 1 0,0-1 0,0 1 0,0-1 0,-1 1 0,1 0 0,1 4 0,4 20 52,-1 0 0,-1 1 0,-1 0 0,0 47 0,-3-64-6,0 153 403,-3-94 78,12 109-1,-9-174-489,11 48 289,-11-51-308,-1-1 0,0 0 0,1 0 0,-1 0 0,1 0 0,-1 0 0,1 0 0,-1 0 0,1 0 1,0 0-1,-1 0 0,1 0 0,0-1 0,0 1 0,0 0 0,0 0 0,0-1 0,0 1 0,0-1 0,0 1 0,0-1 0,0 1 0,0-1 0,0 1 0,0-1 0,0 0 0,0 0 0,0 1 0,0-1 0,1 0 0,-1 0 0,0 0 0,0 0 0,0-1 0,0 1 0,0 0 0,1 0 0,-1-1 0,2 0 0,0-1-137,0 0-1,0-1 0,0 1 0,0-1 0,0 0 0,0 0 0,-1 0 0,1 0 1,-1-1-1,0 1 0,0 0 0,0-1 0,0 0 0,-1 1 0,1-1 0,-1 0 0,0 0 1,1-7-1,10-41-7631</inkml:trace>
  <inkml:trace contextRef="#ctx0" brushRef="#br0" timeOffset="1">1259 74 9460,'0'0'8404,"251"37"-10133,-251-23-560</inkml:trace>
  <inkml:trace contextRef="#ctx0" brushRef="#br0" timeOffset="2">1428 303 6211,'-37'99'4594,"18"-14"-912,19-3-1537,0-11 128,0-14-545,63-21-735,12-19-481,20-17-512,-58 0 0,1-28-3954</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7.844"/>
    </inkml:context>
    <inkml:brush xml:id="br0">
      <inkml:brushProperty name="width" value="0.05" units="cm"/>
      <inkml:brushProperty name="height" value="0.05" units="cm"/>
      <inkml:brushProperty name="color" value="#E71224"/>
    </inkml:brush>
  </inkml:definitions>
  <inkml:trace contextRef="#ctx0" brushRef="#br0">197 0 15847,'0'0'4789,"-34"26"-2060,-100 85-1253,131-109-1387,0 1 0,0 0 0,0 1 0,1-1 0,-1 0 1,1 1-1,0-1 0,0 1 0,-2 5 0,3-8-67,1 0 0,0 0-1,0 0 1,0 0 0,-1 0-1,1 0 1,0 0 0,0 0-1,0 0 1,1 0 0,-1 0 0,0 0-1,0 0 1,0 0 0,1 0-1,-1 0 1,1 0 0,-1 0-1,1 0 1,-1-1 0,1 1-1,-1 0 1,2 1 0,1 1 13,1-1-1,0 1 1,0-1 0,1 0 0,-1 0-1,0-1 1,1 1 0,-1-1 0,1 0 0,5 1-1,-1 0-1,44 7-137,0-3 1,1-2-1,77-4 0,-70 0-532,-40 0-554,0-1 0,0-1-1,0-1 1,38-10 0,-53 12 590,1-1 0,-1 0 1,0-1-1,0 0 0,0 0 0,0 0 0,-1-1 1,1 1-1,-1-1 0,0-1 0,0 1 1,-1-1-1,1 1 0,-1-1 0,0-1 0,0 1 1,0-1-1,-1 1 0,4-9 0,-7 13 760,0 0-1,0 0 1,1 1 0,-1-1-1,0 0 1,1 0 0,-1 0-1,1 0 1,-1 1 0,1-1-1,0 0 1,-1 0-1,1 1 1,0-1 0,-1 0-1,1 1 1,0-1 0,0 1-1,0-1 1,-1 1-1,1-1 1,0 1 0,0 0-1,0-1 1,0 1 0,0 0-1,0 0 1,0 0 0,0 0-1,0 0 1,0 0-1,0 0 1,0 0 0,0 0-1,-1 0 1,1 0 0,0 0-1,0 1 1,0-1 0,0 0-1,0 1 1,0-1-1,0 1 1,-1-1 0,3 2-1,2 2 575,0 0-1,0 0 1,0 0-1,0 1 1,7 8-1,22 30 1047,2-2 0,54 48-1,-74-76-1638,1 0 0,0-1 0,1 0 1,0-1-1,1-2 0,0 0 0,0 0 0,1-2 0,26 6 0,-11-7-152,-1-1 1,1-2-1,57-3 0,-79 0-276,31-4-71,-43 3 180,0 1 1,1-1-1,-1 1 1,0-1-1,0 0 1,0 1-1,1-1 1,-1 0-1,0 0 1,0 1-1,0-1 1,0 0 0,0 0-1,-1 0 1,1-1-1,0 1 1,0 0-1,-1 0 1,1 0-1,-1 0 1,1-1-1,-1 1 1,1 0 0,-1-1-1,0 1 1,1-2-1,0-23-8148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8.340"/>
    </inkml:context>
    <inkml:brush xml:id="br0">
      <inkml:brushProperty name="width" value="0.05" units="cm"/>
      <inkml:brushProperty name="height" value="0.05" units="cm"/>
      <inkml:brushProperty name="color" value="#E71224"/>
    </inkml:brush>
  </inkml:definitions>
  <inkml:trace contextRef="#ctx0" brushRef="#br0">0 139 2097,'0'0'21629,"5"-6"-19970,-1 2-1552,-1 1 1,1 0-1,0 0 1,0 0-1,0 0 0,1 1 1,-1-1-1,1 1 1,-1 0-1,1 1 0,0-1 1,6-1-1,73-8 415,-45 8-412,422-37 1101,37-4-3759,-488 43 3124,-4 1-3973</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59:28.689"/>
    </inkml:context>
    <inkml:brush xml:id="br0">
      <inkml:brushProperty name="width" value="0.05" units="cm"/>
      <inkml:brushProperty name="height" value="0.05" units="cm"/>
      <inkml:brushProperty name="color" value="#E71224"/>
    </inkml:brush>
  </inkml:definitions>
  <inkml:trace contextRef="#ctx0" brushRef="#br0">1 1 19081,'0'0'0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0:35.379"/>
    </inkml:context>
    <inkml:brush xml:id="br0">
      <inkml:brushProperty name="width" value="0.05" units="cm"/>
      <inkml:brushProperty name="height" value="0.05" units="cm"/>
      <inkml:brushProperty name="color" value="#E71224"/>
    </inkml:brush>
  </inkml:definitions>
  <inkml:trace contextRef="#ctx0" brushRef="#br0">651 5 2273,'0'0'21079,"0"-1"-21049,-1 1 0,1 0 1,0-1-1,0 1 0,0 0 0,-1 0 1,1-1-1,0 1 0,0 0 0,-1 0 0,1-1 1,0 1-1,-1 0 0,1 0 0,0 0 0,-1 0 1,1 0-1,0-1 0,-1 1 0,1 0 1,0 0-1,-1 0 0,1 0 0,0 0 0,-1 0 1,1 0-1,0 0 0,-1 0 0,1 0 0,0 0 1,-1 1-1,1-1 0,0 0 0,-1 0 1,1 0-1,0 0 0,-1 0 0,1 1 0,-1-1 1,2 70-24,-6 125 639,3-173-563,-2 0 1,0 0-1,-2 0 1,0 0-1,-1-1 1,-17 35-1,13-37-2,-2 9-25,-2-2 0,-1 0 1,-31 40-1,41-60-33,0 1 0,0-2 0,0 1 0,0-1-1,-1 0 1,0 0 0,0 0 0,0-1 0,-1 0-1,0-1 1,1 0 0,-1 0 0,0-1-1,0 1 1,-1-2 0,1 1 0,0-1 0,-10 0-1,-24-1 223,15 1-122,-1-1-1,0-1 1,-41-8-1,61 7-126,0 0 0,0 0-1,1-1 1,-1 0 0,1-1 0,0 1-1,0-2 1,0 1 0,0-1-1,0 0 1,1 0 0,0 0-1,0-1 1,1 0 0,0 0-1,-7-9 1,11 12-31,-1 0-1,0 1 0,0-1 1,1 0-1,0 0 0,-1 0 1,1 0-1,0 0 0,0 0 1,1 0-1,-1 0 1,1 0-1,-1 0 0,1-1 1,0 1-1,0 0 0,1 0 1,-1 0-1,1 0 1,-1-1-1,1 1 0,0 0 1,1-3-1,1 3-15,-1-1 0,0 1 0,1 0 0,0 0 1,-1 0-1,1 1 0,0-1 0,0 1 0,1-1 0,-1 1 0,0 0 0,1 0 0,0 1 0,-1-1 0,1 1 0,0 0 1,4-1-1,28-5-325,1 2 0,0 2 0,0 1 1,0 2-1,55 6 0,-72-3 381,0 0-1,0 2 1,-1 0-1,1 1 1,-1 1-1,0 1 1,-1 1-1,32 19 1,-40-22 19,0 1 0,-1 0 1,1 1-1,-1 0 0,-1 0 0,0 1 1,0 0-1,-1 0 0,0 1 1,0 0-1,-1 0 0,0 1 1,-1 0-1,0 0 0,-1 0 1,4 16-1,-8-26-7,0 1 0,0-1 0,1 0 0,-1 1 0,0-1 0,1 0 1,-1 1-1,1-1 0,-1 0 0,1 0 0,0 0 0,-1 0 0,1 1 0,0-1 0,0 0 0,0 0 1,1 1-1,-2-2-9,1 0 0,0 0 0,-1 0 0,1 0 0,-1 0 0,1 0-1,0 0 1,-1 0 0,1 0 0,-1 0 0,1 0 0,0 0 0,-1 0 0,1 0 0,-1 0 0,1 0 0,-1-1 0,1 1 0,0 0 0,-1-1 0,1 1 0,-1 0 0,1-1 0,-1 1 0,1-1 0,3-3-358,-1 1 0,1-1-1,-1-1 1,0 1 0,0 0 0,0-1 0,1-4-1,13-19-4085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0:35.731"/>
    </inkml:context>
    <inkml:brush xml:id="br0">
      <inkml:brushProperty name="width" value="0.05" units="cm"/>
      <inkml:brushProperty name="height" value="0.05" units="cm"/>
      <inkml:brushProperty name="color" value="#E71224"/>
    </inkml:brush>
  </inkml:definitions>
  <inkml:trace contextRef="#ctx0" brushRef="#br0">558 0 9845,'0'0'11431,"-9"26"-10379,-15 34 179,-55 99 0,-47 71-40,-45 74-509,80-179-294,37-56 579,51-68-1921,3-8-917,7-13-3708,15-4-2958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5.796"/>
    </inkml:context>
    <inkml:brush xml:id="br0">
      <inkml:brushProperty name="width" value="0.05" units="cm"/>
      <inkml:brushProperty name="height" value="0.05" units="cm"/>
      <inkml:brushProperty name="color" value="#004F8B"/>
    </inkml:brush>
  </inkml:definitions>
  <inkml:trace contextRef="#ctx0" brushRef="#br0">386 1 10053,'0'0'15911,"-60"12"-14679,60-12-1232,-243 60 627,237-59-611,0 1-1,0 0 1,0 0 0,0 1-1,1 0 1,0 0-1,-1 0 1,1 0-1,0 1 1,0 0-1,-8 8 1,12-10-19,0 1 0,0-1 0,0 0 0,0 1 0,0-1-1,0 0 1,1 1 0,-1-1 0,1 1 0,0 0 0,-1-1 0,1 1 0,0-1 0,1 1 0,-1 2 0,1 7-52,-2-8-24,1 0-1,0 0 1,0 0-1,1 0 1,-1 0-1,1 0 1,-1 0-1,1 0 1,1 0-1,-1-1 1,0 1-1,1 0 1,0-1-1,0 1 1,0-1 0,3 5-1,-1-6-78,0 1-1,0 0 1,0-1-1,0 0 1,1 0-1,-1-1 1,0 1-1,1-1 1,0 0-1,-1 0 1,1 0-1,-1-1 1,8 1-1,0 0-241,-1 1 0,1-2 0,0 0 0,0 0 0,0-1 0,0 0 0,-1-1 0,1 0 0,-1-1 0,1-1 0,-1 0 0,0 0 0,0-1 0,18-11 0,13-12 685,1 1-1,2 2 0,66-26 0,-111 51-241,1 0 0,-1 0-1,0 0 1,0 0 0,1 0 0,-1 0 0,0 0-1,1 0 1,-1 0 0,0 0 0,1 0 0,-1 0-1,0 0 1,1 1 0,-1-1 0,0 0 0,1 0-1,-1 0 1,0 0 0,0 0 0,1 1 0,-1-1-1,0 0 1,0 0 0,1 1 0,-1-1 0,0 0 0,0 0-1,0 1 1,1-1 0,-1 0 0,0 0 0,0 1-1,0-1 1,0 0 0,0 1 0,0-1 0,0 0-1,1 1 1,-1-1 0,0 0 0,0 1 0,0-1-1,0 0 1,-1 1 0,2 19 65,-2-14 192,1 8-39,-1 0 1,0 0-1,-2 0 1,1 0-1,-2 0 1,-8 22-1,10-31-199,1 0 0,-1 0-1,1 0 1,0 0 0,1 0-1,-1 1 1,1 7 0,0-12 34,4-1 133,224-15 404,3-1-529,-202 16-111,-11-1 4,0 1 0,0 0 0,0 2 0,24 4 1,-37-5 1,-1 0 0,0 1 0,0-1 0,0 1 0,0 0 0,0 0 0,0 0 0,0 1 0,-1-1 0,1 1 0,-1 0 0,0 0 0,1 0 0,-1 0 0,-1 1 1,1-1-1,0 1 0,-1-1 0,0 1 0,0 0 0,0 0 0,2 9 0,-1 23 239,-5-26-7877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0:36.110"/>
    </inkml:context>
    <inkml:brush xml:id="br0">
      <inkml:brushProperty name="width" value="0.05" units="cm"/>
      <inkml:brushProperty name="height" value="0.05" units="cm"/>
      <inkml:brushProperty name="color" value="#E71224"/>
    </inkml:brush>
  </inkml:definitions>
  <inkml:trace contextRef="#ctx0" brushRef="#br0">1 3 20553,'0'0'8759,"56"-1"-8388,188 0-166,-109 4-74,-116-1-117,-1 1-1,32 9 0,-46-12-17,0 1 0,0 0 0,1 1 0,-1-1 0,0 1-1,0-1 1,-1 1 0,1 1 0,0-1 0,-1 0 0,1 1 0,-1 0 0,0-1 0,0 1 0,0 1-1,0-1 1,0 0 0,-1 1 0,1-1 0,-1 1 0,0 0 0,0 0 0,0 0 0,-1 0-1,0 0 1,1 0 0,-1 0 0,-1 0 0,1 1 0,-1-1 0,1 0 0,-1 1 0,0-1 0,-1 0-1,1 0 1,-1 1 0,0-1 0,-3 8 0,2-7 4,0 1 0,-1-1 0,0 0 0,0 1 0,0-2 0,-1 1-1,1 0 1,-1-1 0,0 1 0,-1-1 0,1 0 0,-1-1 0,0 1 0,0-1 0,0 0 0,0 0 0,0 0 0,-10 3-1,7-2 11,-94 44 323,-2-4-1,-133 37 1,236-80-332,0-1 1,1 1-1,-1-1 1,0 1 0,1-1-1,-1 1 1,1-1-1,-1 1 1,1 0-1,-1-1 1,1 1 0,0 0-1,-1-1 1,1 1-1,0 0 1,-1 0-1,1-1 1,0 1-1,0 0 1,0 0 0,0 0-1,-1-1 1,1 1-1,0 0 1,1 0-1,-1 0 1,0-1 0,0 1-1,0 1 1,1 0-16,-1 0-1,0 0 1,1 0 0,0 1 0,-1-1 0,1-1 0,0 1 0,0 0-1,0 0 1,0 0 0,3 3 0,4 2 13,0-1 0,0 0 0,1 0 0,0-1 0,0 0 0,0 0 0,1-1 0,0 0 0,0-1 0,15 3 0,-5-2-380,1-1 0,0-1 0,-1 0 0,28-3 1,-47 1 303,1 0 0,-1 0 0,0 0 0,1 0 0,-1-1 0,0 1-1,1 0 1,-1-1 0,0 1 0,0-1 0,0 1 0,1-1 0,-1 0 0,0 1 0,0-1 0,0 0 0,0 0 0,0 0 0,0 0 0,0 0 0,-1 0 0,1 0 0,0 0 0,0 0 0,-1 0 0,2-2 0,1-14-2120,-2-2-3978,-1 16 4309</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0:37.261"/>
    </inkml:context>
    <inkml:brush xml:id="br0">
      <inkml:brushProperty name="width" value="0.05" units="cm"/>
      <inkml:brushProperty name="height" value="0.05" units="cm"/>
      <inkml:brushProperty name="color" value="#E71224"/>
    </inkml:brush>
  </inkml:definitions>
  <inkml:trace contextRef="#ctx0" brushRef="#br0">475 0 10389,'0'0'8225,"10"30"-7665,32 97-96,-38-115-343,-2 1 0,1-1-1,-1 1 1,-1 0-1,-1 0 1,0 20 0,-1-5 182,0-18-173,1-1 0,-2 0 1,1 0-1,-1 0 1,0 0-1,-1 0 1,0 0-1,0-1 1,-1 1-1,0-1 1,-1 0-1,0 0 1,0 0-1,-1-1 1,0 0-1,0 0 1,0 0-1,-1-1 1,-11 9-1,-7 2 237,0-1 0,-1-1 0,-1-1 0,-52 19 0,58-26-187,1-1-1,-1-1 0,-1-1 0,1 0 1,-1-2-1,1 0 0,-1-2 0,0 0 1,-25-5-1,45 5-201,1-1 0,-1 0 0,1 1 0,-1-1 0,0 0 0,1 0 0,0 0 1,-1 0-1,1-1 0,0 1 0,-1 0 0,1 0 0,0-1 0,0 1 0,0-1 0,0 1 0,0-1 0,1 1 0,-1-1 0,0 0 0,1 1 0,-1-1 0,1 0 1,0 0-1,-1 1 0,1-1 0,0 0 0,0 0 0,0 1 0,0-1 0,1 0 0,-1 0 0,0 1 0,1-1 0,-1 0 0,1 1 0,-1-1 0,1 0 1,0 1-1,0-1 0,0 1 0,0-1 0,0 1 0,2-3 0,7-3-251,0 1-1,1 0 1,0 1 0,0 0-1,0 1 1,0 0 0,0 1-1,21-4 1,3 1-1389,64-2 0,-90 7 1404,7 0-124,0 1 1,1 1-1,-1 0 1,22 4-1,-32-3 409,-1 0 0,0 0 0,0 0-1,0 1 1,0 0 0,0 0 0,0 0 0,0 0-1,-1 1 1,0-1 0,0 1 0,0 0 0,0 1 0,0-1-1,4 8 1,10 21 617,-14-25-395,1 1 0,-1-1 0,2 0 0,-1-1 0,12 14 0,-15-20-307,0 0 1,-1 1-1,1-1 1,0 0-1,0 0 1,0 0-1,0 0 1,0 0-1,0 0 1,0-1-1,0 1 1,0-1-1,0 0 1,0 1-1,1-1 1,-1 0-1,0 0 0,0 0 1,0-1-1,0 1 1,0 0-1,1-1 1,-1 1-1,0-1 1,0 0-1,0 0 1,0 0-1,0 0 1,-1 0-1,3-2 1,8-14-5268,-1-5-3706</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0:37.594"/>
    </inkml:context>
    <inkml:brush xml:id="br0">
      <inkml:brushProperty name="width" value="0.05" units="cm"/>
      <inkml:brushProperty name="height" value="0.05" units="cm"/>
      <inkml:brushProperty name="color" value="#E71224"/>
    </inkml:brush>
  </inkml:definitions>
  <inkml:trace contextRef="#ctx0" brushRef="#br0">863 0 12742,'-31'26'4170,"20"-16"-3764,-33 27 593,2 2-1,1 2 0,-54 72 0,-90 182 1245,23-31-1014,130-218-828,-3-1 1,-1-2-1,-59 54 0,90-92-318,0 0 27,-1 0-1,0 0 1,0 0 0,-1-1 0,-10 6 0,16-9-12,1-36-3958,0 8-1500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1:00:38.169"/>
    </inkml:context>
    <inkml:brush xml:id="br0">
      <inkml:brushProperty name="width" value="0.05" units="cm"/>
      <inkml:brushProperty name="height" value="0.05" units="cm"/>
      <inkml:brushProperty name="color" value="#E71224"/>
    </inkml:brush>
  </inkml:definitions>
  <inkml:trace contextRef="#ctx0" brushRef="#br0">233 50 14327,'0'0'6427,"10"0"-6102,0-1-253,-7 1-32,0 0 1,0-1-1,0 1 1,1 0-1,-1 1 1,0-1-1,0 0 1,0 1-1,0 0 1,0 0-1,5 2 1,-8-3 39,0 0 1,0 0-1,-1 0 1,1-1-1,0 1 1,0 0-1,0 0 1,0 0-1,-1 0 1,1 0-1,0 0 1,0 0-1,0-1 1,0 1-1,0 0 1,-1 0-1,1 0 1,0 0-1,0 0 1,0-1-1,0 1 1,0 0-1,0 0 1,0 0-1,0 0 1,0-1-1,0 1 1,0 0-1,0 0 1,0 0-1,0-1 1,0 1-1,0 0 1,0 0-1,0 0 1,0-1-1,0 1 1,0 0-1,0 0 1,0 0-1,0 0 1,0-1-1,0 1 1,0 0-1,1 0 1,-1 0-1,0 0 1,0-1-1,12-8 550,17-5-1032,-2 7 180,0 2 0,0 0-1,1 2 1,0 1 0,29 1-1,-54 1 210,1 0-1,-1 0 1,0 0 0,1 0-1,-1 1 1,0-1-1,1 1 1,-1 0 0,0-1-1,0 2 1,0-1-1,1 0 1,-1 1-1,-1-1 1,1 1 0,0 0-1,0 0 1,0 0-1,-1 0 1,0 1 0,1-1-1,-1 1 1,0-1-1,0 1 1,0 0 0,0 0-1,-1 0 1,1 0-1,-1 0 1,0 0 0,0 0-1,0 0 1,0 1-1,0-1 1,-1 0 0,1 1-1,-1-1 1,0 5-1,2 1 24,-1 1-1,0 0 0,0 0 1,-1 0-1,0 0 0,-1-1 1,0 1-1,-1 0 0,0 0 1,0-1-1,-1 1 0,0-1 1,-1 0-1,0 0 0,-1 0 1,1 0-1,-2-1 0,1 0 1,-11 12-1,-18 12 245,-2-1 1,-1-1-1,-1-2 0,-1-2 0,-2-2 1,-1-1-1,0-2 0,-2-2 0,-81 23 1,120-40-209,-44 8 522,48-10-551,0 0 0,0 1 0,0-1 0,1 0 1,-1 0-1,0 0 0,0 0 0,0 0 0,0 0 0,0 0 0,0 0 0,0-1 1,0 1-1,0 0 0,0-1 0,0 1 0,0 0 0,0-1 0,0 1 0,0-1 1,1 0-1,-1 1 0,0-1 0,0 1 0,1-1 0,-1 0 0,0 0 0,1 1 0,-1-1 1,1 0-1,-1 0 0,1 0 0,-1 0 0,1 0 0,0 0 0,-1 0 0,1 0 1,0 1-1,-1-3 0,2 0-15,-1 0 1,0 0-1,1 0 1,-1 0-1,1 0 1,0 0-1,0 0 0,0 0 1,0 0-1,0 0 1,1 1-1,-1-1 1,1 1-1,0-1 1,0 1-1,0-1 1,4-2-1,3-3-58,0 1 1,1 1-1,20-11 0,7 0-374,0 2 1,1 1-1,1 1 0,0 3 1,71-10-1,-52 13-133,0 3-1,0 3 1,87 8 0,-133-6 614,0 1 0,0 0 1,0 1-1,0 0 0,-1 1 1,1 1-1,-1-1 0,12 8 1,-19-9-28,0 0 0,0-1 0,0 1 0,0 1 0,-1-1 0,1 1 0,-1-1 1,0 1-1,0 0 0,0 0 0,-1 0 0,0 1 0,1-1 0,-2 0 0,1 1 0,0 0 0,-1-1 0,0 1 1,0 0-1,0 0 0,-1 0 0,1 6 0,9-16-53,28-36-1144,-2 1-1520,-6 12-2168,1 7-6288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6.210"/>
    </inkml:context>
    <inkml:brush xml:id="br0">
      <inkml:brushProperty name="width" value="0.05" units="cm"/>
      <inkml:brushProperty name="height" value="0.05" units="cm"/>
      <inkml:brushProperty name="color" value="#004F8B"/>
    </inkml:brush>
  </inkml:definitions>
  <inkml:trace contextRef="#ctx0" brushRef="#br0">7 0 1024,'0'0'23707,"-6"6"-23707,6-1-864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7.805"/>
    </inkml:context>
    <inkml:brush xml:id="br0">
      <inkml:brushProperty name="width" value="0.05" units="cm"/>
      <inkml:brushProperty name="height" value="0.05" units="cm"/>
      <inkml:brushProperty name="color" value="#004F8B"/>
    </inkml:brush>
  </inkml:definitions>
  <inkml:trace contextRef="#ctx0" brushRef="#br0">1 529 6931,'0'0'6977,"49"-28"-6324,160-92-495,-178 102-47,0-1 0,-2-2 0,0-1 0,47-46 0,-40 33 83,-10 10 129,-2 4 354,0-2 1,-2 0-1,0-2 0,-2 0 0,19-30 0,-39 55-657,0 0 0,0 0 0,0 0 0,0 0-1,0 0 1,0 0 0,0 1 0,0-1 0,0 0-1,0 0 1,0 0 0,0 0 0,0 0-1,0 0 1,0 0 0,0 1 0,0-1 0,0 0-1,0 0 1,0 0 0,0 0 0,0 0 0,0 0-1,0 0 1,0 0 0,0 1 0,0-1 0,1 0-1,-1 0 1,0 0 0,0 0 0,0 0 0,0 0-1,0 0 1,0 0 0,0 0 0,0 0-1,1 0 1,-1 0 0,0 0 0,0 0 0,0 0-1,0 0 1,0 0 0,0 0 0,1 0 0,-1 0-1,0 0 1,0 0 0,0 0 0,0 0 0,0 0-1,0 0 1,0 0 0,1 0 0,-1 0-1,0 0 1,0 0 0,0 0 0,2 22 181,-5 34-280,-11 13-258,-3-1-1,-3-1 1,-29 66-1,44-118 225,-2-1-1,0 0 1,0 0-1,-1-1 1,-1 1-1,-1-2 1,1 0-1,-2 0 1,0 0-1,0-1 1,-1-1-1,0 0 1,-17 9-1,13-10 156,-1 0 1,0-2-1,0 0 0,-1-1 0,0-1 0,0 0 0,0-1 0,0-1 0,-1-1 0,-30-1 1,48-1-5,-1 1 0,1-1 1,-1 0-1,1 0 0,0 0 1,-1-1-1,1 1 0,0 0 1,-1 0-1,1-1 0,-1 1 1,1-1-1,0 1 0,0-1 1,-3-1-1,1-18 475,3 17-500,0 1-7,0 0 1,0 0 0,1 0-1,-1 0 1,1 0 0,-1 0-1,1 0 1,0 0 0,0 0-1,0 1 1,0-1 0,0 0-1,0 0 1,0 1 0,0-1-1,1 1 1,-1-1 0,1 1 0,-1 0-1,3-2 1,2-1-17,-1 1 0,1 0 1,0 0-1,1 1 0,-1-1 0,9-1 0,10-1-527,0 0 0,34 0 0,-5 3-2499,-31 2-1499,-11 0-1748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08.149"/>
    </inkml:context>
    <inkml:brush xml:id="br0">
      <inkml:brushProperty name="width" value="0.05" units="cm"/>
      <inkml:brushProperty name="height" value="0.05" units="cm"/>
      <inkml:brushProperty name="color" value="#004F8B"/>
    </inkml:brush>
  </inkml:definitions>
  <inkml:trace contextRef="#ctx0" brushRef="#br0">1 0 15303,'0'0'928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4.166"/>
    </inkml:context>
    <inkml:brush xml:id="br0">
      <inkml:brushProperty name="width" value="0.05" units="cm"/>
      <inkml:brushProperty name="height" value="0.05" units="cm"/>
      <inkml:brushProperty name="color" value="#004F8B"/>
    </inkml:brush>
  </inkml:definitions>
  <inkml:trace contextRef="#ctx0" brushRef="#br0">48 552 10853,'0'0'10306,"-6"-14"-9487,2 5-743,0 3-73,1 0 0,0 0 0,1-1-1,-1 0 1,1 1 0,1-1 0,-1 0-1,1 0 1,0 0 0,1 0-1,0 0 1,0 0 0,0 0 0,3-9-1,56-148 132,-49 129-108,1 1 121,-2 0 1,-2 0-1,0-1 0,1-47 1,-8 81 401,0 16-789,3 16 223,1 0-1,2 0 0,1-1 0,1 0 0,2 0 0,15 33 1,18 57 147,4 58-2,43 127 160,-79-268-252,-11-32-4,1 1 0,1-1 0,-1 1 0,1-1 1,0 0-1,0 0 0,1 0 0,-1 0 0,1-1 0,7 10 0,-10-14-24,0 0-1,0 0 0,0 0 1,0 0-1,1 0 0,-1 0 1,0 0-1,0 0 0,0 0 1,0 1-1,0-1 0,0 0 1,1 0-1,-1 0 0,0 0 1,0 0-1,0 0 0,0 1 0,0-1 1,0 0-1,0 0 0,0 0 1,0 0-1,0 1 0,0-1 1,0 0-1,0 0 0,0 0 1,0 0-1,0 0 0,0 1 1,0-1-1,0 0 0,0 0 1,0 0-1,0 0 0,0 1 1,0-1-1,0 0 0,0 0 1,0 0-1,0 0 0,0 0 0,0 1 1,-1-1-1,1 0 0,0 0 1,0 0-1,0 0 0,0 0 1,0 0-1,0 0 0,-1 0 1,1 1-1,0-1 0,0 0 1,0 0-1,0 0 0,0 0 1,-1 0-1,1 0 0,0 0 1,0 0-1,0 0 0,-1 0 1,-14 1-385,-68-2 15,36-2 89,1 3-1,-1 1 1,1 3 0,-48 9-1,64-2 69,30-11 198,0 0 0,-1 1 0,1-1 0,0 0 0,0 0 1,0 0-1,0 0 0,0 0 0,0 1 0,0-1 0,0 0 0,0 0 0,0 0 0,0 0 0,0 1 0,0-1 0,0 0 0,0 0 0,0 0 0,0 1 0,0-1 0,0 0 1,0 0-1,0 0 0,0 0 0,0 0 0,0 1 0,0-1 0,0 0 0,0 0 0,0 0 0,1 0 0,-1 1 0,0-1 0,0 0 0,0 0 0,0 0 0,0 0 0,0 0 1,1 0-1,-1 0 0,0 0 0,0 1 0,0-1 0,0 0 0,1 0 0,-1 0 0,0 0 0,0 0 0,0 0 0,0 0 0,1 0 0,-1 0 0,0 0 0,0 0 0,0 0 1,0 0-1,1 0 0,-1 0 0,0 0 0,0 0 0,0 0 0,0-1 0,1 1 0,55 3-649,-4-8 671,96-19 1,-31 3-13,-35 10 167,93-1-1,-173 12 1280,-2-2-1449,-1 1 1,1 0 0,0 0-1,0 0 1,-1 0-1,1-1 1,0 1 0,0 0-1,0 0 1,0-1-1,0 1 1,0 0-1,1 0 1,-1 0 0,0 0-1,1-1 1,-1 1-1,1-1 1,6-11-7389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5.008"/>
    </inkml:context>
    <inkml:brush xml:id="br0">
      <inkml:brushProperty name="width" value="0.05" units="cm"/>
      <inkml:brushProperty name="height" value="0.05" units="cm"/>
      <inkml:brushProperty name="color" value="#004F8B"/>
    </inkml:brush>
  </inkml:definitions>
  <inkml:trace contextRef="#ctx0" brushRef="#br0">4 3 11653,'0'0'11299,"-4"-3"-10373,347 360 1010,-318-328-1840,149 168 318,-173-196-519,-1 0 0,1 0-1,0-1 1,-1 1 0,1 0 0,0 0 0,-1 0-1,1-1 1,0 1 0,0-1 0,0 1-1,0 0 1,0-1 0,0 1 0,-1-1 0,1 0-1,0 1 1,0-1 0,0 0 0,0 0-1,2 1 1,-1-21-6931,-3 5 3469,1 3-4188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14.494"/>
    </inkml:context>
    <inkml:brush xml:id="br0">
      <inkml:brushProperty name="width" value="0.05" units="cm"/>
      <inkml:brushProperty name="height" value="0.05" units="cm"/>
      <inkml:brushProperty name="color" value="#004F8B"/>
    </inkml:brush>
  </inkml:definitions>
  <inkml:trace contextRef="#ctx0" brushRef="#br0">115 188 3906,'0'0'11795,"-3"6"-10974,-26 77 1460,21-65-2077,0 1-1,2-1 0,0 1 0,1 1 1,1-1-1,1 1 0,1-1 1,0 1-1,3 37 0,-1-54-192,0 0-1,0 0 1,1 0-1,-1 0 1,1-1 0,0 1-1,0 0 1,0 0-1,0-1 1,0 1-1,0-1 1,1 1-1,-1-1 1,1 1-1,0-1 1,0 0 0,0 0-1,0 0 1,2 2-1,2 0 16,-1 0-1,1-1 1,0 0-1,0 0 1,0 0-1,0-1 1,1 0-1,6 2 1,12 0 70,0 0 0,0-2 0,32-1 0,-36-1-133,-6 1 184,0-1-1,0-1 1,17-3-1,-26 2-86,-1 1 0,1-1 0,-1 0 0,1-1 0,-1 1 0,0-1 0,0 0 0,0 0 0,0-1 1,0 0-1,4-4 0,0 1-24,0-1 1,-1 0 0,0-1 0,0 0 0,0 0 0,-1-1-1,-1 0 1,0 0 0,0 0 0,-1-1 0,0 0 0,-1 0 0,0 0-1,-1-1 1,2-13 0,5-61 917,-1-130 0,-9 213-947,0 0 1,0 0-1,0-1 1,0 1-1,-1 0 1,0 0 0,1 0-1,-1 0 1,0 0-1,-1 0 1,1 0-1,0 1 1,-1-1-1,0 0 1,1 1 0,-1-1-1,0 1 1,-1-1-1,1 1 1,0 0-1,0 0 1,-1 0 0,0 0-1,1 1 1,-1-1-1,0 0 1,0 1-1,0 0 1,1 0-1,-1 0 1,-5-1 0,-7-1-27,-2 1 1,1 1 0,0 0-1,-32 3 1,13-1-52,11-1 16,0 0 1,-35 7 0,48-5 2,0 1 0,0 1 0,0 0 0,0 0 0,1 1 0,0 1 0,-12 7-1,6-2-13,-1 0 1,2 1-1,-24 24 0,34-32-25,1 1 0,0 0 1,0 0-1,0 1 0,1-1 1,0 1-1,0 0 0,1 0 1,-1 0-1,1 0 1,0 0-1,1 0 0,-1 0 1,1 1-1,0 8 0,1-12-166,-1 0 0,1-1 1,0 1-1,0 0 0,0 0 0,0 0 0,0-1 0,0 1 0,1 0 0,0-1 0,-1 1 0,1 0 0,0-1 0,0 1 0,1-1 0,-1 1 1,0-1-1,1 0 0,-1 1 0,1-1 0,0 0 0,0 0 0,0 0 0,0 0 0,0-1 0,0 1 0,4 2 0,20 2-4170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5.525"/>
    </inkml:context>
    <inkml:brush xml:id="br0">
      <inkml:brushProperty name="width" value="0.05" units="cm"/>
      <inkml:brushProperty name="height" value="0.05" units="cm"/>
      <inkml:brushProperty name="color" value="#004F8B"/>
    </inkml:brush>
  </inkml:definitions>
  <inkml:trace contextRef="#ctx0" brushRef="#br0">618 29 11477,'0'0'7785,"-6"-5"-7270,-14-13-240,14 13-22,6 7-227,0 1 1,-1-1-1,0 0 0,1 1 0,-1-1 0,0 0 1,0 1-1,0-1 0,0 0 0,-1 0 0,1 0 0,0 0 1,-1 0-1,0 0 0,1 0 0,-4 2 0,-38 27 166,25-19-90,-51 34 201,51-36-178,-1 1 0,2 1 0,0 1 0,0 1 0,1 0 0,1 1 0,0 0 0,-22 32 0,-13 45 47,37-64 25,-1-1 0,-2-1 0,-1 0 0,-35 42 0,46-63-90,-1 0 0,1 0 0,-1 0 0,0-1 0,-14 6 0,-25 18 535,44-43-5813,3-3 260,-1 3-4157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6.135"/>
    </inkml:context>
    <inkml:brush xml:id="br0">
      <inkml:brushProperty name="width" value="0.05" units="cm"/>
      <inkml:brushProperty name="height" value="0.05" units="cm"/>
      <inkml:brushProperty name="color" value="#004F8B"/>
    </inkml:brush>
  </inkml:definitions>
  <inkml:trace contextRef="#ctx0" brushRef="#br0">10 147 2145,'0'0'14961,"-9"-4"-7496,14 1-7453,1 0 0,0 1 0,-1-1 1,1 1-1,0 0 0,0 1 0,1 0 0,9-2 0,16-2-11,658-94-136,-596 89 118,-45 6 1198,-49 2 290,0 0-2878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6.756"/>
    </inkml:context>
    <inkml:brush xml:id="br0">
      <inkml:brushProperty name="width" value="0.05" units="cm"/>
      <inkml:brushProperty name="height" value="0.05" units="cm"/>
      <inkml:brushProperty name="color" value="#004F8B"/>
    </inkml:brush>
  </inkml:definitions>
  <inkml:trace contextRef="#ctx0" brushRef="#br0">5 20 8516,'0'0'13281,"-4"0"-12254,196-3 1128,-91-4-2078,101-3-1117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7.073"/>
    </inkml:context>
    <inkml:brush xml:id="br0">
      <inkml:brushProperty name="width" value="0.05" units="cm"/>
      <inkml:brushProperty name="height" value="0.05" units="cm"/>
      <inkml:brushProperty name="color" value="#004F8B"/>
    </inkml:brush>
  </inkml:definitions>
  <inkml:trace contextRef="#ctx0" brushRef="#br0">1 0 1825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7.421"/>
    </inkml:context>
    <inkml:brush xml:id="br0">
      <inkml:brushProperty name="width" value="0.05" units="cm"/>
      <inkml:brushProperty name="height" value="0.05" units="cm"/>
      <inkml:brushProperty name="color" value="#004F8B"/>
    </inkml:brush>
  </inkml:definitions>
  <inkml:trace contextRef="#ctx0" brushRef="#br0">107 0 1825,'-89'158'8478,"71"-126"-5404,27-32-2042,139 1 795,273-8 2093,-411 2-3855,6-7-10714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7.820"/>
    </inkml:context>
    <inkml:brush xml:id="br0">
      <inkml:brushProperty name="width" value="0.05" units="cm"/>
      <inkml:brushProperty name="height" value="0.05" units="cm"/>
      <inkml:brushProperty name="color" value="#004F8B"/>
    </inkml:brush>
  </inkml:definitions>
  <inkml:trace contextRef="#ctx0" brushRef="#br0">0 1 11317,'0'0'10736,"15"4"-10533,-10-3-189,1 0 1,-1 1 0,0 0 0,1 0 0,-1 0 0,0 0 0,0 1 0,0 0 0,-1 0 0,1 1 0,-1-1 0,1 1-1,-1 0 1,-1 0 0,1 0 0,0 1 0,-1-1 0,0 1 0,0 0 0,0 0 0,3 9 0,8 26 56,-3 0 0,-1 0 0,-2 1 0,5 60 0,-6 170 774,-7-244-719,0-26-142,0-1 1,0 1-1,0-1 0,0 1 1,0-1-1,0 1 1,0-1-1,0 0 1,1 1-1,-1-1 1,0 1-1,0-1 0,0 1 1,0-1-1,1 0 1,-1 1-1,0-1 1,0 0-1,1 1 1,-1-1-1,0 0 0,1 1 1,-1-1-1,0 0 1,1 1-1,-1-1 1,1 0-1,-1 0 1,0 0-1,1 1 0,-1-1 1,1 0-1,-1 0 1,1 0-1,-1 0 1,1 0-1,-1 0 0,0 0 1,2 0-1,6-9-5498,-3-6 515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8.206"/>
    </inkml:context>
    <inkml:brush xml:id="br0">
      <inkml:brushProperty name="width" value="0.05" units="cm"/>
      <inkml:brushProperty name="height" value="0.05" units="cm"/>
      <inkml:brushProperty name="color" value="#004F8B"/>
    </inkml:brush>
  </inkml:definitions>
  <inkml:trace contextRef="#ctx0" brushRef="#br0">300 65 10133,'0'0'13035,"-39"-12"-12552,-121-35-310,156 46-157,1 0-1,-1 0 1,0 0-1,1 1 1,-1-1 0,0 1-1,0 0 1,0 0-1,1 0 1,-1 1-1,0-1 1,0 1-1,1 0 1,-1 0-1,-7 3 1,10-3-8,-1 1 0,1-1 0,-1 1 0,1-1 0,-1 1 0,1 0 1,0 0-1,0 0 0,0-1 0,0 1 0,0 0 0,0 0 0,1 0 0,-2 5 0,0 0 1,-2 4 1,1 0-1,1 1 1,0-1-1,0 0 1,2 1-1,-1-1 1,1 1-1,3 19 1,-2-23-25,0 0 0,1 0 1,0-1-1,0 1 0,1 0 0,0-1 1,1 1-1,0-1 0,0 0 1,0 0-1,1-1 0,0 1 1,6 5-1,9 7-175,2-2-1,0 0 1,1-1 0,33 16 0,108 45-1762,-32-17 184,-125-56 1750,1-1 1,-1 1-1,0 1 0,0-1 1,-1 1-1,11 10 1,-15-12 16,0 0 0,0 0 0,0 0 0,0 1 0,0-1 0,-1 1 0,0 0 0,1-1 0,-2 1 0,1 0 0,0 0 0,-1 0 0,1-1 0,-1 1 0,0 5 0,-1-7 3,1-1 1,-1 1-1,1 0 0,-1 0 1,1 0-1,-1-1 1,0 1-1,0 0 0,0-1 1,0 1-1,0-1 0,0 1 1,0-1-1,-1 0 1,1 1-1,-1-1 0,1 0 1,-1 0-1,1 0 1,-1 0-1,1 0 0,-1 0 1,0 0-1,0-1 0,1 1 1,-3 0-1,-58 14-20,50-13-4,-29 4-38,0-3 1,-1-1 0,-58-4-1,81-2-154,0 0-1,0-1 1,0-1-1,1-1 1,0 0-1,0-1 1,-21-13-1,8 4 77,29 16 96,-1-1 0,1 1-1,0-1 1,0 0 0,0 0-1,0 0 1,0 0 0,0 0-1,0-1 1,1 1 0,-1 0-1,1-1 1,0 1 0,-2-4-1,3 5-9,-1-1 0,1 1 0,-1-1 0,1 1 0,0-1 0,-1 1 0,1-1 0,0 1 0,0-1 0,0 1 0,0-1 0,1 1 0,-1-1 0,0 1 0,1-1 0,-1 1 0,1-1 0,-1 1 0,1-1 0,0 1 0,-1 0 0,1-1 0,0 1 0,0 0 0,0 0 0,0-1 0,0 1 0,0 0 0,2-1 0,18-10-563,1 1 1,0 1 0,43-13-1,12-6-257,-34 11 544,-14 8 439,0-3 0,-1 0 0,0-1 0,-1-2 0,0-1-1,40-34 1,-64 47 48,0 1 0,0-1 0,0 0-1,0 0 1,-1 0 0,1-1 0,-1 1 0,0 0-1,-1-1 1,1 0 0,-1 1 0,2-10 0,-1-60 173,-3 41 43,-3 8 866,-5 13-2113,1 11-3176,-2 3 495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29.650"/>
    </inkml:context>
    <inkml:brush xml:id="br0">
      <inkml:brushProperty name="width" value="0.05" units="cm"/>
      <inkml:brushProperty name="height" value="0.05" units="cm"/>
      <inkml:brushProperty name="color" value="#004F8B"/>
    </inkml:brush>
  </inkml:definitions>
  <inkml:trace contextRef="#ctx0" brushRef="#br0">334 125 10757,'0'0'10247,"7"-7"-8080,10-11-1797,1 1 0,36-28 0,-47 40-402,0 1 0,1-1 1,0 1-1,-1 1 1,1-1-1,1 2 1,-1-1-1,0 1 0,1 0 1,-1 0-1,18 0 1,-16 2-36,1 0 0,0 1 0,0 0 0,18 5 0,-25-5 65,0 0 1,-1 1-1,1 0 0,0 0 0,0 0 1,-1 0-1,1 1 0,-1-1 0,0 1 0,0 0 1,0 0-1,0 0 0,0 0 0,-1 0 1,3 5-1,2 4 8,-1 0 0,-1 1 0,0-1 0,-1 1 0,0 0 0,-1 0 0,-1 0 0,2 19 0,-2 116 164,-3-92-106,1-40-32,-1 1-1,-1 0 1,-1-1 0,0 1-1,-1-1 1,-1 0 0,0 0-1,-2-1 1,-10 22 0,4-15 25,-1-1 1,-1 0-1,0-1 0,-2-1 1,-31 29-1,10-16 69,-1-2 0,-2-2 0,0-2 0,-2-1 0,-88 36 0,107-51-136,0 0 0,-1-1 0,-1-2 0,1 0 0,-1-2 0,-31 3 0,55-8-483,2-6-198,1 3 625,0 0 1,0 0-1,0-1 1,0 1-1,1 0 1,-1 0-1,1 0 1,0 0 0,0 0-1,0 1 1,0-1-1,0 0 1,0 1-1,1 0 1,0-1-1,-1 1 1,1 0-1,0 1 1,5-4 0,71-34-1003,-74 36 934,20-6 93,0 1-1,1 0 1,0 2-1,0 1 0,36-2 1,-10 4 106,94 8-1,-118-1-67,-1 1 0,1 2 0,-1 1-1,-1 1 1,0 1 0,0 1 0,-1 1 0,0 2-1,26 18 1,-44-28-174,1 0 0,0 0-1,0-1 1,1 0 0,-1 0 0,0-1-1,1 0 1,0-1 0,-1 0 0,1 0-1,0-1 1,12-1 0,-18 1 51,6-1-3383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0.038"/>
    </inkml:context>
    <inkml:brush xml:id="br0">
      <inkml:brushProperty name="width" value="0.05" units="cm"/>
      <inkml:brushProperty name="height" value="0.05" units="cm"/>
      <inkml:brushProperty name="color" value="#004F8B"/>
    </inkml:brush>
  </inkml:definitions>
  <inkml:trace contextRef="#ctx0" brushRef="#br0">0 1 14519,'0'0'6357,"22"17"-5911,80 64-39,119 123-1,-76-18-35,-95-117-208,-47-66-2360,-5-25-16642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0.405"/>
    </inkml:context>
    <inkml:brush xml:id="br0">
      <inkml:brushProperty name="width" value="0.05" units="cm"/>
      <inkml:brushProperty name="height" value="0.05" units="cm"/>
      <inkml:brushProperty name="color" value="#004F8B"/>
    </inkml:brush>
  </inkml:definitions>
  <inkml:trace contextRef="#ctx0" brushRef="#br0">384 1 5555,'0'0'10057,"-21"8"-9539,5-3-378,10-4-95,0 1 0,0 0 0,0 0 0,0 0 0,0 1-1,1 0 1,-1 0 0,1 0 0,-1 1 0,1-1 0,0 2 0,0-1 0,1 0 0,0 1 0,-1 0 0,1 0 0,1 0-1,-1 0 1,1 1 0,-4 8 0,-118 357 3346,41-169-1954,68-167-1260,14-30-148,-1 1 0,1 0-1,0 0 1,1 0 0,-1 0-1,1 0 1,-1 13 0,2-19-115,0-13-7290,0 11 6263,0-14-5205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14.843"/>
    </inkml:context>
    <inkml:brush xml:id="br0">
      <inkml:brushProperty name="width" value="0.05" units="cm"/>
      <inkml:brushProperty name="height" value="0.05" units="cm"/>
      <inkml:brushProperty name="color" value="#004F8B"/>
    </inkml:brush>
  </inkml:definitions>
  <inkml:trace contextRef="#ctx0" brushRef="#br0">26 1 8340,'0'0'9284,"-26"164"-8388,26-127-815,0-1 223,0 1-256,0 0 176,0-6-128,0-3-64,0-8 32,0-3-64,0-6 0,0-8-144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0.851"/>
    </inkml:context>
    <inkml:brush xml:id="br0">
      <inkml:brushProperty name="width" value="0.05" units="cm"/>
      <inkml:brushProperty name="height" value="0.05" units="cm"/>
      <inkml:brushProperty name="color" value="#004F8B"/>
    </inkml:brush>
  </inkml:definitions>
  <inkml:trace contextRef="#ctx0" brushRef="#br0">16 83 12438,'0'0'6568,"-5"-3"-6000,4 3-553,1 0 0,-1 0 0,1 0 0,-1 0 0,1 0 0,0 0 0,-1 0-1,1-1 1,-1 1 0,1 0 0,0 0 0,-1 0 0,1-1 0,0 1 0,-1 0 0,1-1-1,0 1 1,-1 0 0,1 0 0,0-1 0,0 1 0,-1-1 0,1 1 0,0 0 0,0-1-1,0 1 1,-1-1 0,1 1 0,0 0 0,0-1 0,0 1 0,0-1 0,15-6 281,50 0 9,-33 4-138,559-47 849,-464 46 2098,-74 4-7230,-14 1-5321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1.312"/>
    </inkml:context>
    <inkml:brush xml:id="br0">
      <inkml:brushProperty name="width" value="0.05" units="cm"/>
      <inkml:brushProperty name="height" value="0.05" units="cm"/>
      <inkml:brushProperty name="color" value="#004F8B"/>
    </inkml:brush>
  </inkml:definitions>
  <inkml:trace contextRef="#ctx0" brushRef="#br0">19 54 8788,'-19'0'9055,"28"0"-6643,46-2-1352,92-19 0,-20 3-894,15 7-194,-83 10-2519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1.677"/>
    </inkml:context>
    <inkml:brush xml:id="br0">
      <inkml:brushProperty name="width" value="0.05" units="cm"/>
      <inkml:brushProperty name="height" value="0.05" units="cm"/>
      <inkml:brushProperty name="color" value="#004F8B"/>
    </inkml:brush>
  </inkml:definitions>
  <inkml:trace contextRef="#ctx0" brushRef="#br0">1 15 13254,'0'5'4818,"31"-5"-3841,38 0 79,1 0-624,-8-11 97,-18 8-449,-12 3-16,-13-3 48,0 3-224,0 0-320,6-2-1281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2.037"/>
    </inkml:context>
    <inkml:brush xml:id="br0">
      <inkml:brushProperty name="width" value="0.05" units="cm"/>
      <inkml:brushProperty name="height" value="0.05" units="cm"/>
      <inkml:brushProperty name="color" value="#004F8B"/>
    </inkml:brush>
  </inkml:definitions>
  <inkml:trace contextRef="#ctx0" brushRef="#br0">170 114 15207,'0'0'3735,"37"-19"-4055,119-57 421,-149 73-86,-1 0-1,1 1 0,-1-1 1,1 1-1,0 0 0,0 1 1,0 0-1,0 0 1,1 0-1,-1 1 0,0 0 1,0 1-1,0-1 0,0 1 1,0 1-1,0-1 0,0 1 1,0 0-1,0 1 1,-1 0-1,1 0 0,-1 0 1,0 1-1,0 0 0,0 0 1,0 1-1,8 8 1,-6-7 4,8 7 42,1 1-1,-2 1 1,0 1 0,0 0 0,-2 1 0,14 21 0,-20-25-37,0 0-1,0 0 1,-2 0 0,1 1 0,-2 0 0,0 0 0,-1 1-1,0-1 1,1 28 0,-4-40-19,2 21 164,-2 1 0,0-1 0,-7 40 0,5-54-112,-1 0 0,0-1 1,0 0-1,0 1 0,-1-1 0,-1 0 0,1-1 1,-1 1-1,-1-1 0,1 0 0,-1-1 1,-12 11-1,-21 17 300,-1-2 0,-1-2 0,-1-1 0,-80 39 0,91-54-228,-1 0 0,0-2 0,-1-2 1,0-1-1,0-1 0,-1-2 0,0-1 1,-37-1-1,70-3-134,-1-1 0,0 0 0,0 0-1,1 0 1,-1 0 0,0 0 0,0 0 0,0-1 0,1 1 0,-1 0 0,0-1 0,0 0 0,1 1 0,-1-1 0,1 0 0,-1 0-1,0 0 1,1 0 0,0 0 0,-1 0 0,1 0 0,0 0 0,-1-1 0,-1-2 0,2 0-85,0 0 0,0 0 0,1 0 0,-1 0 1,1 0-1,0 0 0,0 0 0,0 0 0,1 0 0,0-5 1,0 3-15,1 1-1,-1 0 1,1-1 0,0 1 0,0 0 0,0 0 0,1 0 0,-1 0 0,1 0 0,0 1 0,1-1 0,-1 1 0,1 0 0,0 0 0,0 0 0,9-5 0,4-3-19,2 1-1,-1 0 1,22-7-1,-23 10-44,1 0 259,-1 1 1,1 1-1,1 1 1,-1 0-1,32-2 0,92 2 980,-100 6-1049,2 1 105,-1 3-1,0 1 1,72 20 0,-12-2-165,-46-19-3360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2.418"/>
    </inkml:context>
    <inkml:brush xml:id="br0">
      <inkml:brushProperty name="width" value="0.05" units="cm"/>
      <inkml:brushProperty name="height" value="0.05" units="cm"/>
      <inkml:brushProperty name="color" value="#004F8B"/>
    </inkml:brush>
  </inkml:definitions>
  <inkml:trace contextRef="#ctx0" brushRef="#br0">0 81 12182,'0'0'10575,"18"-6"-10137,-13 4-432,17-7-32,1 2-1,1 0 1,-1 2 0,33-4-1,141-22-1683,-183 28 1639,0 2 624,-4 21-368,-7-11-150,30 100 305,27 157 0,-54-204-378,-3 97-1,-4-90-1535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2.764"/>
    </inkml:context>
    <inkml:brush xml:id="br0">
      <inkml:brushProperty name="width" value="0.05" units="cm"/>
      <inkml:brushProperty name="height" value="0.05" units="cm"/>
      <inkml:brushProperty name="color" value="#004F8B"/>
    </inkml:brush>
  </inkml:definitions>
  <inkml:trace contextRef="#ctx0" brushRef="#br0">1 52 17320,'0'0'5923,"377"-37"-5731,-314 28-336,-31 4 160,-13 5-32,-19 5-1169,0 21 161,0-15-3010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3.931"/>
    </inkml:context>
    <inkml:brush xml:id="br0">
      <inkml:brushProperty name="width" value="0.05" units="cm"/>
      <inkml:brushProperty name="height" value="0.05" units="cm"/>
      <inkml:brushProperty name="color" value="#004F8B"/>
    </inkml:brush>
  </inkml:definitions>
  <inkml:trace contextRef="#ctx0" brushRef="#br0">197 0 6003,'0'0'6923,"58"11"-6680,177 43 200,-229-52-397,0-1 1,-1 1 0,1 1 0,0-1-1,0 1 1,-1 0 0,0 0 0,0 1-1,0-1 1,0 1 0,0 0 0,4 6-1,-7-8 16,0 1 1,-1 1-1,1-1 0,-1 0 0,0 0 0,0 1 1,0-1-1,0 0 0,0 1 0,-1-1 0,1 8 1,0 2 149,1 0 117,-1 0 1,0 0 0,-1 1 0,0-1-1,-1 1 1,-3 17 0,3-26-205,-1-1 0,0 1 0,0 0 0,0-1 0,0 1 0,0-1 0,-1 1 0,0-1 0,0 0-1,0 0 1,-1-1 0,1 1 0,-1-1 0,0 1 0,0-1 0,0 0 0,0 0 0,0-1 0,-6 3 0,-1 0 60,-1 0 1,1-1-1,-1 0 0,1-1 0,-1 0 1,0-1-1,0 0 0,-13 0 1,23-2-200,19-7-253,23 2-78,1 1-1,79 2 0,-66 3 186,-22-2 49,0 2 1,1 2 0,-1 0 0,57 15 0,-82-16 83,1 0-1,-1 0 1,0 1-1,0 0 0,0 1 1,0-1-1,-1 1 1,1 0-1,-1 1 1,0 0-1,0 0 1,-1 0-1,0 0 1,1 1-1,-2 0 1,1 0-1,-1 0 0,0 1 1,0 0-1,-1-1 1,0 1-1,0 1 1,0-1-1,-1 0 1,0 0-1,1 13 1,-1-9 26,-1 0 1,-1 0-1,0 0 1,0 0-1,-1 0 1,0 0-1,-1 0 1,-4 13-1,3-16 47,-1-1 0,0 1 0,0-1 0,-1 0 0,0-1 0,0 1 0,0-1 0,-1 0 0,0-1 0,0 1 0,-12 7 0,-27 19 340,-1-2 1,-2-2 0,-1-2 0,-1-3 0,-1-1 0,-95 26 0,68-30 383,-1-3 1,-1-3-1,1-4 0,-86-2 1,164-5-762,0-1 1,0 0 0,0 0-1,0 0 1,0 0-1,0 0 1,0-1-1,0 1 1,0 0-1,0 0 1,1 0-1,-1-1 1,0 1-1,0-1 1,0 1-1,0-1 1,0 1 0,0-1-1,1 1 1,-1-1-1,0 0 1,1 1-1,-1-1 1,0 0-1,1 0 1,-2 0-1,2-1-52,0 1 0,0-1 0,0 1 0,0-1 0,0 1 0,0 0 0,0-1 0,0 1 0,1-1 0,-1 1 0,1 0 0,-1-1 0,1 1 0,-1 0 0,1-1 0,0 1 0,-1 0 0,2-2 0,4-3-262,0 0-1,1 1 1,-1-1 0,1 1 0,0 1 0,1-1 0,-1 1 0,1 0 0,0 1 0,-1 0-1,1 0 1,13-2 0,-8 1-392,45-13-4332,-2 2-2718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4.301"/>
    </inkml:context>
    <inkml:brush xml:id="br0">
      <inkml:brushProperty name="width" value="0.05" units="cm"/>
      <inkml:brushProperty name="height" value="0.05" units="cm"/>
      <inkml:brushProperty name="color" value="#004F8B"/>
    </inkml:brush>
  </inkml:definitions>
  <inkml:trace contextRef="#ctx0" brushRef="#br0">1 0 18264,'0'0'3327,"25"23"-3209,169 145 127,-135-108-137,97 127 0,-153-184-105,1 2-41,0 0 1,-1 0 0,0 0-1,0 0 1,0 1 0,0-1-1,2 10 1,0-14-1124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4.662"/>
    </inkml:context>
    <inkml:brush xml:id="br0">
      <inkml:brushProperty name="width" value="0.05" units="cm"/>
      <inkml:brushProperty name="height" value="0.05" units="cm"/>
      <inkml:brushProperty name="color" value="#004F8B"/>
    </inkml:brush>
  </inkml:definitions>
  <inkml:trace contextRef="#ctx0" brushRef="#br0">428 13 10501,'0'0'8358,"-10"-3"-6973,6 1-1182,-24-5 286,27 7-475,0-1 0,0 1 0,1 0 0,-1 0 0,0 0 0,0 1 0,0-1-1,0 0 1,1 0 0,-1 0 0,0 1 0,0-1 0,0 0 0,1 1 0,-1-1 0,0 0 0,0 1 0,1-1-1,-1 1 1,1-1 0,-1 1 0,0 0 0,1-1 0,-1 1 0,1 0 0,-1-1 0,1 1 0,-1 0 0,1-1 0,0 1-1,-1 0 1,1 0 0,0 0 0,-1 0 0,-47 159 434,9-40-98,5-15-53,-5-1 0,-98 183 0,116-245-122,13-25-15,0 0-1,-19 27 1,26-80-8570,1 13 1330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5.003"/>
    </inkml:context>
    <inkml:brush xml:id="br0">
      <inkml:brushProperty name="width" value="0.05" units="cm"/>
      <inkml:brushProperty name="height" value="0.05" units="cm"/>
      <inkml:brushProperty name="color" value="#004F8B"/>
    </inkml:brush>
  </inkml:definitions>
  <inkml:trace contextRef="#ctx0" brushRef="#br0">1 97 12950,'0'0'2927,"55"-4"-1994,13-1-608,266-29 1311,-241 22-1097,160-29 1353,-251 41-721,17 3-12208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16:15.345"/>
    </inkml:context>
    <inkml:brush xml:id="br0">
      <inkml:brushProperty name="width" value="0.05" units="cm"/>
      <inkml:brushProperty name="height" value="0.05" units="cm"/>
      <inkml:brushProperty name="color" value="#004F8B"/>
    </inkml:brush>
  </inkml:definitions>
  <inkml:trace contextRef="#ctx0" brushRef="#br0">122 149 7395,'0'0'6038,"-5"29"-4907,-10 96-723,14-118-393,0-1-1,1 1 0,0 0 1,1-1-1,-1 1 0,1 0 1,1-1-1,-1 1 1,1-1-1,0 0 0,0 1 1,1-1-1,0 0 1,0 0-1,1-1 0,-1 1 1,1-1-1,0 1 0,1-1 1,-1 0-1,1-1 1,0 1-1,9 5 0,-3 0 9,-1 0 6,1-1-1,0 0 0,0 0 0,1-1 0,0-1 1,0 0-1,1-1 0,0 0 0,0-1 1,0 0-1,1-1 0,-1-1 0,1 0 0,0 0 1,0-2-1,0 0 0,0 0 0,27-4 1,-39 2-3,0 0 1,0 0-1,0 0 1,0 0 0,0-1-1,0 1 1,0-1-1,0 1 1,-1-1 0,1 0-1,-1 0 1,1 0-1,-1 0 1,0 0 0,0 0-1,1 0 1,-2 0-1,1-1 1,0 1 0,0 0-1,-1 0 1,1-1-1,-1 1 1,1-5 0,3-62 902,-4 65-725,0-225 3531,0 222-3640,0-1 1,-1 0 0,-1 1-1,1-1 1,-1 1 0,-1-1-1,1 1 1,-1 0-1,0 0 1,-1 0 0,0 0-1,0 1 1,0-1-1,-1 1 1,0 0 0,0 0-1,0 1 1,-1 0 0,0 0-1,0 0 1,0 0-1,-8-3 1,1 0-34,-1 1 1,0 1-1,0 0 0,0 1 0,-1 1 1,0 0-1,0 1 0,0 0 0,0 1 1,-20 1-1,16 0-9,3 1-76,0 0-1,0 0 0,0 2 1,1 0-1,-30 7 0,41-7 12,0 0-1,-1 0 1,1 0-1,0 0 1,1 1-1,-1-1 1,0 1-1,1 0 1,-1 0-1,1 1 1,0-1-1,0 0 1,1 1-1,-1 0 1,1 0-1,-1 0 1,1 0-1,0 0 1,1 0-1,-1 1 1,1-1-1,0 0 1,0 1-1,0-1 1,0 7-1,0-9-103,1 1-1,-1-1 0,1 1 1,-1 0-1,1-1 1,0 1-1,0 0 1,0-1-1,0 1 0,1 0 1,-1-1-1,1 1 1,0-1-1,-1 1 0,1 0 1,0-1-1,1 0 1,-1 1-1,0-1 0,1 0 1,-1 0-1,4 4 1,0-3-521,-1-1 0,1-1 1,0 1-1,0-1 0,-1 1 0,1-1 1,0-1-1,0 1 0,0-1 1,0 0-1,9 0 0,17 0-7623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5.481"/>
    </inkml:context>
    <inkml:brush xml:id="br0">
      <inkml:brushProperty name="width" value="0.05" units="cm"/>
      <inkml:brushProperty name="height" value="0.05" units="cm"/>
      <inkml:brushProperty name="color" value="#004F8B"/>
    </inkml:brush>
  </inkml:definitions>
  <inkml:trace contextRef="#ctx0" brushRef="#br0">8 5 4130,'0'0'16173,"-8"3"-14821,15-2-1188,0 0-1,0 0 1,0 0 0,0-1-1,0 0 1,12-2-1,9 0-38,123 2 321,-144-7-1715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5.855"/>
    </inkml:context>
    <inkml:brush xml:id="br0">
      <inkml:brushProperty name="width" value="0.05" units="cm"/>
      <inkml:brushProperty name="height" value="0.05" units="cm"/>
      <inkml:brushProperty name="color" value="#004F8B"/>
    </inkml:brush>
  </inkml:definitions>
  <inkml:trace contextRef="#ctx0" brushRef="#br0">0 4 9268,'0'0'8959,"39"0"-8417,254-3 1008,-283 4-1732,5-1 2027,-10 0-4807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7.149"/>
    </inkml:context>
    <inkml:brush xml:id="br0">
      <inkml:brushProperty name="width" value="0.05" units="cm"/>
      <inkml:brushProperty name="height" value="0.05" units="cm"/>
      <inkml:brushProperty name="color" value="#004F8B"/>
    </inkml:brush>
  </inkml:definitions>
  <inkml:trace contextRef="#ctx0" brushRef="#br0">33 196 3105,'0'0'14362,"-16"5"-12404,15-8-1837,0 1 0,1-1 1,-1 1-1,1 0 0,-1-1 1,1 0-1,0 1 0,0-1 0,0 1 1,0-1-1,1-4 0,-1-1 14,0 2-127,1 0 1,0 0-1,0 0 0,0 0 1,1 1-1,0-1 1,0 0-1,0 1 0,1-1 1,0 1-1,0 0 0,0 0 1,1 0-1,-1 0 1,1 0-1,0 1 0,1 0 1,-1 0-1,1 0 0,0 0 1,0 1-1,0 0 0,0 0 1,0 0-1,1 1 1,0-1-1,7-1 0,9-3 1,0 1-1,1 1 1,-1 1-1,1 1 1,45 0-1,-54 4 45,0 0-1,0 1 0,-1 1 0,1 1 0,-1 0 0,0 0 0,0 1 1,0 1-1,-1 0 0,0 1 0,0 0 0,-1 1 0,1 0 0,-2 1 1,1 0-1,16 20 0,-15-16 15,-1 1 0,0 1 1,0 0-1,-2 0 0,0 1 0,-1 0 1,0 1-1,-1 0 0,-1 0 0,-1 0 1,0 1-1,3 27 0,-6-22 48,-1 0-1,-1 0 1,0 0-1,-6 30 1,4-44-70,0 0 1,0 0 0,-1 0 0,-1-1 0,1 1 0,-1-1-1,-1 0 1,1 0 0,-1 0 0,-1 0 0,0-1-1,0 0 1,-8 8 0,-15 10 116,-1-1 0,-1-2-1,-1-1 1,-52 26 0,61-36-125,0-1-1,-1-1 1,0-2 0,-1 0-1,1-2 1,-1 0-1,-43 1 1,-50-6-149,117 0 78,0-1 0,1 0 0,-1 0 1,1 0-1,-1 0 0,1 0 0,0 0 0,-1 0 1,1-1-1,0 1 0,0 0 0,-1 0 0,1 0 1,0 0-1,0 0 0,0 0 0,0 0 0,1-1 1,-1 1-1,0-1 0,1 1-38,-1 0 63,0 0 1,0 0-1,0 0 0,0 0 0,0-1 1,0 1-1,1 0 0,-1 0 0,0 0 0,1 0 1,-1 0-1,1 0 0,-1 0 0,1 1 0,0-1 1,-1 0-1,1 0 0,0 0 0,0 0 1,-1 1-1,1-1 0,0 0 0,0 1 0,0-1 1,2 0-1,29-7-29,-19 5 3,73-8 48,1 2 0,0 5-1,88 7 1,-34-1-1740,-141-3 1551,1 1-1,-1 0 0,1-1 1,-1 1-1,1 0 1,-1-1-1,0 1 0,1-1 1,-1 1-1,0-1 1,1 1-1,-1-1 0,0 1 1,0-1-1,1 1 0,-1-1 1,0 1-1,0-1 1,0 0-1,0 1 0,0-1 1,0 1-1,0-1 1,0 1-1,0-1 0,0 0 1,0 1-1,0-1 1,0 1-1,-1-1 0,1-2-863,0-12-3570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8.327"/>
    </inkml:context>
    <inkml:brush xml:id="br0">
      <inkml:brushProperty name="width" value="0.05" units="cm"/>
      <inkml:brushProperty name="height" value="0.05" units="cm"/>
      <inkml:brushProperty name="color" value="#004F8B"/>
    </inkml:brush>
  </inkml:definitions>
  <inkml:trace contextRef="#ctx0" brushRef="#br0">102 148 8356,'0'0'11632,"0"0"-11462,0-1 0,0 1 0,0 0 0,0-1 0,0 1 0,0 0 0,0 0 0,0-1 1,0 1-1,0 0 0,0-1 0,0 1 0,0 0 0,0 0 0,0-1 0,0 1 0,0 0 0,0-1 0,0 1 0,0 0 0,0 0 1,0-1-1,-1 1 0,1 0 0,0 0 0,0-1 0,0 1 0,0 0 0,-1 0 0,1-1 0,0 1 0,0 0 0,-1 0 0,1 0 1,-1-1-1,-30-11 152,25 8-296,-1 1 0,0 0 0,0 1 0,-1-1 0,1 1 0,0 1 0,-9-2 1,15 3 474,9-1-600,111-19 89,147-45-1,-258 63-19,-6 2 8,0 0 0,-1 0 0,1-1 0,0 1 1,0 0-1,-1-1 0,1 1 0,0-1 0,-1 0 0,1 1 1,0-1-1,-1 0 0,1 0 0,-1 0 0,0 0 0,1 0 1,-1-1-1,0 1 0,2-2 0,-3 3-381,-7 0-85,-19 0 88,1 2 0,0 2 1,0 0-1,-40 12 0,52-12-221,1 0 0,-1 1 0,1 0 0,0 1 1,0 0-1,0 1 0,1 1 0,0 0 0,1 0 0,0 1 0,-10 10 0,11-6-403,7-10 1679,1 0 1,0 0-1,0 0 1,0 0-1,0 0 0,0 0 1,1 0-1,-1 0 1,1 0-1,0 3 1,-1 15-883,1-18-276,0 224 4897,0-226-3972,111-3-157,183 9-252,-265-4-57,0 1 0,-1 2 0,0 1-1,0 1 1,0 1 0,-1 2 0,47 24 0,-69-32 30,1 0-1,-1 0 1,1 0-1,-1 1 1,0 0-1,0 0 1,0 1-1,-1-1 1,0 1-1,0 0 1,0 0-1,0 0 1,-1 1 0,0-1-1,0 1 1,0 0-1,-1 0 1,0 0-1,0 0 1,0 0-1,-1 0 1,0 1-1,0-1 1,-1 0-1,0 10 1,1 7-57,0-16 74,0 0 0,-1-1 0,0 1 1,0-1-1,-1 1 0,0-1 1,0 1-1,0-1 0,-1 1 0,0-1 1,-3 7-1,-1-5 9,-1 1 0,0-1 0,-1 0 0,0 0 0,0-1 1,0 0-1,-1-1 0,0 0 0,-12 7 0,-12 4 74,-54 21 0,45-23 79,-2-2-1,0-2 0,0-2 0,-1-2 0,0-1 1,0-3-1,0-2 0,-53-5 0,94 4-217,-1 0-1,1-1 1,0 1-1,-1-1 1,1-1-1,0 1 0,-1 0 1,1-1-1,0 0 1,0 0-1,0 0 0,1 0 1,-1-1-1,0 0 1,1 1-1,0-1 1,-1-1-1,1 1 0,0 0 1,1-1-1,-1 1 1,1-1-1,-1 0 1,1 0-1,0 0 0,1 0 1,-1 0-1,1 0 1,-1-1-1,1 1 1,1-1-1,-1 1 0,1 0 1,-1-1-1,1 1 1,1-5-1,-1-5-2204,0 6-2052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39.895"/>
    </inkml:context>
    <inkml:brush xml:id="br0">
      <inkml:brushProperty name="width" value="0.05" units="cm"/>
      <inkml:brushProperty name="height" value="0.05" units="cm"/>
      <inkml:brushProperty name="color" value="#004F8B"/>
    </inkml:brush>
  </inkml:definitions>
  <inkml:trace contextRef="#ctx0" brushRef="#br0">472 1 13238,'0'0'3618,"-12"30"-2028,0-4-1311,3-8-80,1 0 0,1 1 0,1 0 0,0 0 0,1 1 0,1 0 0,1 0 0,0 33 0,1 15 108,0-40-206,1 1 0,2-1 0,0 1 0,2-1 0,1 1 0,16 54 0,-16-72-85,-1-5 17,0 0 0,-1 0 1,0 0-1,0 1 1,-1-1-1,0 1 0,1 10 1,-2-17 163,-11-10 860,2 0-1054,0-1 0,0 0 0,1-1 0,1 0 0,0 0 0,0 0 0,1-1 0,1 0 0,0 0 0,1 0 0,0-1 0,1 0 0,1 0 0,-2-24 0,1-12-496,2 0 0,2 1 0,2-1-1,2 0 1,18-73 0,-35 145 124,-2-2-1,0 0 0,-32 34 0,-10 14 478,23-26-84,-139 189 347,169-227-359,1 0 0,-1 0 0,1 0 0,0 0 1,0 0-1,0 1 0,0-1 0,-2 9 0,4-12 95,5-1-118,-1-1 1,1 1-1,-1-1 1,1 1-1,-1-1 1,0-1-1,0 1 1,1-1-1,-1 1 1,7-5-1,12-5-15,43-11 16,2 4 0,96-14-1,-13 3 803,-106 15 411,-44 13-1086,-1-1 203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0.442"/>
    </inkml:context>
    <inkml:brush xml:id="br0">
      <inkml:brushProperty name="width" value="0.05" units="cm"/>
      <inkml:brushProperty name="height" value="0.05" units="cm"/>
      <inkml:brushProperty name="color" value="#004F8B"/>
    </inkml:brush>
  </inkml:definitions>
  <inkml:trace contextRef="#ctx0" brushRef="#br0">1 1 15687,'0'0'7684,"49"33"-7319,162 109-181,-155-105 47,-1 3-1,75 71 0,-123-104-203,0-1 1,0 1-1,0 1 0,-1-1 0,0 1 0,0 0 0,-1 1 0,0-1 0,-1 1 1,6 14-1,-3 31-3903,-9-61-828,-8-11-1413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0.759"/>
    </inkml:context>
    <inkml:brush xml:id="br0">
      <inkml:brushProperty name="width" value="0.05" units="cm"/>
      <inkml:brushProperty name="height" value="0.05" units="cm"/>
      <inkml:brushProperty name="color" value="#004F8B"/>
    </inkml:brush>
  </inkml:definitions>
  <inkml:trace contextRef="#ctx0" brushRef="#br0">378 0 4562,'0'0'17213,"-15"19"-16668,9-12-483,-5 6 30,1 1 0,0 0 1,0 1-1,2 0 0,0 1 0,0 0 1,-9 31-1,1 3 161,-2-1 1,-2-1-1,-3-1 1,-1-1-1,-2 0 1,-45 56-1,32-67 97,16-27-2414,22-8 1801,1 0-1,-1 0 1,0 0-1,1 0 1,-1 0-1,1-1 1,-1 1-1,0 0 1,1-1-1,-1 1 1,1 0-1,-1-1 1,1 1-1,-1 0 1,1-1-1,-1 1 1,1-1-1,-1 1 1,1-1-1,0 1 1,-1-1-1,1 0 1,0 1-1,0-1 1,-1 1-1,1-1 1,0 0-1,0 1 1,0-1-1,0 1 1,-1-2-1,0-19-8113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1.152"/>
    </inkml:context>
    <inkml:brush xml:id="br0">
      <inkml:brushProperty name="width" value="0.05" units="cm"/>
      <inkml:brushProperty name="height" value="0.05" units="cm"/>
      <inkml:brushProperty name="color" value="#004F8B"/>
    </inkml:brush>
  </inkml:definitions>
  <inkml:trace contextRef="#ctx0" brushRef="#br0">0 50 9748,'0'0'7228,"55"-5"-6473,4-1-441,277-20 1322,-94 18 1635,-242 3-7016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1.534"/>
    </inkml:context>
    <inkml:brush xml:id="br0">
      <inkml:brushProperty name="width" value="0.05" units="cm"/>
      <inkml:brushProperty name="height" value="0.05" units="cm"/>
      <inkml:brushProperty name="color" value="#004F8B"/>
    </inkml:brush>
  </inkml:definitions>
  <inkml:trace contextRef="#ctx0" brushRef="#br0">1 1 13046,'0'0'10277,"144"3"-10101,-112-3-48,-7 0-48,-6 0-160,-7 0 32,-5 0-2609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0:26:41.921"/>
    </inkml:context>
    <inkml:brush xml:id="br0">
      <inkml:brushProperty name="width" value="0.05" units="cm"/>
      <inkml:brushProperty name="height" value="0.05" units="cm"/>
      <inkml:brushProperty name="color" value="#004F8B"/>
    </inkml:brush>
  </inkml:definitions>
  <inkml:trace contextRef="#ctx0" brushRef="#br0">0 1 18873,'0'0'6034,"271"8"-5569,-221-8-385,-25 0-64,-6 0-32,-19 6-3202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24E36-E55F-4E30-B4DC-7C7FBAE53F49}"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2F4E1-692C-4657-8248-CC8966C5B694}" type="slidenum">
              <a:rPr lang="en-US" smtClean="0"/>
              <a:t>‹#›</a:t>
            </a:fld>
            <a:endParaRPr lang="en-US"/>
          </a:p>
        </p:txBody>
      </p:sp>
    </p:spTree>
    <p:extLst>
      <p:ext uri="{BB962C8B-B14F-4D97-AF65-F5344CB8AC3E}">
        <p14:creationId xmlns:p14="http://schemas.microsoft.com/office/powerpoint/2010/main" val="258239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182775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113566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404936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8000" y="2108201"/>
            <a:ext cx="5274962" cy="1320800"/>
          </a:xfrm>
        </p:spPr>
        <p:txBody>
          <a:bodyPr anchor="t">
            <a:normAutofit/>
          </a:bodyPr>
          <a:lstStyle>
            <a:lvl1pPr algn="l">
              <a:lnSpc>
                <a:spcPct val="100000"/>
              </a:lnSpc>
              <a:defRPr sz="3600" b="1"/>
            </a:lvl1pPr>
          </a:lstStyle>
          <a:p>
            <a:r>
              <a:rPr lang="en-US"/>
              <a:t>Click to edit Master title style</a:t>
            </a:r>
            <a:endParaRPr lang="en-US" dirty="0"/>
          </a:p>
        </p:txBody>
      </p:sp>
      <p:sp>
        <p:nvSpPr>
          <p:cNvPr id="3" name="Subtitle 2"/>
          <p:cNvSpPr>
            <a:spLocks noGrp="1"/>
          </p:cNvSpPr>
          <p:nvPr>
            <p:ph type="subTitle" idx="1"/>
          </p:nvPr>
        </p:nvSpPr>
        <p:spPr>
          <a:xfrm>
            <a:off x="508000" y="3429000"/>
            <a:ext cx="5274962" cy="1655762"/>
          </a:xfrm>
        </p:spPr>
        <p:txBody>
          <a:bodyPr/>
          <a:lstStyle>
            <a:lvl1pPr marL="0" indent="0" algn="l">
              <a:buNone/>
              <a:defRPr sz="2400"/>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6525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512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149351"/>
            <a:ext cx="5181600" cy="5027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49351"/>
            <a:ext cx="5181600" cy="5027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234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78422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173206"/>
            <a:ext cx="5157787" cy="823912"/>
          </a:xfrm>
        </p:spPr>
        <p:txBody>
          <a:bodyPr anchor="b">
            <a:normAutofit/>
          </a:bodyPr>
          <a:lstStyle>
            <a:lvl1pPr marL="0" indent="0">
              <a:buNone/>
              <a:defRPr sz="2133"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1997118"/>
            <a:ext cx="5157787" cy="4192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173206"/>
            <a:ext cx="5183188" cy="823912"/>
          </a:xfrm>
        </p:spPr>
        <p:txBody>
          <a:bodyPr anchor="b">
            <a:normAutofit/>
          </a:bodyPr>
          <a:lstStyle>
            <a:lvl1pPr marL="0" indent="0">
              <a:buNone/>
              <a:defRPr sz="2133"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997118"/>
            <a:ext cx="5183188" cy="4192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069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7615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15795E7A-2F55-439E-A667-E2E87F7675EF}" type="datetimeFigureOut">
              <a:rPr lang="en-US" smtClean="0"/>
              <a:t>2/21/2022</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650065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23" indent="0">
              <a:buNone/>
              <a:defRPr sz="1400"/>
            </a:lvl2pPr>
            <a:lvl3pPr marL="914446" indent="0">
              <a:buNone/>
              <a:defRPr sz="1200"/>
            </a:lvl3pPr>
            <a:lvl4pPr marL="1371669" indent="0">
              <a:buNone/>
              <a:defRPr sz="1000"/>
            </a:lvl4pPr>
            <a:lvl5pPr marL="1828891" indent="0">
              <a:buNone/>
              <a:defRPr sz="1000"/>
            </a:lvl5pPr>
            <a:lvl6pPr marL="2286114" indent="0">
              <a:buNone/>
              <a:defRPr sz="1000"/>
            </a:lvl6pPr>
            <a:lvl7pPr marL="2743337" indent="0">
              <a:buNone/>
              <a:defRPr sz="1000"/>
            </a:lvl7pPr>
            <a:lvl8pPr marL="3200560" indent="0">
              <a:buNone/>
              <a:defRPr sz="1000"/>
            </a:lvl8pPr>
            <a:lvl9pPr marL="3657783" indent="0">
              <a:buNone/>
              <a:defRPr sz="1000"/>
            </a:lvl9pPr>
          </a:lstStyle>
          <a:p>
            <a:pPr lvl="0"/>
            <a:r>
              <a:rPr lang="en-US"/>
              <a:t>Click to edit Master text styles</a:t>
            </a:r>
          </a:p>
        </p:txBody>
      </p:sp>
    </p:spTree>
    <p:extLst>
      <p:ext uri="{BB962C8B-B14F-4D97-AF65-F5344CB8AC3E}">
        <p14:creationId xmlns:p14="http://schemas.microsoft.com/office/powerpoint/2010/main" val="1438975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23" indent="0">
              <a:buNone/>
              <a:defRPr sz="1400"/>
            </a:lvl2pPr>
            <a:lvl3pPr marL="914446" indent="0">
              <a:buNone/>
              <a:defRPr sz="1200"/>
            </a:lvl3pPr>
            <a:lvl4pPr marL="1371669" indent="0">
              <a:buNone/>
              <a:defRPr sz="1000"/>
            </a:lvl4pPr>
            <a:lvl5pPr marL="1828891" indent="0">
              <a:buNone/>
              <a:defRPr sz="1000"/>
            </a:lvl5pPr>
            <a:lvl6pPr marL="2286114" indent="0">
              <a:buNone/>
              <a:defRPr sz="1000"/>
            </a:lvl6pPr>
            <a:lvl7pPr marL="2743337" indent="0">
              <a:buNone/>
              <a:defRPr sz="1000"/>
            </a:lvl7pPr>
            <a:lvl8pPr marL="3200560" indent="0">
              <a:buNone/>
              <a:defRPr sz="1000"/>
            </a:lvl8pPr>
            <a:lvl9pPr marL="3657783"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15795E7A-2F55-439E-A667-E2E87F7675EF}" type="datetimeFigureOut">
              <a:rPr lang="en-US" smtClean="0"/>
              <a:t>2/21/2022</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146129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4170503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45493"/>
            <a:ext cx="6897130" cy="1767015"/>
          </a:xfrm>
        </p:spPr>
        <p:txBody>
          <a:bodyPr/>
          <a:lstStyle>
            <a:lvl1pPr>
              <a:lnSpc>
                <a:spcPct val="100000"/>
              </a:lnSpc>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2960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136775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276306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301919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126837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4842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330173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15795E7A-2F55-439E-A667-E2E87F7675EF}" type="datetimeFigureOut">
              <a:rPr lang="en-US" smtClean="0"/>
              <a:t>2/21/2022</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10D1B76-FC43-436D-98FA-6D3C948616A9}" type="slidenum">
              <a:rPr lang="en-US" smtClean="0"/>
              <a:t>‹#›</a:t>
            </a:fld>
            <a:endParaRPr lang="en-US"/>
          </a:p>
        </p:txBody>
      </p:sp>
    </p:spTree>
    <p:extLst>
      <p:ext uri="{BB962C8B-B14F-4D97-AF65-F5344CB8AC3E}">
        <p14:creationId xmlns:p14="http://schemas.microsoft.com/office/powerpoint/2010/main" val="58430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jp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6014" y="365125"/>
            <a:ext cx="10979972" cy="839731"/>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p:cNvSpPr>
            <a:spLocks noGrp="1"/>
          </p:cNvSpPr>
          <p:nvPr>
            <p:ph type="body" idx="1"/>
          </p:nvPr>
        </p:nvSpPr>
        <p:spPr>
          <a:xfrm>
            <a:off x="606014" y="1355464"/>
            <a:ext cx="10979972" cy="4843629"/>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980531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i="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84225"/>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8200" y="1149351"/>
            <a:ext cx="10515600" cy="5027613"/>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0651716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914446" rtl="0" eaLnBrk="1" latinLnBrk="0" hangingPunct="1">
        <a:lnSpc>
          <a:spcPct val="90000"/>
        </a:lnSpc>
        <a:spcBef>
          <a:spcPct val="0"/>
        </a:spcBef>
        <a:buNone/>
        <a:defRPr sz="3200" b="1" kern="1200">
          <a:solidFill>
            <a:schemeClr val="accent1"/>
          </a:solidFill>
          <a:latin typeface="+mn-lt"/>
          <a:ea typeface="+mj-ea"/>
          <a:cs typeface="+mj-cs"/>
        </a:defRPr>
      </a:lvl1pPr>
    </p:titleStyle>
    <p:bodyStyle>
      <a:lvl1pPr marL="228611" indent="-228611" algn="l" defTabSz="914446"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34" indent="-228611" algn="l" defTabSz="914446"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57" indent="-228611" algn="l" defTabSz="914446"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80" indent="-228611" algn="l" defTabSz="914446"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503" indent="-228611" algn="l" defTabSz="914446"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17" Type="http://schemas.openxmlformats.org/officeDocument/2006/relationships/image" Target="../media/image112.png"/><Relationship Id="rId21" Type="http://schemas.openxmlformats.org/officeDocument/2006/relationships/image" Target="../media/image64.png"/><Relationship Id="rId42" Type="http://schemas.openxmlformats.org/officeDocument/2006/relationships/customXml" Target="../ink/ink65.xml"/><Relationship Id="rId63" Type="http://schemas.openxmlformats.org/officeDocument/2006/relationships/image" Target="../media/image83.png"/><Relationship Id="rId84" Type="http://schemas.openxmlformats.org/officeDocument/2006/relationships/customXml" Target="../ink/ink87.xml"/><Relationship Id="rId138" Type="http://schemas.openxmlformats.org/officeDocument/2006/relationships/customXml" Target="../ink/ink114.xml"/><Relationship Id="rId159" Type="http://schemas.openxmlformats.org/officeDocument/2006/relationships/image" Target="../media/image133.png"/><Relationship Id="rId170" Type="http://schemas.openxmlformats.org/officeDocument/2006/relationships/customXml" Target="../ink/ink130.xml"/><Relationship Id="rId107" Type="http://schemas.openxmlformats.org/officeDocument/2006/relationships/image" Target="../media/image105.png"/><Relationship Id="rId11" Type="http://schemas.openxmlformats.org/officeDocument/2006/relationships/image" Target="../media/image59.png"/><Relationship Id="rId32" Type="http://schemas.openxmlformats.org/officeDocument/2006/relationships/customXml" Target="../ink/ink60.xml"/><Relationship Id="rId53" Type="http://schemas.openxmlformats.org/officeDocument/2006/relationships/customXml" Target="../ink/ink71.xml"/><Relationship Id="rId74" Type="http://schemas.openxmlformats.org/officeDocument/2006/relationships/customXml" Target="../ink/ink82.xml"/><Relationship Id="rId128" Type="http://schemas.openxmlformats.org/officeDocument/2006/relationships/customXml" Target="../ink/ink109.xml"/><Relationship Id="rId149" Type="http://schemas.openxmlformats.org/officeDocument/2006/relationships/image" Target="../media/image128.png"/><Relationship Id="rId5" Type="http://schemas.openxmlformats.org/officeDocument/2006/relationships/image" Target="../media/image56.png"/><Relationship Id="rId95" Type="http://schemas.openxmlformats.org/officeDocument/2006/relationships/image" Target="../media/image99.png"/><Relationship Id="rId160" Type="http://schemas.openxmlformats.org/officeDocument/2006/relationships/customXml" Target="../ink/ink125.xml"/><Relationship Id="rId181" Type="http://schemas.openxmlformats.org/officeDocument/2006/relationships/image" Target="../media/image144.png"/><Relationship Id="rId22" Type="http://schemas.openxmlformats.org/officeDocument/2006/relationships/customXml" Target="../ink/ink55.xml"/><Relationship Id="rId43" Type="http://schemas.openxmlformats.org/officeDocument/2006/relationships/image" Target="../media/image74.png"/><Relationship Id="rId64" Type="http://schemas.openxmlformats.org/officeDocument/2006/relationships/customXml" Target="../ink/ink77.xml"/><Relationship Id="rId118" Type="http://schemas.openxmlformats.org/officeDocument/2006/relationships/customXml" Target="../ink/ink104.xml"/><Relationship Id="rId139" Type="http://schemas.openxmlformats.org/officeDocument/2006/relationships/image" Target="../media/image123.png"/><Relationship Id="rId85" Type="http://schemas.openxmlformats.org/officeDocument/2006/relationships/image" Target="../media/image94.png"/><Relationship Id="rId150" Type="http://schemas.openxmlformats.org/officeDocument/2006/relationships/customXml" Target="../ink/ink120.xml"/><Relationship Id="rId171" Type="http://schemas.openxmlformats.org/officeDocument/2006/relationships/image" Target="../media/image139.png"/><Relationship Id="rId12" Type="http://schemas.openxmlformats.org/officeDocument/2006/relationships/customXml" Target="../ink/ink50.xml"/><Relationship Id="rId33" Type="http://schemas.openxmlformats.org/officeDocument/2006/relationships/image" Target="../media/image69.png"/><Relationship Id="rId108" Type="http://schemas.openxmlformats.org/officeDocument/2006/relationships/customXml" Target="../ink/ink99.xml"/><Relationship Id="rId129" Type="http://schemas.openxmlformats.org/officeDocument/2006/relationships/image" Target="../media/image118.png"/><Relationship Id="rId54" Type="http://schemas.openxmlformats.org/officeDocument/2006/relationships/image" Target="../media/image79.png"/><Relationship Id="rId75" Type="http://schemas.openxmlformats.org/officeDocument/2006/relationships/image" Target="../media/image89.png"/><Relationship Id="rId96" Type="http://schemas.openxmlformats.org/officeDocument/2006/relationships/customXml" Target="../ink/ink93.xml"/><Relationship Id="rId140" Type="http://schemas.openxmlformats.org/officeDocument/2006/relationships/customXml" Target="../ink/ink115.xml"/><Relationship Id="rId161" Type="http://schemas.openxmlformats.org/officeDocument/2006/relationships/image" Target="../media/image134.png"/><Relationship Id="rId182" Type="http://schemas.openxmlformats.org/officeDocument/2006/relationships/customXml" Target="../ink/ink136.xml"/><Relationship Id="rId6" Type="http://schemas.openxmlformats.org/officeDocument/2006/relationships/customXml" Target="../ink/ink47.xml"/><Relationship Id="rId23" Type="http://schemas.openxmlformats.org/officeDocument/2006/relationships/image" Target="../media/image65.png"/><Relationship Id="rId119" Type="http://schemas.openxmlformats.org/officeDocument/2006/relationships/image" Target="../media/image113.png"/><Relationship Id="rId44" Type="http://schemas.openxmlformats.org/officeDocument/2006/relationships/customXml" Target="../ink/ink66.xml"/><Relationship Id="rId65" Type="http://schemas.openxmlformats.org/officeDocument/2006/relationships/image" Target="../media/image84.png"/><Relationship Id="rId86" Type="http://schemas.openxmlformats.org/officeDocument/2006/relationships/customXml" Target="../ink/ink88.xml"/><Relationship Id="rId130" Type="http://schemas.openxmlformats.org/officeDocument/2006/relationships/customXml" Target="../ink/ink110.xml"/><Relationship Id="rId151" Type="http://schemas.openxmlformats.org/officeDocument/2006/relationships/image" Target="../media/image129.png"/><Relationship Id="rId172" Type="http://schemas.openxmlformats.org/officeDocument/2006/relationships/customXml" Target="../ink/ink131.xml"/><Relationship Id="rId13" Type="http://schemas.openxmlformats.org/officeDocument/2006/relationships/image" Target="../media/image60.png"/><Relationship Id="rId18" Type="http://schemas.openxmlformats.org/officeDocument/2006/relationships/customXml" Target="../ink/ink53.xml"/><Relationship Id="rId39" Type="http://schemas.openxmlformats.org/officeDocument/2006/relationships/image" Target="../media/image72.png"/><Relationship Id="rId109" Type="http://schemas.openxmlformats.org/officeDocument/2006/relationships/image" Target="../media/image108.png"/><Relationship Id="rId34" Type="http://schemas.openxmlformats.org/officeDocument/2006/relationships/customXml" Target="../ink/ink61.xml"/><Relationship Id="rId50" Type="http://schemas.openxmlformats.org/officeDocument/2006/relationships/image" Target="../media/image77.png"/><Relationship Id="rId55" Type="http://schemas.openxmlformats.org/officeDocument/2006/relationships/customXml" Target="../ink/ink72.xml"/><Relationship Id="rId76" Type="http://schemas.openxmlformats.org/officeDocument/2006/relationships/customXml" Target="../ink/ink83.xml"/><Relationship Id="rId97" Type="http://schemas.openxmlformats.org/officeDocument/2006/relationships/image" Target="../media/image100.png"/><Relationship Id="rId104" Type="http://schemas.openxmlformats.org/officeDocument/2006/relationships/customXml" Target="../ink/ink97.xml"/><Relationship Id="rId120" Type="http://schemas.openxmlformats.org/officeDocument/2006/relationships/customXml" Target="../ink/ink105.xml"/><Relationship Id="rId125" Type="http://schemas.openxmlformats.org/officeDocument/2006/relationships/image" Target="../media/image116.png"/><Relationship Id="rId141" Type="http://schemas.openxmlformats.org/officeDocument/2006/relationships/image" Target="../media/image124.png"/><Relationship Id="rId146" Type="http://schemas.openxmlformats.org/officeDocument/2006/relationships/customXml" Target="../ink/ink118.xml"/><Relationship Id="rId167" Type="http://schemas.openxmlformats.org/officeDocument/2006/relationships/image" Target="../media/image137.png"/><Relationship Id="rId7" Type="http://schemas.openxmlformats.org/officeDocument/2006/relationships/image" Target="../media/image57.png"/><Relationship Id="rId71" Type="http://schemas.openxmlformats.org/officeDocument/2006/relationships/image" Target="../media/image87.png"/><Relationship Id="rId92" Type="http://schemas.openxmlformats.org/officeDocument/2006/relationships/customXml" Target="../ink/ink91.xml"/><Relationship Id="rId162" Type="http://schemas.openxmlformats.org/officeDocument/2006/relationships/customXml" Target="../ink/ink126.xml"/><Relationship Id="rId183" Type="http://schemas.openxmlformats.org/officeDocument/2006/relationships/image" Target="../media/image145.png"/><Relationship Id="rId2" Type="http://schemas.openxmlformats.org/officeDocument/2006/relationships/customXml" Target="../ink/ink45.xml"/><Relationship Id="rId29" Type="http://schemas.openxmlformats.org/officeDocument/2006/relationships/image" Target="../media/image45.png"/><Relationship Id="rId24" Type="http://schemas.openxmlformats.org/officeDocument/2006/relationships/customXml" Target="../ink/ink56.xml"/><Relationship Id="rId40" Type="http://schemas.openxmlformats.org/officeDocument/2006/relationships/customXml" Target="../ink/ink64.xml"/><Relationship Id="rId45" Type="http://schemas.openxmlformats.org/officeDocument/2006/relationships/image" Target="../media/image75.png"/><Relationship Id="rId66" Type="http://schemas.openxmlformats.org/officeDocument/2006/relationships/customXml" Target="../ink/ink78.xml"/><Relationship Id="rId87" Type="http://schemas.openxmlformats.org/officeDocument/2006/relationships/image" Target="../media/image95.png"/><Relationship Id="rId110" Type="http://schemas.openxmlformats.org/officeDocument/2006/relationships/customXml" Target="../ink/ink100.xml"/><Relationship Id="rId115" Type="http://schemas.openxmlformats.org/officeDocument/2006/relationships/image" Target="../media/image111.png"/><Relationship Id="rId131" Type="http://schemas.openxmlformats.org/officeDocument/2006/relationships/image" Target="../media/image119.png"/><Relationship Id="rId136" Type="http://schemas.openxmlformats.org/officeDocument/2006/relationships/customXml" Target="../ink/ink113.xml"/><Relationship Id="rId157" Type="http://schemas.openxmlformats.org/officeDocument/2006/relationships/image" Target="../media/image132.png"/><Relationship Id="rId178" Type="http://schemas.openxmlformats.org/officeDocument/2006/relationships/customXml" Target="../ink/ink134.xml"/><Relationship Id="rId61" Type="http://schemas.openxmlformats.org/officeDocument/2006/relationships/image" Target="../media/image82.png"/><Relationship Id="rId82" Type="http://schemas.openxmlformats.org/officeDocument/2006/relationships/customXml" Target="../ink/ink86.xml"/><Relationship Id="rId152" Type="http://schemas.openxmlformats.org/officeDocument/2006/relationships/customXml" Target="../ink/ink121.xml"/><Relationship Id="rId173" Type="http://schemas.openxmlformats.org/officeDocument/2006/relationships/image" Target="../media/image140.png"/><Relationship Id="rId19" Type="http://schemas.openxmlformats.org/officeDocument/2006/relationships/image" Target="../media/image63.png"/><Relationship Id="rId14" Type="http://schemas.openxmlformats.org/officeDocument/2006/relationships/customXml" Target="../ink/ink51.xml"/><Relationship Id="rId30" Type="http://schemas.openxmlformats.org/officeDocument/2006/relationships/customXml" Target="../ink/ink59.xml"/><Relationship Id="rId35" Type="http://schemas.openxmlformats.org/officeDocument/2006/relationships/image" Target="../media/image70.png"/><Relationship Id="rId56" Type="http://schemas.openxmlformats.org/officeDocument/2006/relationships/image" Target="../media/image80.png"/><Relationship Id="rId77" Type="http://schemas.openxmlformats.org/officeDocument/2006/relationships/image" Target="../media/image90.png"/><Relationship Id="rId100" Type="http://schemas.openxmlformats.org/officeDocument/2006/relationships/customXml" Target="../ink/ink95.xml"/><Relationship Id="rId105" Type="http://schemas.openxmlformats.org/officeDocument/2006/relationships/image" Target="../media/image104.png"/><Relationship Id="rId126" Type="http://schemas.openxmlformats.org/officeDocument/2006/relationships/customXml" Target="../ink/ink108.xml"/><Relationship Id="rId147" Type="http://schemas.openxmlformats.org/officeDocument/2006/relationships/image" Target="../media/image127.png"/><Relationship Id="rId168" Type="http://schemas.openxmlformats.org/officeDocument/2006/relationships/customXml" Target="../ink/ink129.xml"/><Relationship Id="rId8" Type="http://schemas.openxmlformats.org/officeDocument/2006/relationships/customXml" Target="../ink/ink48.xml"/><Relationship Id="rId51" Type="http://schemas.openxmlformats.org/officeDocument/2006/relationships/customXml" Target="../ink/ink70.xml"/><Relationship Id="rId72" Type="http://schemas.openxmlformats.org/officeDocument/2006/relationships/customXml" Target="../ink/ink81.xml"/><Relationship Id="rId93" Type="http://schemas.openxmlformats.org/officeDocument/2006/relationships/image" Target="../media/image98.png"/><Relationship Id="rId98" Type="http://schemas.openxmlformats.org/officeDocument/2006/relationships/customXml" Target="../ink/ink94.xml"/><Relationship Id="rId121" Type="http://schemas.openxmlformats.org/officeDocument/2006/relationships/image" Target="../media/image114.png"/><Relationship Id="rId142" Type="http://schemas.openxmlformats.org/officeDocument/2006/relationships/customXml" Target="../ink/ink116.xml"/><Relationship Id="rId163" Type="http://schemas.openxmlformats.org/officeDocument/2006/relationships/image" Target="../media/image135.png"/><Relationship Id="rId184" Type="http://schemas.openxmlformats.org/officeDocument/2006/relationships/customXml" Target="../ink/ink137.xml"/><Relationship Id="rId3" Type="http://schemas.openxmlformats.org/officeDocument/2006/relationships/image" Target="../media/image55.png"/><Relationship Id="rId25" Type="http://schemas.openxmlformats.org/officeDocument/2006/relationships/image" Target="../media/image66.png"/><Relationship Id="rId46" Type="http://schemas.openxmlformats.org/officeDocument/2006/relationships/customXml" Target="../ink/ink67.xml"/><Relationship Id="rId67" Type="http://schemas.openxmlformats.org/officeDocument/2006/relationships/image" Target="../media/image85.png"/><Relationship Id="rId116" Type="http://schemas.openxmlformats.org/officeDocument/2006/relationships/customXml" Target="../ink/ink103.xml"/><Relationship Id="rId137" Type="http://schemas.openxmlformats.org/officeDocument/2006/relationships/image" Target="../media/image122.png"/><Relationship Id="rId158" Type="http://schemas.openxmlformats.org/officeDocument/2006/relationships/customXml" Target="../ink/ink124.xml"/><Relationship Id="rId20" Type="http://schemas.openxmlformats.org/officeDocument/2006/relationships/customXml" Target="../ink/ink54.xml"/><Relationship Id="rId41" Type="http://schemas.openxmlformats.org/officeDocument/2006/relationships/image" Target="../media/image73.png"/><Relationship Id="rId62" Type="http://schemas.openxmlformats.org/officeDocument/2006/relationships/customXml" Target="../ink/ink76.xml"/><Relationship Id="rId83" Type="http://schemas.openxmlformats.org/officeDocument/2006/relationships/image" Target="../media/image93.png"/><Relationship Id="rId88" Type="http://schemas.openxmlformats.org/officeDocument/2006/relationships/customXml" Target="../ink/ink89.xml"/><Relationship Id="rId111" Type="http://schemas.openxmlformats.org/officeDocument/2006/relationships/image" Target="../media/image109.png"/><Relationship Id="rId132" Type="http://schemas.openxmlformats.org/officeDocument/2006/relationships/customXml" Target="../ink/ink111.xml"/><Relationship Id="rId153" Type="http://schemas.openxmlformats.org/officeDocument/2006/relationships/image" Target="../media/image130.png"/><Relationship Id="rId174" Type="http://schemas.openxmlformats.org/officeDocument/2006/relationships/customXml" Target="../ink/ink132.xml"/><Relationship Id="rId179" Type="http://schemas.openxmlformats.org/officeDocument/2006/relationships/image" Target="../media/image143.png"/><Relationship Id="rId15" Type="http://schemas.openxmlformats.org/officeDocument/2006/relationships/image" Target="../media/image61.png"/><Relationship Id="rId36" Type="http://schemas.openxmlformats.org/officeDocument/2006/relationships/customXml" Target="../ink/ink62.xml"/><Relationship Id="rId57" Type="http://schemas.openxmlformats.org/officeDocument/2006/relationships/customXml" Target="../ink/ink73.xml"/><Relationship Id="rId106" Type="http://schemas.openxmlformats.org/officeDocument/2006/relationships/customXml" Target="../ink/ink98.xml"/><Relationship Id="rId127" Type="http://schemas.openxmlformats.org/officeDocument/2006/relationships/image" Target="../media/image117.png"/><Relationship Id="rId10" Type="http://schemas.openxmlformats.org/officeDocument/2006/relationships/customXml" Target="../ink/ink49.xml"/><Relationship Id="rId31" Type="http://schemas.openxmlformats.org/officeDocument/2006/relationships/image" Target="../media/image68.png"/><Relationship Id="rId52" Type="http://schemas.openxmlformats.org/officeDocument/2006/relationships/image" Target="../media/image78.png"/><Relationship Id="rId73" Type="http://schemas.openxmlformats.org/officeDocument/2006/relationships/image" Target="../media/image88.png"/><Relationship Id="rId78" Type="http://schemas.openxmlformats.org/officeDocument/2006/relationships/customXml" Target="../ink/ink84.xml"/><Relationship Id="rId94" Type="http://schemas.openxmlformats.org/officeDocument/2006/relationships/customXml" Target="../ink/ink92.xml"/><Relationship Id="rId99" Type="http://schemas.openxmlformats.org/officeDocument/2006/relationships/image" Target="../media/image101.png"/><Relationship Id="rId101" Type="http://schemas.openxmlformats.org/officeDocument/2006/relationships/image" Target="../media/image102.png"/><Relationship Id="rId122" Type="http://schemas.openxmlformats.org/officeDocument/2006/relationships/customXml" Target="../ink/ink106.xml"/><Relationship Id="rId143" Type="http://schemas.openxmlformats.org/officeDocument/2006/relationships/image" Target="../media/image125.png"/><Relationship Id="rId148" Type="http://schemas.openxmlformats.org/officeDocument/2006/relationships/customXml" Target="../ink/ink119.xml"/><Relationship Id="rId164" Type="http://schemas.openxmlformats.org/officeDocument/2006/relationships/customXml" Target="../ink/ink127.xml"/><Relationship Id="rId169" Type="http://schemas.openxmlformats.org/officeDocument/2006/relationships/image" Target="../media/image138.png"/><Relationship Id="rId185" Type="http://schemas.openxmlformats.org/officeDocument/2006/relationships/image" Target="../media/image146.png"/><Relationship Id="rId4" Type="http://schemas.openxmlformats.org/officeDocument/2006/relationships/customXml" Target="../ink/ink46.xml"/><Relationship Id="rId9" Type="http://schemas.openxmlformats.org/officeDocument/2006/relationships/image" Target="../media/image58.png"/><Relationship Id="rId180" Type="http://schemas.openxmlformats.org/officeDocument/2006/relationships/customXml" Target="../ink/ink135.xml"/><Relationship Id="rId26" Type="http://schemas.openxmlformats.org/officeDocument/2006/relationships/customXml" Target="../ink/ink57.xml"/><Relationship Id="rId47" Type="http://schemas.openxmlformats.org/officeDocument/2006/relationships/customXml" Target="../ink/ink68.xml"/><Relationship Id="rId68" Type="http://schemas.openxmlformats.org/officeDocument/2006/relationships/customXml" Target="../ink/ink79.xml"/><Relationship Id="rId89" Type="http://schemas.openxmlformats.org/officeDocument/2006/relationships/image" Target="../media/image96.png"/><Relationship Id="rId112" Type="http://schemas.openxmlformats.org/officeDocument/2006/relationships/customXml" Target="../ink/ink101.xml"/><Relationship Id="rId133" Type="http://schemas.openxmlformats.org/officeDocument/2006/relationships/image" Target="../media/image120.png"/><Relationship Id="rId154" Type="http://schemas.openxmlformats.org/officeDocument/2006/relationships/customXml" Target="../ink/ink122.xml"/><Relationship Id="rId175" Type="http://schemas.openxmlformats.org/officeDocument/2006/relationships/image" Target="../media/image141.png"/><Relationship Id="rId16" Type="http://schemas.openxmlformats.org/officeDocument/2006/relationships/customXml" Target="../ink/ink52.xml"/><Relationship Id="rId37" Type="http://schemas.openxmlformats.org/officeDocument/2006/relationships/image" Target="../media/image71.png"/><Relationship Id="rId58" Type="http://schemas.openxmlformats.org/officeDocument/2006/relationships/customXml" Target="../ink/ink74.xml"/><Relationship Id="rId79" Type="http://schemas.openxmlformats.org/officeDocument/2006/relationships/image" Target="../media/image91.png"/><Relationship Id="rId102" Type="http://schemas.openxmlformats.org/officeDocument/2006/relationships/customXml" Target="../ink/ink96.xml"/><Relationship Id="rId123" Type="http://schemas.openxmlformats.org/officeDocument/2006/relationships/image" Target="../media/image115.png"/><Relationship Id="rId144" Type="http://schemas.openxmlformats.org/officeDocument/2006/relationships/customXml" Target="../ink/ink117.xml"/><Relationship Id="rId90" Type="http://schemas.openxmlformats.org/officeDocument/2006/relationships/customXml" Target="../ink/ink90.xml"/><Relationship Id="rId165" Type="http://schemas.openxmlformats.org/officeDocument/2006/relationships/image" Target="../media/image136.png"/><Relationship Id="rId186" Type="http://schemas.openxmlformats.org/officeDocument/2006/relationships/customXml" Target="../ink/ink138.xml"/><Relationship Id="rId27" Type="http://schemas.openxmlformats.org/officeDocument/2006/relationships/image" Target="../media/image67.png"/><Relationship Id="rId48" Type="http://schemas.openxmlformats.org/officeDocument/2006/relationships/image" Target="../media/image76.png"/><Relationship Id="rId69" Type="http://schemas.openxmlformats.org/officeDocument/2006/relationships/image" Target="../media/image86.png"/><Relationship Id="rId113" Type="http://schemas.openxmlformats.org/officeDocument/2006/relationships/image" Target="../media/image110.png"/><Relationship Id="rId134" Type="http://schemas.openxmlformats.org/officeDocument/2006/relationships/customXml" Target="../ink/ink112.xml"/><Relationship Id="rId80" Type="http://schemas.openxmlformats.org/officeDocument/2006/relationships/customXml" Target="../ink/ink85.xml"/><Relationship Id="rId155" Type="http://schemas.openxmlformats.org/officeDocument/2006/relationships/image" Target="../media/image131.png"/><Relationship Id="rId176" Type="http://schemas.openxmlformats.org/officeDocument/2006/relationships/customXml" Target="../ink/ink133.xml"/><Relationship Id="rId17" Type="http://schemas.openxmlformats.org/officeDocument/2006/relationships/image" Target="../media/image62.png"/><Relationship Id="rId38" Type="http://schemas.openxmlformats.org/officeDocument/2006/relationships/customXml" Target="../ink/ink63.xml"/><Relationship Id="rId59" Type="http://schemas.openxmlformats.org/officeDocument/2006/relationships/image" Target="../media/image81.png"/><Relationship Id="rId103" Type="http://schemas.openxmlformats.org/officeDocument/2006/relationships/image" Target="../media/image103.png"/><Relationship Id="rId124" Type="http://schemas.openxmlformats.org/officeDocument/2006/relationships/customXml" Target="../ink/ink107.xml"/><Relationship Id="rId70" Type="http://schemas.openxmlformats.org/officeDocument/2006/relationships/customXml" Target="../ink/ink80.xml"/><Relationship Id="rId91" Type="http://schemas.openxmlformats.org/officeDocument/2006/relationships/image" Target="../media/image97.png"/><Relationship Id="rId145" Type="http://schemas.openxmlformats.org/officeDocument/2006/relationships/image" Target="../media/image126.png"/><Relationship Id="rId166" Type="http://schemas.openxmlformats.org/officeDocument/2006/relationships/customXml" Target="../ink/ink128.xml"/><Relationship Id="rId187" Type="http://schemas.openxmlformats.org/officeDocument/2006/relationships/image" Target="../media/image147.png"/><Relationship Id="rId1" Type="http://schemas.openxmlformats.org/officeDocument/2006/relationships/slideLayout" Target="../slideLayouts/slideLayout13.xml"/><Relationship Id="rId28" Type="http://schemas.openxmlformats.org/officeDocument/2006/relationships/customXml" Target="../ink/ink58.xml"/><Relationship Id="rId49" Type="http://schemas.openxmlformats.org/officeDocument/2006/relationships/customXml" Target="../ink/ink69.xml"/><Relationship Id="rId114" Type="http://schemas.openxmlformats.org/officeDocument/2006/relationships/customXml" Target="../ink/ink102.xml"/><Relationship Id="rId60" Type="http://schemas.openxmlformats.org/officeDocument/2006/relationships/customXml" Target="../ink/ink75.xml"/><Relationship Id="rId81" Type="http://schemas.openxmlformats.org/officeDocument/2006/relationships/image" Target="../media/image92.png"/><Relationship Id="rId135" Type="http://schemas.openxmlformats.org/officeDocument/2006/relationships/image" Target="../media/image121.png"/><Relationship Id="rId156" Type="http://schemas.openxmlformats.org/officeDocument/2006/relationships/customXml" Target="../ink/ink123.xml"/><Relationship Id="rId177" Type="http://schemas.openxmlformats.org/officeDocument/2006/relationships/image" Target="../media/image142.png"/></Relationships>
</file>

<file path=ppt/slides/_rels/slide13.xml.rels><?xml version="1.0" encoding="UTF-8" standalone="yes"?>
<Relationships xmlns="http://schemas.openxmlformats.org/package/2006/relationships"><Relationship Id="rId2" Type="http://schemas.openxmlformats.org/officeDocument/2006/relationships/image" Target="../media/image13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ustomXml" Target="../ink/ink139.xml"/><Relationship Id="rId1" Type="http://schemas.openxmlformats.org/officeDocument/2006/relationships/slideLayout" Target="../slideLayouts/slideLayout13.xml"/><Relationship Id="rId11" Type="http://schemas.openxmlformats.org/officeDocument/2006/relationships/image" Target="../media/image10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ustomXml" Target="../ink/ink140.xml"/><Relationship Id="rId21" Type="http://schemas.openxmlformats.org/officeDocument/2006/relationships/customXml" Target="../ink/ink141.xml"/><Relationship Id="rId25" Type="http://schemas.openxmlformats.org/officeDocument/2006/relationships/customXml" Target="../ink/ink142.xml"/><Relationship Id="rId108" Type="http://schemas.openxmlformats.org/officeDocument/2006/relationships/image" Target="../media/image943.png"/><Relationship Id="rId2" Type="http://schemas.openxmlformats.org/officeDocument/2006/relationships/image" Target="../media/image1410.png"/><Relationship Id="rId20" Type="http://schemas.openxmlformats.org/officeDocument/2006/relationships/image" Target="../media/image1076.png"/><Relationship Id="rId1" Type="http://schemas.openxmlformats.org/officeDocument/2006/relationships/slideLayout" Target="../slideLayouts/slideLayout13.xml"/><Relationship Id="rId24" Type="http://schemas.openxmlformats.org/officeDocument/2006/relationships/image" Target="../media/image902.png"/></Relationships>
</file>

<file path=ppt/slides/_rels/slide17.xml.rels><?xml version="1.0" encoding="UTF-8" standalone="yes"?>
<Relationships xmlns="http://schemas.openxmlformats.org/package/2006/relationships"><Relationship Id="rId26" Type="http://schemas.openxmlformats.org/officeDocument/2006/relationships/image" Target="../media/image159.png"/><Relationship Id="rId117" Type="http://schemas.openxmlformats.org/officeDocument/2006/relationships/customXml" Target="../ink/ink200.xml"/><Relationship Id="rId21" Type="http://schemas.openxmlformats.org/officeDocument/2006/relationships/customXml" Target="../ink/ink152.xml"/><Relationship Id="rId42" Type="http://schemas.openxmlformats.org/officeDocument/2006/relationships/image" Target="../media/image167.png"/><Relationship Id="rId47" Type="http://schemas.openxmlformats.org/officeDocument/2006/relationships/customXml" Target="../ink/ink165.xml"/><Relationship Id="rId63" Type="http://schemas.openxmlformats.org/officeDocument/2006/relationships/customXml" Target="../ink/ink173.xml"/><Relationship Id="rId68" Type="http://schemas.openxmlformats.org/officeDocument/2006/relationships/image" Target="../media/image180.png"/><Relationship Id="rId84" Type="http://schemas.openxmlformats.org/officeDocument/2006/relationships/image" Target="../media/image188.png"/><Relationship Id="rId89" Type="http://schemas.openxmlformats.org/officeDocument/2006/relationships/customXml" Target="../ink/ink186.xml"/><Relationship Id="rId112" Type="http://schemas.openxmlformats.org/officeDocument/2006/relationships/image" Target="../media/image202.png"/><Relationship Id="rId16" Type="http://schemas.openxmlformats.org/officeDocument/2006/relationships/image" Target="../media/image154.png"/><Relationship Id="rId107" Type="http://schemas.openxmlformats.org/officeDocument/2006/relationships/customXml" Target="../ink/ink195.xml"/><Relationship Id="rId11" Type="http://schemas.openxmlformats.org/officeDocument/2006/relationships/customXml" Target="../ink/ink147.xml"/><Relationship Id="rId32" Type="http://schemas.openxmlformats.org/officeDocument/2006/relationships/image" Target="../media/image162.png"/><Relationship Id="rId37" Type="http://schemas.openxmlformats.org/officeDocument/2006/relationships/customXml" Target="../ink/ink160.xml"/><Relationship Id="rId53" Type="http://schemas.openxmlformats.org/officeDocument/2006/relationships/customXml" Target="../ink/ink168.xml"/><Relationship Id="rId58" Type="http://schemas.openxmlformats.org/officeDocument/2006/relationships/image" Target="../media/image175.png"/><Relationship Id="rId74" Type="http://schemas.openxmlformats.org/officeDocument/2006/relationships/image" Target="../media/image183.png"/><Relationship Id="rId79" Type="http://schemas.openxmlformats.org/officeDocument/2006/relationships/customXml" Target="../ink/ink181.xml"/><Relationship Id="rId102" Type="http://schemas.openxmlformats.org/officeDocument/2006/relationships/image" Target="../media/image197.png"/><Relationship Id="rId123" Type="http://schemas.openxmlformats.org/officeDocument/2006/relationships/customXml" Target="../ink/ink203.xml"/><Relationship Id="rId5" Type="http://schemas.openxmlformats.org/officeDocument/2006/relationships/customXml" Target="../ink/ink144.xml"/><Relationship Id="rId90" Type="http://schemas.openxmlformats.org/officeDocument/2006/relationships/image" Target="../media/image191.png"/><Relationship Id="rId95" Type="http://schemas.openxmlformats.org/officeDocument/2006/relationships/customXml" Target="../ink/ink189.xml"/><Relationship Id="rId22" Type="http://schemas.openxmlformats.org/officeDocument/2006/relationships/image" Target="../media/image157.png"/><Relationship Id="rId27" Type="http://schemas.openxmlformats.org/officeDocument/2006/relationships/customXml" Target="../ink/ink155.xml"/><Relationship Id="rId43" Type="http://schemas.openxmlformats.org/officeDocument/2006/relationships/customXml" Target="../ink/ink163.xml"/><Relationship Id="rId48" Type="http://schemas.openxmlformats.org/officeDocument/2006/relationships/image" Target="../media/image170.png"/><Relationship Id="rId64" Type="http://schemas.openxmlformats.org/officeDocument/2006/relationships/image" Target="../media/image178.png"/><Relationship Id="rId69" Type="http://schemas.openxmlformats.org/officeDocument/2006/relationships/customXml" Target="../ink/ink176.xml"/><Relationship Id="rId113" Type="http://schemas.openxmlformats.org/officeDocument/2006/relationships/customXml" Target="../ink/ink198.xml"/><Relationship Id="rId118" Type="http://schemas.openxmlformats.org/officeDocument/2006/relationships/image" Target="../media/image205.png"/><Relationship Id="rId80" Type="http://schemas.openxmlformats.org/officeDocument/2006/relationships/image" Target="../media/image186.png"/><Relationship Id="rId85" Type="http://schemas.openxmlformats.org/officeDocument/2006/relationships/customXml" Target="../ink/ink184.xml"/><Relationship Id="rId12" Type="http://schemas.openxmlformats.org/officeDocument/2006/relationships/image" Target="../media/image152.png"/><Relationship Id="rId17" Type="http://schemas.openxmlformats.org/officeDocument/2006/relationships/customXml" Target="../ink/ink150.xml"/><Relationship Id="rId33" Type="http://schemas.openxmlformats.org/officeDocument/2006/relationships/customXml" Target="../ink/ink158.xml"/><Relationship Id="rId38" Type="http://schemas.openxmlformats.org/officeDocument/2006/relationships/image" Target="../media/image165.png"/><Relationship Id="rId59" Type="http://schemas.openxmlformats.org/officeDocument/2006/relationships/customXml" Target="../ink/ink171.xml"/><Relationship Id="rId103" Type="http://schemas.openxmlformats.org/officeDocument/2006/relationships/customXml" Target="../ink/ink193.xml"/><Relationship Id="rId108" Type="http://schemas.openxmlformats.org/officeDocument/2006/relationships/image" Target="../media/image200.png"/><Relationship Id="rId124" Type="http://schemas.openxmlformats.org/officeDocument/2006/relationships/image" Target="../media/image208.png"/><Relationship Id="rId54" Type="http://schemas.openxmlformats.org/officeDocument/2006/relationships/image" Target="../media/image173.png"/><Relationship Id="rId70" Type="http://schemas.openxmlformats.org/officeDocument/2006/relationships/image" Target="../media/image181.png"/><Relationship Id="rId75" Type="http://schemas.openxmlformats.org/officeDocument/2006/relationships/customXml" Target="../ink/ink179.xml"/><Relationship Id="rId91" Type="http://schemas.openxmlformats.org/officeDocument/2006/relationships/customXml" Target="../ink/ink187.xml"/><Relationship Id="rId96" Type="http://schemas.openxmlformats.org/officeDocument/2006/relationships/image" Target="../media/image194.png"/><Relationship Id="rId1" Type="http://schemas.openxmlformats.org/officeDocument/2006/relationships/slideLayout" Target="../slideLayouts/slideLayout13.xml"/><Relationship Id="rId6" Type="http://schemas.openxmlformats.org/officeDocument/2006/relationships/image" Target="../media/image149.png"/><Relationship Id="rId23" Type="http://schemas.openxmlformats.org/officeDocument/2006/relationships/customXml" Target="../ink/ink153.xml"/><Relationship Id="rId28" Type="http://schemas.openxmlformats.org/officeDocument/2006/relationships/image" Target="../media/image160.png"/><Relationship Id="rId49" Type="http://schemas.openxmlformats.org/officeDocument/2006/relationships/customXml" Target="../ink/ink166.xml"/><Relationship Id="rId114" Type="http://schemas.openxmlformats.org/officeDocument/2006/relationships/image" Target="../media/image203.png"/><Relationship Id="rId119" Type="http://schemas.openxmlformats.org/officeDocument/2006/relationships/customXml" Target="../ink/ink201.xml"/><Relationship Id="rId44" Type="http://schemas.openxmlformats.org/officeDocument/2006/relationships/image" Target="../media/image168.png"/><Relationship Id="rId60" Type="http://schemas.openxmlformats.org/officeDocument/2006/relationships/image" Target="../media/image176.png"/><Relationship Id="rId65" Type="http://schemas.openxmlformats.org/officeDocument/2006/relationships/customXml" Target="../ink/ink174.xml"/><Relationship Id="rId81" Type="http://schemas.openxmlformats.org/officeDocument/2006/relationships/customXml" Target="../ink/ink182.xml"/><Relationship Id="rId86" Type="http://schemas.openxmlformats.org/officeDocument/2006/relationships/image" Target="../media/image189.png"/><Relationship Id="rId4" Type="http://schemas.openxmlformats.org/officeDocument/2006/relationships/image" Target="../media/image148.png"/><Relationship Id="rId9" Type="http://schemas.openxmlformats.org/officeDocument/2006/relationships/customXml" Target="../ink/ink146.xml"/><Relationship Id="rId13" Type="http://schemas.openxmlformats.org/officeDocument/2006/relationships/customXml" Target="../ink/ink148.xml"/><Relationship Id="rId18" Type="http://schemas.openxmlformats.org/officeDocument/2006/relationships/image" Target="../media/image155.png"/><Relationship Id="rId39" Type="http://schemas.openxmlformats.org/officeDocument/2006/relationships/customXml" Target="../ink/ink161.xml"/><Relationship Id="rId109" Type="http://schemas.openxmlformats.org/officeDocument/2006/relationships/customXml" Target="../ink/ink196.xml"/><Relationship Id="rId34" Type="http://schemas.openxmlformats.org/officeDocument/2006/relationships/image" Target="../media/image163.png"/><Relationship Id="rId50" Type="http://schemas.openxmlformats.org/officeDocument/2006/relationships/image" Target="../media/image171.png"/><Relationship Id="rId55" Type="http://schemas.openxmlformats.org/officeDocument/2006/relationships/customXml" Target="../ink/ink169.xml"/><Relationship Id="rId76" Type="http://schemas.openxmlformats.org/officeDocument/2006/relationships/image" Target="../media/image184.png"/><Relationship Id="rId97" Type="http://schemas.openxmlformats.org/officeDocument/2006/relationships/customXml" Target="../ink/ink190.xml"/><Relationship Id="rId104" Type="http://schemas.openxmlformats.org/officeDocument/2006/relationships/image" Target="../media/image198.png"/><Relationship Id="rId120" Type="http://schemas.openxmlformats.org/officeDocument/2006/relationships/image" Target="../media/image206.png"/><Relationship Id="rId7" Type="http://schemas.openxmlformats.org/officeDocument/2006/relationships/customXml" Target="../ink/ink145.xml"/><Relationship Id="rId71" Type="http://schemas.openxmlformats.org/officeDocument/2006/relationships/customXml" Target="../ink/ink177.xml"/><Relationship Id="rId92" Type="http://schemas.openxmlformats.org/officeDocument/2006/relationships/image" Target="../media/image192.png"/><Relationship Id="rId2" Type="http://schemas.openxmlformats.org/officeDocument/2006/relationships/image" Target="../media/image1510.png"/><Relationship Id="rId29" Type="http://schemas.openxmlformats.org/officeDocument/2006/relationships/customXml" Target="../ink/ink156.xml"/><Relationship Id="rId24" Type="http://schemas.openxmlformats.org/officeDocument/2006/relationships/image" Target="../media/image158.png"/><Relationship Id="rId40" Type="http://schemas.openxmlformats.org/officeDocument/2006/relationships/image" Target="../media/image166.png"/><Relationship Id="rId45" Type="http://schemas.openxmlformats.org/officeDocument/2006/relationships/customXml" Target="../ink/ink164.xml"/><Relationship Id="rId66" Type="http://schemas.openxmlformats.org/officeDocument/2006/relationships/image" Target="../media/image179.png"/><Relationship Id="rId87" Type="http://schemas.openxmlformats.org/officeDocument/2006/relationships/customXml" Target="../ink/ink185.xml"/><Relationship Id="rId110" Type="http://schemas.openxmlformats.org/officeDocument/2006/relationships/image" Target="../media/image201.png"/><Relationship Id="rId115" Type="http://schemas.openxmlformats.org/officeDocument/2006/relationships/customXml" Target="../ink/ink199.xml"/><Relationship Id="rId61" Type="http://schemas.openxmlformats.org/officeDocument/2006/relationships/customXml" Target="../ink/ink172.xml"/><Relationship Id="rId82" Type="http://schemas.openxmlformats.org/officeDocument/2006/relationships/image" Target="../media/image187.png"/><Relationship Id="rId19" Type="http://schemas.openxmlformats.org/officeDocument/2006/relationships/customXml" Target="../ink/ink151.xml"/><Relationship Id="rId14" Type="http://schemas.openxmlformats.org/officeDocument/2006/relationships/image" Target="../media/image153.png"/><Relationship Id="rId30" Type="http://schemas.openxmlformats.org/officeDocument/2006/relationships/image" Target="../media/image161.png"/><Relationship Id="rId35" Type="http://schemas.openxmlformats.org/officeDocument/2006/relationships/customXml" Target="../ink/ink159.xml"/><Relationship Id="rId56" Type="http://schemas.openxmlformats.org/officeDocument/2006/relationships/image" Target="../media/image174.png"/><Relationship Id="rId77" Type="http://schemas.openxmlformats.org/officeDocument/2006/relationships/customXml" Target="../ink/ink180.xml"/><Relationship Id="rId100" Type="http://schemas.openxmlformats.org/officeDocument/2006/relationships/image" Target="../media/image196.png"/><Relationship Id="rId105" Type="http://schemas.openxmlformats.org/officeDocument/2006/relationships/customXml" Target="../ink/ink194.xml"/><Relationship Id="rId8" Type="http://schemas.openxmlformats.org/officeDocument/2006/relationships/image" Target="../media/image150.png"/><Relationship Id="rId51" Type="http://schemas.openxmlformats.org/officeDocument/2006/relationships/customXml" Target="../ink/ink167.xml"/><Relationship Id="rId72" Type="http://schemas.openxmlformats.org/officeDocument/2006/relationships/image" Target="../media/image182.png"/><Relationship Id="rId93" Type="http://schemas.openxmlformats.org/officeDocument/2006/relationships/customXml" Target="../ink/ink188.xml"/><Relationship Id="rId98" Type="http://schemas.openxmlformats.org/officeDocument/2006/relationships/image" Target="../media/image195.png"/><Relationship Id="rId121" Type="http://schemas.openxmlformats.org/officeDocument/2006/relationships/customXml" Target="../ink/ink202.xml"/><Relationship Id="rId3" Type="http://schemas.openxmlformats.org/officeDocument/2006/relationships/customXml" Target="../ink/ink143.xml"/><Relationship Id="rId25" Type="http://schemas.openxmlformats.org/officeDocument/2006/relationships/customXml" Target="../ink/ink154.xml"/><Relationship Id="rId46" Type="http://schemas.openxmlformats.org/officeDocument/2006/relationships/image" Target="../media/image169.png"/><Relationship Id="rId67" Type="http://schemas.openxmlformats.org/officeDocument/2006/relationships/customXml" Target="../ink/ink175.xml"/><Relationship Id="rId116" Type="http://schemas.openxmlformats.org/officeDocument/2006/relationships/image" Target="../media/image204.png"/><Relationship Id="rId20" Type="http://schemas.openxmlformats.org/officeDocument/2006/relationships/image" Target="../media/image156.png"/><Relationship Id="rId41" Type="http://schemas.openxmlformats.org/officeDocument/2006/relationships/customXml" Target="../ink/ink162.xml"/><Relationship Id="rId62" Type="http://schemas.openxmlformats.org/officeDocument/2006/relationships/image" Target="../media/image177.png"/><Relationship Id="rId83" Type="http://schemas.openxmlformats.org/officeDocument/2006/relationships/customXml" Target="../ink/ink183.xml"/><Relationship Id="rId88" Type="http://schemas.openxmlformats.org/officeDocument/2006/relationships/image" Target="../media/image190.png"/><Relationship Id="rId111" Type="http://schemas.openxmlformats.org/officeDocument/2006/relationships/customXml" Target="../ink/ink197.xml"/><Relationship Id="rId15" Type="http://schemas.openxmlformats.org/officeDocument/2006/relationships/customXml" Target="../ink/ink149.xml"/><Relationship Id="rId36" Type="http://schemas.openxmlformats.org/officeDocument/2006/relationships/image" Target="../media/image164.png"/><Relationship Id="rId57" Type="http://schemas.openxmlformats.org/officeDocument/2006/relationships/customXml" Target="../ink/ink170.xml"/><Relationship Id="rId106" Type="http://schemas.openxmlformats.org/officeDocument/2006/relationships/image" Target="../media/image199.png"/><Relationship Id="rId10" Type="http://schemas.openxmlformats.org/officeDocument/2006/relationships/image" Target="../media/image151.png"/><Relationship Id="rId31" Type="http://schemas.openxmlformats.org/officeDocument/2006/relationships/customXml" Target="../ink/ink157.xml"/><Relationship Id="rId52" Type="http://schemas.openxmlformats.org/officeDocument/2006/relationships/image" Target="../media/image172.png"/><Relationship Id="rId73" Type="http://schemas.openxmlformats.org/officeDocument/2006/relationships/customXml" Target="../ink/ink178.xml"/><Relationship Id="rId78" Type="http://schemas.openxmlformats.org/officeDocument/2006/relationships/image" Target="../media/image185.png"/><Relationship Id="rId94" Type="http://schemas.openxmlformats.org/officeDocument/2006/relationships/image" Target="../media/image193.png"/><Relationship Id="rId99" Type="http://schemas.openxmlformats.org/officeDocument/2006/relationships/customXml" Target="../ink/ink191.xml"/><Relationship Id="rId101" Type="http://schemas.openxmlformats.org/officeDocument/2006/relationships/customXml" Target="../ink/ink192.xml"/><Relationship Id="rId122" Type="http://schemas.openxmlformats.org/officeDocument/2006/relationships/image" Target="../media/image207.png"/></Relationships>
</file>

<file path=ppt/slides/_rels/slide18.xml.rels><?xml version="1.0" encoding="UTF-8" standalone="yes"?>
<Relationships xmlns="http://schemas.openxmlformats.org/package/2006/relationships"><Relationship Id="rId117" Type="http://schemas.openxmlformats.org/officeDocument/2006/relationships/customXml" Target="../ink/ink261.xml"/><Relationship Id="rId21" Type="http://schemas.openxmlformats.org/officeDocument/2006/relationships/customXml" Target="../ink/ink213.xml"/><Relationship Id="rId42" Type="http://schemas.openxmlformats.org/officeDocument/2006/relationships/image" Target="../media/image228.png"/><Relationship Id="rId63" Type="http://schemas.openxmlformats.org/officeDocument/2006/relationships/customXml" Target="../ink/ink234.xml"/><Relationship Id="rId84" Type="http://schemas.openxmlformats.org/officeDocument/2006/relationships/image" Target="../media/image249.png"/><Relationship Id="rId138" Type="http://schemas.openxmlformats.org/officeDocument/2006/relationships/image" Target="../media/image276.png"/><Relationship Id="rId107" Type="http://schemas.openxmlformats.org/officeDocument/2006/relationships/customXml" Target="../ink/ink256.xml"/><Relationship Id="rId11" Type="http://schemas.openxmlformats.org/officeDocument/2006/relationships/customXml" Target="../ink/ink208.xml"/><Relationship Id="rId32" Type="http://schemas.openxmlformats.org/officeDocument/2006/relationships/image" Target="../media/image223.png"/><Relationship Id="rId53" Type="http://schemas.openxmlformats.org/officeDocument/2006/relationships/customXml" Target="../ink/ink229.xml"/><Relationship Id="rId74" Type="http://schemas.openxmlformats.org/officeDocument/2006/relationships/image" Target="../media/image244.png"/><Relationship Id="rId128" Type="http://schemas.openxmlformats.org/officeDocument/2006/relationships/image" Target="../media/image271.png"/><Relationship Id="rId149" Type="http://schemas.openxmlformats.org/officeDocument/2006/relationships/customXml" Target="../ink/ink277.xml"/><Relationship Id="rId5" Type="http://schemas.openxmlformats.org/officeDocument/2006/relationships/customXml" Target="../ink/ink205.xml"/><Relationship Id="rId95" Type="http://schemas.openxmlformats.org/officeDocument/2006/relationships/customXml" Target="../ink/ink250.xml"/><Relationship Id="rId22" Type="http://schemas.openxmlformats.org/officeDocument/2006/relationships/image" Target="../media/image218.png"/><Relationship Id="rId27" Type="http://schemas.openxmlformats.org/officeDocument/2006/relationships/customXml" Target="../ink/ink216.xml"/><Relationship Id="rId43" Type="http://schemas.openxmlformats.org/officeDocument/2006/relationships/customXml" Target="../ink/ink224.xml"/><Relationship Id="rId48" Type="http://schemas.openxmlformats.org/officeDocument/2006/relationships/image" Target="../media/image231.png"/><Relationship Id="rId64" Type="http://schemas.openxmlformats.org/officeDocument/2006/relationships/image" Target="../media/image239.png"/><Relationship Id="rId69" Type="http://schemas.openxmlformats.org/officeDocument/2006/relationships/customXml" Target="../ink/ink237.xml"/><Relationship Id="rId113" Type="http://schemas.openxmlformats.org/officeDocument/2006/relationships/customXml" Target="../ink/ink259.xml"/><Relationship Id="rId118" Type="http://schemas.openxmlformats.org/officeDocument/2006/relationships/image" Target="../media/image266.png"/><Relationship Id="rId134" Type="http://schemas.openxmlformats.org/officeDocument/2006/relationships/image" Target="../media/image274.png"/><Relationship Id="rId139" Type="http://schemas.openxmlformats.org/officeDocument/2006/relationships/customXml" Target="../ink/ink272.xml"/><Relationship Id="rId80" Type="http://schemas.openxmlformats.org/officeDocument/2006/relationships/image" Target="../media/image247.png"/><Relationship Id="rId85" Type="http://schemas.openxmlformats.org/officeDocument/2006/relationships/customXml" Target="../ink/ink245.xml"/><Relationship Id="rId150" Type="http://schemas.openxmlformats.org/officeDocument/2006/relationships/image" Target="../media/image282.png"/><Relationship Id="rId12" Type="http://schemas.openxmlformats.org/officeDocument/2006/relationships/image" Target="../media/image213.png"/><Relationship Id="rId17" Type="http://schemas.openxmlformats.org/officeDocument/2006/relationships/customXml" Target="../ink/ink211.xml"/><Relationship Id="rId33" Type="http://schemas.openxmlformats.org/officeDocument/2006/relationships/customXml" Target="../ink/ink219.xml"/><Relationship Id="rId38" Type="http://schemas.openxmlformats.org/officeDocument/2006/relationships/image" Target="../media/image226.png"/><Relationship Id="rId59" Type="http://schemas.openxmlformats.org/officeDocument/2006/relationships/customXml" Target="../ink/ink232.xml"/><Relationship Id="rId103" Type="http://schemas.openxmlformats.org/officeDocument/2006/relationships/customXml" Target="../ink/ink254.xml"/><Relationship Id="rId108" Type="http://schemas.openxmlformats.org/officeDocument/2006/relationships/image" Target="../media/image261.png"/><Relationship Id="rId124" Type="http://schemas.openxmlformats.org/officeDocument/2006/relationships/image" Target="../media/image269.png"/><Relationship Id="rId129" Type="http://schemas.openxmlformats.org/officeDocument/2006/relationships/customXml" Target="../ink/ink267.xml"/><Relationship Id="rId54" Type="http://schemas.openxmlformats.org/officeDocument/2006/relationships/image" Target="../media/image234.png"/><Relationship Id="rId70" Type="http://schemas.openxmlformats.org/officeDocument/2006/relationships/image" Target="../media/image242.png"/><Relationship Id="rId75" Type="http://schemas.openxmlformats.org/officeDocument/2006/relationships/customXml" Target="../ink/ink240.xml"/><Relationship Id="rId91" Type="http://schemas.openxmlformats.org/officeDocument/2006/relationships/customXml" Target="../ink/ink248.xml"/><Relationship Id="rId96" Type="http://schemas.openxmlformats.org/officeDocument/2006/relationships/image" Target="../media/image255.png"/><Relationship Id="rId140" Type="http://schemas.openxmlformats.org/officeDocument/2006/relationships/image" Target="../media/image277.png"/><Relationship Id="rId145" Type="http://schemas.openxmlformats.org/officeDocument/2006/relationships/customXml" Target="../ink/ink275.xml"/><Relationship Id="rId1" Type="http://schemas.openxmlformats.org/officeDocument/2006/relationships/slideLayout" Target="../slideLayouts/slideLayout13.xml"/><Relationship Id="rId6" Type="http://schemas.openxmlformats.org/officeDocument/2006/relationships/image" Target="../media/image210.png"/><Relationship Id="rId23" Type="http://schemas.openxmlformats.org/officeDocument/2006/relationships/customXml" Target="../ink/ink214.xml"/><Relationship Id="rId28" Type="http://schemas.openxmlformats.org/officeDocument/2006/relationships/image" Target="../media/image221.png"/><Relationship Id="rId49" Type="http://schemas.openxmlformats.org/officeDocument/2006/relationships/customXml" Target="../ink/ink227.xml"/><Relationship Id="rId114" Type="http://schemas.openxmlformats.org/officeDocument/2006/relationships/image" Target="../media/image264.png"/><Relationship Id="rId119" Type="http://schemas.openxmlformats.org/officeDocument/2006/relationships/customXml" Target="../ink/ink262.xml"/><Relationship Id="rId44" Type="http://schemas.openxmlformats.org/officeDocument/2006/relationships/image" Target="../media/image229.png"/><Relationship Id="rId60" Type="http://schemas.openxmlformats.org/officeDocument/2006/relationships/image" Target="../media/image237.png"/><Relationship Id="rId65" Type="http://schemas.openxmlformats.org/officeDocument/2006/relationships/customXml" Target="../ink/ink235.xml"/><Relationship Id="rId81" Type="http://schemas.openxmlformats.org/officeDocument/2006/relationships/customXml" Target="../ink/ink243.xml"/><Relationship Id="rId86" Type="http://schemas.openxmlformats.org/officeDocument/2006/relationships/image" Target="../media/image250.png"/><Relationship Id="rId130" Type="http://schemas.openxmlformats.org/officeDocument/2006/relationships/image" Target="../media/image272.png"/><Relationship Id="rId135" Type="http://schemas.openxmlformats.org/officeDocument/2006/relationships/customXml" Target="../ink/ink270.xml"/><Relationship Id="rId13" Type="http://schemas.openxmlformats.org/officeDocument/2006/relationships/customXml" Target="../ink/ink209.xml"/><Relationship Id="rId18" Type="http://schemas.openxmlformats.org/officeDocument/2006/relationships/image" Target="../media/image216.png"/><Relationship Id="rId39" Type="http://schemas.openxmlformats.org/officeDocument/2006/relationships/customXml" Target="../ink/ink222.xml"/><Relationship Id="rId109" Type="http://schemas.openxmlformats.org/officeDocument/2006/relationships/customXml" Target="../ink/ink257.xml"/><Relationship Id="rId34" Type="http://schemas.openxmlformats.org/officeDocument/2006/relationships/image" Target="../media/image224.png"/><Relationship Id="rId50" Type="http://schemas.openxmlformats.org/officeDocument/2006/relationships/image" Target="../media/image232.png"/><Relationship Id="rId55" Type="http://schemas.openxmlformats.org/officeDocument/2006/relationships/customXml" Target="../ink/ink230.xml"/><Relationship Id="rId76" Type="http://schemas.openxmlformats.org/officeDocument/2006/relationships/image" Target="../media/image245.png"/><Relationship Id="rId97" Type="http://schemas.openxmlformats.org/officeDocument/2006/relationships/customXml" Target="../ink/ink251.xml"/><Relationship Id="rId104" Type="http://schemas.openxmlformats.org/officeDocument/2006/relationships/image" Target="../media/image259.png"/><Relationship Id="rId120" Type="http://schemas.openxmlformats.org/officeDocument/2006/relationships/image" Target="../media/image267.png"/><Relationship Id="rId125" Type="http://schemas.openxmlformats.org/officeDocument/2006/relationships/customXml" Target="../ink/ink265.xml"/><Relationship Id="rId141" Type="http://schemas.openxmlformats.org/officeDocument/2006/relationships/customXml" Target="../ink/ink273.xml"/><Relationship Id="rId146" Type="http://schemas.openxmlformats.org/officeDocument/2006/relationships/image" Target="../media/image280.png"/><Relationship Id="rId7" Type="http://schemas.openxmlformats.org/officeDocument/2006/relationships/customXml" Target="../ink/ink206.xml"/><Relationship Id="rId71" Type="http://schemas.openxmlformats.org/officeDocument/2006/relationships/customXml" Target="../ink/ink238.xml"/><Relationship Id="rId92" Type="http://schemas.openxmlformats.org/officeDocument/2006/relationships/image" Target="../media/image253.png"/><Relationship Id="rId2" Type="http://schemas.openxmlformats.org/officeDocument/2006/relationships/image" Target="../media/image1610.png"/><Relationship Id="rId29" Type="http://schemas.openxmlformats.org/officeDocument/2006/relationships/customXml" Target="../ink/ink217.xml"/><Relationship Id="rId24" Type="http://schemas.openxmlformats.org/officeDocument/2006/relationships/image" Target="../media/image219.png"/><Relationship Id="rId40" Type="http://schemas.openxmlformats.org/officeDocument/2006/relationships/image" Target="../media/image227.png"/><Relationship Id="rId45" Type="http://schemas.openxmlformats.org/officeDocument/2006/relationships/customXml" Target="../ink/ink225.xml"/><Relationship Id="rId66" Type="http://schemas.openxmlformats.org/officeDocument/2006/relationships/image" Target="../media/image240.png"/><Relationship Id="rId87" Type="http://schemas.openxmlformats.org/officeDocument/2006/relationships/customXml" Target="../ink/ink246.xml"/><Relationship Id="rId110" Type="http://schemas.openxmlformats.org/officeDocument/2006/relationships/image" Target="../media/image262.png"/><Relationship Id="rId115" Type="http://schemas.openxmlformats.org/officeDocument/2006/relationships/customXml" Target="../ink/ink260.xml"/><Relationship Id="rId131" Type="http://schemas.openxmlformats.org/officeDocument/2006/relationships/customXml" Target="../ink/ink268.xml"/><Relationship Id="rId136" Type="http://schemas.openxmlformats.org/officeDocument/2006/relationships/image" Target="../media/image275.png"/><Relationship Id="rId61" Type="http://schemas.openxmlformats.org/officeDocument/2006/relationships/customXml" Target="../ink/ink233.xml"/><Relationship Id="rId82" Type="http://schemas.openxmlformats.org/officeDocument/2006/relationships/image" Target="../media/image248.png"/><Relationship Id="rId19" Type="http://schemas.openxmlformats.org/officeDocument/2006/relationships/customXml" Target="../ink/ink212.xml"/><Relationship Id="rId14" Type="http://schemas.openxmlformats.org/officeDocument/2006/relationships/image" Target="../media/image214.png"/><Relationship Id="rId30" Type="http://schemas.openxmlformats.org/officeDocument/2006/relationships/image" Target="../media/image222.png"/><Relationship Id="rId35" Type="http://schemas.openxmlformats.org/officeDocument/2006/relationships/customXml" Target="../ink/ink220.xml"/><Relationship Id="rId56" Type="http://schemas.openxmlformats.org/officeDocument/2006/relationships/image" Target="../media/image235.png"/><Relationship Id="rId77" Type="http://schemas.openxmlformats.org/officeDocument/2006/relationships/customXml" Target="../ink/ink241.xml"/><Relationship Id="rId100" Type="http://schemas.openxmlformats.org/officeDocument/2006/relationships/image" Target="../media/image257.png"/><Relationship Id="rId105" Type="http://schemas.openxmlformats.org/officeDocument/2006/relationships/customXml" Target="../ink/ink255.xml"/><Relationship Id="rId126" Type="http://schemas.openxmlformats.org/officeDocument/2006/relationships/image" Target="../media/image270.png"/><Relationship Id="rId147" Type="http://schemas.openxmlformats.org/officeDocument/2006/relationships/customXml" Target="../ink/ink276.xml"/><Relationship Id="rId8" Type="http://schemas.openxmlformats.org/officeDocument/2006/relationships/image" Target="../media/image211.png"/><Relationship Id="rId51" Type="http://schemas.openxmlformats.org/officeDocument/2006/relationships/customXml" Target="../ink/ink228.xml"/><Relationship Id="rId72" Type="http://schemas.openxmlformats.org/officeDocument/2006/relationships/image" Target="../media/image243.png"/><Relationship Id="rId93" Type="http://schemas.openxmlformats.org/officeDocument/2006/relationships/customXml" Target="../ink/ink249.xml"/><Relationship Id="rId98" Type="http://schemas.openxmlformats.org/officeDocument/2006/relationships/image" Target="../media/image256.png"/><Relationship Id="rId121" Type="http://schemas.openxmlformats.org/officeDocument/2006/relationships/customXml" Target="../ink/ink263.xml"/><Relationship Id="rId142" Type="http://schemas.openxmlformats.org/officeDocument/2006/relationships/image" Target="../media/image278.png"/><Relationship Id="rId3" Type="http://schemas.openxmlformats.org/officeDocument/2006/relationships/customXml" Target="../ink/ink204.xml"/><Relationship Id="rId25" Type="http://schemas.openxmlformats.org/officeDocument/2006/relationships/customXml" Target="../ink/ink215.xml"/><Relationship Id="rId46" Type="http://schemas.openxmlformats.org/officeDocument/2006/relationships/image" Target="../media/image230.png"/><Relationship Id="rId67" Type="http://schemas.openxmlformats.org/officeDocument/2006/relationships/customXml" Target="../ink/ink236.xml"/><Relationship Id="rId116" Type="http://schemas.openxmlformats.org/officeDocument/2006/relationships/image" Target="../media/image265.png"/><Relationship Id="rId137" Type="http://schemas.openxmlformats.org/officeDocument/2006/relationships/customXml" Target="../ink/ink271.xml"/><Relationship Id="rId20" Type="http://schemas.openxmlformats.org/officeDocument/2006/relationships/image" Target="../media/image217.png"/><Relationship Id="rId41" Type="http://schemas.openxmlformats.org/officeDocument/2006/relationships/customXml" Target="../ink/ink223.xml"/><Relationship Id="rId62" Type="http://schemas.openxmlformats.org/officeDocument/2006/relationships/image" Target="../media/image238.png"/><Relationship Id="rId83" Type="http://schemas.openxmlformats.org/officeDocument/2006/relationships/customXml" Target="../ink/ink244.xml"/><Relationship Id="rId88" Type="http://schemas.openxmlformats.org/officeDocument/2006/relationships/image" Target="../media/image251.png"/><Relationship Id="rId111" Type="http://schemas.openxmlformats.org/officeDocument/2006/relationships/customXml" Target="../ink/ink258.xml"/><Relationship Id="rId132" Type="http://schemas.openxmlformats.org/officeDocument/2006/relationships/image" Target="../media/image273.png"/><Relationship Id="rId15" Type="http://schemas.openxmlformats.org/officeDocument/2006/relationships/customXml" Target="../ink/ink210.xml"/><Relationship Id="rId36" Type="http://schemas.openxmlformats.org/officeDocument/2006/relationships/image" Target="../media/image225.png"/><Relationship Id="rId57" Type="http://schemas.openxmlformats.org/officeDocument/2006/relationships/customXml" Target="../ink/ink231.xml"/><Relationship Id="rId106" Type="http://schemas.openxmlformats.org/officeDocument/2006/relationships/image" Target="../media/image260.png"/><Relationship Id="rId127" Type="http://schemas.openxmlformats.org/officeDocument/2006/relationships/customXml" Target="../ink/ink266.xml"/><Relationship Id="rId10" Type="http://schemas.openxmlformats.org/officeDocument/2006/relationships/image" Target="../media/image212.png"/><Relationship Id="rId31" Type="http://schemas.openxmlformats.org/officeDocument/2006/relationships/customXml" Target="../ink/ink218.xml"/><Relationship Id="rId52" Type="http://schemas.openxmlformats.org/officeDocument/2006/relationships/image" Target="../media/image233.png"/><Relationship Id="rId73" Type="http://schemas.openxmlformats.org/officeDocument/2006/relationships/customXml" Target="../ink/ink239.xml"/><Relationship Id="rId78" Type="http://schemas.openxmlformats.org/officeDocument/2006/relationships/image" Target="../media/image246.png"/><Relationship Id="rId94" Type="http://schemas.openxmlformats.org/officeDocument/2006/relationships/image" Target="../media/image254.png"/><Relationship Id="rId99" Type="http://schemas.openxmlformats.org/officeDocument/2006/relationships/customXml" Target="../ink/ink252.xml"/><Relationship Id="rId101" Type="http://schemas.openxmlformats.org/officeDocument/2006/relationships/customXml" Target="../ink/ink253.xml"/><Relationship Id="rId122" Type="http://schemas.openxmlformats.org/officeDocument/2006/relationships/image" Target="../media/image268.png"/><Relationship Id="rId143" Type="http://schemas.openxmlformats.org/officeDocument/2006/relationships/customXml" Target="../ink/ink274.xml"/><Relationship Id="rId148" Type="http://schemas.openxmlformats.org/officeDocument/2006/relationships/image" Target="../media/image281.png"/><Relationship Id="rId4" Type="http://schemas.openxmlformats.org/officeDocument/2006/relationships/image" Target="../media/image209.png"/><Relationship Id="rId9" Type="http://schemas.openxmlformats.org/officeDocument/2006/relationships/customXml" Target="../ink/ink207.xml"/><Relationship Id="rId26" Type="http://schemas.openxmlformats.org/officeDocument/2006/relationships/image" Target="../media/image220.png"/><Relationship Id="rId47" Type="http://schemas.openxmlformats.org/officeDocument/2006/relationships/customXml" Target="../ink/ink226.xml"/><Relationship Id="rId68" Type="http://schemas.openxmlformats.org/officeDocument/2006/relationships/image" Target="../media/image241.png"/><Relationship Id="rId89" Type="http://schemas.openxmlformats.org/officeDocument/2006/relationships/customXml" Target="../ink/ink247.xml"/><Relationship Id="rId112" Type="http://schemas.openxmlformats.org/officeDocument/2006/relationships/image" Target="../media/image263.png"/><Relationship Id="rId133" Type="http://schemas.openxmlformats.org/officeDocument/2006/relationships/customXml" Target="../ink/ink269.xml"/><Relationship Id="rId16" Type="http://schemas.openxmlformats.org/officeDocument/2006/relationships/image" Target="../media/image215.png"/><Relationship Id="rId37" Type="http://schemas.openxmlformats.org/officeDocument/2006/relationships/customXml" Target="../ink/ink221.xml"/><Relationship Id="rId58" Type="http://schemas.openxmlformats.org/officeDocument/2006/relationships/image" Target="../media/image236.png"/><Relationship Id="rId79" Type="http://schemas.openxmlformats.org/officeDocument/2006/relationships/customXml" Target="../ink/ink242.xml"/><Relationship Id="rId102" Type="http://schemas.openxmlformats.org/officeDocument/2006/relationships/image" Target="../media/image258.png"/><Relationship Id="rId123" Type="http://schemas.openxmlformats.org/officeDocument/2006/relationships/customXml" Target="../ink/ink264.xml"/><Relationship Id="rId144" Type="http://schemas.openxmlformats.org/officeDocument/2006/relationships/image" Target="../media/image279.png"/><Relationship Id="rId90" Type="http://schemas.openxmlformats.org/officeDocument/2006/relationships/image" Target="../media/image252.png"/></Relationships>
</file>

<file path=ppt/slides/_rels/slide19.xml.rels><?xml version="1.0" encoding="UTF-8" standalone="yes"?>
<Relationships xmlns="http://schemas.openxmlformats.org/package/2006/relationships"><Relationship Id="rId117" Type="http://schemas.openxmlformats.org/officeDocument/2006/relationships/image" Target="../media/image340.png"/><Relationship Id="rId299" Type="http://schemas.openxmlformats.org/officeDocument/2006/relationships/customXml" Target="../ink/ink427.xml"/><Relationship Id="rId21" Type="http://schemas.openxmlformats.org/officeDocument/2006/relationships/image" Target="../media/image292.png"/><Relationship Id="rId63" Type="http://schemas.openxmlformats.org/officeDocument/2006/relationships/image" Target="../media/image313.png"/><Relationship Id="rId159" Type="http://schemas.openxmlformats.org/officeDocument/2006/relationships/image" Target="../media/image361.png"/><Relationship Id="rId170" Type="http://schemas.openxmlformats.org/officeDocument/2006/relationships/customXml" Target="../ink/ink362.xml"/><Relationship Id="rId226" Type="http://schemas.openxmlformats.org/officeDocument/2006/relationships/customXml" Target="../ink/ink390.xml"/><Relationship Id="rId268" Type="http://schemas.openxmlformats.org/officeDocument/2006/relationships/customXml" Target="../ink/ink411.xml"/><Relationship Id="rId32" Type="http://schemas.openxmlformats.org/officeDocument/2006/relationships/customXml" Target="../ink/ink293.xml"/><Relationship Id="rId74" Type="http://schemas.openxmlformats.org/officeDocument/2006/relationships/customXml" Target="../ink/ink314.xml"/><Relationship Id="rId128" Type="http://schemas.openxmlformats.org/officeDocument/2006/relationships/customXml" Target="../ink/ink341.xml"/><Relationship Id="rId5" Type="http://schemas.openxmlformats.org/officeDocument/2006/relationships/image" Target="../media/image284.png"/><Relationship Id="rId181" Type="http://schemas.openxmlformats.org/officeDocument/2006/relationships/image" Target="../media/image372.png"/><Relationship Id="rId237" Type="http://schemas.openxmlformats.org/officeDocument/2006/relationships/image" Target="../media/image400.png"/><Relationship Id="rId279" Type="http://schemas.openxmlformats.org/officeDocument/2006/relationships/image" Target="../media/image421.png"/><Relationship Id="rId43" Type="http://schemas.openxmlformats.org/officeDocument/2006/relationships/image" Target="../media/image303.png"/><Relationship Id="rId139" Type="http://schemas.openxmlformats.org/officeDocument/2006/relationships/image" Target="../media/image351.png"/><Relationship Id="rId290" Type="http://schemas.openxmlformats.org/officeDocument/2006/relationships/image" Target="../media/image426.png"/><Relationship Id="rId304" Type="http://schemas.openxmlformats.org/officeDocument/2006/relationships/image" Target="../media/image433.png"/><Relationship Id="rId85" Type="http://schemas.openxmlformats.org/officeDocument/2006/relationships/image" Target="../media/image324.png"/><Relationship Id="rId150" Type="http://schemas.openxmlformats.org/officeDocument/2006/relationships/customXml" Target="../ink/ink352.xml"/><Relationship Id="rId192" Type="http://schemas.openxmlformats.org/officeDocument/2006/relationships/customXml" Target="../ink/ink373.xml"/><Relationship Id="rId206" Type="http://schemas.openxmlformats.org/officeDocument/2006/relationships/customXml" Target="../ink/ink380.xml"/><Relationship Id="rId248" Type="http://schemas.openxmlformats.org/officeDocument/2006/relationships/customXml" Target="../ink/ink401.xml"/><Relationship Id="rId12" Type="http://schemas.openxmlformats.org/officeDocument/2006/relationships/customXml" Target="../ink/ink283.xml"/><Relationship Id="rId108" Type="http://schemas.openxmlformats.org/officeDocument/2006/relationships/customXml" Target="../ink/ink331.xml"/><Relationship Id="rId54" Type="http://schemas.openxmlformats.org/officeDocument/2006/relationships/customXml" Target="../ink/ink304.xml"/><Relationship Id="rId96" Type="http://schemas.openxmlformats.org/officeDocument/2006/relationships/customXml" Target="../ink/ink325.xml"/><Relationship Id="rId161" Type="http://schemas.openxmlformats.org/officeDocument/2006/relationships/image" Target="../media/image362.png"/><Relationship Id="rId217" Type="http://schemas.openxmlformats.org/officeDocument/2006/relationships/image" Target="../media/image390.png"/><Relationship Id="rId259" Type="http://schemas.openxmlformats.org/officeDocument/2006/relationships/image" Target="../media/image411.png"/><Relationship Id="rId23" Type="http://schemas.openxmlformats.org/officeDocument/2006/relationships/image" Target="../media/image293.png"/><Relationship Id="rId119" Type="http://schemas.openxmlformats.org/officeDocument/2006/relationships/image" Target="../media/image341.png"/><Relationship Id="rId270" Type="http://schemas.openxmlformats.org/officeDocument/2006/relationships/customXml" Target="../ink/ink412.xml"/><Relationship Id="rId291" Type="http://schemas.openxmlformats.org/officeDocument/2006/relationships/customXml" Target="../ink/ink423.xml"/><Relationship Id="rId305" Type="http://schemas.openxmlformats.org/officeDocument/2006/relationships/customXml" Target="../ink/ink430.xml"/><Relationship Id="rId44" Type="http://schemas.openxmlformats.org/officeDocument/2006/relationships/customXml" Target="../ink/ink299.xml"/><Relationship Id="rId65" Type="http://schemas.openxmlformats.org/officeDocument/2006/relationships/image" Target="../media/image314.png"/><Relationship Id="rId86" Type="http://schemas.openxmlformats.org/officeDocument/2006/relationships/customXml" Target="../ink/ink320.xml"/><Relationship Id="rId130" Type="http://schemas.openxmlformats.org/officeDocument/2006/relationships/customXml" Target="../ink/ink342.xml"/><Relationship Id="rId151" Type="http://schemas.openxmlformats.org/officeDocument/2006/relationships/image" Target="../media/image357.png"/><Relationship Id="rId172" Type="http://schemas.openxmlformats.org/officeDocument/2006/relationships/customXml" Target="../ink/ink363.xml"/><Relationship Id="rId193" Type="http://schemas.openxmlformats.org/officeDocument/2006/relationships/image" Target="../media/image378.png"/><Relationship Id="rId207" Type="http://schemas.openxmlformats.org/officeDocument/2006/relationships/image" Target="../media/image385.png"/><Relationship Id="rId228" Type="http://schemas.openxmlformats.org/officeDocument/2006/relationships/customXml" Target="../ink/ink391.xml"/><Relationship Id="rId249" Type="http://schemas.openxmlformats.org/officeDocument/2006/relationships/image" Target="../media/image406.png"/><Relationship Id="rId13" Type="http://schemas.openxmlformats.org/officeDocument/2006/relationships/image" Target="../media/image288.png"/><Relationship Id="rId109" Type="http://schemas.openxmlformats.org/officeDocument/2006/relationships/image" Target="../media/image336.png"/><Relationship Id="rId260" Type="http://schemas.openxmlformats.org/officeDocument/2006/relationships/customXml" Target="../ink/ink407.xml"/><Relationship Id="rId281" Type="http://schemas.openxmlformats.org/officeDocument/2006/relationships/image" Target="../media/image422.png"/><Relationship Id="rId34" Type="http://schemas.openxmlformats.org/officeDocument/2006/relationships/customXml" Target="../ink/ink294.xml"/><Relationship Id="rId55" Type="http://schemas.openxmlformats.org/officeDocument/2006/relationships/image" Target="../media/image309.png"/><Relationship Id="rId76" Type="http://schemas.openxmlformats.org/officeDocument/2006/relationships/customXml" Target="../ink/ink315.xml"/><Relationship Id="rId97" Type="http://schemas.openxmlformats.org/officeDocument/2006/relationships/image" Target="../media/image330.png"/><Relationship Id="rId120" Type="http://schemas.openxmlformats.org/officeDocument/2006/relationships/customXml" Target="../ink/ink337.xml"/><Relationship Id="rId141" Type="http://schemas.openxmlformats.org/officeDocument/2006/relationships/image" Target="../media/image352.png"/><Relationship Id="rId7" Type="http://schemas.openxmlformats.org/officeDocument/2006/relationships/image" Target="../media/image285.png"/><Relationship Id="rId162" Type="http://schemas.openxmlformats.org/officeDocument/2006/relationships/customXml" Target="../ink/ink358.xml"/><Relationship Id="rId183" Type="http://schemas.openxmlformats.org/officeDocument/2006/relationships/image" Target="../media/image373.png"/><Relationship Id="rId218" Type="http://schemas.openxmlformats.org/officeDocument/2006/relationships/customXml" Target="../ink/ink386.xml"/><Relationship Id="rId239" Type="http://schemas.openxmlformats.org/officeDocument/2006/relationships/image" Target="../media/image401.png"/><Relationship Id="rId250" Type="http://schemas.openxmlformats.org/officeDocument/2006/relationships/customXml" Target="../ink/ink402.xml"/><Relationship Id="rId271" Type="http://schemas.openxmlformats.org/officeDocument/2006/relationships/image" Target="../media/image417.png"/><Relationship Id="rId292" Type="http://schemas.openxmlformats.org/officeDocument/2006/relationships/image" Target="../media/image427.png"/><Relationship Id="rId306" Type="http://schemas.openxmlformats.org/officeDocument/2006/relationships/image" Target="../media/image434.png"/><Relationship Id="rId24" Type="http://schemas.openxmlformats.org/officeDocument/2006/relationships/customXml" Target="../ink/ink289.xml"/><Relationship Id="rId45" Type="http://schemas.openxmlformats.org/officeDocument/2006/relationships/image" Target="../media/image304.png"/><Relationship Id="rId66" Type="http://schemas.openxmlformats.org/officeDocument/2006/relationships/customXml" Target="../ink/ink310.xml"/><Relationship Id="rId87" Type="http://schemas.openxmlformats.org/officeDocument/2006/relationships/image" Target="../media/image325.png"/><Relationship Id="rId110" Type="http://schemas.openxmlformats.org/officeDocument/2006/relationships/customXml" Target="../ink/ink332.xml"/><Relationship Id="rId131" Type="http://schemas.openxmlformats.org/officeDocument/2006/relationships/image" Target="../media/image347.png"/><Relationship Id="rId152" Type="http://schemas.openxmlformats.org/officeDocument/2006/relationships/customXml" Target="../ink/ink353.xml"/><Relationship Id="rId173" Type="http://schemas.openxmlformats.org/officeDocument/2006/relationships/image" Target="../media/image368.png"/><Relationship Id="rId194" Type="http://schemas.openxmlformats.org/officeDocument/2006/relationships/customXml" Target="../ink/ink374.xml"/><Relationship Id="rId208" Type="http://schemas.openxmlformats.org/officeDocument/2006/relationships/customXml" Target="../ink/ink381.xml"/><Relationship Id="rId229" Type="http://schemas.openxmlformats.org/officeDocument/2006/relationships/image" Target="../media/image396.png"/><Relationship Id="rId240" Type="http://schemas.openxmlformats.org/officeDocument/2006/relationships/customXml" Target="../ink/ink397.xml"/><Relationship Id="rId261" Type="http://schemas.openxmlformats.org/officeDocument/2006/relationships/image" Target="../media/image412.png"/><Relationship Id="rId14" Type="http://schemas.openxmlformats.org/officeDocument/2006/relationships/customXml" Target="../ink/ink284.xml"/><Relationship Id="rId35" Type="http://schemas.openxmlformats.org/officeDocument/2006/relationships/image" Target="../media/image299.png"/><Relationship Id="rId56" Type="http://schemas.openxmlformats.org/officeDocument/2006/relationships/customXml" Target="../ink/ink305.xml"/><Relationship Id="rId77" Type="http://schemas.openxmlformats.org/officeDocument/2006/relationships/image" Target="../media/image320.png"/><Relationship Id="rId100" Type="http://schemas.openxmlformats.org/officeDocument/2006/relationships/customXml" Target="../ink/ink327.xml"/><Relationship Id="rId282" Type="http://schemas.openxmlformats.org/officeDocument/2006/relationships/customXml" Target="../ink/ink418.xml"/><Relationship Id="rId8" Type="http://schemas.openxmlformats.org/officeDocument/2006/relationships/customXml" Target="../ink/ink281.xml"/><Relationship Id="rId98" Type="http://schemas.openxmlformats.org/officeDocument/2006/relationships/customXml" Target="../ink/ink326.xml"/><Relationship Id="rId121" Type="http://schemas.openxmlformats.org/officeDocument/2006/relationships/image" Target="../media/image342.png"/><Relationship Id="rId142" Type="http://schemas.openxmlformats.org/officeDocument/2006/relationships/customXml" Target="../ink/ink348.xml"/><Relationship Id="rId163" Type="http://schemas.openxmlformats.org/officeDocument/2006/relationships/image" Target="../media/image363.png"/><Relationship Id="rId184" Type="http://schemas.openxmlformats.org/officeDocument/2006/relationships/customXml" Target="../ink/ink369.xml"/><Relationship Id="rId219" Type="http://schemas.openxmlformats.org/officeDocument/2006/relationships/image" Target="../media/image391.png"/><Relationship Id="rId230" Type="http://schemas.openxmlformats.org/officeDocument/2006/relationships/customXml" Target="../ink/ink392.xml"/><Relationship Id="rId251" Type="http://schemas.openxmlformats.org/officeDocument/2006/relationships/image" Target="../media/image407.png"/><Relationship Id="rId25" Type="http://schemas.openxmlformats.org/officeDocument/2006/relationships/image" Target="../media/image294.png"/><Relationship Id="rId46" Type="http://schemas.openxmlformats.org/officeDocument/2006/relationships/customXml" Target="../ink/ink300.xml"/><Relationship Id="rId67" Type="http://schemas.openxmlformats.org/officeDocument/2006/relationships/image" Target="../media/image315.png"/><Relationship Id="rId272" Type="http://schemas.openxmlformats.org/officeDocument/2006/relationships/customXml" Target="../ink/ink413.xml"/><Relationship Id="rId293" Type="http://schemas.openxmlformats.org/officeDocument/2006/relationships/customXml" Target="../ink/ink424.xml"/><Relationship Id="rId88" Type="http://schemas.openxmlformats.org/officeDocument/2006/relationships/customXml" Target="../ink/ink321.xml"/><Relationship Id="rId111" Type="http://schemas.openxmlformats.org/officeDocument/2006/relationships/image" Target="../media/image337.png"/><Relationship Id="rId132" Type="http://schemas.openxmlformats.org/officeDocument/2006/relationships/customXml" Target="../ink/ink343.xml"/><Relationship Id="rId153" Type="http://schemas.openxmlformats.org/officeDocument/2006/relationships/image" Target="../media/image358.png"/><Relationship Id="rId174" Type="http://schemas.openxmlformats.org/officeDocument/2006/relationships/customXml" Target="../ink/ink364.xml"/><Relationship Id="rId195" Type="http://schemas.openxmlformats.org/officeDocument/2006/relationships/image" Target="../media/image379.png"/><Relationship Id="rId209" Type="http://schemas.openxmlformats.org/officeDocument/2006/relationships/image" Target="../media/image386.png"/><Relationship Id="rId220" Type="http://schemas.openxmlformats.org/officeDocument/2006/relationships/customXml" Target="../ink/ink387.xml"/><Relationship Id="rId241" Type="http://schemas.openxmlformats.org/officeDocument/2006/relationships/image" Target="../media/image402.png"/><Relationship Id="rId15" Type="http://schemas.openxmlformats.org/officeDocument/2006/relationships/image" Target="../media/image289.png"/><Relationship Id="rId36" Type="http://schemas.openxmlformats.org/officeDocument/2006/relationships/customXml" Target="../ink/ink295.xml"/><Relationship Id="rId57" Type="http://schemas.openxmlformats.org/officeDocument/2006/relationships/image" Target="../media/image310.png"/><Relationship Id="rId262" Type="http://schemas.openxmlformats.org/officeDocument/2006/relationships/customXml" Target="../ink/ink408.xml"/><Relationship Id="rId283" Type="http://schemas.openxmlformats.org/officeDocument/2006/relationships/image" Target="../media/image423.png"/><Relationship Id="rId78" Type="http://schemas.openxmlformats.org/officeDocument/2006/relationships/customXml" Target="../ink/ink316.xml"/><Relationship Id="rId99" Type="http://schemas.openxmlformats.org/officeDocument/2006/relationships/image" Target="../media/image331.png"/><Relationship Id="rId101" Type="http://schemas.openxmlformats.org/officeDocument/2006/relationships/image" Target="../media/image332.png"/><Relationship Id="rId122" Type="http://schemas.openxmlformats.org/officeDocument/2006/relationships/customXml" Target="../ink/ink338.xml"/><Relationship Id="rId143" Type="http://schemas.openxmlformats.org/officeDocument/2006/relationships/image" Target="../media/image353.png"/><Relationship Id="rId164" Type="http://schemas.openxmlformats.org/officeDocument/2006/relationships/customXml" Target="../ink/ink359.xml"/><Relationship Id="rId185" Type="http://schemas.openxmlformats.org/officeDocument/2006/relationships/image" Target="../media/image374.png"/><Relationship Id="rId9" Type="http://schemas.openxmlformats.org/officeDocument/2006/relationships/image" Target="../media/image286.png"/><Relationship Id="rId210" Type="http://schemas.openxmlformats.org/officeDocument/2006/relationships/customXml" Target="../ink/ink382.xml"/><Relationship Id="rId26" Type="http://schemas.openxmlformats.org/officeDocument/2006/relationships/customXml" Target="../ink/ink290.xml"/><Relationship Id="rId231" Type="http://schemas.openxmlformats.org/officeDocument/2006/relationships/image" Target="../media/image397.png"/><Relationship Id="rId252" Type="http://schemas.openxmlformats.org/officeDocument/2006/relationships/customXml" Target="../ink/ink403.xml"/><Relationship Id="rId273" Type="http://schemas.openxmlformats.org/officeDocument/2006/relationships/image" Target="../media/image418.png"/><Relationship Id="rId294" Type="http://schemas.openxmlformats.org/officeDocument/2006/relationships/image" Target="../media/image428.png"/><Relationship Id="rId47" Type="http://schemas.openxmlformats.org/officeDocument/2006/relationships/image" Target="../media/image305.png"/><Relationship Id="rId68" Type="http://schemas.openxmlformats.org/officeDocument/2006/relationships/customXml" Target="../ink/ink311.xml"/><Relationship Id="rId89" Type="http://schemas.openxmlformats.org/officeDocument/2006/relationships/image" Target="../media/image326.png"/><Relationship Id="rId112" Type="http://schemas.openxmlformats.org/officeDocument/2006/relationships/customXml" Target="../ink/ink333.xml"/><Relationship Id="rId133" Type="http://schemas.openxmlformats.org/officeDocument/2006/relationships/image" Target="../media/image348.png"/><Relationship Id="rId154" Type="http://schemas.openxmlformats.org/officeDocument/2006/relationships/customXml" Target="../ink/ink354.xml"/><Relationship Id="rId175" Type="http://schemas.openxmlformats.org/officeDocument/2006/relationships/image" Target="../media/image369.png"/><Relationship Id="rId196" Type="http://schemas.openxmlformats.org/officeDocument/2006/relationships/customXml" Target="../ink/ink375.xml"/><Relationship Id="rId200" Type="http://schemas.openxmlformats.org/officeDocument/2006/relationships/customXml" Target="../ink/ink377.xml"/><Relationship Id="rId16" Type="http://schemas.openxmlformats.org/officeDocument/2006/relationships/customXml" Target="../ink/ink285.xml"/><Relationship Id="rId221" Type="http://schemas.openxmlformats.org/officeDocument/2006/relationships/image" Target="../media/image392.png"/><Relationship Id="rId242" Type="http://schemas.openxmlformats.org/officeDocument/2006/relationships/customXml" Target="../ink/ink398.xml"/><Relationship Id="rId263" Type="http://schemas.openxmlformats.org/officeDocument/2006/relationships/image" Target="../media/image413.png"/><Relationship Id="rId284" Type="http://schemas.openxmlformats.org/officeDocument/2006/relationships/customXml" Target="../ink/ink419.xml"/><Relationship Id="rId37" Type="http://schemas.openxmlformats.org/officeDocument/2006/relationships/image" Target="../media/image300.png"/><Relationship Id="rId58" Type="http://schemas.openxmlformats.org/officeDocument/2006/relationships/customXml" Target="../ink/ink306.xml"/><Relationship Id="rId79" Type="http://schemas.openxmlformats.org/officeDocument/2006/relationships/image" Target="../media/image321.png"/><Relationship Id="rId102" Type="http://schemas.openxmlformats.org/officeDocument/2006/relationships/customXml" Target="../ink/ink328.xml"/><Relationship Id="rId123" Type="http://schemas.openxmlformats.org/officeDocument/2006/relationships/image" Target="../media/image343.png"/><Relationship Id="rId144" Type="http://schemas.openxmlformats.org/officeDocument/2006/relationships/customXml" Target="../ink/ink349.xml"/><Relationship Id="rId90" Type="http://schemas.openxmlformats.org/officeDocument/2006/relationships/customXml" Target="../ink/ink322.xml"/><Relationship Id="rId165" Type="http://schemas.openxmlformats.org/officeDocument/2006/relationships/image" Target="../media/image364.png"/><Relationship Id="rId186" Type="http://schemas.openxmlformats.org/officeDocument/2006/relationships/customXml" Target="../ink/ink370.xml"/><Relationship Id="rId211" Type="http://schemas.openxmlformats.org/officeDocument/2006/relationships/image" Target="../media/image387.png"/><Relationship Id="rId232" Type="http://schemas.openxmlformats.org/officeDocument/2006/relationships/customXml" Target="../ink/ink393.xml"/><Relationship Id="rId253" Type="http://schemas.openxmlformats.org/officeDocument/2006/relationships/image" Target="../media/image408.png"/><Relationship Id="rId274" Type="http://schemas.openxmlformats.org/officeDocument/2006/relationships/customXml" Target="../ink/ink414.xml"/><Relationship Id="rId295" Type="http://schemas.openxmlformats.org/officeDocument/2006/relationships/customXml" Target="../ink/ink425.xml"/><Relationship Id="rId27" Type="http://schemas.openxmlformats.org/officeDocument/2006/relationships/image" Target="../media/image295.png"/><Relationship Id="rId48" Type="http://schemas.openxmlformats.org/officeDocument/2006/relationships/customXml" Target="../ink/ink301.xml"/><Relationship Id="rId69" Type="http://schemas.openxmlformats.org/officeDocument/2006/relationships/image" Target="../media/image316.png"/><Relationship Id="rId113" Type="http://schemas.openxmlformats.org/officeDocument/2006/relationships/image" Target="../media/image338.png"/><Relationship Id="rId134" Type="http://schemas.openxmlformats.org/officeDocument/2006/relationships/customXml" Target="../ink/ink344.xml"/><Relationship Id="rId80" Type="http://schemas.openxmlformats.org/officeDocument/2006/relationships/customXml" Target="../ink/ink317.xml"/><Relationship Id="rId155" Type="http://schemas.openxmlformats.org/officeDocument/2006/relationships/image" Target="../media/image359.png"/><Relationship Id="rId176" Type="http://schemas.openxmlformats.org/officeDocument/2006/relationships/customXml" Target="../ink/ink365.xml"/><Relationship Id="rId197" Type="http://schemas.openxmlformats.org/officeDocument/2006/relationships/image" Target="../media/image380.png"/><Relationship Id="rId201" Type="http://schemas.openxmlformats.org/officeDocument/2006/relationships/image" Target="../media/image382.png"/><Relationship Id="rId222" Type="http://schemas.openxmlformats.org/officeDocument/2006/relationships/customXml" Target="../ink/ink388.xml"/><Relationship Id="rId243" Type="http://schemas.openxmlformats.org/officeDocument/2006/relationships/image" Target="../media/image403.png"/><Relationship Id="rId264" Type="http://schemas.openxmlformats.org/officeDocument/2006/relationships/customXml" Target="../ink/ink409.xml"/><Relationship Id="rId285" Type="http://schemas.openxmlformats.org/officeDocument/2006/relationships/image" Target="../media/image424.png"/><Relationship Id="rId17" Type="http://schemas.openxmlformats.org/officeDocument/2006/relationships/image" Target="../media/image290.png"/><Relationship Id="rId38" Type="http://schemas.openxmlformats.org/officeDocument/2006/relationships/customXml" Target="../ink/ink296.xml"/><Relationship Id="rId59" Type="http://schemas.openxmlformats.org/officeDocument/2006/relationships/image" Target="../media/image311.png"/><Relationship Id="rId103" Type="http://schemas.openxmlformats.org/officeDocument/2006/relationships/image" Target="../media/image333.png"/><Relationship Id="rId124" Type="http://schemas.openxmlformats.org/officeDocument/2006/relationships/customXml" Target="../ink/ink339.xml"/><Relationship Id="rId70" Type="http://schemas.openxmlformats.org/officeDocument/2006/relationships/customXml" Target="../ink/ink312.xml"/><Relationship Id="rId91" Type="http://schemas.openxmlformats.org/officeDocument/2006/relationships/image" Target="../media/image327.png"/><Relationship Id="rId145" Type="http://schemas.openxmlformats.org/officeDocument/2006/relationships/image" Target="../media/image354.png"/><Relationship Id="rId166" Type="http://schemas.openxmlformats.org/officeDocument/2006/relationships/customXml" Target="../ink/ink360.xml"/><Relationship Id="rId187" Type="http://schemas.openxmlformats.org/officeDocument/2006/relationships/image" Target="../media/image375.png"/><Relationship Id="rId1" Type="http://schemas.openxmlformats.org/officeDocument/2006/relationships/slideLayout" Target="../slideLayouts/slideLayout17.xml"/><Relationship Id="rId212" Type="http://schemas.openxmlformats.org/officeDocument/2006/relationships/customXml" Target="../ink/ink383.xml"/><Relationship Id="rId233" Type="http://schemas.openxmlformats.org/officeDocument/2006/relationships/image" Target="../media/image398.png"/><Relationship Id="rId254" Type="http://schemas.openxmlformats.org/officeDocument/2006/relationships/customXml" Target="../ink/ink404.xml"/><Relationship Id="rId28" Type="http://schemas.openxmlformats.org/officeDocument/2006/relationships/customXml" Target="../ink/ink291.xml"/><Relationship Id="rId49" Type="http://schemas.openxmlformats.org/officeDocument/2006/relationships/image" Target="../media/image306.png"/><Relationship Id="rId114" Type="http://schemas.openxmlformats.org/officeDocument/2006/relationships/customXml" Target="../ink/ink334.xml"/><Relationship Id="rId275" Type="http://schemas.openxmlformats.org/officeDocument/2006/relationships/image" Target="../media/image419.png"/><Relationship Id="rId296" Type="http://schemas.openxmlformats.org/officeDocument/2006/relationships/image" Target="../media/image429.png"/><Relationship Id="rId300" Type="http://schemas.openxmlformats.org/officeDocument/2006/relationships/image" Target="../media/image431.png"/><Relationship Id="rId60" Type="http://schemas.openxmlformats.org/officeDocument/2006/relationships/customXml" Target="../ink/ink307.xml"/><Relationship Id="rId81" Type="http://schemas.openxmlformats.org/officeDocument/2006/relationships/image" Target="../media/image322.png"/><Relationship Id="rId135" Type="http://schemas.openxmlformats.org/officeDocument/2006/relationships/image" Target="../media/image349.png"/><Relationship Id="rId156" Type="http://schemas.openxmlformats.org/officeDocument/2006/relationships/customXml" Target="../ink/ink355.xml"/><Relationship Id="rId177" Type="http://schemas.openxmlformats.org/officeDocument/2006/relationships/image" Target="../media/image370.png"/><Relationship Id="rId198" Type="http://schemas.openxmlformats.org/officeDocument/2006/relationships/customXml" Target="../ink/ink376.xml"/><Relationship Id="rId202" Type="http://schemas.openxmlformats.org/officeDocument/2006/relationships/customXml" Target="../ink/ink378.xml"/><Relationship Id="rId223" Type="http://schemas.openxmlformats.org/officeDocument/2006/relationships/image" Target="../media/image393.png"/><Relationship Id="rId244" Type="http://schemas.openxmlformats.org/officeDocument/2006/relationships/customXml" Target="../ink/ink399.xml"/><Relationship Id="rId18" Type="http://schemas.openxmlformats.org/officeDocument/2006/relationships/customXml" Target="../ink/ink286.xml"/><Relationship Id="rId39" Type="http://schemas.openxmlformats.org/officeDocument/2006/relationships/image" Target="../media/image301.png"/><Relationship Id="rId265" Type="http://schemas.openxmlformats.org/officeDocument/2006/relationships/image" Target="../media/image414.png"/><Relationship Id="rId286" Type="http://schemas.openxmlformats.org/officeDocument/2006/relationships/customXml" Target="../ink/ink420.xml"/><Relationship Id="rId50" Type="http://schemas.openxmlformats.org/officeDocument/2006/relationships/customXml" Target="../ink/ink302.xml"/><Relationship Id="rId104" Type="http://schemas.openxmlformats.org/officeDocument/2006/relationships/customXml" Target="../ink/ink329.xml"/><Relationship Id="rId125" Type="http://schemas.openxmlformats.org/officeDocument/2006/relationships/image" Target="../media/image344.png"/><Relationship Id="rId146" Type="http://schemas.openxmlformats.org/officeDocument/2006/relationships/customXml" Target="../ink/ink350.xml"/><Relationship Id="rId167" Type="http://schemas.openxmlformats.org/officeDocument/2006/relationships/image" Target="../media/image365.png"/><Relationship Id="rId188" Type="http://schemas.openxmlformats.org/officeDocument/2006/relationships/customXml" Target="../ink/ink371.xml"/><Relationship Id="rId71" Type="http://schemas.openxmlformats.org/officeDocument/2006/relationships/image" Target="../media/image317.png"/><Relationship Id="rId92" Type="http://schemas.openxmlformats.org/officeDocument/2006/relationships/customXml" Target="../ink/ink323.xml"/><Relationship Id="rId213" Type="http://schemas.openxmlformats.org/officeDocument/2006/relationships/image" Target="../media/image388.png"/><Relationship Id="rId234" Type="http://schemas.openxmlformats.org/officeDocument/2006/relationships/customXml" Target="../ink/ink394.xml"/><Relationship Id="rId2" Type="http://schemas.openxmlformats.org/officeDocument/2006/relationships/customXml" Target="../ink/ink278.xml"/><Relationship Id="rId29" Type="http://schemas.openxmlformats.org/officeDocument/2006/relationships/image" Target="../media/image296.png"/><Relationship Id="rId255" Type="http://schemas.openxmlformats.org/officeDocument/2006/relationships/image" Target="../media/image409.png"/><Relationship Id="rId276" Type="http://schemas.openxmlformats.org/officeDocument/2006/relationships/customXml" Target="../ink/ink415.xml"/><Relationship Id="rId297" Type="http://schemas.openxmlformats.org/officeDocument/2006/relationships/customXml" Target="../ink/ink426.xml"/><Relationship Id="rId40" Type="http://schemas.openxmlformats.org/officeDocument/2006/relationships/customXml" Target="../ink/ink297.xml"/><Relationship Id="rId115" Type="http://schemas.openxmlformats.org/officeDocument/2006/relationships/image" Target="../media/image339.png"/><Relationship Id="rId136" Type="http://schemas.openxmlformats.org/officeDocument/2006/relationships/customXml" Target="../ink/ink345.xml"/><Relationship Id="rId157" Type="http://schemas.openxmlformats.org/officeDocument/2006/relationships/image" Target="../media/image360.png"/><Relationship Id="rId178" Type="http://schemas.openxmlformats.org/officeDocument/2006/relationships/customXml" Target="../ink/ink366.xml"/><Relationship Id="rId301" Type="http://schemas.openxmlformats.org/officeDocument/2006/relationships/customXml" Target="../ink/ink428.xml"/><Relationship Id="rId61" Type="http://schemas.openxmlformats.org/officeDocument/2006/relationships/image" Target="../media/image312.png"/><Relationship Id="rId82" Type="http://schemas.openxmlformats.org/officeDocument/2006/relationships/customXml" Target="../ink/ink318.xml"/><Relationship Id="rId199" Type="http://schemas.openxmlformats.org/officeDocument/2006/relationships/image" Target="../media/image381.png"/><Relationship Id="rId203" Type="http://schemas.openxmlformats.org/officeDocument/2006/relationships/image" Target="../media/image383.png"/><Relationship Id="rId19" Type="http://schemas.openxmlformats.org/officeDocument/2006/relationships/image" Target="../media/image291.png"/><Relationship Id="rId224" Type="http://schemas.openxmlformats.org/officeDocument/2006/relationships/customXml" Target="../ink/ink389.xml"/><Relationship Id="rId245" Type="http://schemas.openxmlformats.org/officeDocument/2006/relationships/image" Target="../media/image404.png"/><Relationship Id="rId266" Type="http://schemas.openxmlformats.org/officeDocument/2006/relationships/customXml" Target="../ink/ink410.xml"/><Relationship Id="rId287" Type="http://schemas.openxmlformats.org/officeDocument/2006/relationships/image" Target="../media/image425.png"/><Relationship Id="rId30" Type="http://schemas.openxmlformats.org/officeDocument/2006/relationships/customXml" Target="../ink/ink292.xml"/><Relationship Id="rId105" Type="http://schemas.openxmlformats.org/officeDocument/2006/relationships/image" Target="../media/image334.png"/><Relationship Id="rId126" Type="http://schemas.openxmlformats.org/officeDocument/2006/relationships/customXml" Target="../ink/ink340.xml"/><Relationship Id="rId147" Type="http://schemas.openxmlformats.org/officeDocument/2006/relationships/image" Target="../media/image355.png"/><Relationship Id="rId168" Type="http://schemas.openxmlformats.org/officeDocument/2006/relationships/customXml" Target="../ink/ink361.xml"/><Relationship Id="rId51" Type="http://schemas.openxmlformats.org/officeDocument/2006/relationships/image" Target="../media/image307.png"/><Relationship Id="rId72" Type="http://schemas.openxmlformats.org/officeDocument/2006/relationships/customXml" Target="../ink/ink313.xml"/><Relationship Id="rId93" Type="http://schemas.openxmlformats.org/officeDocument/2006/relationships/image" Target="../media/image328.png"/><Relationship Id="rId189" Type="http://schemas.openxmlformats.org/officeDocument/2006/relationships/image" Target="../media/image376.png"/><Relationship Id="rId3" Type="http://schemas.openxmlformats.org/officeDocument/2006/relationships/image" Target="../media/image283.png"/><Relationship Id="rId214" Type="http://schemas.openxmlformats.org/officeDocument/2006/relationships/customXml" Target="../ink/ink384.xml"/><Relationship Id="rId235" Type="http://schemas.openxmlformats.org/officeDocument/2006/relationships/image" Target="../media/image399.png"/><Relationship Id="rId256" Type="http://schemas.openxmlformats.org/officeDocument/2006/relationships/customXml" Target="../ink/ink405.xml"/><Relationship Id="rId277" Type="http://schemas.openxmlformats.org/officeDocument/2006/relationships/image" Target="../media/image420.png"/><Relationship Id="rId298" Type="http://schemas.openxmlformats.org/officeDocument/2006/relationships/image" Target="../media/image430.png"/><Relationship Id="rId116" Type="http://schemas.openxmlformats.org/officeDocument/2006/relationships/customXml" Target="../ink/ink335.xml"/><Relationship Id="rId137" Type="http://schemas.openxmlformats.org/officeDocument/2006/relationships/image" Target="../media/image350.png"/><Relationship Id="rId158" Type="http://schemas.openxmlformats.org/officeDocument/2006/relationships/customXml" Target="../ink/ink356.xml"/><Relationship Id="rId302" Type="http://schemas.openxmlformats.org/officeDocument/2006/relationships/image" Target="../media/image432.png"/><Relationship Id="rId20" Type="http://schemas.openxmlformats.org/officeDocument/2006/relationships/customXml" Target="../ink/ink287.xml"/><Relationship Id="rId41" Type="http://schemas.openxmlformats.org/officeDocument/2006/relationships/image" Target="../media/image302.png"/><Relationship Id="rId62" Type="http://schemas.openxmlformats.org/officeDocument/2006/relationships/customXml" Target="../ink/ink308.xml"/><Relationship Id="rId83" Type="http://schemas.openxmlformats.org/officeDocument/2006/relationships/image" Target="../media/image323.png"/><Relationship Id="rId179" Type="http://schemas.openxmlformats.org/officeDocument/2006/relationships/image" Target="../media/image371.png"/><Relationship Id="rId190" Type="http://schemas.openxmlformats.org/officeDocument/2006/relationships/customXml" Target="../ink/ink372.xml"/><Relationship Id="rId204" Type="http://schemas.openxmlformats.org/officeDocument/2006/relationships/customXml" Target="../ink/ink379.xml"/><Relationship Id="rId225" Type="http://schemas.openxmlformats.org/officeDocument/2006/relationships/image" Target="../media/image394.png"/><Relationship Id="rId246" Type="http://schemas.openxmlformats.org/officeDocument/2006/relationships/customXml" Target="../ink/ink400.xml"/><Relationship Id="rId267" Type="http://schemas.openxmlformats.org/officeDocument/2006/relationships/image" Target="../media/image415.png"/><Relationship Id="rId288" Type="http://schemas.openxmlformats.org/officeDocument/2006/relationships/customXml" Target="../ink/ink421.xml"/><Relationship Id="rId106" Type="http://schemas.openxmlformats.org/officeDocument/2006/relationships/customXml" Target="../ink/ink330.xml"/><Relationship Id="rId127" Type="http://schemas.openxmlformats.org/officeDocument/2006/relationships/image" Target="../media/image345.png"/><Relationship Id="rId10" Type="http://schemas.openxmlformats.org/officeDocument/2006/relationships/customXml" Target="../ink/ink282.xml"/><Relationship Id="rId31" Type="http://schemas.openxmlformats.org/officeDocument/2006/relationships/image" Target="../media/image297.png"/><Relationship Id="rId52" Type="http://schemas.openxmlformats.org/officeDocument/2006/relationships/customXml" Target="../ink/ink303.xml"/><Relationship Id="rId73" Type="http://schemas.openxmlformats.org/officeDocument/2006/relationships/image" Target="../media/image318.png"/><Relationship Id="rId94" Type="http://schemas.openxmlformats.org/officeDocument/2006/relationships/customXml" Target="../ink/ink324.xml"/><Relationship Id="rId148" Type="http://schemas.openxmlformats.org/officeDocument/2006/relationships/customXml" Target="../ink/ink351.xml"/><Relationship Id="rId169" Type="http://schemas.openxmlformats.org/officeDocument/2006/relationships/image" Target="../media/image366.png"/><Relationship Id="rId4" Type="http://schemas.openxmlformats.org/officeDocument/2006/relationships/customXml" Target="../ink/ink279.xml"/><Relationship Id="rId180" Type="http://schemas.openxmlformats.org/officeDocument/2006/relationships/customXml" Target="../ink/ink367.xml"/><Relationship Id="rId215" Type="http://schemas.openxmlformats.org/officeDocument/2006/relationships/image" Target="../media/image389.png"/><Relationship Id="rId236" Type="http://schemas.openxmlformats.org/officeDocument/2006/relationships/customXml" Target="../ink/ink395.xml"/><Relationship Id="rId257" Type="http://schemas.openxmlformats.org/officeDocument/2006/relationships/image" Target="../media/image410.png"/><Relationship Id="rId278" Type="http://schemas.openxmlformats.org/officeDocument/2006/relationships/customXml" Target="../ink/ink416.xml"/><Relationship Id="rId303" Type="http://schemas.openxmlformats.org/officeDocument/2006/relationships/customXml" Target="../ink/ink429.xml"/><Relationship Id="rId42" Type="http://schemas.openxmlformats.org/officeDocument/2006/relationships/customXml" Target="../ink/ink298.xml"/><Relationship Id="rId84" Type="http://schemas.openxmlformats.org/officeDocument/2006/relationships/customXml" Target="../ink/ink319.xml"/><Relationship Id="rId138" Type="http://schemas.openxmlformats.org/officeDocument/2006/relationships/customXml" Target="../ink/ink346.xml"/><Relationship Id="rId191" Type="http://schemas.openxmlformats.org/officeDocument/2006/relationships/image" Target="../media/image377.png"/><Relationship Id="rId205" Type="http://schemas.openxmlformats.org/officeDocument/2006/relationships/image" Target="../media/image384.png"/><Relationship Id="rId247" Type="http://schemas.openxmlformats.org/officeDocument/2006/relationships/image" Target="../media/image405.png"/><Relationship Id="rId107" Type="http://schemas.openxmlformats.org/officeDocument/2006/relationships/image" Target="../media/image335.png"/><Relationship Id="rId289" Type="http://schemas.openxmlformats.org/officeDocument/2006/relationships/customXml" Target="../ink/ink422.xml"/><Relationship Id="rId11" Type="http://schemas.openxmlformats.org/officeDocument/2006/relationships/image" Target="../media/image287.png"/><Relationship Id="rId53" Type="http://schemas.openxmlformats.org/officeDocument/2006/relationships/image" Target="../media/image308.png"/><Relationship Id="rId149" Type="http://schemas.openxmlformats.org/officeDocument/2006/relationships/image" Target="../media/image356.png"/><Relationship Id="rId95" Type="http://schemas.openxmlformats.org/officeDocument/2006/relationships/image" Target="../media/image329.png"/><Relationship Id="rId160" Type="http://schemas.openxmlformats.org/officeDocument/2006/relationships/customXml" Target="../ink/ink357.xml"/><Relationship Id="rId216" Type="http://schemas.openxmlformats.org/officeDocument/2006/relationships/customXml" Target="../ink/ink385.xml"/><Relationship Id="rId258" Type="http://schemas.openxmlformats.org/officeDocument/2006/relationships/customXml" Target="../ink/ink406.xml"/><Relationship Id="rId22" Type="http://schemas.openxmlformats.org/officeDocument/2006/relationships/customXml" Target="../ink/ink288.xml"/><Relationship Id="rId64" Type="http://schemas.openxmlformats.org/officeDocument/2006/relationships/customXml" Target="../ink/ink309.xml"/><Relationship Id="rId118" Type="http://schemas.openxmlformats.org/officeDocument/2006/relationships/customXml" Target="../ink/ink336.xml"/><Relationship Id="rId171" Type="http://schemas.openxmlformats.org/officeDocument/2006/relationships/image" Target="../media/image367.png"/><Relationship Id="rId227" Type="http://schemas.openxmlformats.org/officeDocument/2006/relationships/image" Target="../media/image395.png"/><Relationship Id="rId269" Type="http://schemas.openxmlformats.org/officeDocument/2006/relationships/image" Target="../media/image416.png"/><Relationship Id="rId33" Type="http://schemas.openxmlformats.org/officeDocument/2006/relationships/image" Target="../media/image298.png"/><Relationship Id="rId129" Type="http://schemas.openxmlformats.org/officeDocument/2006/relationships/image" Target="../media/image346.png"/><Relationship Id="rId280" Type="http://schemas.openxmlformats.org/officeDocument/2006/relationships/customXml" Target="../ink/ink417.xml"/><Relationship Id="rId75" Type="http://schemas.openxmlformats.org/officeDocument/2006/relationships/image" Target="../media/image319.png"/><Relationship Id="rId140" Type="http://schemas.openxmlformats.org/officeDocument/2006/relationships/customXml" Target="../ink/ink347.xml"/><Relationship Id="rId182" Type="http://schemas.openxmlformats.org/officeDocument/2006/relationships/customXml" Target="../ink/ink368.xml"/><Relationship Id="rId6" Type="http://schemas.openxmlformats.org/officeDocument/2006/relationships/customXml" Target="../ink/ink280.xml"/><Relationship Id="rId238" Type="http://schemas.openxmlformats.org/officeDocument/2006/relationships/customXml" Target="../ink/ink39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17" Type="http://schemas.openxmlformats.org/officeDocument/2006/relationships/customXml" Target="../ink/ink489.xml"/><Relationship Id="rId21" Type="http://schemas.openxmlformats.org/officeDocument/2006/relationships/image" Target="../media/image444.png"/><Relationship Id="rId42" Type="http://schemas.openxmlformats.org/officeDocument/2006/relationships/customXml" Target="../ink/ink451.xml"/><Relationship Id="rId63" Type="http://schemas.openxmlformats.org/officeDocument/2006/relationships/image" Target="../media/image464.png"/><Relationship Id="rId84" Type="http://schemas.openxmlformats.org/officeDocument/2006/relationships/customXml" Target="../ink/ink472.xml"/><Relationship Id="rId138" Type="http://schemas.openxmlformats.org/officeDocument/2006/relationships/image" Target="../media/image501.png"/><Relationship Id="rId107" Type="http://schemas.openxmlformats.org/officeDocument/2006/relationships/customXml" Target="../ink/ink484.xml"/><Relationship Id="rId11" Type="http://schemas.openxmlformats.org/officeDocument/2006/relationships/image" Target="../media/image439.png"/><Relationship Id="rId32" Type="http://schemas.openxmlformats.org/officeDocument/2006/relationships/customXml" Target="../ink/ink446.xml"/><Relationship Id="rId37" Type="http://schemas.openxmlformats.org/officeDocument/2006/relationships/image" Target="../media/image452.png"/><Relationship Id="rId53" Type="http://schemas.openxmlformats.org/officeDocument/2006/relationships/image" Target="../media/image460.png"/><Relationship Id="rId58" Type="http://schemas.openxmlformats.org/officeDocument/2006/relationships/customXml" Target="../ink/ink459.xml"/><Relationship Id="rId74" Type="http://schemas.openxmlformats.org/officeDocument/2006/relationships/customXml" Target="../ink/ink467.xml"/><Relationship Id="rId79" Type="http://schemas.openxmlformats.org/officeDocument/2006/relationships/image" Target="../media/image472.png"/><Relationship Id="rId102" Type="http://schemas.openxmlformats.org/officeDocument/2006/relationships/image" Target="../media/image483.png"/><Relationship Id="rId123" Type="http://schemas.openxmlformats.org/officeDocument/2006/relationships/customXml" Target="../ink/ink492.xml"/><Relationship Id="rId128" Type="http://schemas.openxmlformats.org/officeDocument/2006/relationships/image" Target="../media/image496.png"/><Relationship Id="rId144" Type="http://schemas.openxmlformats.org/officeDocument/2006/relationships/image" Target="../media/image504.png"/><Relationship Id="rId5" Type="http://schemas.openxmlformats.org/officeDocument/2006/relationships/image" Target="../media/image436.png"/><Relationship Id="rId90" Type="http://schemas.openxmlformats.org/officeDocument/2006/relationships/customXml" Target="../ink/ink475.xml"/><Relationship Id="rId95" Type="http://schemas.openxmlformats.org/officeDocument/2006/relationships/customXml" Target="../ink/ink478.xml"/><Relationship Id="rId22" Type="http://schemas.openxmlformats.org/officeDocument/2006/relationships/customXml" Target="../ink/ink441.xml"/><Relationship Id="rId27" Type="http://schemas.openxmlformats.org/officeDocument/2006/relationships/image" Target="../media/image447.png"/><Relationship Id="rId43" Type="http://schemas.openxmlformats.org/officeDocument/2006/relationships/image" Target="../media/image455.png"/><Relationship Id="rId48" Type="http://schemas.openxmlformats.org/officeDocument/2006/relationships/customXml" Target="../ink/ink454.xml"/><Relationship Id="rId64" Type="http://schemas.openxmlformats.org/officeDocument/2006/relationships/customXml" Target="../ink/ink462.xml"/><Relationship Id="rId69" Type="http://schemas.openxmlformats.org/officeDocument/2006/relationships/image" Target="../media/image467.png"/><Relationship Id="rId113" Type="http://schemas.openxmlformats.org/officeDocument/2006/relationships/customXml" Target="../ink/ink487.xml"/><Relationship Id="rId118" Type="http://schemas.openxmlformats.org/officeDocument/2006/relationships/image" Target="../media/image491.png"/><Relationship Id="rId134" Type="http://schemas.openxmlformats.org/officeDocument/2006/relationships/image" Target="../media/image499.png"/><Relationship Id="rId139" Type="http://schemas.openxmlformats.org/officeDocument/2006/relationships/customXml" Target="../ink/ink500.xml"/><Relationship Id="rId80" Type="http://schemas.openxmlformats.org/officeDocument/2006/relationships/customXml" Target="../ink/ink470.xml"/><Relationship Id="rId85" Type="http://schemas.openxmlformats.org/officeDocument/2006/relationships/image" Target="../media/image475.png"/><Relationship Id="rId12" Type="http://schemas.openxmlformats.org/officeDocument/2006/relationships/customXml" Target="../ink/ink436.xml"/><Relationship Id="rId17" Type="http://schemas.openxmlformats.org/officeDocument/2006/relationships/image" Target="../media/image442.png"/><Relationship Id="rId33" Type="http://schemas.openxmlformats.org/officeDocument/2006/relationships/image" Target="../media/image450.png"/><Relationship Id="rId38" Type="http://schemas.openxmlformats.org/officeDocument/2006/relationships/customXml" Target="../ink/ink449.xml"/><Relationship Id="rId59" Type="http://schemas.openxmlformats.org/officeDocument/2006/relationships/image" Target="../media/image286.png"/><Relationship Id="rId103" Type="http://schemas.openxmlformats.org/officeDocument/2006/relationships/customXml" Target="../ink/ink482.xml"/><Relationship Id="rId108" Type="http://schemas.openxmlformats.org/officeDocument/2006/relationships/image" Target="../media/image486.png"/><Relationship Id="rId124" Type="http://schemas.openxmlformats.org/officeDocument/2006/relationships/image" Target="../media/image494.png"/><Relationship Id="rId129" Type="http://schemas.openxmlformats.org/officeDocument/2006/relationships/customXml" Target="../ink/ink495.xml"/><Relationship Id="rId54" Type="http://schemas.openxmlformats.org/officeDocument/2006/relationships/customXml" Target="../ink/ink457.xml"/><Relationship Id="rId70" Type="http://schemas.openxmlformats.org/officeDocument/2006/relationships/customXml" Target="../ink/ink465.xml"/><Relationship Id="rId75" Type="http://schemas.openxmlformats.org/officeDocument/2006/relationships/image" Target="../media/image470.png"/><Relationship Id="rId91" Type="http://schemas.openxmlformats.org/officeDocument/2006/relationships/image" Target="../media/image478.png"/><Relationship Id="rId96" Type="http://schemas.openxmlformats.org/officeDocument/2006/relationships/image" Target="../media/image480.png"/><Relationship Id="rId140" Type="http://schemas.openxmlformats.org/officeDocument/2006/relationships/image" Target="../media/image502.png"/><Relationship Id="rId1" Type="http://schemas.openxmlformats.org/officeDocument/2006/relationships/slideLayout" Target="../slideLayouts/slideLayout13.xml"/><Relationship Id="rId6" Type="http://schemas.openxmlformats.org/officeDocument/2006/relationships/customXml" Target="../ink/ink433.xml"/><Relationship Id="rId23" Type="http://schemas.openxmlformats.org/officeDocument/2006/relationships/image" Target="../media/image445.png"/><Relationship Id="rId28" Type="http://schemas.openxmlformats.org/officeDocument/2006/relationships/customXml" Target="../ink/ink444.xml"/><Relationship Id="rId49" Type="http://schemas.openxmlformats.org/officeDocument/2006/relationships/image" Target="../media/image458.png"/><Relationship Id="rId114" Type="http://schemas.openxmlformats.org/officeDocument/2006/relationships/image" Target="../media/image489.png"/><Relationship Id="rId119" Type="http://schemas.openxmlformats.org/officeDocument/2006/relationships/customXml" Target="../ink/ink490.xml"/><Relationship Id="rId44" Type="http://schemas.openxmlformats.org/officeDocument/2006/relationships/customXml" Target="../ink/ink452.xml"/><Relationship Id="rId60" Type="http://schemas.openxmlformats.org/officeDocument/2006/relationships/customXml" Target="../ink/ink460.xml"/><Relationship Id="rId65" Type="http://schemas.openxmlformats.org/officeDocument/2006/relationships/image" Target="../media/image465.png"/><Relationship Id="rId81" Type="http://schemas.openxmlformats.org/officeDocument/2006/relationships/image" Target="../media/image473.png"/><Relationship Id="rId86" Type="http://schemas.openxmlformats.org/officeDocument/2006/relationships/customXml" Target="../ink/ink473.xml"/><Relationship Id="rId130" Type="http://schemas.openxmlformats.org/officeDocument/2006/relationships/image" Target="../media/image497.png"/><Relationship Id="rId135" Type="http://schemas.openxmlformats.org/officeDocument/2006/relationships/customXml" Target="../ink/ink498.xml"/><Relationship Id="rId13" Type="http://schemas.openxmlformats.org/officeDocument/2006/relationships/image" Target="../media/image440.png"/><Relationship Id="rId18" Type="http://schemas.openxmlformats.org/officeDocument/2006/relationships/customXml" Target="../ink/ink439.xml"/><Relationship Id="rId39" Type="http://schemas.openxmlformats.org/officeDocument/2006/relationships/image" Target="../media/image453.png"/><Relationship Id="rId109" Type="http://schemas.openxmlformats.org/officeDocument/2006/relationships/customXml" Target="../ink/ink485.xml"/><Relationship Id="rId34" Type="http://schemas.openxmlformats.org/officeDocument/2006/relationships/customXml" Target="../ink/ink447.xml"/><Relationship Id="rId50" Type="http://schemas.openxmlformats.org/officeDocument/2006/relationships/customXml" Target="../ink/ink455.xml"/><Relationship Id="rId55" Type="http://schemas.openxmlformats.org/officeDocument/2006/relationships/image" Target="../media/image461.png"/><Relationship Id="rId76" Type="http://schemas.openxmlformats.org/officeDocument/2006/relationships/customXml" Target="../ink/ink468.xml"/><Relationship Id="rId97" Type="http://schemas.openxmlformats.org/officeDocument/2006/relationships/customXml" Target="../ink/ink479.xml"/><Relationship Id="rId104" Type="http://schemas.openxmlformats.org/officeDocument/2006/relationships/image" Target="../media/image484.png"/><Relationship Id="rId120" Type="http://schemas.openxmlformats.org/officeDocument/2006/relationships/image" Target="../media/image492.png"/><Relationship Id="rId125" Type="http://schemas.openxmlformats.org/officeDocument/2006/relationships/customXml" Target="../ink/ink493.xml"/><Relationship Id="rId141" Type="http://schemas.openxmlformats.org/officeDocument/2006/relationships/customXml" Target="../ink/ink501.xml"/><Relationship Id="rId7" Type="http://schemas.openxmlformats.org/officeDocument/2006/relationships/image" Target="../media/image437.png"/><Relationship Id="rId71" Type="http://schemas.openxmlformats.org/officeDocument/2006/relationships/image" Target="../media/image468.png"/><Relationship Id="rId92" Type="http://schemas.openxmlformats.org/officeDocument/2006/relationships/customXml" Target="../ink/ink476.xml"/><Relationship Id="rId2" Type="http://schemas.openxmlformats.org/officeDocument/2006/relationships/customXml" Target="../ink/ink431.xml"/><Relationship Id="rId29" Type="http://schemas.openxmlformats.org/officeDocument/2006/relationships/image" Target="../media/image448.png"/><Relationship Id="rId24" Type="http://schemas.openxmlformats.org/officeDocument/2006/relationships/customXml" Target="../ink/ink442.xml"/><Relationship Id="rId40" Type="http://schemas.openxmlformats.org/officeDocument/2006/relationships/customXml" Target="../ink/ink450.xml"/><Relationship Id="rId45" Type="http://schemas.openxmlformats.org/officeDocument/2006/relationships/image" Target="../media/image456.png"/><Relationship Id="rId66" Type="http://schemas.openxmlformats.org/officeDocument/2006/relationships/customXml" Target="../ink/ink463.xml"/><Relationship Id="rId87" Type="http://schemas.openxmlformats.org/officeDocument/2006/relationships/image" Target="../media/image476.png"/><Relationship Id="rId110" Type="http://schemas.openxmlformats.org/officeDocument/2006/relationships/image" Target="../media/image487.png"/><Relationship Id="rId115" Type="http://schemas.openxmlformats.org/officeDocument/2006/relationships/customXml" Target="../ink/ink488.xml"/><Relationship Id="rId131" Type="http://schemas.openxmlformats.org/officeDocument/2006/relationships/customXml" Target="../ink/ink496.xml"/><Relationship Id="rId136" Type="http://schemas.openxmlformats.org/officeDocument/2006/relationships/image" Target="../media/image500.png"/><Relationship Id="rId61" Type="http://schemas.openxmlformats.org/officeDocument/2006/relationships/image" Target="../media/image463.png"/><Relationship Id="rId82" Type="http://schemas.openxmlformats.org/officeDocument/2006/relationships/customXml" Target="../ink/ink471.xml"/><Relationship Id="rId19" Type="http://schemas.openxmlformats.org/officeDocument/2006/relationships/image" Target="../media/image443.png"/><Relationship Id="rId14" Type="http://schemas.openxmlformats.org/officeDocument/2006/relationships/customXml" Target="../ink/ink437.xml"/><Relationship Id="rId30" Type="http://schemas.openxmlformats.org/officeDocument/2006/relationships/customXml" Target="../ink/ink445.xml"/><Relationship Id="rId35" Type="http://schemas.openxmlformats.org/officeDocument/2006/relationships/image" Target="../media/image451.png"/><Relationship Id="rId56" Type="http://schemas.openxmlformats.org/officeDocument/2006/relationships/customXml" Target="../ink/ink458.xml"/><Relationship Id="rId77" Type="http://schemas.openxmlformats.org/officeDocument/2006/relationships/image" Target="../media/image471.png"/><Relationship Id="rId100" Type="http://schemas.openxmlformats.org/officeDocument/2006/relationships/image" Target="../media/image482.png"/><Relationship Id="rId105" Type="http://schemas.openxmlformats.org/officeDocument/2006/relationships/customXml" Target="../ink/ink483.xml"/><Relationship Id="rId126" Type="http://schemas.openxmlformats.org/officeDocument/2006/relationships/image" Target="../media/image495.png"/><Relationship Id="rId8" Type="http://schemas.openxmlformats.org/officeDocument/2006/relationships/customXml" Target="../ink/ink434.xml"/><Relationship Id="rId51" Type="http://schemas.openxmlformats.org/officeDocument/2006/relationships/image" Target="../media/image459.png"/><Relationship Id="rId72" Type="http://schemas.openxmlformats.org/officeDocument/2006/relationships/customXml" Target="../ink/ink466.xml"/><Relationship Id="rId93" Type="http://schemas.openxmlformats.org/officeDocument/2006/relationships/customXml" Target="../ink/ink477.xml"/><Relationship Id="rId98" Type="http://schemas.openxmlformats.org/officeDocument/2006/relationships/image" Target="../media/image481.png"/><Relationship Id="rId121" Type="http://schemas.openxmlformats.org/officeDocument/2006/relationships/customXml" Target="../ink/ink491.xml"/><Relationship Id="rId142" Type="http://schemas.openxmlformats.org/officeDocument/2006/relationships/image" Target="../media/image503.png"/><Relationship Id="rId3" Type="http://schemas.openxmlformats.org/officeDocument/2006/relationships/image" Target="../media/image435.png"/><Relationship Id="rId25" Type="http://schemas.openxmlformats.org/officeDocument/2006/relationships/image" Target="../media/image446.png"/><Relationship Id="rId46" Type="http://schemas.openxmlformats.org/officeDocument/2006/relationships/customXml" Target="../ink/ink453.xml"/><Relationship Id="rId67" Type="http://schemas.openxmlformats.org/officeDocument/2006/relationships/image" Target="../media/image466.png"/><Relationship Id="rId116" Type="http://schemas.openxmlformats.org/officeDocument/2006/relationships/image" Target="../media/image490.png"/><Relationship Id="rId137" Type="http://schemas.openxmlformats.org/officeDocument/2006/relationships/customXml" Target="../ink/ink499.xml"/><Relationship Id="rId20" Type="http://schemas.openxmlformats.org/officeDocument/2006/relationships/customXml" Target="../ink/ink440.xml"/><Relationship Id="rId41" Type="http://schemas.openxmlformats.org/officeDocument/2006/relationships/image" Target="../media/image454.png"/><Relationship Id="rId62" Type="http://schemas.openxmlformats.org/officeDocument/2006/relationships/customXml" Target="../ink/ink461.xml"/><Relationship Id="rId83" Type="http://schemas.openxmlformats.org/officeDocument/2006/relationships/image" Target="../media/image474.png"/><Relationship Id="rId88" Type="http://schemas.openxmlformats.org/officeDocument/2006/relationships/customXml" Target="../ink/ink474.xml"/><Relationship Id="rId111" Type="http://schemas.openxmlformats.org/officeDocument/2006/relationships/customXml" Target="../ink/ink486.xml"/><Relationship Id="rId132" Type="http://schemas.openxmlformats.org/officeDocument/2006/relationships/image" Target="../media/image498.png"/><Relationship Id="rId15" Type="http://schemas.openxmlformats.org/officeDocument/2006/relationships/image" Target="../media/image441.png"/><Relationship Id="rId36" Type="http://schemas.openxmlformats.org/officeDocument/2006/relationships/customXml" Target="../ink/ink448.xml"/><Relationship Id="rId57" Type="http://schemas.openxmlformats.org/officeDocument/2006/relationships/image" Target="../media/image462.png"/><Relationship Id="rId106" Type="http://schemas.openxmlformats.org/officeDocument/2006/relationships/image" Target="../media/image485.png"/><Relationship Id="rId127" Type="http://schemas.openxmlformats.org/officeDocument/2006/relationships/customXml" Target="../ink/ink494.xml"/><Relationship Id="rId10" Type="http://schemas.openxmlformats.org/officeDocument/2006/relationships/customXml" Target="../ink/ink435.xml"/><Relationship Id="rId31" Type="http://schemas.openxmlformats.org/officeDocument/2006/relationships/image" Target="../media/image449.png"/><Relationship Id="rId52" Type="http://schemas.openxmlformats.org/officeDocument/2006/relationships/customXml" Target="../ink/ink456.xml"/><Relationship Id="rId73" Type="http://schemas.openxmlformats.org/officeDocument/2006/relationships/image" Target="../media/image469.png"/><Relationship Id="rId78" Type="http://schemas.openxmlformats.org/officeDocument/2006/relationships/customXml" Target="../ink/ink469.xml"/><Relationship Id="rId94" Type="http://schemas.openxmlformats.org/officeDocument/2006/relationships/image" Target="../media/image479.png"/><Relationship Id="rId99" Type="http://schemas.openxmlformats.org/officeDocument/2006/relationships/customXml" Target="../ink/ink480.xml"/><Relationship Id="rId101" Type="http://schemas.openxmlformats.org/officeDocument/2006/relationships/customXml" Target="../ink/ink481.xml"/><Relationship Id="rId122" Type="http://schemas.openxmlformats.org/officeDocument/2006/relationships/image" Target="../media/image493.png"/><Relationship Id="rId143" Type="http://schemas.openxmlformats.org/officeDocument/2006/relationships/customXml" Target="../ink/ink502.xml"/><Relationship Id="rId4" Type="http://schemas.openxmlformats.org/officeDocument/2006/relationships/customXml" Target="../ink/ink432.xml"/><Relationship Id="rId9" Type="http://schemas.openxmlformats.org/officeDocument/2006/relationships/image" Target="../media/image438.png"/><Relationship Id="rId26" Type="http://schemas.openxmlformats.org/officeDocument/2006/relationships/customXml" Target="../ink/ink443.xml"/><Relationship Id="rId47" Type="http://schemas.openxmlformats.org/officeDocument/2006/relationships/image" Target="../media/image457.png"/><Relationship Id="rId68" Type="http://schemas.openxmlformats.org/officeDocument/2006/relationships/customXml" Target="../ink/ink464.xml"/><Relationship Id="rId89" Type="http://schemas.openxmlformats.org/officeDocument/2006/relationships/image" Target="../media/image477.png"/><Relationship Id="rId112" Type="http://schemas.openxmlformats.org/officeDocument/2006/relationships/image" Target="../media/image488.png"/><Relationship Id="rId133" Type="http://schemas.openxmlformats.org/officeDocument/2006/relationships/customXml" Target="../ink/ink497.xml"/><Relationship Id="rId16" Type="http://schemas.openxmlformats.org/officeDocument/2006/relationships/customXml" Target="../ink/ink438.xml"/></Relationships>
</file>

<file path=ppt/slides/_rels/slide21.xml.rels><?xml version="1.0" encoding="UTF-8" standalone="yes"?>
<Relationships xmlns="http://schemas.openxmlformats.org/package/2006/relationships"><Relationship Id="rId117" Type="http://schemas.openxmlformats.org/officeDocument/2006/relationships/image" Target="../media/image561.png"/><Relationship Id="rId21" Type="http://schemas.openxmlformats.org/officeDocument/2006/relationships/image" Target="../media/image514.png"/><Relationship Id="rId63" Type="http://schemas.openxmlformats.org/officeDocument/2006/relationships/image" Target="../media/image534.png"/><Relationship Id="rId159" Type="http://schemas.openxmlformats.org/officeDocument/2006/relationships/image" Target="../media/image582.png"/><Relationship Id="rId170" Type="http://schemas.openxmlformats.org/officeDocument/2006/relationships/customXml" Target="../ink/ink587.xml"/><Relationship Id="rId226" Type="http://schemas.openxmlformats.org/officeDocument/2006/relationships/customXml" Target="../ink/ink615.xml"/><Relationship Id="rId268" Type="http://schemas.openxmlformats.org/officeDocument/2006/relationships/customXml" Target="../ink/ink636.xml"/><Relationship Id="rId32" Type="http://schemas.openxmlformats.org/officeDocument/2006/relationships/customXml" Target="../ink/ink518.xml"/><Relationship Id="rId74" Type="http://schemas.openxmlformats.org/officeDocument/2006/relationships/customXml" Target="../ink/ink539.xml"/><Relationship Id="rId128" Type="http://schemas.openxmlformats.org/officeDocument/2006/relationships/customXml" Target="../ink/ink566.xml"/><Relationship Id="rId5" Type="http://schemas.openxmlformats.org/officeDocument/2006/relationships/image" Target="../media/image506.png"/><Relationship Id="rId181" Type="http://schemas.openxmlformats.org/officeDocument/2006/relationships/image" Target="../media/image593.png"/><Relationship Id="rId237" Type="http://schemas.openxmlformats.org/officeDocument/2006/relationships/image" Target="../media/image621.png"/><Relationship Id="rId279" Type="http://schemas.openxmlformats.org/officeDocument/2006/relationships/image" Target="../media/image642.png"/><Relationship Id="rId22" Type="http://schemas.openxmlformats.org/officeDocument/2006/relationships/customXml" Target="../ink/ink513.xml"/><Relationship Id="rId43" Type="http://schemas.openxmlformats.org/officeDocument/2006/relationships/image" Target="../media/image525.png"/><Relationship Id="rId64" Type="http://schemas.openxmlformats.org/officeDocument/2006/relationships/customXml" Target="../ink/ink534.xml"/><Relationship Id="rId118" Type="http://schemas.openxmlformats.org/officeDocument/2006/relationships/customXml" Target="../ink/ink561.xml"/><Relationship Id="rId139" Type="http://schemas.openxmlformats.org/officeDocument/2006/relationships/image" Target="../media/image572.png"/><Relationship Id="rId85" Type="http://schemas.openxmlformats.org/officeDocument/2006/relationships/image" Target="../media/image545.png"/><Relationship Id="rId150" Type="http://schemas.openxmlformats.org/officeDocument/2006/relationships/customXml" Target="../ink/ink577.xml"/><Relationship Id="rId171" Type="http://schemas.openxmlformats.org/officeDocument/2006/relationships/image" Target="../media/image588.png"/><Relationship Id="rId192" Type="http://schemas.openxmlformats.org/officeDocument/2006/relationships/customXml" Target="../ink/ink598.xml"/><Relationship Id="rId206" Type="http://schemas.openxmlformats.org/officeDocument/2006/relationships/customXml" Target="../ink/ink605.xml"/><Relationship Id="rId227" Type="http://schemas.openxmlformats.org/officeDocument/2006/relationships/image" Target="../media/image616.png"/><Relationship Id="rId248" Type="http://schemas.openxmlformats.org/officeDocument/2006/relationships/customXml" Target="../ink/ink626.xml"/><Relationship Id="rId269" Type="http://schemas.openxmlformats.org/officeDocument/2006/relationships/image" Target="../media/image637.png"/><Relationship Id="rId12" Type="http://schemas.openxmlformats.org/officeDocument/2006/relationships/customXml" Target="../ink/ink508.xml"/><Relationship Id="rId33" Type="http://schemas.openxmlformats.org/officeDocument/2006/relationships/image" Target="../media/image520.png"/><Relationship Id="rId108" Type="http://schemas.openxmlformats.org/officeDocument/2006/relationships/customXml" Target="../ink/ink556.xml"/><Relationship Id="rId129" Type="http://schemas.openxmlformats.org/officeDocument/2006/relationships/image" Target="../media/image567.png"/><Relationship Id="rId280" Type="http://schemas.openxmlformats.org/officeDocument/2006/relationships/customXml" Target="../ink/ink642.xml"/><Relationship Id="rId54" Type="http://schemas.openxmlformats.org/officeDocument/2006/relationships/customXml" Target="../ink/ink529.xml"/><Relationship Id="rId75" Type="http://schemas.openxmlformats.org/officeDocument/2006/relationships/image" Target="../media/image540.png"/><Relationship Id="rId96" Type="http://schemas.openxmlformats.org/officeDocument/2006/relationships/customXml" Target="../ink/ink550.xml"/><Relationship Id="rId140" Type="http://schemas.openxmlformats.org/officeDocument/2006/relationships/customXml" Target="../ink/ink572.xml"/><Relationship Id="rId161" Type="http://schemas.openxmlformats.org/officeDocument/2006/relationships/image" Target="../media/image583.png"/><Relationship Id="rId182" Type="http://schemas.openxmlformats.org/officeDocument/2006/relationships/customXml" Target="../ink/ink593.xml"/><Relationship Id="rId217" Type="http://schemas.openxmlformats.org/officeDocument/2006/relationships/image" Target="../media/image611.png"/><Relationship Id="rId6" Type="http://schemas.openxmlformats.org/officeDocument/2006/relationships/customXml" Target="../ink/ink505.xml"/><Relationship Id="rId238" Type="http://schemas.openxmlformats.org/officeDocument/2006/relationships/customXml" Target="../ink/ink621.xml"/><Relationship Id="rId259" Type="http://schemas.openxmlformats.org/officeDocument/2006/relationships/image" Target="../media/image632.png"/><Relationship Id="rId23" Type="http://schemas.openxmlformats.org/officeDocument/2006/relationships/image" Target="../media/image515.png"/><Relationship Id="rId119" Type="http://schemas.openxmlformats.org/officeDocument/2006/relationships/image" Target="../media/image562.png"/><Relationship Id="rId270" Type="http://schemas.openxmlformats.org/officeDocument/2006/relationships/customXml" Target="../ink/ink637.xml"/><Relationship Id="rId44" Type="http://schemas.openxmlformats.org/officeDocument/2006/relationships/customXml" Target="../ink/ink524.xml"/><Relationship Id="rId65" Type="http://schemas.openxmlformats.org/officeDocument/2006/relationships/image" Target="../media/image535.png"/><Relationship Id="rId86" Type="http://schemas.openxmlformats.org/officeDocument/2006/relationships/customXml" Target="../ink/ink545.xml"/><Relationship Id="rId130" Type="http://schemas.openxmlformats.org/officeDocument/2006/relationships/customXml" Target="../ink/ink567.xml"/><Relationship Id="rId151" Type="http://schemas.openxmlformats.org/officeDocument/2006/relationships/image" Target="../media/image578.png"/><Relationship Id="rId172" Type="http://schemas.openxmlformats.org/officeDocument/2006/relationships/customXml" Target="../ink/ink588.xml"/><Relationship Id="rId193" Type="http://schemas.openxmlformats.org/officeDocument/2006/relationships/image" Target="../media/image599.png"/><Relationship Id="rId207" Type="http://schemas.openxmlformats.org/officeDocument/2006/relationships/image" Target="../media/image606.png"/><Relationship Id="rId228" Type="http://schemas.openxmlformats.org/officeDocument/2006/relationships/customXml" Target="../ink/ink616.xml"/><Relationship Id="rId249" Type="http://schemas.openxmlformats.org/officeDocument/2006/relationships/image" Target="../media/image627.png"/><Relationship Id="rId13" Type="http://schemas.openxmlformats.org/officeDocument/2006/relationships/image" Target="../media/image510.png"/><Relationship Id="rId109" Type="http://schemas.openxmlformats.org/officeDocument/2006/relationships/image" Target="../media/image557.png"/><Relationship Id="rId260" Type="http://schemas.openxmlformats.org/officeDocument/2006/relationships/customXml" Target="../ink/ink632.xml"/><Relationship Id="rId281" Type="http://schemas.openxmlformats.org/officeDocument/2006/relationships/image" Target="../media/image643.png"/><Relationship Id="rId34" Type="http://schemas.openxmlformats.org/officeDocument/2006/relationships/customXml" Target="../ink/ink519.xml"/><Relationship Id="rId55" Type="http://schemas.openxmlformats.org/officeDocument/2006/relationships/image" Target="../media/image530.png"/><Relationship Id="rId76" Type="http://schemas.openxmlformats.org/officeDocument/2006/relationships/customXml" Target="../ink/ink540.xml"/><Relationship Id="rId97" Type="http://schemas.openxmlformats.org/officeDocument/2006/relationships/image" Target="../media/image551.png"/><Relationship Id="rId120" Type="http://schemas.openxmlformats.org/officeDocument/2006/relationships/customXml" Target="../ink/ink562.xml"/><Relationship Id="rId141" Type="http://schemas.openxmlformats.org/officeDocument/2006/relationships/image" Target="../media/image573.png"/><Relationship Id="rId7" Type="http://schemas.openxmlformats.org/officeDocument/2006/relationships/image" Target="../media/image507.png"/><Relationship Id="rId162" Type="http://schemas.openxmlformats.org/officeDocument/2006/relationships/customXml" Target="../ink/ink583.xml"/><Relationship Id="rId183" Type="http://schemas.openxmlformats.org/officeDocument/2006/relationships/image" Target="../media/image594.png"/><Relationship Id="rId218" Type="http://schemas.openxmlformats.org/officeDocument/2006/relationships/customXml" Target="../ink/ink611.xml"/><Relationship Id="rId239" Type="http://schemas.openxmlformats.org/officeDocument/2006/relationships/image" Target="../media/image622.png"/><Relationship Id="rId250" Type="http://schemas.openxmlformats.org/officeDocument/2006/relationships/customXml" Target="../ink/ink627.xml"/><Relationship Id="rId271" Type="http://schemas.openxmlformats.org/officeDocument/2006/relationships/image" Target="../media/image638.png"/><Relationship Id="rId24" Type="http://schemas.openxmlformats.org/officeDocument/2006/relationships/customXml" Target="../ink/ink514.xml"/><Relationship Id="rId45" Type="http://schemas.openxmlformats.org/officeDocument/2006/relationships/image" Target="../media/image526.png"/><Relationship Id="rId66" Type="http://schemas.openxmlformats.org/officeDocument/2006/relationships/customXml" Target="../ink/ink535.xml"/><Relationship Id="rId87" Type="http://schemas.openxmlformats.org/officeDocument/2006/relationships/image" Target="../media/image546.png"/><Relationship Id="rId110" Type="http://schemas.openxmlformats.org/officeDocument/2006/relationships/customXml" Target="../ink/ink557.xml"/><Relationship Id="rId131" Type="http://schemas.openxmlformats.org/officeDocument/2006/relationships/image" Target="../media/image568.png"/><Relationship Id="rId152" Type="http://schemas.openxmlformats.org/officeDocument/2006/relationships/customXml" Target="../ink/ink578.xml"/><Relationship Id="rId173" Type="http://schemas.openxmlformats.org/officeDocument/2006/relationships/image" Target="../media/image589.png"/><Relationship Id="rId194" Type="http://schemas.openxmlformats.org/officeDocument/2006/relationships/customXml" Target="../ink/ink599.xml"/><Relationship Id="rId208" Type="http://schemas.openxmlformats.org/officeDocument/2006/relationships/customXml" Target="../ink/ink606.xml"/><Relationship Id="rId229" Type="http://schemas.openxmlformats.org/officeDocument/2006/relationships/image" Target="../media/image617.png"/><Relationship Id="rId240" Type="http://schemas.openxmlformats.org/officeDocument/2006/relationships/customXml" Target="../ink/ink622.xml"/><Relationship Id="rId261" Type="http://schemas.openxmlformats.org/officeDocument/2006/relationships/image" Target="../media/image633.png"/><Relationship Id="rId14" Type="http://schemas.openxmlformats.org/officeDocument/2006/relationships/customXml" Target="../ink/ink509.xml"/><Relationship Id="rId35" Type="http://schemas.openxmlformats.org/officeDocument/2006/relationships/image" Target="../media/image521.png"/><Relationship Id="rId56" Type="http://schemas.openxmlformats.org/officeDocument/2006/relationships/customXml" Target="../ink/ink530.xml"/><Relationship Id="rId77" Type="http://schemas.openxmlformats.org/officeDocument/2006/relationships/image" Target="../media/image541.png"/><Relationship Id="rId100" Type="http://schemas.openxmlformats.org/officeDocument/2006/relationships/customXml" Target="../ink/ink552.xml"/><Relationship Id="rId282" Type="http://schemas.openxmlformats.org/officeDocument/2006/relationships/customXml" Target="../ink/ink643.xml"/><Relationship Id="rId8" Type="http://schemas.openxmlformats.org/officeDocument/2006/relationships/customXml" Target="../ink/ink506.xml"/><Relationship Id="rId98" Type="http://schemas.openxmlformats.org/officeDocument/2006/relationships/customXml" Target="../ink/ink551.xml"/><Relationship Id="rId121" Type="http://schemas.openxmlformats.org/officeDocument/2006/relationships/image" Target="../media/image563.png"/><Relationship Id="rId142" Type="http://schemas.openxmlformats.org/officeDocument/2006/relationships/customXml" Target="../ink/ink573.xml"/><Relationship Id="rId163" Type="http://schemas.openxmlformats.org/officeDocument/2006/relationships/image" Target="../media/image584.png"/><Relationship Id="rId184" Type="http://schemas.openxmlformats.org/officeDocument/2006/relationships/customXml" Target="../ink/ink594.xml"/><Relationship Id="rId219" Type="http://schemas.openxmlformats.org/officeDocument/2006/relationships/image" Target="../media/image612.png"/><Relationship Id="rId230" Type="http://schemas.openxmlformats.org/officeDocument/2006/relationships/customXml" Target="../ink/ink617.xml"/><Relationship Id="rId251" Type="http://schemas.openxmlformats.org/officeDocument/2006/relationships/image" Target="../media/image628.png"/><Relationship Id="rId25" Type="http://schemas.openxmlformats.org/officeDocument/2006/relationships/image" Target="../media/image516.png"/><Relationship Id="rId46" Type="http://schemas.openxmlformats.org/officeDocument/2006/relationships/customXml" Target="../ink/ink525.xml"/><Relationship Id="rId67" Type="http://schemas.openxmlformats.org/officeDocument/2006/relationships/image" Target="../media/image536.png"/><Relationship Id="rId272" Type="http://schemas.openxmlformats.org/officeDocument/2006/relationships/customXml" Target="../ink/ink638.xml"/><Relationship Id="rId88" Type="http://schemas.openxmlformats.org/officeDocument/2006/relationships/customXml" Target="../ink/ink546.xml"/><Relationship Id="rId111" Type="http://schemas.openxmlformats.org/officeDocument/2006/relationships/image" Target="../media/image558.png"/><Relationship Id="rId132" Type="http://schemas.openxmlformats.org/officeDocument/2006/relationships/customXml" Target="../ink/ink568.xml"/><Relationship Id="rId153" Type="http://schemas.openxmlformats.org/officeDocument/2006/relationships/image" Target="../media/image579.png"/><Relationship Id="rId174" Type="http://schemas.openxmlformats.org/officeDocument/2006/relationships/customXml" Target="../ink/ink589.xml"/><Relationship Id="rId195" Type="http://schemas.openxmlformats.org/officeDocument/2006/relationships/image" Target="../media/image600.png"/><Relationship Id="rId209" Type="http://schemas.openxmlformats.org/officeDocument/2006/relationships/image" Target="../media/image607.png"/><Relationship Id="rId220" Type="http://schemas.openxmlformats.org/officeDocument/2006/relationships/customXml" Target="../ink/ink612.xml"/><Relationship Id="rId241" Type="http://schemas.openxmlformats.org/officeDocument/2006/relationships/image" Target="../media/image623.png"/><Relationship Id="rId15" Type="http://schemas.openxmlformats.org/officeDocument/2006/relationships/image" Target="../media/image511.png"/><Relationship Id="rId36" Type="http://schemas.openxmlformats.org/officeDocument/2006/relationships/customXml" Target="../ink/ink520.xml"/><Relationship Id="rId57" Type="http://schemas.openxmlformats.org/officeDocument/2006/relationships/image" Target="../media/image531.png"/><Relationship Id="rId262" Type="http://schemas.openxmlformats.org/officeDocument/2006/relationships/customXml" Target="../ink/ink633.xml"/><Relationship Id="rId283" Type="http://schemas.openxmlformats.org/officeDocument/2006/relationships/image" Target="../media/image644.png"/><Relationship Id="rId78" Type="http://schemas.openxmlformats.org/officeDocument/2006/relationships/customXml" Target="../ink/ink541.xml"/><Relationship Id="rId99" Type="http://schemas.openxmlformats.org/officeDocument/2006/relationships/image" Target="../media/image552.png"/><Relationship Id="rId101" Type="http://schemas.openxmlformats.org/officeDocument/2006/relationships/image" Target="../media/image553.png"/><Relationship Id="rId122" Type="http://schemas.openxmlformats.org/officeDocument/2006/relationships/customXml" Target="../ink/ink563.xml"/><Relationship Id="rId143" Type="http://schemas.openxmlformats.org/officeDocument/2006/relationships/image" Target="../media/image574.png"/><Relationship Id="rId164" Type="http://schemas.openxmlformats.org/officeDocument/2006/relationships/customXml" Target="../ink/ink584.xml"/><Relationship Id="rId185" Type="http://schemas.openxmlformats.org/officeDocument/2006/relationships/image" Target="../media/image595.png"/><Relationship Id="rId9" Type="http://schemas.openxmlformats.org/officeDocument/2006/relationships/image" Target="../media/image508.png"/><Relationship Id="rId210" Type="http://schemas.openxmlformats.org/officeDocument/2006/relationships/customXml" Target="../ink/ink607.xml"/><Relationship Id="rId26" Type="http://schemas.openxmlformats.org/officeDocument/2006/relationships/customXml" Target="../ink/ink515.xml"/><Relationship Id="rId231" Type="http://schemas.openxmlformats.org/officeDocument/2006/relationships/image" Target="../media/image618.png"/><Relationship Id="rId252" Type="http://schemas.openxmlformats.org/officeDocument/2006/relationships/customXml" Target="../ink/ink628.xml"/><Relationship Id="rId273" Type="http://schemas.openxmlformats.org/officeDocument/2006/relationships/image" Target="../media/image639.png"/><Relationship Id="rId47" Type="http://schemas.openxmlformats.org/officeDocument/2006/relationships/image" Target="../media/image317.png"/><Relationship Id="rId68" Type="http://schemas.openxmlformats.org/officeDocument/2006/relationships/customXml" Target="../ink/ink536.xml"/><Relationship Id="rId89" Type="http://schemas.openxmlformats.org/officeDocument/2006/relationships/image" Target="../media/image547.png"/><Relationship Id="rId112" Type="http://schemas.openxmlformats.org/officeDocument/2006/relationships/customXml" Target="../ink/ink558.xml"/><Relationship Id="rId133" Type="http://schemas.openxmlformats.org/officeDocument/2006/relationships/image" Target="../media/image569.png"/><Relationship Id="rId154" Type="http://schemas.openxmlformats.org/officeDocument/2006/relationships/customXml" Target="../ink/ink579.xml"/><Relationship Id="rId175" Type="http://schemas.openxmlformats.org/officeDocument/2006/relationships/image" Target="../media/image590.png"/><Relationship Id="rId196" Type="http://schemas.openxmlformats.org/officeDocument/2006/relationships/customXml" Target="../ink/ink600.xml"/><Relationship Id="rId200" Type="http://schemas.openxmlformats.org/officeDocument/2006/relationships/customXml" Target="../ink/ink602.xml"/><Relationship Id="rId16" Type="http://schemas.openxmlformats.org/officeDocument/2006/relationships/customXml" Target="../ink/ink510.xml"/><Relationship Id="rId221" Type="http://schemas.openxmlformats.org/officeDocument/2006/relationships/image" Target="../media/image613.png"/><Relationship Id="rId242" Type="http://schemas.openxmlformats.org/officeDocument/2006/relationships/customXml" Target="../ink/ink623.xml"/><Relationship Id="rId263" Type="http://schemas.openxmlformats.org/officeDocument/2006/relationships/image" Target="../media/image634.png"/><Relationship Id="rId37" Type="http://schemas.openxmlformats.org/officeDocument/2006/relationships/image" Target="../media/image522.png"/><Relationship Id="rId58" Type="http://schemas.openxmlformats.org/officeDocument/2006/relationships/customXml" Target="../ink/ink531.xml"/><Relationship Id="rId79" Type="http://schemas.openxmlformats.org/officeDocument/2006/relationships/image" Target="../media/image542.png"/><Relationship Id="rId102" Type="http://schemas.openxmlformats.org/officeDocument/2006/relationships/customXml" Target="../ink/ink553.xml"/><Relationship Id="rId123" Type="http://schemas.openxmlformats.org/officeDocument/2006/relationships/image" Target="../media/image564.png"/><Relationship Id="rId144" Type="http://schemas.openxmlformats.org/officeDocument/2006/relationships/customXml" Target="../ink/ink574.xml"/><Relationship Id="rId90" Type="http://schemas.openxmlformats.org/officeDocument/2006/relationships/customXml" Target="../ink/ink547.xml"/><Relationship Id="rId165" Type="http://schemas.openxmlformats.org/officeDocument/2006/relationships/image" Target="../media/image585.png"/><Relationship Id="rId186" Type="http://schemas.openxmlformats.org/officeDocument/2006/relationships/customXml" Target="../ink/ink595.xml"/><Relationship Id="rId211" Type="http://schemas.openxmlformats.org/officeDocument/2006/relationships/image" Target="../media/image608.png"/><Relationship Id="rId232" Type="http://schemas.openxmlformats.org/officeDocument/2006/relationships/customXml" Target="../ink/ink618.xml"/><Relationship Id="rId253" Type="http://schemas.openxmlformats.org/officeDocument/2006/relationships/image" Target="../media/image629.png"/><Relationship Id="rId274" Type="http://schemas.openxmlformats.org/officeDocument/2006/relationships/customXml" Target="../ink/ink639.xml"/><Relationship Id="rId27" Type="http://schemas.openxmlformats.org/officeDocument/2006/relationships/image" Target="../media/image517.png"/><Relationship Id="rId48" Type="http://schemas.openxmlformats.org/officeDocument/2006/relationships/customXml" Target="../ink/ink526.xml"/><Relationship Id="rId69" Type="http://schemas.openxmlformats.org/officeDocument/2006/relationships/image" Target="../media/image537.png"/><Relationship Id="rId113" Type="http://schemas.openxmlformats.org/officeDocument/2006/relationships/image" Target="../media/image559.png"/><Relationship Id="rId134" Type="http://schemas.openxmlformats.org/officeDocument/2006/relationships/customXml" Target="../ink/ink569.xml"/><Relationship Id="rId80" Type="http://schemas.openxmlformats.org/officeDocument/2006/relationships/customXml" Target="../ink/ink542.xml"/><Relationship Id="rId155" Type="http://schemas.openxmlformats.org/officeDocument/2006/relationships/image" Target="../media/image580.png"/><Relationship Id="rId176" Type="http://schemas.openxmlformats.org/officeDocument/2006/relationships/customXml" Target="../ink/ink590.xml"/><Relationship Id="rId197" Type="http://schemas.openxmlformats.org/officeDocument/2006/relationships/image" Target="../media/image601.png"/><Relationship Id="rId201" Type="http://schemas.openxmlformats.org/officeDocument/2006/relationships/image" Target="../media/image603.png"/><Relationship Id="rId222" Type="http://schemas.openxmlformats.org/officeDocument/2006/relationships/customXml" Target="../ink/ink613.xml"/><Relationship Id="rId243" Type="http://schemas.openxmlformats.org/officeDocument/2006/relationships/image" Target="../media/image624.png"/><Relationship Id="rId264" Type="http://schemas.openxmlformats.org/officeDocument/2006/relationships/customXml" Target="../ink/ink634.xml"/><Relationship Id="rId17" Type="http://schemas.openxmlformats.org/officeDocument/2006/relationships/image" Target="../media/image512.png"/><Relationship Id="rId38" Type="http://schemas.openxmlformats.org/officeDocument/2006/relationships/customXml" Target="../ink/ink521.xml"/><Relationship Id="rId59" Type="http://schemas.openxmlformats.org/officeDocument/2006/relationships/image" Target="../media/image532.png"/><Relationship Id="rId103" Type="http://schemas.openxmlformats.org/officeDocument/2006/relationships/image" Target="../media/image554.png"/><Relationship Id="rId124" Type="http://schemas.openxmlformats.org/officeDocument/2006/relationships/customXml" Target="../ink/ink564.xml"/><Relationship Id="rId70" Type="http://schemas.openxmlformats.org/officeDocument/2006/relationships/customXml" Target="../ink/ink537.xml"/><Relationship Id="rId91" Type="http://schemas.openxmlformats.org/officeDocument/2006/relationships/image" Target="../media/image548.png"/><Relationship Id="rId145" Type="http://schemas.openxmlformats.org/officeDocument/2006/relationships/image" Target="../media/image575.png"/><Relationship Id="rId166" Type="http://schemas.openxmlformats.org/officeDocument/2006/relationships/customXml" Target="../ink/ink585.xml"/><Relationship Id="rId187" Type="http://schemas.openxmlformats.org/officeDocument/2006/relationships/image" Target="../media/image596.png"/><Relationship Id="rId1" Type="http://schemas.openxmlformats.org/officeDocument/2006/relationships/slideLayout" Target="../slideLayouts/slideLayout13.xml"/><Relationship Id="rId212" Type="http://schemas.openxmlformats.org/officeDocument/2006/relationships/customXml" Target="../ink/ink608.xml"/><Relationship Id="rId233" Type="http://schemas.openxmlformats.org/officeDocument/2006/relationships/image" Target="../media/image619.png"/><Relationship Id="rId254" Type="http://schemas.openxmlformats.org/officeDocument/2006/relationships/customXml" Target="../ink/ink629.xml"/><Relationship Id="rId28" Type="http://schemas.openxmlformats.org/officeDocument/2006/relationships/customXml" Target="../ink/ink516.xml"/><Relationship Id="rId49" Type="http://schemas.openxmlformats.org/officeDocument/2006/relationships/image" Target="../media/image527.png"/><Relationship Id="rId114" Type="http://schemas.openxmlformats.org/officeDocument/2006/relationships/customXml" Target="../ink/ink559.xml"/><Relationship Id="rId275" Type="http://schemas.openxmlformats.org/officeDocument/2006/relationships/image" Target="../media/image640.png"/><Relationship Id="rId60" Type="http://schemas.openxmlformats.org/officeDocument/2006/relationships/customXml" Target="../ink/ink532.xml"/><Relationship Id="rId81" Type="http://schemas.openxmlformats.org/officeDocument/2006/relationships/image" Target="../media/image543.png"/><Relationship Id="rId135" Type="http://schemas.openxmlformats.org/officeDocument/2006/relationships/image" Target="../media/image570.png"/><Relationship Id="rId156" Type="http://schemas.openxmlformats.org/officeDocument/2006/relationships/customXml" Target="../ink/ink580.xml"/><Relationship Id="rId177" Type="http://schemas.openxmlformats.org/officeDocument/2006/relationships/image" Target="../media/image591.png"/><Relationship Id="rId198" Type="http://schemas.openxmlformats.org/officeDocument/2006/relationships/customXml" Target="../ink/ink601.xml"/><Relationship Id="rId202" Type="http://schemas.openxmlformats.org/officeDocument/2006/relationships/customXml" Target="../ink/ink603.xml"/><Relationship Id="rId223" Type="http://schemas.openxmlformats.org/officeDocument/2006/relationships/image" Target="../media/image614.png"/><Relationship Id="rId244" Type="http://schemas.openxmlformats.org/officeDocument/2006/relationships/customXml" Target="../ink/ink624.xml"/><Relationship Id="rId18" Type="http://schemas.openxmlformats.org/officeDocument/2006/relationships/customXml" Target="../ink/ink511.xml"/><Relationship Id="rId39" Type="http://schemas.openxmlformats.org/officeDocument/2006/relationships/image" Target="../media/image523.png"/><Relationship Id="rId265" Type="http://schemas.openxmlformats.org/officeDocument/2006/relationships/image" Target="../media/image635.png"/><Relationship Id="rId50" Type="http://schemas.openxmlformats.org/officeDocument/2006/relationships/customXml" Target="../ink/ink527.xml"/><Relationship Id="rId104" Type="http://schemas.openxmlformats.org/officeDocument/2006/relationships/customXml" Target="../ink/ink554.xml"/><Relationship Id="rId125" Type="http://schemas.openxmlformats.org/officeDocument/2006/relationships/image" Target="../media/image565.png"/><Relationship Id="rId146" Type="http://schemas.openxmlformats.org/officeDocument/2006/relationships/customXml" Target="../ink/ink575.xml"/><Relationship Id="rId167" Type="http://schemas.openxmlformats.org/officeDocument/2006/relationships/image" Target="../media/image586.png"/><Relationship Id="rId188" Type="http://schemas.openxmlformats.org/officeDocument/2006/relationships/customXml" Target="../ink/ink596.xml"/><Relationship Id="rId71" Type="http://schemas.openxmlformats.org/officeDocument/2006/relationships/image" Target="../media/image538.png"/><Relationship Id="rId92" Type="http://schemas.openxmlformats.org/officeDocument/2006/relationships/customXml" Target="../ink/ink548.xml"/><Relationship Id="rId213" Type="http://schemas.openxmlformats.org/officeDocument/2006/relationships/image" Target="../media/image609.png"/><Relationship Id="rId234" Type="http://schemas.openxmlformats.org/officeDocument/2006/relationships/customXml" Target="../ink/ink619.xml"/><Relationship Id="rId2" Type="http://schemas.openxmlformats.org/officeDocument/2006/relationships/customXml" Target="../ink/ink503.xml"/><Relationship Id="rId29" Type="http://schemas.openxmlformats.org/officeDocument/2006/relationships/image" Target="../media/image518.png"/><Relationship Id="rId255" Type="http://schemas.openxmlformats.org/officeDocument/2006/relationships/image" Target="../media/image630.png"/><Relationship Id="rId276" Type="http://schemas.openxmlformats.org/officeDocument/2006/relationships/customXml" Target="../ink/ink640.xml"/><Relationship Id="rId40" Type="http://schemas.openxmlformats.org/officeDocument/2006/relationships/customXml" Target="../ink/ink522.xml"/><Relationship Id="rId115" Type="http://schemas.openxmlformats.org/officeDocument/2006/relationships/image" Target="../media/image560.png"/><Relationship Id="rId136" Type="http://schemas.openxmlformats.org/officeDocument/2006/relationships/customXml" Target="../ink/ink570.xml"/><Relationship Id="rId157" Type="http://schemas.openxmlformats.org/officeDocument/2006/relationships/image" Target="../media/image581.png"/><Relationship Id="rId178" Type="http://schemas.openxmlformats.org/officeDocument/2006/relationships/customXml" Target="../ink/ink591.xml"/><Relationship Id="rId61" Type="http://schemas.openxmlformats.org/officeDocument/2006/relationships/image" Target="../media/image533.png"/><Relationship Id="rId82" Type="http://schemas.openxmlformats.org/officeDocument/2006/relationships/customXml" Target="../ink/ink543.xml"/><Relationship Id="rId199" Type="http://schemas.openxmlformats.org/officeDocument/2006/relationships/image" Target="../media/image602.png"/><Relationship Id="rId203" Type="http://schemas.openxmlformats.org/officeDocument/2006/relationships/image" Target="../media/image604.png"/><Relationship Id="rId19" Type="http://schemas.openxmlformats.org/officeDocument/2006/relationships/image" Target="../media/image513.png"/><Relationship Id="rId224" Type="http://schemas.openxmlformats.org/officeDocument/2006/relationships/customXml" Target="../ink/ink614.xml"/><Relationship Id="rId245" Type="http://schemas.openxmlformats.org/officeDocument/2006/relationships/image" Target="../media/image625.png"/><Relationship Id="rId266" Type="http://schemas.openxmlformats.org/officeDocument/2006/relationships/customXml" Target="../ink/ink635.xml"/><Relationship Id="rId30" Type="http://schemas.openxmlformats.org/officeDocument/2006/relationships/customXml" Target="../ink/ink517.xml"/><Relationship Id="rId105" Type="http://schemas.openxmlformats.org/officeDocument/2006/relationships/image" Target="../media/image555.png"/><Relationship Id="rId126" Type="http://schemas.openxmlformats.org/officeDocument/2006/relationships/customXml" Target="../ink/ink565.xml"/><Relationship Id="rId147" Type="http://schemas.openxmlformats.org/officeDocument/2006/relationships/image" Target="../media/image576.png"/><Relationship Id="rId168" Type="http://schemas.openxmlformats.org/officeDocument/2006/relationships/customXml" Target="../ink/ink586.xml"/><Relationship Id="rId51" Type="http://schemas.openxmlformats.org/officeDocument/2006/relationships/image" Target="../media/image528.png"/><Relationship Id="rId72" Type="http://schemas.openxmlformats.org/officeDocument/2006/relationships/customXml" Target="../ink/ink538.xml"/><Relationship Id="rId93" Type="http://schemas.openxmlformats.org/officeDocument/2006/relationships/image" Target="../media/image549.png"/><Relationship Id="rId189" Type="http://schemas.openxmlformats.org/officeDocument/2006/relationships/image" Target="../media/image597.png"/><Relationship Id="rId3" Type="http://schemas.openxmlformats.org/officeDocument/2006/relationships/image" Target="../media/image505.png"/><Relationship Id="rId214" Type="http://schemas.openxmlformats.org/officeDocument/2006/relationships/customXml" Target="../ink/ink609.xml"/><Relationship Id="rId235" Type="http://schemas.openxmlformats.org/officeDocument/2006/relationships/image" Target="../media/image620.png"/><Relationship Id="rId256" Type="http://schemas.openxmlformats.org/officeDocument/2006/relationships/customXml" Target="../ink/ink630.xml"/><Relationship Id="rId277" Type="http://schemas.openxmlformats.org/officeDocument/2006/relationships/image" Target="../media/image641.png"/><Relationship Id="rId116" Type="http://schemas.openxmlformats.org/officeDocument/2006/relationships/customXml" Target="../ink/ink560.xml"/><Relationship Id="rId137" Type="http://schemas.openxmlformats.org/officeDocument/2006/relationships/image" Target="../media/image571.png"/><Relationship Id="rId158" Type="http://schemas.openxmlformats.org/officeDocument/2006/relationships/customXml" Target="../ink/ink581.xml"/><Relationship Id="rId20" Type="http://schemas.openxmlformats.org/officeDocument/2006/relationships/customXml" Target="../ink/ink512.xml"/><Relationship Id="rId41" Type="http://schemas.openxmlformats.org/officeDocument/2006/relationships/image" Target="../media/image524.png"/><Relationship Id="rId62" Type="http://schemas.openxmlformats.org/officeDocument/2006/relationships/customXml" Target="../ink/ink533.xml"/><Relationship Id="rId83" Type="http://schemas.openxmlformats.org/officeDocument/2006/relationships/image" Target="../media/image544.png"/><Relationship Id="rId179" Type="http://schemas.openxmlformats.org/officeDocument/2006/relationships/image" Target="../media/image592.png"/><Relationship Id="rId190" Type="http://schemas.openxmlformats.org/officeDocument/2006/relationships/customXml" Target="../ink/ink597.xml"/><Relationship Id="rId204" Type="http://schemas.openxmlformats.org/officeDocument/2006/relationships/customXml" Target="../ink/ink604.xml"/><Relationship Id="rId225" Type="http://schemas.openxmlformats.org/officeDocument/2006/relationships/image" Target="../media/image615.png"/><Relationship Id="rId246" Type="http://schemas.openxmlformats.org/officeDocument/2006/relationships/customXml" Target="../ink/ink625.xml"/><Relationship Id="rId267" Type="http://schemas.openxmlformats.org/officeDocument/2006/relationships/image" Target="../media/image636.png"/><Relationship Id="rId106" Type="http://schemas.openxmlformats.org/officeDocument/2006/relationships/customXml" Target="../ink/ink555.xml"/><Relationship Id="rId127" Type="http://schemas.openxmlformats.org/officeDocument/2006/relationships/image" Target="../media/image566.png"/><Relationship Id="rId10" Type="http://schemas.openxmlformats.org/officeDocument/2006/relationships/customXml" Target="../ink/ink507.xml"/><Relationship Id="rId31" Type="http://schemas.openxmlformats.org/officeDocument/2006/relationships/image" Target="../media/image519.png"/><Relationship Id="rId52" Type="http://schemas.openxmlformats.org/officeDocument/2006/relationships/customXml" Target="../ink/ink528.xml"/><Relationship Id="rId73" Type="http://schemas.openxmlformats.org/officeDocument/2006/relationships/image" Target="../media/image539.png"/><Relationship Id="rId94" Type="http://schemas.openxmlformats.org/officeDocument/2006/relationships/customXml" Target="../ink/ink549.xml"/><Relationship Id="rId148" Type="http://schemas.openxmlformats.org/officeDocument/2006/relationships/customXml" Target="../ink/ink576.xml"/><Relationship Id="rId169" Type="http://schemas.openxmlformats.org/officeDocument/2006/relationships/image" Target="../media/image587.png"/><Relationship Id="rId4" Type="http://schemas.openxmlformats.org/officeDocument/2006/relationships/customXml" Target="../ink/ink504.xml"/><Relationship Id="rId180" Type="http://schemas.openxmlformats.org/officeDocument/2006/relationships/customXml" Target="../ink/ink592.xml"/><Relationship Id="rId215" Type="http://schemas.openxmlformats.org/officeDocument/2006/relationships/image" Target="../media/image610.png"/><Relationship Id="rId236" Type="http://schemas.openxmlformats.org/officeDocument/2006/relationships/customXml" Target="../ink/ink620.xml"/><Relationship Id="rId257" Type="http://schemas.openxmlformats.org/officeDocument/2006/relationships/image" Target="../media/image631.png"/><Relationship Id="rId278" Type="http://schemas.openxmlformats.org/officeDocument/2006/relationships/customXml" Target="../ink/ink641.xml"/><Relationship Id="rId42" Type="http://schemas.openxmlformats.org/officeDocument/2006/relationships/customXml" Target="../ink/ink523.xml"/><Relationship Id="rId84" Type="http://schemas.openxmlformats.org/officeDocument/2006/relationships/customXml" Target="../ink/ink544.xml"/><Relationship Id="rId138" Type="http://schemas.openxmlformats.org/officeDocument/2006/relationships/customXml" Target="../ink/ink571.xml"/><Relationship Id="rId191" Type="http://schemas.openxmlformats.org/officeDocument/2006/relationships/image" Target="../media/image598.png"/><Relationship Id="rId205" Type="http://schemas.openxmlformats.org/officeDocument/2006/relationships/image" Target="../media/image605.png"/><Relationship Id="rId247" Type="http://schemas.openxmlformats.org/officeDocument/2006/relationships/image" Target="../media/image626.png"/><Relationship Id="rId107" Type="http://schemas.openxmlformats.org/officeDocument/2006/relationships/image" Target="../media/image556.png"/><Relationship Id="rId11" Type="http://schemas.openxmlformats.org/officeDocument/2006/relationships/image" Target="../media/image509.png"/><Relationship Id="rId53" Type="http://schemas.openxmlformats.org/officeDocument/2006/relationships/image" Target="../media/image529.png"/><Relationship Id="rId149" Type="http://schemas.openxmlformats.org/officeDocument/2006/relationships/image" Target="../media/image577.png"/><Relationship Id="rId95" Type="http://schemas.openxmlformats.org/officeDocument/2006/relationships/image" Target="../media/image550.png"/><Relationship Id="rId160" Type="http://schemas.openxmlformats.org/officeDocument/2006/relationships/customXml" Target="../ink/ink582.xml"/><Relationship Id="rId216" Type="http://schemas.openxmlformats.org/officeDocument/2006/relationships/customXml" Target="../ink/ink610.xml"/><Relationship Id="rId258" Type="http://schemas.openxmlformats.org/officeDocument/2006/relationships/customXml" Target="../ink/ink63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6" Type="http://schemas.openxmlformats.org/officeDocument/2006/relationships/image" Target="../media/image11.png"/><Relationship Id="rId42" Type="http://schemas.openxmlformats.org/officeDocument/2006/relationships/image" Target="../media/image19.png"/><Relationship Id="rId47" Type="http://schemas.openxmlformats.org/officeDocument/2006/relationships/customXml" Target="../ink/ink14.xml"/><Relationship Id="rId63" Type="http://schemas.openxmlformats.org/officeDocument/2006/relationships/customXml" Target="../ink/ink22.xml"/><Relationship Id="rId68" Type="http://schemas.openxmlformats.org/officeDocument/2006/relationships/image" Target="../media/image32.png"/><Relationship Id="rId84" Type="http://schemas.openxmlformats.org/officeDocument/2006/relationships/image" Target="../media/image40.png"/><Relationship Id="rId89" Type="http://schemas.openxmlformats.org/officeDocument/2006/relationships/customXml" Target="../ink/ink35.xml"/><Relationship Id="rId107" Type="http://schemas.openxmlformats.org/officeDocument/2006/relationships/customXml" Target="../ink/ink44.xml"/><Relationship Id="rId32" Type="http://schemas.openxmlformats.org/officeDocument/2006/relationships/image" Target="../media/image14.png"/><Relationship Id="rId37" Type="http://schemas.openxmlformats.org/officeDocument/2006/relationships/customXml" Target="../ink/ink9.xml"/><Relationship Id="rId53" Type="http://schemas.openxmlformats.org/officeDocument/2006/relationships/customXml" Target="../ink/ink17.xml"/><Relationship Id="rId58" Type="http://schemas.openxmlformats.org/officeDocument/2006/relationships/image" Target="../media/image27.png"/><Relationship Id="rId74" Type="http://schemas.openxmlformats.org/officeDocument/2006/relationships/image" Target="../media/image35.png"/><Relationship Id="rId79" Type="http://schemas.openxmlformats.org/officeDocument/2006/relationships/customXml" Target="../ink/ink30.xml"/><Relationship Id="rId102" Type="http://schemas.openxmlformats.org/officeDocument/2006/relationships/image" Target="../media/image49.png"/><Relationship Id="rId90" Type="http://schemas.openxmlformats.org/officeDocument/2006/relationships/image" Target="../media/image43.png"/><Relationship Id="rId95" Type="http://schemas.openxmlformats.org/officeDocument/2006/relationships/customXml" Target="../ink/ink38.xml"/><Relationship Id="rId22" Type="http://schemas.openxmlformats.org/officeDocument/2006/relationships/image" Target="../media/image106.png"/><Relationship Id="rId27" Type="http://schemas.openxmlformats.org/officeDocument/2006/relationships/customXml" Target="../ink/ink4.xml"/><Relationship Id="rId30" Type="http://schemas.openxmlformats.org/officeDocument/2006/relationships/image" Target="../media/image13.png"/><Relationship Id="rId35" Type="http://schemas.openxmlformats.org/officeDocument/2006/relationships/customXml" Target="../ink/ink8.xml"/><Relationship Id="rId43" Type="http://schemas.openxmlformats.org/officeDocument/2006/relationships/customXml" Target="../ink/ink12.xml"/><Relationship Id="rId48" Type="http://schemas.openxmlformats.org/officeDocument/2006/relationships/image" Target="../media/image22.png"/><Relationship Id="rId56" Type="http://schemas.openxmlformats.org/officeDocument/2006/relationships/image" Target="../media/image26.png"/><Relationship Id="rId64" Type="http://schemas.openxmlformats.org/officeDocument/2006/relationships/image" Target="../media/image30.png"/><Relationship Id="rId69" Type="http://schemas.openxmlformats.org/officeDocument/2006/relationships/customXml" Target="../ink/ink25.xml"/><Relationship Id="rId77" Type="http://schemas.openxmlformats.org/officeDocument/2006/relationships/customXml" Target="../ink/ink29.xml"/><Relationship Id="rId100" Type="http://schemas.openxmlformats.org/officeDocument/2006/relationships/image" Target="../media/image48.png"/><Relationship Id="rId105" Type="http://schemas.openxmlformats.org/officeDocument/2006/relationships/customXml" Target="../ink/ink43.xml"/><Relationship Id="rId51" Type="http://schemas.openxmlformats.org/officeDocument/2006/relationships/customXml" Target="../ink/ink16.xml"/><Relationship Id="rId72" Type="http://schemas.openxmlformats.org/officeDocument/2006/relationships/image" Target="../media/image34.png"/><Relationship Id="rId80" Type="http://schemas.openxmlformats.org/officeDocument/2006/relationships/image" Target="../media/image38.png"/><Relationship Id="rId85" Type="http://schemas.openxmlformats.org/officeDocument/2006/relationships/customXml" Target="../ink/ink33.xml"/><Relationship Id="rId93" Type="http://schemas.openxmlformats.org/officeDocument/2006/relationships/customXml" Target="../ink/ink37.xml"/><Relationship Id="rId98" Type="http://schemas.openxmlformats.org/officeDocument/2006/relationships/image" Target="../media/image47.png"/><Relationship Id="rId3" Type="http://schemas.openxmlformats.org/officeDocument/2006/relationships/image" Target="../media/image10.png"/><Relationship Id="rId25" Type="http://schemas.openxmlformats.org/officeDocument/2006/relationships/customXml" Target="../ink/ink3.xml"/><Relationship Id="rId33" Type="http://schemas.openxmlformats.org/officeDocument/2006/relationships/customXml" Target="../ink/ink7.xml"/><Relationship Id="rId38" Type="http://schemas.openxmlformats.org/officeDocument/2006/relationships/image" Target="../media/image17.png"/><Relationship Id="rId46" Type="http://schemas.openxmlformats.org/officeDocument/2006/relationships/image" Target="../media/image21.png"/><Relationship Id="rId59" Type="http://schemas.openxmlformats.org/officeDocument/2006/relationships/customXml" Target="../ink/ink20.xml"/><Relationship Id="rId67" Type="http://schemas.openxmlformats.org/officeDocument/2006/relationships/customXml" Target="../ink/ink24.xml"/><Relationship Id="rId103" Type="http://schemas.openxmlformats.org/officeDocument/2006/relationships/customXml" Target="../ink/ink42.xml"/><Relationship Id="rId108" Type="http://schemas.openxmlformats.org/officeDocument/2006/relationships/image" Target="../media/image52.png"/><Relationship Id="rId41" Type="http://schemas.openxmlformats.org/officeDocument/2006/relationships/customXml" Target="../ink/ink11.xml"/><Relationship Id="rId54" Type="http://schemas.openxmlformats.org/officeDocument/2006/relationships/image" Target="../media/image25.png"/><Relationship Id="rId62" Type="http://schemas.openxmlformats.org/officeDocument/2006/relationships/image" Target="../media/image29.png"/><Relationship Id="rId70" Type="http://schemas.openxmlformats.org/officeDocument/2006/relationships/image" Target="../media/image33.png"/><Relationship Id="rId75" Type="http://schemas.openxmlformats.org/officeDocument/2006/relationships/customXml" Target="../ink/ink28.xml"/><Relationship Id="rId83" Type="http://schemas.openxmlformats.org/officeDocument/2006/relationships/customXml" Target="../ink/ink32.xml"/><Relationship Id="rId88" Type="http://schemas.openxmlformats.org/officeDocument/2006/relationships/image" Target="../media/image42.png"/><Relationship Id="rId91" Type="http://schemas.openxmlformats.org/officeDocument/2006/relationships/customXml" Target="../ink/ink36.xml"/><Relationship Id="rId96" Type="http://schemas.openxmlformats.org/officeDocument/2006/relationships/image" Target="../media/image46.png"/><Relationship Id="rId1" Type="http://schemas.openxmlformats.org/officeDocument/2006/relationships/slideLayout" Target="../slideLayouts/slideLayout13.xml"/><Relationship Id="rId23" Type="http://schemas.openxmlformats.org/officeDocument/2006/relationships/customXml" Target="../ink/ink2.xml"/><Relationship Id="rId28" Type="http://schemas.openxmlformats.org/officeDocument/2006/relationships/image" Target="../media/image12.png"/><Relationship Id="rId36" Type="http://schemas.openxmlformats.org/officeDocument/2006/relationships/image" Target="../media/image16.png"/><Relationship Id="rId49" Type="http://schemas.openxmlformats.org/officeDocument/2006/relationships/customXml" Target="../ink/ink15.xml"/><Relationship Id="rId57" Type="http://schemas.openxmlformats.org/officeDocument/2006/relationships/customXml" Target="../ink/ink19.xml"/><Relationship Id="rId106" Type="http://schemas.openxmlformats.org/officeDocument/2006/relationships/image" Target="../media/image51.png"/><Relationship Id="rId31" Type="http://schemas.openxmlformats.org/officeDocument/2006/relationships/customXml" Target="../ink/ink6.xml"/><Relationship Id="rId44" Type="http://schemas.openxmlformats.org/officeDocument/2006/relationships/image" Target="../media/image20.png"/><Relationship Id="rId52" Type="http://schemas.openxmlformats.org/officeDocument/2006/relationships/image" Target="../media/image24.png"/><Relationship Id="rId60" Type="http://schemas.openxmlformats.org/officeDocument/2006/relationships/image" Target="../media/image28.png"/><Relationship Id="rId65" Type="http://schemas.openxmlformats.org/officeDocument/2006/relationships/customXml" Target="../ink/ink23.xml"/><Relationship Id="rId73" Type="http://schemas.openxmlformats.org/officeDocument/2006/relationships/customXml" Target="../ink/ink27.xml"/><Relationship Id="rId78" Type="http://schemas.openxmlformats.org/officeDocument/2006/relationships/image" Target="../media/image37.png"/><Relationship Id="rId81" Type="http://schemas.openxmlformats.org/officeDocument/2006/relationships/customXml" Target="../ink/ink31.xml"/><Relationship Id="rId86" Type="http://schemas.openxmlformats.org/officeDocument/2006/relationships/image" Target="../media/image41.png"/><Relationship Id="rId94" Type="http://schemas.openxmlformats.org/officeDocument/2006/relationships/image" Target="../media/image45.png"/><Relationship Id="rId99" Type="http://schemas.openxmlformats.org/officeDocument/2006/relationships/customXml" Target="../ink/ink40.xml"/><Relationship Id="rId101" Type="http://schemas.openxmlformats.org/officeDocument/2006/relationships/customXml" Target="../ink/ink41.xml"/><Relationship Id="rId4" Type="http://schemas.openxmlformats.org/officeDocument/2006/relationships/customXml" Target="../ink/ink1.xml"/><Relationship Id="rId39" Type="http://schemas.openxmlformats.org/officeDocument/2006/relationships/customXml" Target="../ink/ink10.xml"/><Relationship Id="rId34" Type="http://schemas.openxmlformats.org/officeDocument/2006/relationships/image" Target="../media/image15.png"/><Relationship Id="rId50" Type="http://schemas.openxmlformats.org/officeDocument/2006/relationships/image" Target="../media/image23.png"/><Relationship Id="rId55" Type="http://schemas.openxmlformats.org/officeDocument/2006/relationships/customXml" Target="../ink/ink18.xml"/><Relationship Id="rId76" Type="http://schemas.openxmlformats.org/officeDocument/2006/relationships/image" Target="../media/image36.png"/><Relationship Id="rId97" Type="http://schemas.openxmlformats.org/officeDocument/2006/relationships/customXml" Target="../ink/ink39.xml"/><Relationship Id="rId104" Type="http://schemas.openxmlformats.org/officeDocument/2006/relationships/image" Target="../media/image50.png"/><Relationship Id="rId71" Type="http://schemas.openxmlformats.org/officeDocument/2006/relationships/customXml" Target="../ink/ink26.xml"/><Relationship Id="rId92" Type="http://schemas.openxmlformats.org/officeDocument/2006/relationships/image" Target="../media/image44.png"/><Relationship Id="rId2" Type="http://schemas.openxmlformats.org/officeDocument/2006/relationships/image" Target="../media/image9.png"/><Relationship Id="rId29" Type="http://schemas.openxmlformats.org/officeDocument/2006/relationships/customXml" Target="../ink/ink5.xml"/><Relationship Id="rId24" Type="http://schemas.openxmlformats.org/officeDocument/2006/relationships/image" Target="../media/image107.png"/><Relationship Id="rId40" Type="http://schemas.openxmlformats.org/officeDocument/2006/relationships/image" Target="../media/image18.png"/><Relationship Id="rId45" Type="http://schemas.openxmlformats.org/officeDocument/2006/relationships/customXml" Target="../ink/ink13.xml"/><Relationship Id="rId66" Type="http://schemas.openxmlformats.org/officeDocument/2006/relationships/image" Target="../media/image31.png"/><Relationship Id="rId87" Type="http://schemas.openxmlformats.org/officeDocument/2006/relationships/customXml" Target="../ink/ink34.xml"/><Relationship Id="rId61" Type="http://schemas.openxmlformats.org/officeDocument/2006/relationships/customXml" Target="../ink/ink21.xml"/><Relationship Id="rId82"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AA2E7-2D1D-4BAF-831A-18A50CC4E795}"/>
              </a:ext>
            </a:extLst>
          </p:cNvPr>
          <p:cNvSpPr>
            <a:spLocks noGrp="1"/>
          </p:cNvSpPr>
          <p:nvPr>
            <p:ph type="ctrTitle"/>
          </p:nvPr>
        </p:nvSpPr>
        <p:spPr/>
        <p:txBody>
          <a:bodyPr>
            <a:normAutofit/>
          </a:bodyPr>
          <a:lstStyle/>
          <a:p>
            <a:r>
              <a:rPr lang="es-MX" sz="4400" dirty="0">
                <a:solidFill>
                  <a:schemeClr val="accent3">
                    <a:lumMod val="75000"/>
                  </a:schemeClr>
                </a:solidFill>
              </a:rPr>
              <a:t>Distribución Muestral</a:t>
            </a:r>
            <a:br>
              <a:rPr lang="es-MX" sz="2700" dirty="0">
                <a:solidFill>
                  <a:schemeClr val="bg1"/>
                </a:solidFill>
              </a:rPr>
            </a:br>
            <a:endParaRPr lang="es-CR" dirty="0"/>
          </a:p>
        </p:txBody>
      </p:sp>
      <p:sp>
        <p:nvSpPr>
          <p:cNvPr id="3" name="Subtítulo 2">
            <a:extLst>
              <a:ext uri="{FF2B5EF4-FFF2-40B4-BE49-F238E27FC236}">
                <a16:creationId xmlns:a16="http://schemas.microsoft.com/office/drawing/2014/main" id="{B6CA5D67-2C31-4B52-9191-94ADCF7A5FC9}"/>
              </a:ext>
            </a:extLst>
          </p:cNvPr>
          <p:cNvSpPr>
            <a:spLocks noGrp="1"/>
          </p:cNvSpPr>
          <p:nvPr>
            <p:ph type="subTitle" idx="1"/>
          </p:nvPr>
        </p:nvSpPr>
        <p:spPr/>
        <p:txBody>
          <a:bodyPr/>
          <a:lstStyle/>
          <a:p>
            <a:r>
              <a:rPr lang="es-MX" sz="2400" b="0" dirty="0"/>
              <a:t>IC- 2022</a:t>
            </a:r>
            <a:endParaRPr lang="es-CR" dirty="0"/>
          </a:p>
        </p:txBody>
      </p:sp>
    </p:spTree>
    <p:extLst>
      <p:ext uri="{BB962C8B-B14F-4D97-AF65-F5344CB8AC3E}">
        <p14:creationId xmlns:p14="http://schemas.microsoft.com/office/powerpoint/2010/main" val="141853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5D1C-57C0-4ED6-9E4E-7E4F0328997A}"/>
              </a:ext>
            </a:extLst>
          </p:cNvPr>
          <p:cNvSpPr>
            <a:spLocks noGrp="1"/>
          </p:cNvSpPr>
          <p:nvPr>
            <p:ph type="title"/>
          </p:nvPr>
        </p:nvSpPr>
        <p:spPr/>
        <p:txBody>
          <a:bodyPr>
            <a:normAutofit/>
          </a:bodyPr>
          <a:lstStyle/>
          <a:p>
            <a:r>
              <a:rPr lang="es-ES" dirty="0"/>
              <a:t>Muestras de una población uniforme</a:t>
            </a:r>
            <a:endParaRPr lang="en-US" dirty="0"/>
          </a:p>
        </p:txBody>
      </p:sp>
      <p:sp>
        <p:nvSpPr>
          <p:cNvPr id="3" name="Content Placeholder 2">
            <a:extLst>
              <a:ext uri="{FF2B5EF4-FFF2-40B4-BE49-F238E27FC236}">
                <a16:creationId xmlns:a16="http://schemas.microsoft.com/office/drawing/2014/main" id="{B4F00F17-52A1-4F0E-9FAD-6DAD46C6B698}"/>
              </a:ext>
            </a:extLst>
          </p:cNvPr>
          <p:cNvSpPr>
            <a:spLocks noGrp="1"/>
          </p:cNvSpPr>
          <p:nvPr>
            <p:ph idx="1"/>
          </p:nvPr>
        </p:nvSpPr>
        <p:spPr/>
        <p:txBody>
          <a:bodyPr/>
          <a:lstStyle/>
          <a:p>
            <a:pPr marL="0" indent="0" algn="just">
              <a:lnSpc>
                <a:spcPct val="100000"/>
              </a:lnSpc>
              <a:buNone/>
            </a:pPr>
            <a:r>
              <a:rPr lang="es-ES" dirty="0"/>
              <a:t>Una población que sigue una distribución uniforme es simétrica, pero marcadamente no normal, como lo demuestra el primer histograma. Sin embargo, la distribución de las medias de 1000 muestras de tamaño 5 de esta población es aproximadamente normal debido al teorema del límite central, como lo demuestra el segundo histograma. Este histograma de las medias de las muestras incluye una curva normal superpuesta para ilustrar esta normalidad.</a:t>
            </a:r>
            <a:endParaRPr lang="en-US" dirty="0"/>
          </a:p>
        </p:txBody>
      </p:sp>
      <p:pic>
        <p:nvPicPr>
          <p:cNvPr id="4" name="Picture 3">
            <a:extLst>
              <a:ext uri="{FF2B5EF4-FFF2-40B4-BE49-F238E27FC236}">
                <a16:creationId xmlns:a16="http://schemas.microsoft.com/office/drawing/2014/main" id="{3FAD1344-63D9-4E43-8FD1-EFA95CA5F4F7}"/>
              </a:ext>
            </a:extLst>
          </p:cNvPr>
          <p:cNvPicPr>
            <a:picLocks noChangeAspect="1"/>
          </p:cNvPicPr>
          <p:nvPr/>
        </p:nvPicPr>
        <p:blipFill>
          <a:blip r:embed="rId2"/>
          <a:stretch>
            <a:fillRect/>
          </a:stretch>
        </p:blipFill>
        <p:spPr>
          <a:xfrm>
            <a:off x="2347822" y="2565181"/>
            <a:ext cx="7012261" cy="2719040"/>
          </a:xfrm>
          <a:prstGeom prst="rect">
            <a:avLst/>
          </a:prstGeom>
        </p:spPr>
      </p:pic>
    </p:spTree>
    <p:extLst>
      <p:ext uri="{BB962C8B-B14F-4D97-AF65-F5344CB8AC3E}">
        <p14:creationId xmlns:p14="http://schemas.microsoft.com/office/powerpoint/2010/main" val="249851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E4C-027E-492B-B22D-1A13F23414B0}"/>
              </a:ext>
            </a:extLst>
          </p:cNvPr>
          <p:cNvSpPr>
            <a:spLocks noGrp="1"/>
          </p:cNvSpPr>
          <p:nvPr>
            <p:ph type="title"/>
          </p:nvPr>
        </p:nvSpPr>
        <p:spPr/>
        <p:txBody>
          <a:bodyPr>
            <a:normAutofit/>
          </a:bodyPr>
          <a:lstStyle/>
          <a:p>
            <a:r>
              <a:rPr lang="es-ES" dirty="0"/>
              <a:t>Muestras de una población exponencial</a:t>
            </a:r>
            <a:endParaRPr lang="en-US" dirty="0"/>
          </a:p>
        </p:txBody>
      </p:sp>
      <p:sp>
        <p:nvSpPr>
          <p:cNvPr id="3" name="Content Placeholder 2">
            <a:extLst>
              <a:ext uri="{FF2B5EF4-FFF2-40B4-BE49-F238E27FC236}">
                <a16:creationId xmlns:a16="http://schemas.microsoft.com/office/drawing/2014/main" id="{3A03B2EB-863B-4EA4-A387-9D47BF759870}"/>
              </a:ext>
            </a:extLst>
          </p:cNvPr>
          <p:cNvSpPr>
            <a:spLocks noGrp="1"/>
          </p:cNvSpPr>
          <p:nvPr>
            <p:ph idx="1"/>
          </p:nvPr>
        </p:nvSpPr>
        <p:spPr/>
        <p:txBody>
          <a:bodyPr/>
          <a:lstStyle/>
          <a:p>
            <a:pPr marL="0" indent="0" algn="just">
              <a:buNone/>
            </a:pPr>
            <a:r>
              <a:rPr lang="es-ES" b="0" i="0" dirty="0">
                <a:solidFill>
                  <a:srgbClr val="333333"/>
                </a:solidFill>
                <a:effectLst/>
                <a:latin typeface="Open Sans" panose="020B0606030504020204" pitchFamily="34" charset="0"/>
              </a:rPr>
              <a:t>Una población que sigue una distribución exponencial es asimétrica y no normal, como lo demuestra el primer histograma. Sin embargo, la distribución de las medias de 1000 muestras de tamaño 50 de esta población es aproximadamente normal debido al teorema del límite central, como lo demuestra el segundo histograma. Este histograma de las medias de las muestras incluye una curva normal superpuesta para ilustrar esta normalidad.</a:t>
            </a:r>
          </a:p>
          <a:p>
            <a:pPr marL="0" indent="0">
              <a:buNone/>
            </a:pPr>
            <a:br>
              <a:rPr lang="es-ES" b="0" i="0" dirty="0">
                <a:solidFill>
                  <a:srgbClr val="333333"/>
                </a:solidFill>
                <a:effectLst/>
                <a:latin typeface="Open Sans" panose="020B0606030504020204" pitchFamily="34" charset="0"/>
              </a:rPr>
            </a:br>
            <a:endParaRPr lang="en-US" dirty="0"/>
          </a:p>
        </p:txBody>
      </p:sp>
      <p:pic>
        <p:nvPicPr>
          <p:cNvPr id="5" name="Picture 4">
            <a:extLst>
              <a:ext uri="{FF2B5EF4-FFF2-40B4-BE49-F238E27FC236}">
                <a16:creationId xmlns:a16="http://schemas.microsoft.com/office/drawing/2014/main" id="{452BD8CE-A2CF-400E-9D24-ADD37A7BE8CC}"/>
              </a:ext>
            </a:extLst>
          </p:cNvPr>
          <p:cNvPicPr>
            <a:picLocks noChangeAspect="1"/>
          </p:cNvPicPr>
          <p:nvPr/>
        </p:nvPicPr>
        <p:blipFill>
          <a:blip r:embed="rId2"/>
          <a:stretch>
            <a:fillRect/>
          </a:stretch>
        </p:blipFill>
        <p:spPr>
          <a:xfrm>
            <a:off x="3295649" y="2622176"/>
            <a:ext cx="7839075" cy="2945424"/>
          </a:xfrm>
          <a:prstGeom prst="rect">
            <a:avLst/>
          </a:prstGeom>
        </p:spPr>
      </p:pic>
    </p:spTree>
    <p:extLst>
      <p:ext uri="{BB962C8B-B14F-4D97-AF65-F5344CB8AC3E}">
        <p14:creationId xmlns:p14="http://schemas.microsoft.com/office/powerpoint/2010/main" val="379296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b="1" dirty="0"/>
              <a:t>Determinación de tamaños de Muestra</a:t>
            </a:r>
            <a:endParaRPr lang="es-ES" b="1" dirty="0"/>
          </a:p>
        </p:txBody>
      </p:sp>
      <p:sp>
        <p:nvSpPr>
          <p:cNvPr id="5" name="Content Placeholder 4"/>
          <p:cNvSpPr>
            <a:spLocks noGrp="1"/>
          </p:cNvSpPr>
          <p:nvPr>
            <p:ph idx="1"/>
          </p:nvPr>
        </p:nvSpPr>
        <p:spPr>
          <a:xfrm>
            <a:off x="609600" y="1417638"/>
            <a:ext cx="10972800" cy="4525963"/>
          </a:xfrm>
        </p:spPr>
        <p:txBody>
          <a:bodyPr>
            <a:normAutofit/>
          </a:bodyPr>
          <a:lstStyle/>
          <a:p>
            <a:pPr marL="0" indent="0" algn="just">
              <a:lnSpc>
                <a:spcPct val="150000"/>
              </a:lnSpc>
              <a:buNone/>
            </a:pPr>
            <a:r>
              <a:rPr lang="es-CR" sz="2000" dirty="0"/>
              <a:t>¿Qué tan grande debe ser una muestra si la media </a:t>
            </a:r>
            <a:r>
              <a:rPr lang="es-CR" sz="2000" dirty="0" err="1"/>
              <a:t>muestral</a:t>
            </a:r>
            <a:r>
              <a:rPr lang="es-CR" sz="2000" dirty="0"/>
              <a:t> se va a usar para estimar la media de la población?. La respuesta depende del error estándar de la media, si este fuera cero, entonces se necesitaría una sola media que será igual  necesariamente igual a la media de la población desconocida µ, porque </a:t>
            </a:r>
            <a:r>
              <a:rPr lang="el-GR" sz="2000" dirty="0"/>
              <a:t>σ</a:t>
            </a:r>
            <a:r>
              <a:rPr lang="es-CR" sz="2000" dirty="0"/>
              <a:t>=0. Este caso extremo no se encuentra en la práctica, pero refuerza el hecho de que mientras menor sea el error estándar de la media menor es el tamaño de muestra necesario para lograr un cierto grado de precisión.</a:t>
            </a:r>
            <a:endParaRPr lang="es-ES" sz="20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F081A4B-E431-4C9A-AA89-02FF6F5A4917}"/>
                  </a:ext>
                </a:extLst>
              </p14:cNvPr>
              <p14:cNvContentPartPr/>
              <p14:nvPr/>
            </p14:nvContentPartPr>
            <p14:xfrm>
              <a:off x="912812" y="3534720"/>
              <a:ext cx="7919640" cy="174600"/>
            </p14:xfrm>
          </p:contentPart>
        </mc:Choice>
        <mc:Fallback>
          <p:pic>
            <p:nvPicPr>
              <p:cNvPr id="3" name="Ink 2">
                <a:extLst>
                  <a:ext uri="{FF2B5EF4-FFF2-40B4-BE49-F238E27FC236}">
                    <a16:creationId xmlns:a16="http://schemas.microsoft.com/office/drawing/2014/main" id="{0F081A4B-E431-4C9A-AA89-02FF6F5A4917}"/>
                  </a:ext>
                </a:extLst>
              </p:cNvPr>
              <p:cNvPicPr/>
              <p:nvPr/>
            </p:nvPicPr>
            <p:blipFill>
              <a:blip r:embed="rId3"/>
              <a:stretch>
                <a:fillRect/>
              </a:stretch>
            </p:blipFill>
            <p:spPr>
              <a:xfrm>
                <a:off x="858812" y="3427080"/>
                <a:ext cx="802728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22CD328-F052-46ED-AC8D-3E410768E7C7}"/>
                  </a:ext>
                </a:extLst>
              </p14:cNvPr>
              <p14:cNvContentPartPr/>
              <p14:nvPr/>
            </p14:nvContentPartPr>
            <p14:xfrm>
              <a:off x="9031892" y="3600240"/>
              <a:ext cx="2529360" cy="101160"/>
            </p14:xfrm>
          </p:contentPart>
        </mc:Choice>
        <mc:Fallback>
          <p:pic>
            <p:nvPicPr>
              <p:cNvPr id="4" name="Ink 3">
                <a:extLst>
                  <a:ext uri="{FF2B5EF4-FFF2-40B4-BE49-F238E27FC236}">
                    <a16:creationId xmlns:a16="http://schemas.microsoft.com/office/drawing/2014/main" id="{B22CD328-F052-46ED-AC8D-3E410768E7C7}"/>
                  </a:ext>
                </a:extLst>
              </p:cNvPr>
              <p:cNvPicPr/>
              <p:nvPr/>
            </p:nvPicPr>
            <p:blipFill>
              <a:blip r:embed="rId5"/>
              <a:stretch>
                <a:fillRect/>
              </a:stretch>
            </p:blipFill>
            <p:spPr>
              <a:xfrm>
                <a:off x="8977892" y="3492240"/>
                <a:ext cx="26370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B5A7A88-37DE-4656-B7F5-50A89D66086A}"/>
                  </a:ext>
                </a:extLst>
              </p14:cNvPr>
              <p14:cNvContentPartPr/>
              <p14:nvPr/>
            </p14:nvContentPartPr>
            <p14:xfrm>
              <a:off x="750092" y="3984720"/>
              <a:ext cx="1889280" cy="75600"/>
            </p14:xfrm>
          </p:contentPart>
        </mc:Choice>
        <mc:Fallback>
          <p:pic>
            <p:nvPicPr>
              <p:cNvPr id="6" name="Ink 5">
                <a:extLst>
                  <a:ext uri="{FF2B5EF4-FFF2-40B4-BE49-F238E27FC236}">
                    <a16:creationId xmlns:a16="http://schemas.microsoft.com/office/drawing/2014/main" id="{2B5A7A88-37DE-4656-B7F5-50A89D66086A}"/>
                  </a:ext>
                </a:extLst>
              </p:cNvPr>
              <p:cNvPicPr/>
              <p:nvPr/>
            </p:nvPicPr>
            <p:blipFill>
              <a:blip r:embed="rId7"/>
              <a:stretch>
                <a:fillRect/>
              </a:stretch>
            </p:blipFill>
            <p:spPr>
              <a:xfrm>
                <a:off x="696092" y="3876720"/>
                <a:ext cx="199692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EDC77CF-02E5-4EDA-B201-7BEC1A9DC9AF}"/>
                  </a:ext>
                </a:extLst>
              </p14:cNvPr>
              <p14:cNvContentPartPr/>
              <p14:nvPr/>
            </p14:nvContentPartPr>
            <p14:xfrm>
              <a:off x="714812" y="3479640"/>
              <a:ext cx="2351520" cy="159840"/>
            </p14:xfrm>
          </p:contentPart>
        </mc:Choice>
        <mc:Fallback>
          <p:pic>
            <p:nvPicPr>
              <p:cNvPr id="7" name="Ink 6">
                <a:extLst>
                  <a:ext uri="{FF2B5EF4-FFF2-40B4-BE49-F238E27FC236}">
                    <a16:creationId xmlns:a16="http://schemas.microsoft.com/office/drawing/2014/main" id="{2EDC77CF-02E5-4EDA-B201-7BEC1A9DC9AF}"/>
                  </a:ext>
                </a:extLst>
              </p:cNvPr>
              <p:cNvPicPr/>
              <p:nvPr/>
            </p:nvPicPr>
            <p:blipFill>
              <a:blip r:embed="rId9"/>
              <a:stretch>
                <a:fillRect/>
              </a:stretch>
            </p:blipFill>
            <p:spPr>
              <a:xfrm>
                <a:off x="661172" y="3372000"/>
                <a:ext cx="245916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1A1A38D-7420-45B2-9C6E-4D0690C28721}"/>
                  </a:ext>
                </a:extLst>
              </p14:cNvPr>
              <p14:cNvContentPartPr/>
              <p14:nvPr/>
            </p14:nvContentPartPr>
            <p14:xfrm>
              <a:off x="1320692" y="3426000"/>
              <a:ext cx="3728160" cy="170640"/>
            </p14:xfrm>
          </p:contentPart>
        </mc:Choice>
        <mc:Fallback>
          <p:pic>
            <p:nvPicPr>
              <p:cNvPr id="8" name="Ink 7">
                <a:extLst>
                  <a:ext uri="{FF2B5EF4-FFF2-40B4-BE49-F238E27FC236}">
                    <a16:creationId xmlns:a16="http://schemas.microsoft.com/office/drawing/2014/main" id="{B1A1A38D-7420-45B2-9C6E-4D0690C28721}"/>
                  </a:ext>
                </a:extLst>
              </p:cNvPr>
              <p:cNvPicPr/>
              <p:nvPr/>
            </p:nvPicPr>
            <p:blipFill>
              <a:blip r:embed="rId11"/>
              <a:stretch>
                <a:fillRect/>
              </a:stretch>
            </p:blipFill>
            <p:spPr>
              <a:xfrm>
                <a:off x="1267052" y="3318000"/>
                <a:ext cx="383580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5EC224F-C354-42F2-87F2-B8E393B905FF}"/>
                  </a:ext>
                </a:extLst>
              </p14:cNvPr>
              <p14:cNvContentPartPr/>
              <p14:nvPr/>
            </p14:nvContentPartPr>
            <p14:xfrm>
              <a:off x="4745012" y="3452280"/>
              <a:ext cx="2724840" cy="149760"/>
            </p14:xfrm>
          </p:contentPart>
        </mc:Choice>
        <mc:Fallback>
          <p:pic>
            <p:nvPicPr>
              <p:cNvPr id="9" name="Ink 8">
                <a:extLst>
                  <a:ext uri="{FF2B5EF4-FFF2-40B4-BE49-F238E27FC236}">
                    <a16:creationId xmlns:a16="http://schemas.microsoft.com/office/drawing/2014/main" id="{D5EC224F-C354-42F2-87F2-B8E393B905FF}"/>
                  </a:ext>
                </a:extLst>
              </p:cNvPr>
              <p:cNvPicPr/>
              <p:nvPr/>
            </p:nvPicPr>
            <p:blipFill>
              <a:blip r:embed="rId13"/>
              <a:stretch>
                <a:fillRect/>
              </a:stretch>
            </p:blipFill>
            <p:spPr>
              <a:xfrm>
                <a:off x="4691012" y="3344640"/>
                <a:ext cx="28324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94193D50-19F2-440B-8288-B62A0D974B72}"/>
                  </a:ext>
                </a:extLst>
              </p14:cNvPr>
              <p14:cNvContentPartPr/>
              <p14:nvPr/>
            </p14:nvContentPartPr>
            <p14:xfrm>
              <a:off x="5637092" y="3369480"/>
              <a:ext cx="3890520" cy="221400"/>
            </p14:xfrm>
          </p:contentPart>
        </mc:Choice>
        <mc:Fallback>
          <p:pic>
            <p:nvPicPr>
              <p:cNvPr id="10" name="Ink 9">
                <a:extLst>
                  <a:ext uri="{FF2B5EF4-FFF2-40B4-BE49-F238E27FC236}">
                    <a16:creationId xmlns:a16="http://schemas.microsoft.com/office/drawing/2014/main" id="{94193D50-19F2-440B-8288-B62A0D974B72}"/>
                  </a:ext>
                </a:extLst>
              </p:cNvPr>
              <p:cNvPicPr/>
              <p:nvPr/>
            </p:nvPicPr>
            <p:blipFill>
              <a:blip r:embed="rId15"/>
              <a:stretch>
                <a:fillRect/>
              </a:stretch>
            </p:blipFill>
            <p:spPr>
              <a:xfrm>
                <a:off x="5583452" y="3261840"/>
                <a:ext cx="399816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5FE7DACA-6F4A-4CFE-8E15-7581D4F470A0}"/>
                  </a:ext>
                </a:extLst>
              </p14:cNvPr>
              <p14:cNvContentPartPr/>
              <p14:nvPr/>
            </p14:nvContentPartPr>
            <p14:xfrm>
              <a:off x="2525252" y="4477200"/>
              <a:ext cx="1010160" cy="346320"/>
            </p14:xfrm>
          </p:contentPart>
        </mc:Choice>
        <mc:Fallback>
          <p:pic>
            <p:nvPicPr>
              <p:cNvPr id="11" name="Ink 10">
                <a:extLst>
                  <a:ext uri="{FF2B5EF4-FFF2-40B4-BE49-F238E27FC236}">
                    <a16:creationId xmlns:a16="http://schemas.microsoft.com/office/drawing/2014/main" id="{5FE7DACA-6F4A-4CFE-8E15-7581D4F470A0}"/>
                  </a:ext>
                </a:extLst>
              </p:cNvPr>
              <p:cNvPicPr/>
              <p:nvPr/>
            </p:nvPicPr>
            <p:blipFill>
              <a:blip r:embed="rId17"/>
              <a:stretch>
                <a:fillRect/>
              </a:stretch>
            </p:blipFill>
            <p:spPr>
              <a:xfrm>
                <a:off x="2516612" y="4468560"/>
                <a:ext cx="102780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96C475DE-5525-4130-9868-4413DD5EEC04}"/>
                  </a:ext>
                </a:extLst>
              </p14:cNvPr>
              <p14:cNvContentPartPr/>
              <p14:nvPr/>
            </p14:nvContentPartPr>
            <p14:xfrm>
              <a:off x="3123212" y="4805520"/>
              <a:ext cx="17640" cy="227520"/>
            </p14:xfrm>
          </p:contentPart>
        </mc:Choice>
        <mc:Fallback>
          <p:pic>
            <p:nvPicPr>
              <p:cNvPr id="12" name="Ink 11">
                <a:extLst>
                  <a:ext uri="{FF2B5EF4-FFF2-40B4-BE49-F238E27FC236}">
                    <a16:creationId xmlns:a16="http://schemas.microsoft.com/office/drawing/2014/main" id="{96C475DE-5525-4130-9868-4413DD5EEC04}"/>
                  </a:ext>
                </a:extLst>
              </p:cNvPr>
              <p:cNvPicPr/>
              <p:nvPr/>
            </p:nvPicPr>
            <p:blipFill>
              <a:blip r:embed="rId19"/>
              <a:stretch>
                <a:fillRect/>
              </a:stretch>
            </p:blipFill>
            <p:spPr>
              <a:xfrm>
                <a:off x="3114572" y="4796880"/>
                <a:ext cx="3528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0C0FB202-75C7-4B39-A07D-E216D826C1C0}"/>
                  </a:ext>
                </a:extLst>
              </p14:cNvPr>
              <p14:cNvContentPartPr/>
              <p14:nvPr/>
            </p14:nvContentPartPr>
            <p14:xfrm>
              <a:off x="2960852" y="4816680"/>
              <a:ext cx="355680" cy="182880"/>
            </p14:xfrm>
          </p:contentPart>
        </mc:Choice>
        <mc:Fallback>
          <p:pic>
            <p:nvPicPr>
              <p:cNvPr id="13" name="Ink 12">
                <a:extLst>
                  <a:ext uri="{FF2B5EF4-FFF2-40B4-BE49-F238E27FC236}">
                    <a16:creationId xmlns:a16="http://schemas.microsoft.com/office/drawing/2014/main" id="{0C0FB202-75C7-4B39-A07D-E216D826C1C0}"/>
                  </a:ext>
                </a:extLst>
              </p:cNvPr>
              <p:cNvPicPr/>
              <p:nvPr/>
            </p:nvPicPr>
            <p:blipFill>
              <a:blip r:embed="rId21"/>
              <a:stretch>
                <a:fillRect/>
              </a:stretch>
            </p:blipFill>
            <p:spPr>
              <a:xfrm>
                <a:off x="2951852" y="4808040"/>
                <a:ext cx="3733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7B3FFF59-79EA-4C29-AEDE-A517EAE22EE2}"/>
                  </a:ext>
                </a:extLst>
              </p14:cNvPr>
              <p14:cNvContentPartPr/>
              <p14:nvPr/>
            </p14:nvContentPartPr>
            <p14:xfrm>
              <a:off x="3162812" y="4706880"/>
              <a:ext cx="307440" cy="13680"/>
            </p14:xfrm>
          </p:contentPart>
        </mc:Choice>
        <mc:Fallback>
          <p:pic>
            <p:nvPicPr>
              <p:cNvPr id="14" name="Ink 13">
                <a:extLst>
                  <a:ext uri="{FF2B5EF4-FFF2-40B4-BE49-F238E27FC236}">
                    <a16:creationId xmlns:a16="http://schemas.microsoft.com/office/drawing/2014/main" id="{7B3FFF59-79EA-4C29-AEDE-A517EAE22EE2}"/>
                  </a:ext>
                </a:extLst>
              </p:cNvPr>
              <p:cNvPicPr/>
              <p:nvPr/>
            </p:nvPicPr>
            <p:blipFill>
              <a:blip r:embed="rId23"/>
              <a:stretch>
                <a:fillRect/>
              </a:stretch>
            </p:blipFill>
            <p:spPr>
              <a:xfrm>
                <a:off x="3154172" y="4697880"/>
                <a:ext cx="3250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BBB8AA13-50C5-4447-94EA-2004FD9E4AE6}"/>
                  </a:ext>
                </a:extLst>
              </p14:cNvPr>
              <p14:cNvContentPartPr/>
              <p14:nvPr/>
            </p14:nvContentPartPr>
            <p14:xfrm>
              <a:off x="3775532" y="4730280"/>
              <a:ext cx="271800" cy="15480"/>
            </p14:xfrm>
          </p:contentPart>
        </mc:Choice>
        <mc:Fallback>
          <p:pic>
            <p:nvPicPr>
              <p:cNvPr id="15" name="Ink 14">
                <a:extLst>
                  <a:ext uri="{FF2B5EF4-FFF2-40B4-BE49-F238E27FC236}">
                    <a16:creationId xmlns:a16="http://schemas.microsoft.com/office/drawing/2014/main" id="{BBB8AA13-50C5-4447-94EA-2004FD9E4AE6}"/>
                  </a:ext>
                </a:extLst>
              </p:cNvPr>
              <p:cNvPicPr/>
              <p:nvPr/>
            </p:nvPicPr>
            <p:blipFill>
              <a:blip r:embed="rId25"/>
              <a:stretch>
                <a:fillRect/>
              </a:stretch>
            </p:blipFill>
            <p:spPr>
              <a:xfrm>
                <a:off x="3766892" y="4721280"/>
                <a:ext cx="2894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DA70F945-60A0-4A83-8D3D-FA2230490641}"/>
                  </a:ext>
                </a:extLst>
              </p14:cNvPr>
              <p14:cNvContentPartPr/>
              <p14:nvPr/>
            </p14:nvContentPartPr>
            <p14:xfrm>
              <a:off x="3650972" y="4858440"/>
              <a:ext cx="292320" cy="42120"/>
            </p14:xfrm>
          </p:contentPart>
        </mc:Choice>
        <mc:Fallback>
          <p:pic>
            <p:nvPicPr>
              <p:cNvPr id="16" name="Ink 15">
                <a:extLst>
                  <a:ext uri="{FF2B5EF4-FFF2-40B4-BE49-F238E27FC236}">
                    <a16:creationId xmlns:a16="http://schemas.microsoft.com/office/drawing/2014/main" id="{DA70F945-60A0-4A83-8D3D-FA2230490641}"/>
                  </a:ext>
                </a:extLst>
              </p:cNvPr>
              <p:cNvPicPr/>
              <p:nvPr/>
            </p:nvPicPr>
            <p:blipFill>
              <a:blip r:embed="rId27"/>
              <a:stretch>
                <a:fillRect/>
              </a:stretch>
            </p:blipFill>
            <p:spPr>
              <a:xfrm>
                <a:off x="3642332" y="4849800"/>
                <a:ext cx="309960" cy="59760"/>
              </a:xfrm>
              <a:prstGeom prst="rect">
                <a:avLst/>
              </a:prstGeom>
            </p:spPr>
          </p:pic>
        </mc:Fallback>
      </mc:AlternateContent>
      <p:grpSp>
        <p:nvGrpSpPr>
          <p:cNvPr id="30" name="Group 29">
            <a:extLst>
              <a:ext uri="{FF2B5EF4-FFF2-40B4-BE49-F238E27FC236}">
                <a16:creationId xmlns:a16="http://schemas.microsoft.com/office/drawing/2014/main" id="{9A305FDB-7B9B-4AFB-B35A-33EDDB2804A3}"/>
              </a:ext>
            </a:extLst>
          </p:cNvPr>
          <p:cNvGrpSpPr/>
          <p:nvPr/>
        </p:nvGrpSpPr>
        <p:grpSpPr>
          <a:xfrm>
            <a:off x="4409852" y="4355160"/>
            <a:ext cx="3107160" cy="695520"/>
            <a:chOff x="4409852" y="4355160"/>
            <a:chExt cx="3107160" cy="695520"/>
          </a:xfrm>
        </p:grpSpPr>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468E357E-CB77-4081-B922-D1C9BA56ED39}"/>
                    </a:ext>
                  </a:extLst>
                </p14:cNvPr>
                <p14:cNvContentPartPr/>
                <p14:nvPr/>
              </p14:nvContentPartPr>
              <p14:xfrm>
                <a:off x="4409852" y="4578360"/>
                <a:ext cx="360" cy="360"/>
              </p14:xfrm>
            </p:contentPart>
          </mc:Choice>
          <mc:Fallback>
            <p:pic>
              <p:nvPicPr>
                <p:cNvPr id="18" name="Ink 17">
                  <a:extLst>
                    <a:ext uri="{FF2B5EF4-FFF2-40B4-BE49-F238E27FC236}">
                      <a16:creationId xmlns:a16="http://schemas.microsoft.com/office/drawing/2014/main" id="{468E357E-CB77-4081-B922-D1C9BA56ED39}"/>
                    </a:ext>
                  </a:extLst>
                </p:cNvPr>
                <p:cNvPicPr/>
                <p:nvPr/>
              </p:nvPicPr>
              <p:blipFill>
                <a:blip r:embed="rId29"/>
                <a:stretch>
                  <a:fillRect/>
                </a:stretch>
              </p:blipFill>
              <p:spPr>
                <a:xfrm>
                  <a:off x="4400852" y="45697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5D89132C-EB18-4818-9ABE-255429583982}"/>
                    </a:ext>
                  </a:extLst>
                </p14:cNvPr>
                <p14:cNvContentPartPr/>
                <p14:nvPr/>
              </p14:nvContentPartPr>
              <p14:xfrm>
                <a:off x="4507052" y="4355160"/>
                <a:ext cx="689760" cy="342720"/>
              </p14:xfrm>
            </p:contentPart>
          </mc:Choice>
          <mc:Fallback>
            <p:pic>
              <p:nvPicPr>
                <p:cNvPr id="19" name="Ink 18">
                  <a:extLst>
                    <a:ext uri="{FF2B5EF4-FFF2-40B4-BE49-F238E27FC236}">
                      <a16:creationId xmlns:a16="http://schemas.microsoft.com/office/drawing/2014/main" id="{5D89132C-EB18-4818-9ABE-255429583982}"/>
                    </a:ext>
                  </a:extLst>
                </p:cNvPr>
                <p:cNvPicPr/>
                <p:nvPr/>
              </p:nvPicPr>
              <p:blipFill>
                <a:blip r:embed="rId31"/>
                <a:stretch>
                  <a:fillRect/>
                </a:stretch>
              </p:blipFill>
              <p:spPr>
                <a:xfrm>
                  <a:off x="4498052" y="4346520"/>
                  <a:ext cx="7074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43D1AFA0-BA9B-45EB-A1D3-35FB014DD110}"/>
                    </a:ext>
                  </a:extLst>
                </p14:cNvPr>
                <p14:cNvContentPartPr/>
                <p14:nvPr/>
              </p14:nvContentPartPr>
              <p14:xfrm>
                <a:off x="5099252" y="4629840"/>
                <a:ext cx="538920" cy="253080"/>
              </p14:xfrm>
            </p:contentPart>
          </mc:Choice>
          <mc:Fallback>
            <p:pic>
              <p:nvPicPr>
                <p:cNvPr id="20" name="Ink 19">
                  <a:extLst>
                    <a:ext uri="{FF2B5EF4-FFF2-40B4-BE49-F238E27FC236}">
                      <a16:creationId xmlns:a16="http://schemas.microsoft.com/office/drawing/2014/main" id="{43D1AFA0-BA9B-45EB-A1D3-35FB014DD110}"/>
                    </a:ext>
                  </a:extLst>
                </p:cNvPr>
                <p:cNvPicPr/>
                <p:nvPr/>
              </p:nvPicPr>
              <p:blipFill>
                <a:blip r:embed="rId33"/>
                <a:stretch>
                  <a:fillRect/>
                </a:stretch>
              </p:blipFill>
              <p:spPr>
                <a:xfrm>
                  <a:off x="5090252" y="4620840"/>
                  <a:ext cx="5565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09966016-928B-462C-BC23-85DA765B9E37}"/>
                    </a:ext>
                  </a:extLst>
                </p14:cNvPr>
                <p14:cNvContentPartPr/>
                <p14:nvPr/>
              </p14:nvContentPartPr>
              <p14:xfrm>
                <a:off x="5714852" y="4713000"/>
                <a:ext cx="573480" cy="228600"/>
              </p14:xfrm>
            </p:contentPart>
          </mc:Choice>
          <mc:Fallback>
            <p:pic>
              <p:nvPicPr>
                <p:cNvPr id="22" name="Ink 21">
                  <a:extLst>
                    <a:ext uri="{FF2B5EF4-FFF2-40B4-BE49-F238E27FC236}">
                      <a16:creationId xmlns:a16="http://schemas.microsoft.com/office/drawing/2014/main" id="{09966016-928B-462C-BC23-85DA765B9E37}"/>
                    </a:ext>
                  </a:extLst>
                </p:cNvPr>
                <p:cNvPicPr/>
                <p:nvPr/>
              </p:nvPicPr>
              <p:blipFill>
                <a:blip r:embed="rId35"/>
                <a:stretch>
                  <a:fillRect/>
                </a:stretch>
              </p:blipFill>
              <p:spPr>
                <a:xfrm>
                  <a:off x="5705852" y="4704000"/>
                  <a:ext cx="5911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267284C1-C387-454C-9A70-2C91A0AB5A8F}"/>
                    </a:ext>
                  </a:extLst>
                </p14:cNvPr>
                <p14:cNvContentPartPr/>
                <p14:nvPr/>
              </p14:nvContentPartPr>
              <p14:xfrm>
                <a:off x="6493172" y="4517160"/>
                <a:ext cx="251640" cy="403920"/>
              </p14:xfrm>
            </p:contentPart>
          </mc:Choice>
          <mc:Fallback>
            <p:pic>
              <p:nvPicPr>
                <p:cNvPr id="23" name="Ink 22">
                  <a:extLst>
                    <a:ext uri="{FF2B5EF4-FFF2-40B4-BE49-F238E27FC236}">
                      <a16:creationId xmlns:a16="http://schemas.microsoft.com/office/drawing/2014/main" id="{267284C1-C387-454C-9A70-2C91A0AB5A8F}"/>
                    </a:ext>
                  </a:extLst>
                </p:cNvPr>
                <p:cNvPicPr/>
                <p:nvPr/>
              </p:nvPicPr>
              <p:blipFill>
                <a:blip r:embed="rId37"/>
                <a:stretch>
                  <a:fillRect/>
                </a:stretch>
              </p:blipFill>
              <p:spPr>
                <a:xfrm>
                  <a:off x="6484172" y="4508520"/>
                  <a:ext cx="26928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48F7972D-5DAC-47CE-829F-2BDBDDC1FE62}"/>
                    </a:ext>
                  </a:extLst>
                </p14:cNvPr>
                <p14:cNvContentPartPr/>
                <p14:nvPr/>
              </p14:nvContentPartPr>
              <p14:xfrm>
                <a:off x="6413972" y="4733160"/>
                <a:ext cx="477000" cy="226080"/>
              </p14:xfrm>
            </p:contentPart>
          </mc:Choice>
          <mc:Fallback>
            <p:pic>
              <p:nvPicPr>
                <p:cNvPr id="24" name="Ink 23">
                  <a:extLst>
                    <a:ext uri="{FF2B5EF4-FFF2-40B4-BE49-F238E27FC236}">
                      <a16:creationId xmlns:a16="http://schemas.microsoft.com/office/drawing/2014/main" id="{48F7972D-5DAC-47CE-829F-2BDBDDC1FE62}"/>
                    </a:ext>
                  </a:extLst>
                </p:cNvPr>
                <p:cNvPicPr/>
                <p:nvPr/>
              </p:nvPicPr>
              <p:blipFill>
                <a:blip r:embed="rId39"/>
                <a:stretch>
                  <a:fillRect/>
                </a:stretch>
              </p:blipFill>
              <p:spPr>
                <a:xfrm>
                  <a:off x="6404972" y="4724520"/>
                  <a:ext cx="4946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AA939584-12DF-4DF6-8BAF-47995F8E7D58}"/>
                    </a:ext>
                  </a:extLst>
                </p14:cNvPr>
                <p14:cNvContentPartPr/>
                <p14:nvPr/>
              </p14:nvContentPartPr>
              <p14:xfrm>
                <a:off x="6925172" y="4830000"/>
                <a:ext cx="426600" cy="140040"/>
              </p14:xfrm>
            </p:contentPart>
          </mc:Choice>
          <mc:Fallback>
            <p:pic>
              <p:nvPicPr>
                <p:cNvPr id="25" name="Ink 24">
                  <a:extLst>
                    <a:ext uri="{FF2B5EF4-FFF2-40B4-BE49-F238E27FC236}">
                      <a16:creationId xmlns:a16="http://schemas.microsoft.com/office/drawing/2014/main" id="{AA939584-12DF-4DF6-8BAF-47995F8E7D58}"/>
                    </a:ext>
                  </a:extLst>
                </p:cNvPr>
                <p:cNvPicPr/>
                <p:nvPr/>
              </p:nvPicPr>
              <p:blipFill>
                <a:blip r:embed="rId41"/>
                <a:stretch>
                  <a:fillRect/>
                </a:stretch>
              </p:blipFill>
              <p:spPr>
                <a:xfrm>
                  <a:off x="6916172" y="4821360"/>
                  <a:ext cx="4442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18A8A5FF-DC0C-468E-9B95-5432E86C03DE}"/>
                    </a:ext>
                  </a:extLst>
                </p14:cNvPr>
                <p14:cNvContentPartPr/>
                <p14:nvPr/>
              </p14:nvContentPartPr>
              <p14:xfrm>
                <a:off x="7432772" y="4942320"/>
                <a:ext cx="2520" cy="4320"/>
              </p14:xfrm>
            </p:contentPart>
          </mc:Choice>
          <mc:Fallback>
            <p:pic>
              <p:nvPicPr>
                <p:cNvPr id="26" name="Ink 25">
                  <a:extLst>
                    <a:ext uri="{FF2B5EF4-FFF2-40B4-BE49-F238E27FC236}">
                      <a16:creationId xmlns:a16="http://schemas.microsoft.com/office/drawing/2014/main" id="{18A8A5FF-DC0C-468E-9B95-5432E86C03DE}"/>
                    </a:ext>
                  </a:extLst>
                </p:cNvPr>
                <p:cNvPicPr/>
                <p:nvPr/>
              </p:nvPicPr>
              <p:blipFill>
                <a:blip r:embed="rId43"/>
                <a:stretch>
                  <a:fillRect/>
                </a:stretch>
              </p:blipFill>
              <p:spPr>
                <a:xfrm>
                  <a:off x="7424132" y="4933320"/>
                  <a:ext cx="201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89EF1FEC-B3EB-47C5-B2C1-FF2C1CE85752}"/>
                    </a:ext>
                  </a:extLst>
                </p14:cNvPr>
                <p14:cNvContentPartPr/>
                <p14:nvPr/>
              </p14:nvContentPartPr>
              <p14:xfrm>
                <a:off x="7190492" y="4788600"/>
                <a:ext cx="242640" cy="237600"/>
              </p14:xfrm>
            </p:contentPart>
          </mc:Choice>
          <mc:Fallback>
            <p:pic>
              <p:nvPicPr>
                <p:cNvPr id="28" name="Ink 27">
                  <a:extLst>
                    <a:ext uri="{FF2B5EF4-FFF2-40B4-BE49-F238E27FC236}">
                      <a16:creationId xmlns:a16="http://schemas.microsoft.com/office/drawing/2014/main" id="{89EF1FEC-B3EB-47C5-B2C1-FF2C1CE85752}"/>
                    </a:ext>
                  </a:extLst>
                </p:cNvPr>
                <p:cNvPicPr/>
                <p:nvPr/>
              </p:nvPicPr>
              <p:blipFill>
                <a:blip r:embed="rId45"/>
                <a:stretch>
                  <a:fillRect/>
                </a:stretch>
              </p:blipFill>
              <p:spPr>
                <a:xfrm>
                  <a:off x="7181852" y="4779960"/>
                  <a:ext cx="2602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6CD86B24-540E-4F80-8290-8C4E0E7F7470}"/>
                    </a:ext>
                  </a:extLst>
                </p14:cNvPr>
                <p14:cNvContentPartPr/>
                <p14:nvPr/>
              </p14:nvContentPartPr>
              <p14:xfrm>
                <a:off x="7516652" y="5050320"/>
                <a:ext cx="360" cy="360"/>
              </p14:xfrm>
            </p:contentPart>
          </mc:Choice>
          <mc:Fallback>
            <p:pic>
              <p:nvPicPr>
                <p:cNvPr id="29" name="Ink 28">
                  <a:extLst>
                    <a:ext uri="{FF2B5EF4-FFF2-40B4-BE49-F238E27FC236}">
                      <a16:creationId xmlns:a16="http://schemas.microsoft.com/office/drawing/2014/main" id="{6CD86B24-540E-4F80-8290-8C4E0E7F7470}"/>
                    </a:ext>
                  </a:extLst>
                </p:cNvPr>
                <p:cNvPicPr/>
                <p:nvPr/>
              </p:nvPicPr>
              <p:blipFill>
                <a:blip r:embed="rId29"/>
                <a:stretch>
                  <a:fillRect/>
                </a:stretch>
              </p:blipFill>
              <p:spPr>
                <a:xfrm>
                  <a:off x="7508012" y="5041320"/>
                  <a:ext cx="18000" cy="18000"/>
                </a:xfrm>
                <a:prstGeom prst="rect">
                  <a:avLst/>
                </a:prstGeom>
              </p:spPr>
            </p:pic>
          </mc:Fallback>
        </mc:AlternateContent>
      </p:grpSp>
      <p:grpSp>
        <p:nvGrpSpPr>
          <p:cNvPr id="49" name="Group 48">
            <a:extLst>
              <a:ext uri="{FF2B5EF4-FFF2-40B4-BE49-F238E27FC236}">
                <a16:creationId xmlns:a16="http://schemas.microsoft.com/office/drawing/2014/main" id="{2D24068B-BD93-4D6C-BB02-7D36836D06A0}"/>
              </a:ext>
            </a:extLst>
          </p:cNvPr>
          <p:cNvGrpSpPr/>
          <p:nvPr/>
        </p:nvGrpSpPr>
        <p:grpSpPr>
          <a:xfrm>
            <a:off x="8054492" y="3963120"/>
            <a:ext cx="1557720" cy="383040"/>
            <a:chOff x="8054492" y="3963120"/>
            <a:chExt cx="1557720" cy="383040"/>
          </a:xfrm>
        </p:grpSpPr>
        <mc:AlternateContent xmlns:mc="http://schemas.openxmlformats.org/markup-compatibility/2006">
          <mc:Choice xmlns:p14="http://schemas.microsoft.com/office/powerpoint/2010/main" Requires="p14">
            <p:contentPart p14:bwMode="auto" r:id="rId47">
              <p14:nvContentPartPr>
                <p14:cNvPr id="39" name="Ink 38">
                  <a:extLst>
                    <a:ext uri="{FF2B5EF4-FFF2-40B4-BE49-F238E27FC236}">
                      <a16:creationId xmlns:a16="http://schemas.microsoft.com/office/drawing/2014/main" id="{A704342E-5714-4B4E-89F7-4D4C06F9C2F6}"/>
                    </a:ext>
                  </a:extLst>
                </p14:cNvPr>
                <p14:cNvContentPartPr/>
                <p14:nvPr/>
              </p14:nvContentPartPr>
              <p14:xfrm>
                <a:off x="8054492" y="3983280"/>
                <a:ext cx="232920" cy="362880"/>
              </p14:xfrm>
            </p:contentPart>
          </mc:Choice>
          <mc:Fallback>
            <p:pic>
              <p:nvPicPr>
                <p:cNvPr id="39" name="Ink 38">
                  <a:extLst>
                    <a:ext uri="{FF2B5EF4-FFF2-40B4-BE49-F238E27FC236}">
                      <a16:creationId xmlns:a16="http://schemas.microsoft.com/office/drawing/2014/main" id="{A704342E-5714-4B4E-89F7-4D4C06F9C2F6}"/>
                    </a:ext>
                  </a:extLst>
                </p:cNvPr>
                <p:cNvPicPr/>
                <p:nvPr/>
              </p:nvPicPr>
              <p:blipFill>
                <a:blip r:embed="rId48"/>
                <a:stretch>
                  <a:fillRect/>
                </a:stretch>
              </p:blipFill>
              <p:spPr>
                <a:xfrm>
                  <a:off x="8045852" y="3974280"/>
                  <a:ext cx="25056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0" name="Ink 39">
                  <a:extLst>
                    <a:ext uri="{FF2B5EF4-FFF2-40B4-BE49-F238E27FC236}">
                      <a16:creationId xmlns:a16="http://schemas.microsoft.com/office/drawing/2014/main" id="{482B8F5E-7D38-4CBC-A433-58870AFB2A14}"/>
                    </a:ext>
                  </a:extLst>
                </p14:cNvPr>
                <p14:cNvContentPartPr/>
                <p14:nvPr/>
              </p14:nvContentPartPr>
              <p14:xfrm>
                <a:off x="8550572" y="4110720"/>
                <a:ext cx="203040" cy="214920"/>
              </p14:xfrm>
            </p:contentPart>
          </mc:Choice>
          <mc:Fallback>
            <p:pic>
              <p:nvPicPr>
                <p:cNvPr id="40" name="Ink 39">
                  <a:extLst>
                    <a:ext uri="{FF2B5EF4-FFF2-40B4-BE49-F238E27FC236}">
                      <a16:creationId xmlns:a16="http://schemas.microsoft.com/office/drawing/2014/main" id="{482B8F5E-7D38-4CBC-A433-58870AFB2A14}"/>
                    </a:ext>
                  </a:extLst>
                </p:cNvPr>
                <p:cNvPicPr/>
                <p:nvPr/>
              </p:nvPicPr>
              <p:blipFill>
                <a:blip r:embed="rId50"/>
                <a:stretch>
                  <a:fillRect/>
                </a:stretch>
              </p:blipFill>
              <p:spPr>
                <a:xfrm>
                  <a:off x="8541572" y="4101720"/>
                  <a:ext cx="2206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1" name="Ink 40">
                  <a:extLst>
                    <a:ext uri="{FF2B5EF4-FFF2-40B4-BE49-F238E27FC236}">
                      <a16:creationId xmlns:a16="http://schemas.microsoft.com/office/drawing/2014/main" id="{DFD23B3B-69C9-4F66-977A-F733C72AB6E1}"/>
                    </a:ext>
                  </a:extLst>
                </p14:cNvPr>
                <p14:cNvContentPartPr/>
                <p14:nvPr/>
              </p14:nvContentPartPr>
              <p14:xfrm>
                <a:off x="8533292" y="4101360"/>
                <a:ext cx="222480" cy="219600"/>
              </p14:xfrm>
            </p:contentPart>
          </mc:Choice>
          <mc:Fallback>
            <p:pic>
              <p:nvPicPr>
                <p:cNvPr id="41" name="Ink 40">
                  <a:extLst>
                    <a:ext uri="{FF2B5EF4-FFF2-40B4-BE49-F238E27FC236}">
                      <a16:creationId xmlns:a16="http://schemas.microsoft.com/office/drawing/2014/main" id="{DFD23B3B-69C9-4F66-977A-F733C72AB6E1}"/>
                    </a:ext>
                  </a:extLst>
                </p:cNvPr>
                <p:cNvPicPr/>
                <p:nvPr/>
              </p:nvPicPr>
              <p:blipFill>
                <a:blip r:embed="rId52"/>
                <a:stretch>
                  <a:fillRect/>
                </a:stretch>
              </p:blipFill>
              <p:spPr>
                <a:xfrm>
                  <a:off x="8524292" y="4092720"/>
                  <a:ext cx="2401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3" name="Ink 42">
                  <a:extLst>
                    <a:ext uri="{FF2B5EF4-FFF2-40B4-BE49-F238E27FC236}">
                      <a16:creationId xmlns:a16="http://schemas.microsoft.com/office/drawing/2014/main" id="{4A12EA57-8492-4E97-AA39-15DD6AC07358}"/>
                    </a:ext>
                  </a:extLst>
                </p14:cNvPr>
                <p14:cNvContentPartPr/>
                <p14:nvPr/>
              </p14:nvContentPartPr>
              <p14:xfrm>
                <a:off x="8468852" y="3963120"/>
                <a:ext cx="334440" cy="52920"/>
              </p14:xfrm>
            </p:contentPart>
          </mc:Choice>
          <mc:Fallback>
            <p:pic>
              <p:nvPicPr>
                <p:cNvPr id="43" name="Ink 42">
                  <a:extLst>
                    <a:ext uri="{FF2B5EF4-FFF2-40B4-BE49-F238E27FC236}">
                      <a16:creationId xmlns:a16="http://schemas.microsoft.com/office/drawing/2014/main" id="{4A12EA57-8492-4E97-AA39-15DD6AC07358}"/>
                    </a:ext>
                  </a:extLst>
                </p:cNvPr>
                <p:cNvPicPr/>
                <p:nvPr/>
              </p:nvPicPr>
              <p:blipFill>
                <a:blip r:embed="rId54"/>
                <a:stretch>
                  <a:fillRect/>
                </a:stretch>
              </p:blipFill>
              <p:spPr>
                <a:xfrm>
                  <a:off x="8460212" y="3954480"/>
                  <a:ext cx="35208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4" name="Ink 43">
                  <a:extLst>
                    <a:ext uri="{FF2B5EF4-FFF2-40B4-BE49-F238E27FC236}">
                      <a16:creationId xmlns:a16="http://schemas.microsoft.com/office/drawing/2014/main" id="{0611C2F8-2CCC-438D-BB1D-7968BF8F46AE}"/>
                    </a:ext>
                  </a:extLst>
                </p14:cNvPr>
                <p14:cNvContentPartPr/>
                <p14:nvPr/>
              </p14:nvContentPartPr>
              <p14:xfrm>
                <a:off x="8935052" y="4175880"/>
                <a:ext cx="178560" cy="7560"/>
              </p14:xfrm>
            </p:contentPart>
          </mc:Choice>
          <mc:Fallback>
            <p:pic>
              <p:nvPicPr>
                <p:cNvPr id="44" name="Ink 43">
                  <a:extLst>
                    <a:ext uri="{FF2B5EF4-FFF2-40B4-BE49-F238E27FC236}">
                      <a16:creationId xmlns:a16="http://schemas.microsoft.com/office/drawing/2014/main" id="{0611C2F8-2CCC-438D-BB1D-7968BF8F46AE}"/>
                    </a:ext>
                  </a:extLst>
                </p:cNvPr>
                <p:cNvPicPr/>
                <p:nvPr/>
              </p:nvPicPr>
              <p:blipFill>
                <a:blip r:embed="rId56"/>
                <a:stretch>
                  <a:fillRect/>
                </a:stretch>
              </p:blipFill>
              <p:spPr>
                <a:xfrm>
                  <a:off x="8926412" y="4166880"/>
                  <a:ext cx="1962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5" name="Ink 44">
                  <a:extLst>
                    <a:ext uri="{FF2B5EF4-FFF2-40B4-BE49-F238E27FC236}">
                      <a16:creationId xmlns:a16="http://schemas.microsoft.com/office/drawing/2014/main" id="{5456C461-6F0C-4BBF-A5EB-96C5080895A8}"/>
                    </a:ext>
                  </a:extLst>
                </p14:cNvPr>
                <p14:cNvContentPartPr/>
                <p14:nvPr/>
              </p14:nvContentPartPr>
              <p14:xfrm>
                <a:off x="8936492" y="4183080"/>
                <a:ext cx="360" cy="360"/>
              </p14:xfrm>
            </p:contentPart>
          </mc:Choice>
          <mc:Fallback>
            <p:pic>
              <p:nvPicPr>
                <p:cNvPr id="45" name="Ink 44">
                  <a:extLst>
                    <a:ext uri="{FF2B5EF4-FFF2-40B4-BE49-F238E27FC236}">
                      <a16:creationId xmlns:a16="http://schemas.microsoft.com/office/drawing/2014/main" id="{5456C461-6F0C-4BBF-A5EB-96C5080895A8}"/>
                    </a:ext>
                  </a:extLst>
                </p:cNvPr>
                <p:cNvPicPr/>
                <p:nvPr/>
              </p:nvPicPr>
              <p:blipFill>
                <a:blip r:embed="rId29"/>
                <a:stretch>
                  <a:fillRect/>
                </a:stretch>
              </p:blipFill>
              <p:spPr>
                <a:xfrm>
                  <a:off x="8927852" y="41740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C8492226-7D8A-43EF-9077-2FE083971D80}"/>
                    </a:ext>
                  </a:extLst>
                </p14:cNvPr>
                <p14:cNvContentPartPr/>
                <p14:nvPr/>
              </p14:nvContentPartPr>
              <p14:xfrm>
                <a:off x="8898332" y="4183080"/>
                <a:ext cx="217800" cy="69120"/>
              </p14:xfrm>
            </p:contentPart>
          </mc:Choice>
          <mc:Fallback>
            <p:pic>
              <p:nvPicPr>
                <p:cNvPr id="46" name="Ink 45">
                  <a:extLst>
                    <a:ext uri="{FF2B5EF4-FFF2-40B4-BE49-F238E27FC236}">
                      <a16:creationId xmlns:a16="http://schemas.microsoft.com/office/drawing/2014/main" id="{C8492226-7D8A-43EF-9077-2FE083971D80}"/>
                    </a:ext>
                  </a:extLst>
                </p:cNvPr>
                <p:cNvPicPr/>
                <p:nvPr/>
              </p:nvPicPr>
              <p:blipFill>
                <a:blip r:embed="rId59"/>
                <a:stretch>
                  <a:fillRect/>
                </a:stretch>
              </p:blipFill>
              <p:spPr>
                <a:xfrm>
                  <a:off x="8889332" y="4174080"/>
                  <a:ext cx="2354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EF83D04A-C0AE-4009-BB11-014F897B1457}"/>
                    </a:ext>
                  </a:extLst>
                </p14:cNvPr>
                <p14:cNvContentPartPr/>
                <p14:nvPr/>
              </p14:nvContentPartPr>
              <p14:xfrm>
                <a:off x="9233492" y="4079040"/>
                <a:ext cx="72720" cy="237600"/>
              </p14:xfrm>
            </p:contentPart>
          </mc:Choice>
          <mc:Fallback>
            <p:pic>
              <p:nvPicPr>
                <p:cNvPr id="47" name="Ink 46">
                  <a:extLst>
                    <a:ext uri="{FF2B5EF4-FFF2-40B4-BE49-F238E27FC236}">
                      <a16:creationId xmlns:a16="http://schemas.microsoft.com/office/drawing/2014/main" id="{EF83D04A-C0AE-4009-BB11-014F897B1457}"/>
                    </a:ext>
                  </a:extLst>
                </p:cNvPr>
                <p:cNvPicPr/>
                <p:nvPr/>
              </p:nvPicPr>
              <p:blipFill>
                <a:blip r:embed="rId61"/>
                <a:stretch>
                  <a:fillRect/>
                </a:stretch>
              </p:blipFill>
              <p:spPr>
                <a:xfrm>
                  <a:off x="9224492" y="4070400"/>
                  <a:ext cx="903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D087A622-62E0-4D69-A937-332181F8F00C}"/>
                    </a:ext>
                  </a:extLst>
                </p14:cNvPr>
                <p14:cNvContentPartPr/>
                <p14:nvPr/>
              </p14:nvContentPartPr>
              <p14:xfrm>
                <a:off x="9406292" y="4039440"/>
                <a:ext cx="205920" cy="245160"/>
              </p14:xfrm>
            </p:contentPart>
          </mc:Choice>
          <mc:Fallback>
            <p:pic>
              <p:nvPicPr>
                <p:cNvPr id="48" name="Ink 47">
                  <a:extLst>
                    <a:ext uri="{FF2B5EF4-FFF2-40B4-BE49-F238E27FC236}">
                      <a16:creationId xmlns:a16="http://schemas.microsoft.com/office/drawing/2014/main" id="{D087A622-62E0-4D69-A937-332181F8F00C}"/>
                    </a:ext>
                  </a:extLst>
                </p:cNvPr>
                <p:cNvPicPr/>
                <p:nvPr/>
              </p:nvPicPr>
              <p:blipFill>
                <a:blip r:embed="rId63"/>
                <a:stretch>
                  <a:fillRect/>
                </a:stretch>
              </p:blipFill>
              <p:spPr>
                <a:xfrm>
                  <a:off x="9397292" y="4030800"/>
                  <a:ext cx="223560" cy="262800"/>
                </a:xfrm>
                <a:prstGeom prst="rect">
                  <a:avLst/>
                </a:prstGeom>
              </p:spPr>
            </p:pic>
          </mc:Fallback>
        </mc:AlternateContent>
      </p:grpSp>
      <p:grpSp>
        <p:nvGrpSpPr>
          <p:cNvPr id="66" name="Group 65">
            <a:extLst>
              <a:ext uri="{FF2B5EF4-FFF2-40B4-BE49-F238E27FC236}">
                <a16:creationId xmlns:a16="http://schemas.microsoft.com/office/drawing/2014/main" id="{FBF443E7-BF4F-4445-9136-3F54B658FCAC}"/>
              </a:ext>
            </a:extLst>
          </p:cNvPr>
          <p:cNvGrpSpPr/>
          <p:nvPr/>
        </p:nvGrpSpPr>
        <p:grpSpPr>
          <a:xfrm>
            <a:off x="8060252" y="4622280"/>
            <a:ext cx="1678680" cy="404640"/>
            <a:chOff x="8060252" y="4622280"/>
            <a:chExt cx="1678680" cy="404640"/>
          </a:xfrm>
        </p:grpSpPr>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4D15EF57-0079-437C-8D21-ADE276493D10}"/>
                    </a:ext>
                  </a:extLst>
                </p14:cNvPr>
                <p14:cNvContentPartPr/>
                <p14:nvPr/>
              </p14:nvContentPartPr>
              <p14:xfrm>
                <a:off x="8060252" y="4622280"/>
                <a:ext cx="337680" cy="353160"/>
              </p14:xfrm>
            </p:contentPart>
          </mc:Choice>
          <mc:Fallback>
            <p:pic>
              <p:nvPicPr>
                <p:cNvPr id="50" name="Ink 49">
                  <a:extLst>
                    <a:ext uri="{FF2B5EF4-FFF2-40B4-BE49-F238E27FC236}">
                      <a16:creationId xmlns:a16="http://schemas.microsoft.com/office/drawing/2014/main" id="{4D15EF57-0079-437C-8D21-ADE276493D10}"/>
                    </a:ext>
                  </a:extLst>
                </p:cNvPr>
                <p:cNvPicPr/>
                <p:nvPr/>
              </p:nvPicPr>
              <p:blipFill>
                <a:blip r:embed="rId65"/>
                <a:stretch>
                  <a:fillRect/>
                </a:stretch>
              </p:blipFill>
              <p:spPr>
                <a:xfrm>
                  <a:off x="8051252" y="4613280"/>
                  <a:ext cx="3553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Ink 50">
                  <a:extLst>
                    <a:ext uri="{FF2B5EF4-FFF2-40B4-BE49-F238E27FC236}">
                      <a16:creationId xmlns:a16="http://schemas.microsoft.com/office/drawing/2014/main" id="{6F4DCEBD-D6E0-4A30-A645-6ECAE3F9C58C}"/>
                    </a:ext>
                  </a:extLst>
                </p14:cNvPr>
                <p14:cNvContentPartPr/>
                <p14:nvPr/>
              </p14:nvContentPartPr>
              <p14:xfrm>
                <a:off x="8579012" y="4733160"/>
                <a:ext cx="195480" cy="201960"/>
              </p14:xfrm>
            </p:contentPart>
          </mc:Choice>
          <mc:Fallback>
            <p:pic>
              <p:nvPicPr>
                <p:cNvPr id="51" name="Ink 50">
                  <a:extLst>
                    <a:ext uri="{FF2B5EF4-FFF2-40B4-BE49-F238E27FC236}">
                      <a16:creationId xmlns:a16="http://schemas.microsoft.com/office/drawing/2014/main" id="{6F4DCEBD-D6E0-4A30-A645-6ECAE3F9C58C}"/>
                    </a:ext>
                  </a:extLst>
                </p:cNvPr>
                <p:cNvPicPr/>
                <p:nvPr/>
              </p:nvPicPr>
              <p:blipFill>
                <a:blip r:embed="rId67"/>
                <a:stretch>
                  <a:fillRect/>
                </a:stretch>
              </p:blipFill>
              <p:spPr>
                <a:xfrm>
                  <a:off x="8570012" y="4724520"/>
                  <a:ext cx="2131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B5536858-703B-4C80-9400-D92CCC4B6D9C}"/>
                    </a:ext>
                  </a:extLst>
                </p14:cNvPr>
                <p14:cNvContentPartPr/>
                <p14:nvPr/>
              </p14:nvContentPartPr>
              <p14:xfrm>
                <a:off x="8644532" y="4750440"/>
                <a:ext cx="138600" cy="276480"/>
              </p14:xfrm>
            </p:contentPart>
          </mc:Choice>
          <mc:Fallback>
            <p:pic>
              <p:nvPicPr>
                <p:cNvPr id="52" name="Ink 51">
                  <a:extLst>
                    <a:ext uri="{FF2B5EF4-FFF2-40B4-BE49-F238E27FC236}">
                      <a16:creationId xmlns:a16="http://schemas.microsoft.com/office/drawing/2014/main" id="{B5536858-703B-4C80-9400-D92CCC4B6D9C}"/>
                    </a:ext>
                  </a:extLst>
                </p:cNvPr>
                <p:cNvPicPr/>
                <p:nvPr/>
              </p:nvPicPr>
              <p:blipFill>
                <a:blip r:embed="rId69"/>
                <a:stretch>
                  <a:fillRect/>
                </a:stretch>
              </p:blipFill>
              <p:spPr>
                <a:xfrm>
                  <a:off x="8635532" y="4741800"/>
                  <a:ext cx="1562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20521DD3-AE11-44EC-94A1-66DAA1AB0BB7}"/>
                    </a:ext>
                  </a:extLst>
                </p14:cNvPr>
                <p14:cNvContentPartPr/>
                <p14:nvPr/>
              </p14:nvContentPartPr>
              <p14:xfrm>
                <a:off x="8494052" y="4644600"/>
                <a:ext cx="332280" cy="29880"/>
              </p14:xfrm>
            </p:contentPart>
          </mc:Choice>
          <mc:Fallback>
            <p:pic>
              <p:nvPicPr>
                <p:cNvPr id="53" name="Ink 52">
                  <a:extLst>
                    <a:ext uri="{FF2B5EF4-FFF2-40B4-BE49-F238E27FC236}">
                      <a16:creationId xmlns:a16="http://schemas.microsoft.com/office/drawing/2014/main" id="{20521DD3-AE11-44EC-94A1-66DAA1AB0BB7}"/>
                    </a:ext>
                  </a:extLst>
                </p:cNvPr>
                <p:cNvPicPr/>
                <p:nvPr/>
              </p:nvPicPr>
              <p:blipFill>
                <a:blip r:embed="rId71"/>
                <a:stretch>
                  <a:fillRect/>
                </a:stretch>
              </p:blipFill>
              <p:spPr>
                <a:xfrm>
                  <a:off x="8485412" y="4635600"/>
                  <a:ext cx="3499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28F462F3-1E3A-4635-94C8-C918162730BA}"/>
                    </a:ext>
                  </a:extLst>
                </p14:cNvPr>
                <p14:cNvContentPartPr/>
                <p14:nvPr/>
              </p14:nvContentPartPr>
              <p14:xfrm>
                <a:off x="8898332" y="4769880"/>
                <a:ext cx="194400" cy="19800"/>
              </p14:xfrm>
            </p:contentPart>
          </mc:Choice>
          <mc:Fallback>
            <p:pic>
              <p:nvPicPr>
                <p:cNvPr id="54" name="Ink 53">
                  <a:extLst>
                    <a:ext uri="{FF2B5EF4-FFF2-40B4-BE49-F238E27FC236}">
                      <a16:creationId xmlns:a16="http://schemas.microsoft.com/office/drawing/2014/main" id="{28F462F3-1E3A-4635-94C8-C918162730BA}"/>
                    </a:ext>
                  </a:extLst>
                </p:cNvPr>
                <p:cNvPicPr/>
                <p:nvPr/>
              </p:nvPicPr>
              <p:blipFill>
                <a:blip r:embed="rId73"/>
                <a:stretch>
                  <a:fillRect/>
                </a:stretch>
              </p:blipFill>
              <p:spPr>
                <a:xfrm>
                  <a:off x="8889332" y="4761240"/>
                  <a:ext cx="2120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Ink 54">
                  <a:extLst>
                    <a:ext uri="{FF2B5EF4-FFF2-40B4-BE49-F238E27FC236}">
                      <a16:creationId xmlns:a16="http://schemas.microsoft.com/office/drawing/2014/main" id="{6F753663-4950-4038-99AB-754D637E75D8}"/>
                    </a:ext>
                  </a:extLst>
                </p14:cNvPr>
                <p14:cNvContentPartPr/>
                <p14:nvPr/>
              </p14:nvContentPartPr>
              <p14:xfrm>
                <a:off x="8934332" y="4885080"/>
                <a:ext cx="140760" cy="7560"/>
              </p14:xfrm>
            </p:contentPart>
          </mc:Choice>
          <mc:Fallback>
            <p:pic>
              <p:nvPicPr>
                <p:cNvPr id="55" name="Ink 54">
                  <a:extLst>
                    <a:ext uri="{FF2B5EF4-FFF2-40B4-BE49-F238E27FC236}">
                      <a16:creationId xmlns:a16="http://schemas.microsoft.com/office/drawing/2014/main" id="{6F753663-4950-4038-99AB-754D637E75D8}"/>
                    </a:ext>
                  </a:extLst>
                </p:cNvPr>
                <p:cNvPicPr/>
                <p:nvPr/>
              </p:nvPicPr>
              <p:blipFill>
                <a:blip r:embed="rId75"/>
                <a:stretch>
                  <a:fillRect/>
                </a:stretch>
              </p:blipFill>
              <p:spPr>
                <a:xfrm>
                  <a:off x="8925692" y="4876440"/>
                  <a:ext cx="1584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D7873C6B-7123-4EFB-B87E-11BC20601F58}"/>
                    </a:ext>
                  </a:extLst>
                </p14:cNvPr>
                <p14:cNvContentPartPr/>
                <p14:nvPr/>
              </p14:nvContentPartPr>
              <p14:xfrm>
                <a:off x="9181292" y="4692480"/>
                <a:ext cx="323280" cy="314640"/>
              </p14:xfrm>
            </p:contentPart>
          </mc:Choice>
          <mc:Fallback>
            <p:pic>
              <p:nvPicPr>
                <p:cNvPr id="56" name="Ink 55">
                  <a:extLst>
                    <a:ext uri="{FF2B5EF4-FFF2-40B4-BE49-F238E27FC236}">
                      <a16:creationId xmlns:a16="http://schemas.microsoft.com/office/drawing/2014/main" id="{D7873C6B-7123-4EFB-B87E-11BC20601F58}"/>
                    </a:ext>
                  </a:extLst>
                </p:cNvPr>
                <p:cNvPicPr/>
                <p:nvPr/>
              </p:nvPicPr>
              <p:blipFill>
                <a:blip r:embed="rId77"/>
                <a:stretch>
                  <a:fillRect/>
                </a:stretch>
              </p:blipFill>
              <p:spPr>
                <a:xfrm>
                  <a:off x="9172292" y="4683480"/>
                  <a:ext cx="3409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2CBF22E7-80C2-4047-B19A-FBD60A38B3E9}"/>
                    </a:ext>
                  </a:extLst>
                </p14:cNvPr>
                <p14:cNvContentPartPr/>
                <p14:nvPr/>
              </p14:nvContentPartPr>
              <p14:xfrm>
                <a:off x="9554972" y="4683840"/>
                <a:ext cx="183960" cy="250560"/>
              </p14:xfrm>
            </p:contentPart>
          </mc:Choice>
          <mc:Fallback>
            <p:pic>
              <p:nvPicPr>
                <p:cNvPr id="57" name="Ink 56">
                  <a:extLst>
                    <a:ext uri="{FF2B5EF4-FFF2-40B4-BE49-F238E27FC236}">
                      <a16:creationId xmlns:a16="http://schemas.microsoft.com/office/drawing/2014/main" id="{2CBF22E7-80C2-4047-B19A-FBD60A38B3E9}"/>
                    </a:ext>
                  </a:extLst>
                </p:cNvPr>
                <p:cNvPicPr/>
                <p:nvPr/>
              </p:nvPicPr>
              <p:blipFill>
                <a:blip r:embed="rId79"/>
                <a:stretch>
                  <a:fillRect/>
                </a:stretch>
              </p:blipFill>
              <p:spPr>
                <a:xfrm>
                  <a:off x="9545972" y="4675200"/>
                  <a:ext cx="2016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5EC2B63B-3199-4290-872E-0D2A5BE43C9D}"/>
                    </a:ext>
                  </a:extLst>
                </p14:cNvPr>
                <p14:cNvContentPartPr/>
                <p14:nvPr/>
              </p14:nvContentPartPr>
              <p14:xfrm>
                <a:off x="9536612" y="4848360"/>
                <a:ext cx="177120" cy="18720"/>
              </p14:xfrm>
            </p:contentPart>
          </mc:Choice>
          <mc:Fallback>
            <p:pic>
              <p:nvPicPr>
                <p:cNvPr id="58" name="Ink 57">
                  <a:extLst>
                    <a:ext uri="{FF2B5EF4-FFF2-40B4-BE49-F238E27FC236}">
                      <a16:creationId xmlns:a16="http://schemas.microsoft.com/office/drawing/2014/main" id="{5EC2B63B-3199-4290-872E-0D2A5BE43C9D}"/>
                    </a:ext>
                  </a:extLst>
                </p:cNvPr>
                <p:cNvPicPr/>
                <p:nvPr/>
              </p:nvPicPr>
              <p:blipFill>
                <a:blip r:embed="rId81"/>
                <a:stretch>
                  <a:fillRect/>
                </a:stretch>
              </p:blipFill>
              <p:spPr>
                <a:xfrm>
                  <a:off x="9527972" y="4839720"/>
                  <a:ext cx="194760" cy="36360"/>
                </a:xfrm>
                <a:prstGeom prst="rect">
                  <a:avLst/>
                </a:prstGeom>
              </p:spPr>
            </p:pic>
          </mc:Fallback>
        </mc:AlternateContent>
      </p:grpSp>
      <p:grpSp>
        <p:nvGrpSpPr>
          <p:cNvPr id="69" name="Group 68">
            <a:extLst>
              <a:ext uri="{FF2B5EF4-FFF2-40B4-BE49-F238E27FC236}">
                <a16:creationId xmlns:a16="http://schemas.microsoft.com/office/drawing/2014/main" id="{C4234B36-361E-4708-A34C-FDB7B98EF555}"/>
              </a:ext>
            </a:extLst>
          </p:cNvPr>
          <p:cNvGrpSpPr/>
          <p:nvPr/>
        </p:nvGrpSpPr>
        <p:grpSpPr>
          <a:xfrm>
            <a:off x="8032532" y="5378280"/>
            <a:ext cx="1813320" cy="450720"/>
            <a:chOff x="8032532" y="5378280"/>
            <a:chExt cx="1813320" cy="450720"/>
          </a:xfrm>
        </p:grpSpPr>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498E1D70-23D5-4F27-BAF7-2DAAF70B16B2}"/>
                    </a:ext>
                  </a:extLst>
                </p14:cNvPr>
                <p14:cNvContentPartPr/>
                <p14:nvPr/>
              </p14:nvContentPartPr>
              <p14:xfrm>
                <a:off x="8032532" y="5412120"/>
                <a:ext cx="367920" cy="365400"/>
              </p14:xfrm>
            </p:contentPart>
          </mc:Choice>
          <mc:Fallback>
            <p:pic>
              <p:nvPicPr>
                <p:cNvPr id="59" name="Ink 58">
                  <a:extLst>
                    <a:ext uri="{FF2B5EF4-FFF2-40B4-BE49-F238E27FC236}">
                      <a16:creationId xmlns:a16="http://schemas.microsoft.com/office/drawing/2014/main" id="{498E1D70-23D5-4F27-BAF7-2DAAF70B16B2}"/>
                    </a:ext>
                  </a:extLst>
                </p:cNvPr>
                <p:cNvPicPr/>
                <p:nvPr/>
              </p:nvPicPr>
              <p:blipFill>
                <a:blip r:embed="rId83"/>
                <a:stretch>
                  <a:fillRect/>
                </a:stretch>
              </p:blipFill>
              <p:spPr>
                <a:xfrm>
                  <a:off x="8023892" y="5403120"/>
                  <a:ext cx="38556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85311619-3A0A-4245-B9F5-6C361A30FEF5}"/>
                    </a:ext>
                  </a:extLst>
                </p14:cNvPr>
                <p14:cNvContentPartPr/>
                <p14:nvPr/>
              </p14:nvContentPartPr>
              <p14:xfrm>
                <a:off x="8506292" y="5536320"/>
                <a:ext cx="169560" cy="177840"/>
              </p14:xfrm>
            </p:contentPart>
          </mc:Choice>
          <mc:Fallback>
            <p:pic>
              <p:nvPicPr>
                <p:cNvPr id="60" name="Ink 59">
                  <a:extLst>
                    <a:ext uri="{FF2B5EF4-FFF2-40B4-BE49-F238E27FC236}">
                      <a16:creationId xmlns:a16="http://schemas.microsoft.com/office/drawing/2014/main" id="{85311619-3A0A-4245-B9F5-6C361A30FEF5}"/>
                    </a:ext>
                  </a:extLst>
                </p:cNvPr>
                <p:cNvPicPr/>
                <p:nvPr/>
              </p:nvPicPr>
              <p:blipFill>
                <a:blip r:embed="rId85"/>
                <a:stretch>
                  <a:fillRect/>
                </a:stretch>
              </p:blipFill>
              <p:spPr>
                <a:xfrm>
                  <a:off x="8497652" y="5527320"/>
                  <a:ext cx="1872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DFECEE8F-1A56-4EBF-82E6-6D1DD73A039B}"/>
                    </a:ext>
                  </a:extLst>
                </p14:cNvPr>
                <p14:cNvContentPartPr/>
                <p14:nvPr/>
              </p14:nvContentPartPr>
              <p14:xfrm>
                <a:off x="8560652" y="5500320"/>
                <a:ext cx="154440" cy="328680"/>
              </p14:xfrm>
            </p:contentPart>
          </mc:Choice>
          <mc:Fallback>
            <p:pic>
              <p:nvPicPr>
                <p:cNvPr id="61" name="Ink 60">
                  <a:extLst>
                    <a:ext uri="{FF2B5EF4-FFF2-40B4-BE49-F238E27FC236}">
                      <a16:creationId xmlns:a16="http://schemas.microsoft.com/office/drawing/2014/main" id="{DFECEE8F-1A56-4EBF-82E6-6D1DD73A039B}"/>
                    </a:ext>
                  </a:extLst>
                </p:cNvPr>
                <p:cNvPicPr/>
                <p:nvPr/>
              </p:nvPicPr>
              <p:blipFill>
                <a:blip r:embed="rId87"/>
                <a:stretch>
                  <a:fillRect/>
                </a:stretch>
              </p:blipFill>
              <p:spPr>
                <a:xfrm>
                  <a:off x="8552012" y="5491320"/>
                  <a:ext cx="17208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0F2D03B8-8311-484C-AF0D-11F18096917D}"/>
                    </a:ext>
                  </a:extLst>
                </p14:cNvPr>
                <p14:cNvContentPartPr/>
                <p14:nvPr/>
              </p14:nvContentPartPr>
              <p14:xfrm>
                <a:off x="8413412" y="5396640"/>
                <a:ext cx="297000" cy="34920"/>
              </p14:xfrm>
            </p:contentPart>
          </mc:Choice>
          <mc:Fallback>
            <p:pic>
              <p:nvPicPr>
                <p:cNvPr id="62" name="Ink 61">
                  <a:extLst>
                    <a:ext uri="{FF2B5EF4-FFF2-40B4-BE49-F238E27FC236}">
                      <a16:creationId xmlns:a16="http://schemas.microsoft.com/office/drawing/2014/main" id="{0F2D03B8-8311-484C-AF0D-11F18096917D}"/>
                    </a:ext>
                  </a:extLst>
                </p:cNvPr>
                <p:cNvPicPr/>
                <p:nvPr/>
              </p:nvPicPr>
              <p:blipFill>
                <a:blip r:embed="rId89"/>
                <a:stretch>
                  <a:fillRect/>
                </a:stretch>
              </p:blipFill>
              <p:spPr>
                <a:xfrm>
                  <a:off x="8404772" y="5388000"/>
                  <a:ext cx="3146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44DDC5DB-DBD3-41A0-8FC5-3AC4856236C1}"/>
                    </a:ext>
                  </a:extLst>
                </p14:cNvPr>
                <p14:cNvContentPartPr/>
                <p14:nvPr/>
              </p14:nvContentPartPr>
              <p14:xfrm>
                <a:off x="8922812" y="5588520"/>
                <a:ext cx="89280" cy="4320"/>
              </p14:xfrm>
            </p:contentPart>
          </mc:Choice>
          <mc:Fallback>
            <p:pic>
              <p:nvPicPr>
                <p:cNvPr id="63" name="Ink 62">
                  <a:extLst>
                    <a:ext uri="{FF2B5EF4-FFF2-40B4-BE49-F238E27FC236}">
                      <a16:creationId xmlns:a16="http://schemas.microsoft.com/office/drawing/2014/main" id="{44DDC5DB-DBD3-41A0-8FC5-3AC4856236C1}"/>
                    </a:ext>
                  </a:extLst>
                </p:cNvPr>
                <p:cNvPicPr/>
                <p:nvPr/>
              </p:nvPicPr>
              <p:blipFill>
                <a:blip r:embed="rId91"/>
                <a:stretch>
                  <a:fillRect/>
                </a:stretch>
              </p:blipFill>
              <p:spPr>
                <a:xfrm>
                  <a:off x="8913812" y="5579880"/>
                  <a:ext cx="1069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A9BC6985-340B-4149-9E2A-3BC465A3626D}"/>
                    </a:ext>
                  </a:extLst>
                </p14:cNvPr>
                <p14:cNvContentPartPr/>
                <p14:nvPr/>
              </p14:nvContentPartPr>
              <p14:xfrm>
                <a:off x="8898332" y="5677800"/>
                <a:ext cx="130680" cy="1440"/>
              </p14:xfrm>
            </p:contentPart>
          </mc:Choice>
          <mc:Fallback>
            <p:pic>
              <p:nvPicPr>
                <p:cNvPr id="64" name="Ink 63">
                  <a:extLst>
                    <a:ext uri="{FF2B5EF4-FFF2-40B4-BE49-F238E27FC236}">
                      <a16:creationId xmlns:a16="http://schemas.microsoft.com/office/drawing/2014/main" id="{A9BC6985-340B-4149-9E2A-3BC465A3626D}"/>
                    </a:ext>
                  </a:extLst>
                </p:cNvPr>
                <p:cNvPicPr/>
                <p:nvPr/>
              </p:nvPicPr>
              <p:blipFill>
                <a:blip r:embed="rId93"/>
                <a:stretch>
                  <a:fillRect/>
                </a:stretch>
              </p:blipFill>
              <p:spPr>
                <a:xfrm>
                  <a:off x="8889332" y="5669160"/>
                  <a:ext cx="1483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7" name="Ink 66">
                  <a:extLst>
                    <a:ext uri="{FF2B5EF4-FFF2-40B4-BE49-F238E27FC236}">
                      <a16:creationId xmlns:a16="http://schemas.microsoft.com/office/drawing/2014/main" id="{1B222BFA-D906-4F47-BC89-962DA72B5E7F}"/>
                    </a:ext>
                  </a:extLst>
                </p14:cNvPr>
                <p14:cNvContentPartPr/>
                <p14:nvPr/>
              </p14:nvContentPartPr>
              <p14:xfrm>
                <a:off x="9205772" y="5413920"/>
                <a:ext cx="232200" cy="293760"/>
              </p14:xfrm>
            </p:contentPart>
          </mc:Choice>
          <mc:Fallback>
            <p:pic>
              <p:nvPicPr>
                <p:cNvPr id="67" name="Ink 66">
                  <a:extLst>
                    <a:ext uri="{FF2B5EF4-FFF2-40B4-BE49-F238E27FC236}">
                      <a16:creationId xmlns:a16="http://schemas.microsoft.com/office/drawing/2014/main" id="{1B222BFA-D906-4F47-BC89-962DA72B5E7F}"/>
                    </a:ext>
                  </a:extLst>
                </p:cNvPr>
                <p:cNvPicPr/>
                <p:nvPr/>
              </p:nvPicPr>
              <p:blipFill>
                <a:blip r:embed="rId95"/>
                <a:stretch>
                  <a:fillRect/>
                </a:stretch>
              </p:blipFill>
              <p:spPr>
                <a:xfrm>
                  <a:off x="9196772" y="5405280"/>
                  <a:ext cx="2498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8" name="Ink 67">
                  <a:extLst>
                    <a:ext uri="{FF2B5EF4-FFF2-40B4-BE49-F238E27FC236}">
                      <a16:creationId xmlns:a16="http://schemas.microsoft.com/office/drawing/2014/main" id="{F5003C9A-BAC1-4DEF-B0AF-D4DF8BAF869A}"/>
                    </a:ext>
                  </a:extLst>
                </p14:cNvPr>
                <p14:cNvContentPartPr/>
                <p14:nvPr/>
              </p14:nvContentPartPr>
              <p14:xfrm>
                <a:off x="9536612" y="5378280"/>
                <a:ext cx="309240" cy="343800"/>
              </p14:xfrm>
            </p:contentPart>
          </mc:Choice>
          <mc:Fallback>
            <p:pic>
              <p:nvPicPr>
                <p:cNvPr id="68" name="Ink 67">
                  <a:extLst>
                    <a:ext uri="{FF2B5EF4-FFF2-40B4-BE49-F238E27FC236}">
                      <a16:creationId xmlns:a16="http://schemas.microsoft.com/office/drawing/2014/main" id="{F5003C9A-BAC1-4DEF-B0AF-D4DF8BAF869A}"/>
                    </a:ext>
                  </a:extLst>
                </p:cNvPr>
                <p:cNvPicPr/>
                <p:nvPr/>
              </p:nvPicPr>
              <p:blipFill>
                <a:blip r:embed="rId97"/>
                <a:stretch>
                  <a:fillRect/>
                </a:stretch>
              </p:blipFill>
              <p:spPr>
                <a:xfrm>
                  <a:off x="9527972" y="5369640"/>
                  <a:ext cx="326880" cy="361440"/>
                </a:xfrm>
                <a:prstGeom prst="rect">
                  <a:avLst/>
                </a:prstGeom>
              </p:spPr>
            </p:pic>
          </mc:Fallback>
        </mc:AlternateContent>
      </p:grpSp>
      <p:grpSp>
        <p:nvGrpSpPr>
          <p:cNvPr id="79" name="Group 78">
            <a:extLst>
              <a:ext uri="{FF2B5EF4-FFF2-40B4-BE49-F238E27FC236}">
                <a16:creationId xmlns:a16="http://schemas.microsoft.com/office/drawing/2014/main" id="{5BE3AB6E-9E0D-4A19-A652-880164C85913}"/>
              </a:ext>
            </a:extLst>
          </p:cNvPr>
          <p:cNvGrpSpPr/>
          <p:nvPr/>
        </p:nvGrpSpPr>
        <p:grpSpPr>
          <a:xfrm>
            <a:off x="10062212" y="4021440"/>
            <a:ext cx="1194840" cy="338760"/>
            <a:chOff x="10062212" y="4021440"/>
            <a:chExt cx="1194840" cy="338760"/>
          </a:xfrm>
        </p:grpSpPr>
        <mc:AlternateContent xmlns:mc="http://schemas.openxmlformats.org/markup-compatibility/2006">
          <mc:Choice xmlns:p14="http://schemas.microsoft.com/office/powerpoint/2010/main" Requires="p14">
            <p:contentPart p14:bwMode="auto" r:id="rId98">
              <p14:nvContentPartPr>
                <p14:cNvPr id="70" name="Ink 69">
                  <a:extLst>
                    <a:ext uri="{FF2B5EF4-FFF2-40B4-BE49-F238E27FC236}">
                      <a16:creationId xmlns:a16="http://schemas.microsoft.com/office/drawing/2014/main" id="{C1B96785-C6FD-4F20-BF8C-2A1B5D55D87C}"/>
                    </a:ext>
                  </a:extLst>
                </p14:cNvPr>
                <p14:cNvContentPartPr/>
                <p14:nvPr/>
              </p14:nvContentPartPr>
              <p14:xfrm>
                <a:off x="10062212" y="4048440"/>
                <a:ext cx="206280" cy="236880"/>
              </p14:xfrm>
            </p:contentPart>
          </mc:Choice>
          <mc:Fallback>
            <p:pic>
              <p:nvPicPr>
                <p:cNvPr id="70" name="Ink 69">
                  <a:extLst>
                    <a:ext uri="{FF2B5EF4-FFF2-40B4-BE49-F238E27FC236}">
                      <a16:creationId xmlns:a16="http://schemas.microsoft.com/office/drawing/2014/main" id="{C1B96785-C6FD-4F20-BF8C-2A1B5D55D87C}"/>
                    </a:ext>
                  </a:extLst>
                </p:cNvPr>
                <p:cNvPicPr/>
                <p:nvPr/>
              </p:nvPicPr>
              <p:blipFill>
                <a:blip r:embed="rId99"/>
                <a:stretch>
                  <a:fillRect/>
                </a:stretch>
              </p:blipFill>
              <p:spPr>
                <a:xfrm>
                  <a:off x="10053212" y="4039800"/>
                  <a:ext cx="2239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1" name="Ink 70">
                  <a:extLst>
                    <a:ext uri="{FF2B5EF4-FFF2-40B4-BE49-F238E27FC236}">
                      <a16:creationId xmlns:a16="http://schemas.microsoft.com/office/drawing/2014/main" id="{50725BA5-F6B0-46DB-8F23-99A0C9EDD36D}"/>
                    </a:ext>
                  </a:extLst>
                </p14:cNvPr>
                <p14:cNvContentPartPr/>
                <p14:nvPr/>
              </p14:nvContentPartPr>
              <p14:xfrm>
                <a:off x="10444892" y="4133040"/>
                <a:ext cx="208800" cy="186480"/>
              </p14:xfrm>
            </p:contentPart>
          </mc:Choice>
          <mc:Fallback>
            <p:pic>
              <p:nvPicPr>
                <p:cNvPr id="71" name="Ink 70">
                  <a:extLst>
                    <a:ext uri="{FF2B5EF4-FFF2-40B4-BE49-F238E27FC236}">
                      <a16:creationId xmlns:a16="http://schemas.microsoft.com/office/drawing/2014/main" id="{50725BA5-F6B0-46DB-8F23-99A0C9EDD36D}"/>
                    </a:ext>
                  </a:extLst>
                </p:cNvPr>
                <p:cNvPicPr/>
                <p:nvPr/>
              </p:nvPicPr>
              <p:blipFill>
                <a:blip r:embed="rId101"/>
                <a:stretch>
                  <a:fillRect/>
                </a:stretch>
              </p:blipFill>
              <p:spPr>
                <a:xfrm>
                  <a:off x="10436252" y="4124400"/>
                  <a:ext cx="2264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2" name="Ink 71">
                  <a:extLst>
                    <a:ext uri="{FF2B5EF4-FFF2-40B4-BE49-F238E27FC236}">
                      <a16:creationId xmlns:a16="http://schemas.microsoft.com/office/drawing/2014/main" id="{A5012D8F-0E01-4A09-92E5-A404B2957122}"/>
                    </a:ext>
                  </a:extLst>
                </p14:cNvPr>
                <p14:cNvContentPartPr/>
                <p14:nvPr/>
              </p14:nvContentPartPr>
              <p14:xfrm>
                <a:off x="10467572" y="4141320"/>
                <a:ext cx="136080" cy="218880"/>
              </p14:xfrm>
            </p:contentPart>
          </mc:Choice>
          <mc:Fallback>
            <p:pic>
              <p:nvPicPr>
                <p:cNvPr id="72" name="Ink 71">
                  <a:extLst>
                    <a:ext uri="{FF2B5EF4-FFF2-40B4-BE49-F238E27FC236}">
                      <a16:creationId xmlns:a16="http://schemas.microsoft.com/office/drawing/2014/main" id="{A5012D8F-0E01-4A09-92E5-A404B2957122}"/>
                    </a:ext>
                  </a:extLst>
                </p:cNvPr>
                <p:cNvPicPr/>
                <p:nvPr/>
              </p:nvPicPr>
              <p:blipFill>
                <a:blip r:embed="rId103"/>
                <a:stretch>
                  <a:fillRect/>
                </a:stretch>
              </p:blipFill>
              <p:spPr>
                <a:xfrm>
                  <a:off x="10458572" y="4132320"/>
                  <a:ext cx="1537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FD6E58EC-7589-4B89-A889-7BF13F3D3E09}"/>
                    </a:ext>
                  </a:extLst>
                </p14:cNvPr>
                <p14:cNvContentPartPr/>
                <p14:nvPr/>
              </p14:nvContentPartPr>
              <p14:xfrm>
                <a:off x="10363532" y="4021440"/>
                <a:ext cx="249480" cy="18360"/>
              </p14:xfrm>
            </p:contentPart>
          </mc:Choice>
          <mc:Fallback>
            <p:pic>
              <p:nvPicPr>
                <p:cNvPr id="73" name="Ink 72">
                  <a:extLst>
                    <a:ext uri="{FF2B5EF4-FFF2-40B4-BE49-F238E27FC236}">
                      <a16:creationId xmlns:a16="http://schemas.microsoft.com/office/drawing/2014/main" id="{FD6E58EC-7589-4B89-A889-7BF13F3D3E09}"/>
                    </a:ext>
                  </a:extLst>
                </p:cNvPr>
                <p:cNvPicPr/>
                <p:nvPr/>
              </p:nvPicPr>
              <p:blipFill>
                <a:blip r:embed="rId105"/>
                <a:stretch>
                  <a:fillRect/>
                </a:stretch>
              </p:blipFill>
              <p:spPr>
                <a:xfrm>
                  <a:off x="10354532" y="4012440"/>
                  <a:ext cx="2671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4" name="Ink 73">
                  <a:extLst>
                    <a:ext uri="{FF2B5EF4-FFF2-40B4-BE49-F238E27FC236}">
                      <a16:creationId xmlns:a16="http://schemas.microsoft.com/office/drawing/2014/main" id="{34C0F088-D45F-4A03-A2AD-2B0119985D5C}"/>
                    </a:ext>
                  </a:extLst>
                </p14:cNvPr>
                <p14:cNvContentPartPr/>
                <p14:nvPr/>
              </p14:nvContentPartPr>
              <p14:xfrm>
                <a:off x="10741532" y="4155360"/>
                <a:ext cx="86400" cy="1440"/>
              </p14:xfrm>
            </p:contentPart>
          </mc:Choice>
          <mc:Fallback>
            <p:pic>
              <p:nvPicPr>
                <p:cNvPr id="74" name="Ink 73">
                  <a:extLst>
                    <a:ext uri="{FF2B5EF4-FFF2-40B4-BE49-F238E27FC236}">
                      <a16:creationId xmlns:a16="http://schemas.microsoft.com/office/drawing/2014/main" id="{34C0F088-D45F-4A03-A2AD-2B0119985D5C}"/>
                    </a:ext>
                  </a:extLst>
                </p:cNvPr>
                <p:cNvPicPr/>
                <p:nvPr/>
              </p:nvPicPr>
              <p:blipFill>
                <a:blip r:embed="rId107"/>
                <a:stretch>
                  <a:fillRect/>
                </a:stretch>
              </p:blipFill>
              <p:spPr>
                <a:xfrm>
                  <a:off x="10732892" y="4146720"/>
                  <a:ext cx="1040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5" name="Ink 74">
                  <a:extLst>
                    <a:ext uri="{FF2B5EF4-FFF2-40B4-BE49-F238E27FC236}">
                      <a16:creationId xmlns:a16="http://schemas.microsoft.com/office/drawing/2014/main" id="{EE11A441-3FAC-4F55-A988-B24330EBB71E}"/>
                    </a:ext>
                  </a:extLst>
                </p14:cNvPr>
                <p14:cNvContentPartPr/>
                <p14:nvPr/>
              </p14:nvContentPartPr>
              <p14:xfrm>
                <a:off x="10739372" y="4238880"/>
                <a:ext cx="131760" cy="5400"/>
              </p14:xfrm>
            </p:contentPart>
          </mc:Choice>
          <mc:Fallback>
            <p:pic>
              <p:nvPicPr>
                <p:cNvPr id="75" name="Ink 74">
                  <a:extLst>
                    <a:ext uri="{FF2B5EF4-FFF2-40B4-BE49-F238E27FC236}">
                      <a16:creationId xmlns:a16="http://schemas.microsoft.com/office/drawing/2014/main" id="{EE11A441-3FAC-4F55-A988-B24330EBB71E}"/>
                    </a:ext>
                  </a:extLst>
                </p:cNvPr>
                <p:cNvPicPr/>
                <p:nvPr/>
              </p:nvPicPr>
              <p:blipFill>
                <a:blip r:embed="rId109"/>
                <a:stretch>
                  <a:fillRect/>
                </a:stretch>
              </p:blipFill>
              <p:spPr>
                <a:xfrm>
                  <a:off x="10730372" y="4230240"/>
                  <a:ext cx="1494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7" name="Ink 76">
                  <a:extLst>
                    <a:ext uri="{FF2B5EF4-FFF2-40B4-BE49-F238E27FC236}">
                      <a16:creationId xmlns:a16="http://schemas.microsoft.com/office/drawing/2014/main" id="{15AC18DD-8ED4-4947-A466-B84561050A4D}"/>
                    </a:ext>
                  </a:extLst>
                </p14:cNvPr>
                <p14:cNvContentPartPr/>
                <p14:nvPr/>
              </p14:nvContentPartPr>
              <p14:xfrm>
                <a:off x="10919372" y="4056720"/>
                <a:ext cx="170280" cy="245880"/>
              </p14:xfrm>
            </p:contentPart>
          </mc:Choice>
          <mc:Fallback>
            <p:pic>
              <p:nvPicPr>
                <p:cNvPr id="77" name="Ink 76">
                  <a:extLst>
                    <a:ext uri="{FF2B5EF4-FFF2-40B4-BE49-F238E27FC236}">
                      <a16:creationId xmlns:a16="http://schemas.microsoft.com/office/drawing/2014/main" id="{15AC18DD-8ED4-4947-A466-B84561050A4D}"/>
                    </a:ext>
                  </a:extLst>
                </p:cNvPr>
                <p:cNvPicPr/>
                <p:nvPr/>
              </p:nvPicPr>
              <p:blipFill>
                <a:blip r:embed="rId111"/>
                <a:stretch>
                  <a:fillRect/>
                </a:stretch>
              </p:blipFill>
              <p:spPr>
                <a:xfrm>
                  <a:off x="10910732" y="4047720"/>
                  <a:ext cx="1879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8" name="Ink 77">
                  <a:extLst>
                    <a:ext uri="{FF2B5EF4-FFF2-40B4-BE49-F238E27FC236}">
                      <a16:creationId xmlns:a16="http://schemas.microsoft.com/office/drawing/2014/main" id="{9E63A8E4-AD73-4342-AD88-B90E5B802385}"/>
                    </a:ext>
                  </a:extLst>
                </p14:cNvPr>
                <p14:cNvContentPartPr/>
                <p14:nvPr/>
              </p14:nvContentPartPr>
              <p14:xfrm>
                <a:off x="11049692" y="4119720"/>
                <a:ext cx="207360" cy="172440"/>
              </p14:xfrm>
            </p:contentPart>
          </mc:Choice>
          <mc:Fallback>
            <p:pic>
              <p:nvPicPr>
                <p:cNvPr id="78" name="Ink 77">
                  <a:extLst>
                    <a:ext uri="{FF2B5EF4-FFF2-40B4-BE49-F238E27FC236}">
                      <a16:creationId xmlns:a16="http://schemas.microsoft.com/office/drawing/2014/main" id="{9E63A8E4-AD73-4342-AD88-B90E5B802385}"/>
                    </a:ext>
                  </a:extLst>
                </p:cNvPr>
                <p:cNvPicPr/>
                <p:nvPr/>
              </p:nvPicPr>
              <p:blipFill>
                <a:blip r:embed="rId113"/>
                <a:stretch>
                  <a:fillRect/>
                </a:stretch>
              </p:blipFill>
              <p:spPr>
                <a:xfrm>
                  <a:off x="11040692" y="4111080"/>
                  <a:ext cx="225000" cy="190080"/>
                </a:xfrm>
                <a:prstGeom prst="rect">
                  <a:avLst/>
                </a:prstGeom>
              </p:spPr>
            </p:pic>
          </mc:Fallback>
        </mc:AlternateContent>
      </p:grpSp>
      <p:grpSp>
        <p:nvGrpSpPr>
          <p:cNvPr id="88" name="Group 87">
            <a:extLst>
              <a:ext uri="{FF2B5EF4-FFF2-40B4-BE49-F238E27FC236}">
                <a16:creationId xmlns:a16="http://schemas.microsoft.com/office/drawing/2014/main" id="{2AE8ECE2-614B-4EAA-B20D-FF881315C4C2}"/>
              </a:ext>
            </a:extLst>
          </p:cNvPr>
          <p:cNvGrpSpPr/>
          <p:nvPr/>
        </p:nvGrpSpPr>
        <p:grpSpPr>
          <a:xfrm>
            <a:off x="10065452" y="4627320"/>
            <a:ext cx="1068120" cy="370440"/>
            <a:chOff x="10065452" y="4627320"/>
            <a:chExt cx="1068120" cy="370440"/>
          </a:xfrm>
        </p:grpSpPr>
        <mc:AlternateContent xmlns:mc="http://schemas.openxmlformats.org/markup-compatibility/2006">
          <mc:Choice xmlns:p14="http://schemas.microsoft.com/office/powerpoint/2010/main" Requires="p14">
            <p:contentPart p14:bwMode="auto" r:id="rId114">
              <p14:nvContentPartPr>
                <p14:cNvPr id="80" name="Ink 79">
                  <a:extLst>
                    <a:ext uri="{FF2B5EF4-FFF2-40B4-BE49-F238E27FC236}">
                      <a16:creationId xmlns:a16="http://schemas.microsoft.com/office/drawing/2014/main" id="{8D1A158E-DF9A-42C3-91D8-73889DE8E1BB}"/>
                    </a:ext>
                  </a:extLst>
                </p14:cNvPr>
                <p14:cNvContentPartPr/>
                <p14:nvPr/>
              </p14:nvContentPartPr>
              <p14:xfrm>
                <a:off x="10065452" y="4700400"/>
                <a:ext cx="195120" cy="259920"/>
              </p14:xfrm>
            </p:contentPart>
          </mc:Choice>
          <mc:Fallback>
            <p:pic>
              <p:nvPicPr>
                <p:cNvPr id="80" name="Ink 79">
                  <a:extLst>
                    <a:ext uri="{FF2B5EF4-FFF2-40B4-BE49-F238E27FC236}">
                      <a16:creationId xmlns:a16="http://schemas.microsoft.com/office/drawing/2014/main" id="{8D1A158E-DF9A-42C3-91D8-73889DE8E1BB}"/>
                    </a:ext>
                  </a:extLst>
                </p:cNvPr>
                <p:cNvPicPr/>
                <p:nvPr/>
              </p:nvPicPr>
              <p:blipFill>
                <a:blip r:embed="rId115"/>
                <a:stretch>
                  <a:fillRect/>
                </a:stretch>
              </p:blipFill>
              <p:spPr>
                <a:xfrm>
                  <a:off x="10056452" y="4691400"/>
                  <a:ext cx="2127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1" name="Ink 80">
                  <a:extLst>
                    <a:ext uri="{FF2B5EF4-FFF2-40B4-BE49-F238E27FC236}">
                      <a16:creationId xmlns:a16="http://schemas.microsoft.com/office/drawing/2014/main" id="{6A28EE0C-6B24-4AD2-993D-4AE539B9BFCA}"/>
                    </a:ext>
                  </a:extLst>
                </p14:cNvPr>
                <p14:cNvContentPartPr/>
                <p14:nvPr/>
              </p14:nvContentPartPr>
              <p14:xfrm>
                <a:off x="10349852" y="4725960"/>
                <a:ext cx="168120" cy="183240"/>
              </p14:xfrm>
            </p:contentPart>
          </mc:Choice>
          <mc:Fallback>
            <p:pic>
              <p:nvPicPr>
                <p:cNvPr id="81" name="Ink 80">
                  <a:extLst>
                    <a:ext uri="{FF2B5EF4-FFF2-40B4-BE49-F238E27FC236}">
                      <a16:creationId xmlns:a16="http://schemas.microsoft.com/office/drawing/2014/main" id="{6A28EE0C-6B24-4AD2-993D-4AE539B9BFCA}"/>
                    </a:ext>
                  </a:extLst>
                </p:cNvPr>
                <p:cNvPicPr/>
                <p:nvPr/>
              </p:nvPicPr>
              <p:blipFill>
                <a:blip r:embed="rId117"/>
                <a:stretch>
                  <a:fillRect/>
                </a:stretch>
              </p:blipFill>
              <p:spPr>
                <a:xfrm>
                  <a:off x="10340852" y="4717320"/>
                  <a:ext cx="1857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2" name="Ink 81">
                  <a:extLst>
                    <a:ext uri="{FF2B5EF4-FFF2-40B4-BE49-F238E27FC236}">
                      <a16:creationId xmlns:a16="http://schemas.microsoft.com/office/drawing/2014/main" id="{20CF4560-9650-4326-9EF3-7AFC122633B3}"/>
                    </a:ext>
                  </a:extLst>
                </p14:cNvPr>
                <p14:cNvContentPartPr/>
                <p14:nvPr/>
              </p14:nvContentPartPr>
              <p14:xfrm>
                <a:off x="10395212" y="4696440"/>
                <a:ext cx="109080" cy="301320"/>
              </p14:xfrm>
            </p:contentPart>
          </mc:Choice>
          <mc:Fallback>
            <p:pic>
              <p:nvPicPr>
                <p:cNvPr id="82" name="Ink 81">
                  <a:extLst>
                    <a:ext uri="{FF2B5EF4-FFF2-40B4-BE49-F238E27FC236}">
                      <a16:creationId xmlns:a16="http://schemas.microsoft.com/office/drawing/2014/main" id="{20CF4560-9650-4326-9EF3-7AFC122633B3}"/>
                    </a:ext>
                  </a:extLst>
                </p:cNvPr>
                <p:cNvPicPr/>
                <p:nvPr/>
              </p:nvPicPr>
              <p:blipFill>
                <a:blip r:embed="rId119"/>
                <a:stretch>
                  <a:fillRect/>
                </a:stretch>
              </p:blipFill>
              <p:spPr>
                <a:xfrm>
                  <a:off x="10386212" y="4687800"/>
                  <a:ext cx="1267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3" name="Ink 82">
                  <a:extLst>
                    <a:ext uri="{FF2B5EF4-FFF2-40B4-BE49-F238E27FC236}">
                      <a16:creationId xmlns:a16="http://schemas.microsoft.com/office/drawing/2014/main" id="{8D25858C-07C1-4A89-82B0-EC8DBF7D8B4E}"/>
                    </a:ext>
                  </a:extLst>
                </p14:cNvPr>
                <p14:cNvContentPartPr/>
                <p14:nvPr/>
              </p14:nvContentPartPr>
              <p14:xfrm>
                <a:off x="10290812" y="4646760"/>
                <a:ext cx="192960" cy="5400"/>
              </p14:xfrm>
            </p:contentPart>
          </mc:Choice>
          <mc:Fallback>
            <p:pic>
              <p:nvPicPr>
                <p:cNvPr id="83" name="Ink 82">
                  <a:extLst>
                    <a:ext uri="{FF2B5EF4-FFF2-40B4-BE49-F238E27FC236}">
                      <a16:creationId xmlns:a16="http://schemas.microsoft.com/office/drawing/2014/main" id="{8D25858C-07C1-4A89-82B0-EC8DBF7D8B4E}"/>
                    </a:ext>
                  </a:extLst>
                </p:cNvPr>
                <p:cNvPicPr/>
                <p:nvPr/>
              </p:nvPicPr>
              <p:blipFill>
                <a:blip r:embed="rId121"/>
                <a:stretch>
                  <a:fillRect/>
                </a:stretch>
              </p:blipFill>
              <p:spPr>
                <a:xfrm>
                  <a:off x="10282172" y="4637760"/>
                  <a:ext cx="210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Ink 83">
                  <a:extLst>
                    <a:ext uri="{FF2B5EF4-FFF2-40B4-BE49-F238E27FC236}">
                      <a16:creationId xmlns:a16="http://schemas.microsoft.com/office/drawing/2014/main" id="{A116778F-D2D0-405A-A45B-752BD59EEC0C}"/>
                    </a:ext>
                  </a:extLst>
                </p14:cNvPr>
                <p14:cNvContentPartPr/>
                <p14:nvPr/>
              </p14:nvContentPartPr>
              <p14:xfrm>
                <a:off x="10623812" y="4776000"/>
                <a:ext cx="106920" cy="9360"/>
              </p14:xfrm>
            </p:contentPart>
          </mc:Choice>
          <mc:Fallback>
            <p:pic>
              <p:nvPicPr>
                <p:cNvPr id="84" name="Ink 83">
                  <a:extLst>
                    <a:ext uri="{FF2B5EF4-FFF2-40B4-BE49-F238E27FC236}">
                      <a16:creationId xmlns:a16="http://schemas.microsoft.com/office/drawing/2014/main" id="{A116778F-D2D0-405A-A45B-752BD59EEC0C}"/>
                    </a:ext>
                  </a:extLst>
                </p:cNvPr>
                <p:cNvPicPr/>
                <p:nvPr/>
              </p:nvPicPr>
              <p:blipFill>
                <a:blip r:embed="rId123"/>
                <a:stretch>
                  <a:fillRect/>
                </a:stretch>
              </p:blipFill>
              <p:spPr>
                <a:xfrm>
                  <a:off x="10614812" y="4767360"/>
                  <a:ext cx="1245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5" name="Ink 84">
                  <a:extLst>
                    <a:ext uri="{FF2B5EF4-FFF2-40B4-BE49-F238E27FC236}">
                      <a16:creationId xmlns:a16="http://schemas.microsoft.com/office/drawing/2014/main" id="{96530145-C7A5-43E2-8A7B-A921F8987DB9}"/>
                    </a:ext>
                  </a:extLst>
                </p14:cNvPr>
                <p14:cNvContentPartPr/>
                <p14:nvPr/>
              </p14:nvContentPartPr>
              <p14:xfrm>
                <a:off x="10632812" y="4857720"/>
                <a:ext cx="201960" cy="5400"/>
              </p14:xfrm>
            </p:contentPart>
          </mc:Choice>
          <mc:Fallback>
            <p:pic>
              <p:nvPicPr>
                <p:cNvPr id="85" name="Ink 84">
                  <a:extLst>
                    <a:ext uri="{FF2B5EF4-FFF2-40B4-BE49-F238E27FC236}">
                      <a16:creationId xmlns:a16="http://schemas.microsoft.com/office/drawing/2014/main" id="{96530145-C7A5-43E2-8A7B-A921F8987DB9}"/>
                    </a:ext>
                  </a:extLst>
                </p:cNvPr>
                <p:cNvPicPr/>
                <p:nvPr/>
              </p:nvPicPr>
              <p:blipFill>
                <a:blip r:embed="rId125"/>
                <a:stretch>
                  <a:fillRect/>
                </a:stretch>
              </p:blipFill>
              <p:spPr>
                <a:xfrm>
                  <a:off x="10624172" y="4848720"/>
                  <a:ext cx="219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6" name="Ink 85">
                  <a:extLst>
                    <a:ext uri="{FF2B5EF4-FFF2-40B4-BE49-F238E27FC236}">
                      <a16:creationId xmlns:a16="http://schemas.microsoft.com/office/drawing/2014/main" id="{DB9FB7EB-F70C-49D8-A030-F955FF9345C0}"/>
                    </a:ext>
                  </a:extLst>
                </p14:cNvPr>
                <p14:cNvContentPartPr/>
                <p14:nvPr/>
              </p14:nvContentPartPr>
              <p14:xfrm>
                <a:off x="10766012" y="4656840"/>
                <a:ext cx="275040" cy="262080"/>
              </p14:xfrm>
            </p:contentPart>
          </mc:Choice>
          <mc:Fallback>
            <p:pic>
              <p:nvPicPr>
                <p:cNvPr id="86" name="Ink 85">
                  <a:extLst>
                    <a:ext uri="{FF2B5EF4-FFF2-40B4-BE49-F238E27FC236}">
                      <a16:creationId xmlns:a16="http://schemas.microsoft.com/office/drawing/2014/main" id="{DB9FB7EB-F70C-49D8-A030-F955FF9345C0}"/>
                    </a:ext>
                  </a:extLst>
                </p:cNvPr>
                <p:cNvPicPr/>
                <p:nvPr/>
              </p:nvPicPr>
              <p:blipFill>
                <a:blip r:embed="rId127"/>
                <a:stretch>
                  <a:fillRect/>
                </a:stretch>
              </p:blipFill>
              <p:spPr>
                <a:xfrm>
                  <a:off x="10757372" y="4648200"/>
                  <a:ext cx="2926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7" name="Ink 86">
                  <a:extLst>
                    <a:ext uri="{FF2B5EF4-FFF2-40B4-BE49-F238E27FC236}">
                      <a16:creationId xmlns:a16="http://schemas.microsoft.com/office/drawing/2014/main" id="{F893D43A-1A14-404D-B177-C067AB7D6271}"/>
                    </a:ext>
                  </a:extLst>
                </p14:cNvPr>
                <p14:cNvContentPartPr/>
                <p14:nvPr/>
              </p14:nvContentPartPr>
              <p14:xfrm>
                <a:off x="11108732" y="4627320"/>
                <a:ext cx="24840" cy="302040"/>
              </p14:xfrm>
            </p:contentPart>
          </mc:Choice>
          <mc:Fallback>
            <p:pic>
              <p:nvPicPr>
                <p:cNvPr id="87" name="Ink 86">
                  <a:extLst>
                    <a:ext uri="{FF2B5EF4-FFF2-40B4-BE49-F238E27FC236}">
                      <a16:creationId xmlns:a16="http://schemas.microsoft.com/office/drawing/2014/main" id="{F893D43A-1A14-404D-B177-C067AB7D6271}"/>
                    </a:ext>
                  </a:extLst>
                </p:cNvPr>
                <p:cNvPicPr/>
                <p:nvPr/>
              </p:nvPicPr>
              <p:blipFill>
                <a:blip r:embed="rId129"/>
                <a:stretch>
                  <a:fillRect/>
                </a:stretch>
              </p:blipFill>
              <p:spPr>
                <a:xfrm>
                  <a:off x="11100092" y="4618320"/>
                  <a:ext cx="42480" cy="319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91" name="Ink 90">
                <a:extLst>
                  <a:ext uri="{FF2B5EF4-FFF2-40B4-BE49-F238E27FC236}">
                    <a16:creationId xmlns:a16="http://schemas.microsoft.com/office/drawing/2014/main" id="{988CAF7C-0CF1-4491-B728-7BF4E91AE622}"/>
                  </a:ext>
                </a:extLst>
              </p14:cNvPr>
              <p14:cNvContentPartPr/>
              <p14:nvPr/>
            </p14:nvContentPartPr>
            <p14:xfrm>
              <a:off x="9096332" y="5304840"/>
              <a:ext cx="832680" cy="586440"/>
            </p14:xfrm>
          </p:contentPart>
        </mc:Choice>
        <mc:Fallback>
          <p:pic>
            <p:nvPicPr>
              <p:cNvPr id="91" name="Ink 90">
                <a:extLst>
                  <a:ext uri="{FF2B5EF4-FFF2-40B4-BE49-F238E27FC236}">
                    <a16:creationId xmlns:a16="http://schemas.microsoft.com/office/drawing/2014/main" id="{988CAF7C-0CF1-4491-B728-7BF4E91AE622}"/>
                  </a:ext>
                </a:extLst>
              </p:cNvPr>
              <p:cNvPicPr/>
              <p:nvPr/>
            </p:nvPicPr>
            <p:blipFill>
              <a:blip r:embed="rId131"/>
              <a:stretch>
                <a:fillRect/>
              </a:stretch>
            </p:blipFill>
            <p:spPr>
              <a:xfrm>
                <a:off x="9087332" y="5296200"/>
                <a:ext cx="850320" cy="604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2" name="Ink 91">
                <a:extLst>
                  <a:ext uri="{FF2B5EF4-FFF2-40B4-BE49-F238E27FC236}">
                    <a16:creationId xmlns:a16="http://schemas.microsoft.com/office/drawing/2014/main" id="{6394F351-3993-43AB-BAA7-940151C0B10C}"/>
                  </a:ext>
                </a:extLst>
              </p14:cNvPr>
              <p14:cNvContentPartPr/>
              <p14:nvPr/>
            </p14:nvContentPartPr>
            <p14:xfrm>
              <a:off x="10675292" y="4635240"/>
              <a:ext cx="583560" cy="443880"/>
            </p14:xfrm>
          </p:contentPart>
        </mc:Choice>
        <mc:Fallback>
          <p:pic>
            <p:nvPicPr>
              <p:cNvPr id="92" name="Ink 91">
                <a:extLst>
                  <a:ext uri="{FF2B5EF4-FFF2-40B4-BE49-F238E27FC236}">
                    <a16:creationId xmlns:a16="http://schemas.microsoft.com/office/drawing/2014/main" id="{6394F351-3993-43AB-BAA7-940151C0B10C}"/>
                  </a:ext>
                </a:extLst>
              </p:cNvPr>
              <p:cNvPicPr/>
              <p:nvPr/>
            </p:nvPicPr>
            <p:blipFill>
              <a:blip r:embed="rId133"/>
              <a:stretch>
                <a:fillRect/>
              </a:stretch>
            </p:blipFill>
            <p:spPr>
              <a:xfrm>
                <a:off x="10666292" y="4626240"/>
                <a:ext cx="60120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3" name="Ink 92">
                <a:extLst>
                  <a:ext uri="{FF2B5EF4-FFF2-40B4-BE49-F238E27FC236}">
                    <a16:creationId xmlns:a16="http://schemas.microsoft.com/office/drawing/2014/main" id="{07FBEE63-8109-4B69-9F82-24D0E0A3E5F5}"/>
                  </a:ext>
                </a:extLst>
              </p14:cNvPr>
              <p14:cNvContentPartPr/>
              <p14:nvPr/>
            </p14:nvContentPartPr>
            <p14:xfrm>
              <a:off x="10691492" y="3967800"/>
              <a:ext cx="639000" cy="447480"/>
            </p14:xfrm>
          </p:contentPart>
        </mc:Choice>
        <mc:Fallback>
          <p:pic>
            <p:nvPicPr>
              <p:cNvPr id="93" name="Ink 92">
                <a:extLst>
                  <a:ext uri="{FF2B5EF4-FFF2-40B4-BE49-F238E27FC236}">
                    <a16:creationId xmlns:a16="http://schemas.microsoft.com/office/drawing/2014/main" id="{07FBEE63-8109-4B69-9F82-24D0E0A3E5F5}"/>
                  </a:ext>
                </a:extLst>
              </p:cNvPr>
              <p:cNvPicPr/>
              <p:nvPr/>
            </p:nvPicPr>
            <p:blipFill>
              <a:blip r:embed="rId135"/>
              <a:stretch>
                <a:fillRect/>
              </a:stretch>
            </p:blipFill>
            <p:spPr>
              <a:xfrm>
                <a:off x="10682852" y="3959160"/>
                <a:ext cx="656640" cy="465120"/>
              </a:xfrm>
              <a:prstGeom prst="rect">
                <a:avLst/>
              </a:prstGeom>
            </p:spPr>
          </p:pic>
        </mc:Fallback>
      </mc:AlternateContent>
      <p:grpSp>
        <p:nvGrpSpPr>
          <p:cNvPr id="99" name="Group 98">
            <a:extLst>
              <a:ext uri="{FF2B5EF4-FFF2-40B4-BE49-F238E27FC236}">
                <a16:creationId xmlns:a16="http://schemas.microsoft.com/office/drawing/2014/main" id="{20DEEE6D-F82C-4E78-AB03-FF0F63601D9D}"/>
              </a:ext>
            </a:extLst>
          </p:cNvPr>
          <p:cNvGrpSpPr/>
          <p:nvPr/>
        </p:nvGrpSpPr>
        <p:grpSpPr>
          <a:xfrm>
            <a:off x="7928852" y="753360"/>
            <a:ext cx="1850760" cy="480960"/>
            <a:chOff x="7928852" y="753360"/>
            <a:chExt cx="1850760" cy="480960"/>
          </a:xfrm>
        </p:grpSpPr>
        <mc:AlternateContent xmlns:mc="http://schemas.openxmlformats.org/markup-compatibility/2006">
          <mc:Choice xmlns:p14="http://schemas.microsoft.com/office/powerpoint/2010/main" Requires="p14">
            <p:contentPart p14:bwMode="auto" r:id="rId136">
              <p14:nvContentPartPr>
                <p14:cNvPr id="94" name="Ink 93">
                  <a:extLst>
                    <a:ext uri="{FF2B5EF4-FFF2-40B4-BE49-F238E27FC236}">
                      <a16:creationId xmlns:a16="http://schemas.microsoft.com/office/drawing/2014/main" id="{05B3D45A-840D-4D6F-99DB-5A3A8B53C271}"/>
                    </a:ext>
                  </a:extLst>
                </p14:cNvPr>
                <p14:cNvContentPartPr/>
                <p14:nvPr/>
              </p14:nvContentPartPr>
              <p14:xfrm>
                <a:off x="7928852" y="753360"/>
                <a:ext cx="451080" cy="447480"/>
              </p14:xfrm>
            </p:contentPart>
          </mc:Choice>
          <mc:Fallback>
            <p:pic>
              <p:nvPicPr>
                <p:cNvPr id="94" name="Ink 93">
                  <a:extLst>
                    <a:ext uri="{FF2B5EF4-FFF2-40B4-BE49-F238E27FC236}">
                      <a16:creationId xmlns:a16="http://schemas.microsoft.com/office/drawing/2014/main" id="{05B3D45A-840D-4D6F-99DB-5A3A8B53C271}"/>
                    </a:ext>
                  </a:extLst>
                </p:cNvPr>
                <p:cNvPicPr/>
                <p:nvPr/>
              </p:nvPicPr>
              <p:blipFill>
                <a:blip r:embed="rId137"/>
                <a:stretch>
                  <a:fillRect/>
                </a:stretch>
              </p:blipFill>
              <p:spPr>
                <a:xfrm>
                  <a:off x="7920212" y="744720"/>
                  <a:ext cx="46872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5" name="Ink 94">
                  <a:extLst>
                    <a:ext uri="{FF2B5EF4-FFF2-40B4-BE49-F238E27FC236}">
                      <a16:creationId xmlns:a16="http://schemas.microsoft.com/office/drawing/2014/main" id="{D6EE544C-BE3D-4672-8BA0-F630D4814D49}"/>
                    </a:ext>
                  </a:extLst>
                </p14:cNvPr>
                <p14:cNvContentPartPr/>
                <p14:nvPr/>
              </p14:nvContentPartPr>
              <p14:xfrm>
                <a:off x="8329892" y="771360"/>
                <a:ext cx="481320" cy="462960"/>
              </p14:xfrm>
            </p:contentPart>
          </mc:Choice>
          <mc:Fallback>
            <p:pic>
              <p:nvPicPr>
                <p:cNvPr id="95" name="Ink 94">
                  <a:extLst>
                    <a:ext uri="{FF2B5EF4-FFF2-40B4-BE49-F238E27FC236}">
                      <a16:creationId xmlns:a16="http://schemas.microsoft.com/office/drawing/2014/main" id="{D6EE544C-BE3D-4672-8BA0-F630D4814D49}"/>
                    </a:ext>
                  </a:extLst>
                </p:cNvPr>
                <p:cNvPicPr/>
                <p:nvPr/>
              </p:nvPicPr>
              <p:blipFill>
                <a:blip r:embed="rId139"/>
                <a:stretch>
                  <a:fillRect/>
                </a:stretch>
              </p:blipFill>
              <p:spPr>
                <a:xfrm>
                  <a:off x="8320892" y="762360"/>
                  <a:ext cx="49896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Ink 95">
                  <a:extLst>
                    <a:ext uri="{FF2B5EF4-FFF2-40B4-BE49-F238E27FC236}">
                      <a16:creationId xmlns:a16="http://schemas.microsoft.com/office/drawing/2014/main" id="{86B17BD6-33D5-40E8-AB7D-B817E0FB5B07}"/>
                    </a:ext>
                  </a:extLst>
                </p14:cNvPr>
                <p14:cNvContentPartPr/>
                <p14:nvPr/>
              </p14:nvContentPartPr>
              <p14:xfrm>
                <a:off x="8879972" y="845520"/>
                <a:ext cx="290880" cy="384480"/>
              </p14:xfrm>
            </p:contentPart>
          </mc:Choice>
          <mc:Fallback>
            <p:pic>
              <p:nvPicPr>
                <p:cNvPr id="96" name="Ink 95">
                  <a:extLst>
                    <a:ext uri="{FF2B5EF4-FFF2-40B4-BE49-F238E27FC236}">
                      <a16:creationId xmlns:a16="http://schemas.microsoft.com/office/drawing/2014/main" id="{86B17BD6-33D5-40E8-AB7D-B817E0FB5B07}"/>
                    </a:ext>
                  </a:extLst>
                </p:cNvPr>
                <p:cNvPicPr/>
                <p:nvPr/>
              </p:nvPicPr>
              <p:blipFill>
                <a:blip r:embed="rId141"/>
                <a:stretch>
                  <a:fillRect/>
                </a:stretch>
              </p:blipFill>
              <p:spPr>
                <a:xfrm>
                  <a:off x="8871332" y="836880"/>
                  <a:ext cx="30852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 name="Ink 96">
                  <a:extLst>
                    <a:ext uri="{FF2B5EF4-FFF2-40B4-BE49-F238E27FC236}">
                      <a16:creationId xmlns:a16="http://schemas.microsoft.com/office/drawing/2014/main" id="{9A3995CD-081F-4B12-8D49-F14C35C6EB19}"/>
                    </a:ext>
                  </a:extLst>
                </p14:cNvPr>
                <p14:cNvContentPartPr/>
                <p14:nvPr/>
              </p14:nvContentPartPr>
              <p14:xfrm>
                <a:off x="9242492" y="869280"/>
                <a:ext cx="414720" cy="331560"/>
              </p14:xfrm>
            </p:contentPart>
          </mc:Choice>
          <mc:Fallback>
            <p:pic>
              <p:nvPicPr>
                <p:cNvPr id="97" name="Ink 96">
                  <a:extLst>
                    <a:ext uri="{FF2B5EF4-FFF2-40B4-BE49-F238E27FC236}">
                      <a16:creationId xmlns:a16="http://schemas.microsoft.com/office/drawing/2014/main" id="{9A3995CD-081F-4B12-8D49-F14C35C6EB19}"/>
                    </a:ext>
                  </a:extLst>
                </p:cNvPr>
                <p:cNvPicPr/>
                <p:nvPr/>
              </p:nvPicPr>
              <p:blipFill>
                <a:blip r:embed="rId143"/>
                <a:stretch>
                  <a:fillRect/>
                </a:stretch>
              </p:blipFill>
              <p:spPr>
                <a:xfrm>
                  <a:off x="9233492" y="860640"/>
                  <a:ext cx="43236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8" name="Ink 97">
                  <a:extLst>
                    <a:ext uri="{FF2B5EF4-FFF2-40B4-BE49-F238E27FC236}">
                      <a16:creationId xmlns:a16="http://schemas.microsoft.com/office/drawing/2014/main" id="{0BCD892D-FA03-4C35-BCE7-96C6A1B71DF8}"/>
                    </a:ext>
                  </a:extLst>
                </p14:cNvPr>
                <p14:cNvContentPartPr/>
                <p14:nvPr/>
              </p14:nvContentPartPr>
              <p14:xfrm>
                <a:off x="9747572" y="1208400"/>
                <a:ext cx="32040" cy="12600"/>
              </p14:xfrm>
            </p:contentPart>
          </mc:Choice>
          <mc:Fallback>
            <p:pic>
              <p:nvPicPr>
                <p:cNvPr id="98" name="Ink 97">
                  <a:extLst>
                    <a:ext uri="{FF2B5EF4-FFF2-40B4-BE49-F238E27FC236}">
                      <a16:creationId xmlns:a16="http://schemas.microsoft.com/office/drawing/2014/main" id="{0BCD892D-FA03-4C35-BCE7-96C6A1B71DF8}"/>
                    </a:ext>
                  </a:extLst>
                </p:cNvPr>
                <p:cNvPicPr/>
                <p:nvPr/>
              </p:nvPicPr>
              <p:blipFill>
                <a:blip r:embed="rId145"/>
                <a:stretch>
                  <a:fillRect/>
                </a:stretch>
              </p:blipFill>
              <p:spPr>
                <a:xfrm>
                  <a:off x="9738572" y="1199760"/>
                  <a:ext cx="49680" cy="3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6">
            <p14:nvContentPartPr>
              <p14:cNvPr id="100" name="Ink 99">
                <a:extLst>
                  <a:ext uri="{FF2B5EF4-FFF2-40B4-BE49-F238E27FC236}">
                    <a16:creationId xmlns:a16="http://schemas.microsoft.com/office/drawing/2014/main" id="{30F3D0DF-72A2-45B3-8D73-EF2A212FF19F}"/>
                  </a:ext>
                </a:extLst>
              </p14:cNvPr>
              <p14:cNvContentPartPr/>
              <p14:nvPr/>
            </p14:nvContentPartPr>
            <p14:xfrm>
              <a:off x="10003172" y="1099320"/>
              <a:ext cx="41040" cy="49320"/>
            </p14:xfrm>
          </p:contentPart>
        </mc:Choice>
        <mc:Fallback>
          <p:pic>
            <p:nvPicPr>
              <p:cNvPr id="100" name="Ink 99">
                <a:extLst>
                  <a:ext uri="{FF2B5EF4-FFF2-40B4-BE49-F238E27FC236}">
                    <a16:creationId xmlns:a16="http://schemas.microsoft.com/office/drawing/2014/main" id="{30F3D0DF-72A2-45B3-8D73-EF2A212FF19F}"/>
                  </a:ext>
                </a:extLst>
              </p:cNvPr>
              <p:cNvPicPr/>
              <p:nvPr/>
            </p:nvPicPr>
            <p:blipFill>
              <a:blip r:embed="rId147"/>
              <a:stretch>
                <a:fillRect/>
              </a:stretch>
            </p:blipFill>
            <p:spPr>
              <a:xfrm>
                <a:off x="9994532" y="1090680"/>
                <a:ext cx="58680" cy="66960"/>
              </a:xfrm>
              <a:prstGeom prst="rect">
                <a:avLst/>
              </a:prstGeom>
            </p:spPr>
          </p:pic>
        </mc:Fallback>
      </mc:AlternateContent>
      <p:grpSp>
        <p:nvGrpSpPr>
          <p:cNvPr id="108" name="Group 107">
            <a:extLst>
              <a:ext uri="{FF2B5EF4-FFF2-40B4-BE49-F238E27FC236}">
                <a16:creationId xmlns:a16="http://schemas.microsoft.com/office/drawing/2014/main" id="{03FCD35C-FC00-4386-B8DE-F15C2E236366}"/>
              </a:ext>
            </a:extLst>
          </p:cNvPr>
          <p:cNvGrpSpPr/>
          <p:nvPr/>
        </p:nvGrpSpPr>
        <p:grpSpPr>
          <a:xfrm>
            <a:off x="9049532" y="3889680"/>
            <a:ext cx="1121760" cy="1216080"/>
            <a:chOff x="9049532" y="3889680"/>
            <a:chExt cx="1121760" cy="1216080"/>
          </a:xfrm>
        </p:grpSpPr>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9971961A-EB81-4F6A-838A-C6D515D5D90D}"/>
                    </a:ext>
                  </a:extLst>
                </p14:cNvPr>
                <p14:cNvContentPartPr/>
                <p14:nvPr/>
              </p14:nvContentPartPr>
              <p14:xfrm>
                <a:off x="9085532" y="3919920"/>
                <a:ext cx="776160" cy="544680"/>
              </p14:xfrm>
            </p:contentPart>
          </mc:Choice>
          <mc:Fallback>
            <p:pic>
              <p:nvPicPr>
                <p:cNvPr id="89" name="Ink 88">
                  <a:extLst>
                    <a:ext uri="{FF2B5EF4-FFF2-40B4-BE49-F238E27FC236}">
                      <a16:creationId xmlns:a16="http://schemas.microsoft.com/office/drawing/2014/main" id="{9971961A-EB81-4F6A-838A-C6D515D5D90D}"/>
                    </a:ext>
                  </a:extLst>
                </p:cNvPr>
                <p:cNvPicPr/>
                <p:nvPr/>
              </p:nvPicPr>
              <p:blipFill>
                <a:blip r:embed="rId149"/>
                <a:stretch>
                  <a:fillRect/>
                </a:stretch>
              </p:blipFill>
              <p:spPr>
                <a:xfrm>
                  <a:off x="9076532" y="3910920"/>
                  <a:ext cx="793800" cy="562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6B15387B-3A69-4FD6-AB35-03DC6A99CF3F}"/>
                    </a:ext>
                  </a:extLst>
                </p14:cNvPr>
                <p14:cNvContentPartPr/>
                <p14:nvPr/>
              </p14:nvContentPartPr>
              <p14:xfrm>
                <a:off x="9049532" y="4574040"/>
                <a:ext cx="950040" cy="531720"/>
              </p14:xfrm>
            </p:contentPart>
          </mc:Choice>
          <mc:Fallback>
            <p:pic>
              <p:nvPicPr>
                <p:cNvPr id="90" name="Ink 89">
                  <a:extLst>
                    <a:ext uri="{FF2B5EF4-FFF2-40B4-BE49-F238E27FC236}">
                      <a16:creationId xmlns:a16="http://schemas.microsoft.com/office/drawing/2014/main" id="{6B15387B-3A69-4FD6-AB35-03DC6A99CF3F}"/>
                    </a:ext>
                  </a:extLst>
                </p:cNvPr>
                <p:cNvPicPr/>
                <p:nvPr/>
              </p:nvPicPr>
              <p:blipFill>
                <a:blip r:embed="rId151"/>
                <a:stretch>
                  <a:fillRect/>
                </a:stretch>
              </p:blipFill>
              <p:spPr>
                <a:xfrm>
                  <a:off x="9040532" y="4565040"/>
                  <a:ext cx="96768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6" name="Ink 105">
                  <a:extLst>
                    <a:ext uri="{FF2B5EF4-FFF2-40B4-BE49-F238E27FC236}">
                      <a16:creationId xmlns:a16="http://schemas.microsoft.com/office/drawing/2014/main" id="{3EE8E246-A997-473D-9180-E4376F161A42}"/>
                    </a:ext>
                  </a:extLst>
                </p14:cNvPr>
                <p14:cNvContentPartPr/>
                <p14:nvPr/>
              </p14:nvContentPartPr>
              <p14:xfrm>
                <a:off x="9749372" y="3889680"/>
                <a:ext cx="268200" cy="165240"/>
              </p14:xfrm>
            </p:contentPart>
          </mc:Choice>
          <mc:Fallback>
            <p:pic>
              <p:nvPicPr>
                <p:cNvPr id="106" name="Ink 105">
                  <a:extLst>
                    <a:ext uri="{FF2B5EF4-FFF2-40B4-BE49-F238E27FC236}">
                      <a16:creationId xmlns:a16="http://schemas.microsoft.com/office/drawing/2014/main" id="{3EE8E246-A997-473D-9180-E4376F161A42}"/>
                    </a:ext>
                  </a:extLst>
                </p:cNvPr>
                <p:cNvPicPr/>
                <p:nvPr/>
              </p:nvPicPr>
              <p:blipFill>
                <a:blip r:embed="rId153"/>
                <a:stretch>
                  <a:fillRect/>
                </a:stretch>
              </p:blipFill>
              <p:spPr>
                <a:xfrm>
                  <a:off x="9740372" y="3880680"/>
                  <a:ext cx="2858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7" name="Ink 106">
                  <a:extLst>
                    <a:ext uri="{FF2B5EF4-FFF2-40B4-BE49-F238E27FC236}">
                      <a16:creationId xmlns:a16="http://schemas.microsoft.com/office/drawing/2014/main" id="{B6E30ACF-19EC-4586-A3A4-E12235A054CA}"/>
                    </a:ext>
                  </a:extLst>
                </p14:cNvPr>
                <p14:cNvContentPartPr/>
                <p14:nvPr/>
              </p14:nvContentPartPr>
              <p14:xfrm>
                <a:off x="9959972" y="4480440"/>
                <a:ext cx="211320" cy="222120"/>
              </p14:xfrm>
            </p:contentPart>
          </mc:Choice>
          <mc:Fallback>
            <p:pic>
              <p:nvPicPr>
                <p:cNvPr id="107" name="Ink 106">
                  <a:extLst>
                    <a:ext uri="{FF2B5EF4-FFF2-40B4-BE49-F238E27FC236}">
                      <a16:creationId xmlns:a16="http://schemas.microsoft.com/office/drawing/2014/main" id="{B6E30ACF-19EC-4586-A3A4-E12235A054CA}"/>
                    </a:ext>
                  </a:extLst>
                </p:cNvPr>
                <p:cNvPicPr/>
                <p:nvPr/>
              </p:nvPicPr>
              <p:blipFill>
                <a:blip r:embed="rId155"/>
                <a:stretch>
                  <a:fillRect/>
                </a:stretch>
              </p:blipFill>
              <p:spPr>
                <a:xfrm>
                  <a:off x="9950972" y="4471800"/>
                  <a:ext cx="228960" cy="23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109" name="Ink 108">
                <a:extLst>
                  <a:ext uri="{FF2B5EF4-FFF2-40B4-BE49-F238E27FC236}">
                    <a16:creationId xmlns:a16="http://schemas.microsoft.com/office/drawing/2014/main" id="{6CDAE366-FEA9-49F6-8E41-5D0A7DD443A7}"/>
                  </a:ext>
                </a:extLst>
              </p14:cNvPr>
              <p14:cNvContentPartPr/>
              <p14:nvPr/>
            </p14:nvContentPartPr>
            <p14:xfrm>
              <a:off x="9944492" y="5436240"/>
              <a:ext cx="161280" cy="88920"/>
            </p14:xfrm>
          </p:contentPart>
        </mc:Choice>
        <mc:Fallback>
          <p:pic>
            <p:nvPicPr>
              <p:cNvPr id="109" name="Ink 108">
                <a:extLst>
                  <a:ext uri="{FF2B5EF4-FFF2-40B4-BE49-F238E27FC236}">
                    <a16:creationId xmlns:a16="http://schemas.microsoft.com/office/drawing/2014/main" id="{6CDAE366-FEA9-49F6-8E41-5D0A7DD443A7}"/>
                  </a:ext>
                </a:extLst>
              </p:cNvPr>
              <p:cNvPicPr/>
              <p:nvPr/>
            </p:nvPicPr>
            <p:blipFill>
              <a:blip r:embed="rId157"/>
              <a:stretch>
                <a:fillRect/>
              </a:stretch>
            </p:blipFill>
            <p:spPr>
              <a:xfrm>
                <a:off x="9935492" y="5427600"/>
                <a:ext cx="17892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0" name="Ink 109">
                <a:extLst>
                  <a:ext uri="{FF2B5EF4-FFF2-40B4-BE49-F238E27FC236}">
                    <a16:creationId xmlns:a16="http://schemas.microsoft.com/office/drawing/2014/main" id="{B8C20170-B5D2-460E-9C8A-80B22EE35DFD}"/>
                  </a:ext>
                </a:extLst>
              </p14:cNvPr>
              <p14:cNvContentPartPr/>
              <p14:nvPr/>
            </p14:nvContentPartPr>
            <p14:xfrm>
              <a:off x="11067692" y="4768080"/>
              <a:ext cx="288000" cy="219240"/>
            </p14:xfrm>
          </p:contentPart>
        </mc:Choice>
        <mc:Fallback>
          <p:pic>
            <p:nvPicPr>
              <p:cNvPr id="110" name="Ink 109">
                <a:extLst>
                  <a:ext uri="{FF2B5EF4-FFF2-40B4-BE49-F238E27FC236}">
                    <a16:creationId xmlns:a16="http://schemas.microsoft.com/office/drawing/2014/main" id="{B8C20170-B5D2-460E-9C8A-80B22EE35DFD}"/>
                  </a:ext>
                </a:extLst>
              </p:cNvPr>
              <p:cNvPicPr/>
              <p:nvPr/>
            </p:nvPicPr>
            <p:blipFill>
              <a:blip r:embed="rId159"/>
              <a:stretch>
                <a:fillRect/>
              </a:stretch>
            </p:blipFill>
            <p:spPr>
              <a:xfrm>
                <a:off x="11058692" y="4759080"/>
                <a:ext cx="3056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1" name="Ink 110">
                <a:extLst>
                  <a:ext uri="{FF2B5EF4-FFF2-40B4-BE49-F238E27FC236}">
                    <a16:creationId xmlns:a16="http://schemas.microsoft.com/office/drawing/2014/main" id="{EFAAAB8B-5910-42AC-AF48-5D497E029749}"/>
                  </a:ext>
                </a:extLst>
              </p14:cNvPr>
              <p14:cNvContentPartPr/>
              <p14:nvPr/>
            </p14:nvContentPartPr>
            <p14:xfrm>
              <a:off x="11223932" y="4132320"/>
              <a:ext cx="319680" cy="197280"/>
            </p14:xfrm>
          </p:contentPart>
        </mc:Choice>
        <mc:Fallback>
          <p:pic>
            <p:nvPicPr>
              <p:cNvPr id="111" name="Ink 110">
                <a:extLst>
                  <a:ext uri="{FF2B5EF4-FFF2-40B4-BE49-F238E27FC236}">
                    <a16:creationId xmlns:a16="http://schemas.microsoft.com/office/drawing/2014/main" id="{EFAAAB8B-5910-42AC-AF48-5D497E029749}"/>
                  </a:ext>
                </a:extLst>
              </p:cNvPr>
              <p:cNvPicPr/>
              <p:nvPr/>
            </p:nvPicPr>
            <p:blipFill>
              <a:blip r:embed="rId161"/>
              <a:stretch>
                <a:fillRect/>
              </a:stretch>
            </p:blipFill>
            <p:spPr>
              <a:xfrm>
                <a:off x="11214932" y="4123320"/>
                <a:ext cx="337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5" name="Ink 114">
                <a:extLst>
                  <a:ext uri="{FF2B5EF4-FFF2-40B4-BE49-F238E27FC236}">
                    <a16:creationId xmlns:a16="http://schemas.microsoft.com/office/drawing/2014/main" id="{4C93A74F-65A7-4528-AE50-C7F2E3E89424}"/>
                  </a:ext>
                </a:extLst>
              </p14:cNvPr>
              <p14:cNvContentPartPr/>
              <p14:nvPr/>
            </p14:nvContentPartPr>
            <p14:xfrm>
              <a:off x="8107772" y="3594840"/>
              <a:ext cx="41040" cy="14760"/>
            </p14:xfrm>
          </p:contentPart>
        </mc:Choice>
        <mc:Fallback>
          <p:pic>
            <p:nvPicPr>
              <p:cNvPr id="115" name="Ink 114">
                <a:extLst>
                  <a:ext uri="{FF2B5EF4-FFF2-40B4-BE49-F238E27FC236}">
                    <a16:creationId xmlns:a16="http://schemas.microsoft.com/office/drawing/2014/main" id="{4C93A74F-65A7-4528-AE50-C7F2E3E89424}"/>
                  </a:ext>
                </a:extLst>
              </p:cNvPr>
              <p:cNvPicPr/>
              <p:nvPr/>
            </p:nvPicPr>
            <p:blipFill>
              <a:blip r:embed="rId163"/>
              <a:stretch>
                <a:fillRect/>
              </a:stretch>
            </p:blipFill>
            <p:spPr>
              <a:xfrm>
                <a:off x="8099132" y="3586200"/>
                <a:ext cx="58680" cy="32400"/>
              </a:xfrm>
              <a:prstGeom prst="rect">
                <a:avLst/>
              </a:prstGeom>
            </p:spPr>
          </p:pic>
        </mc:Fallback>
      </mc:AlternateContent>
      <p:grpSp>
        <p:nvGrpSpPr>
          <p:cNvPr id="124" name="Group 123">
            <a:extLst>
              <a:ext uri="{FF2B5EF4-FFF2-40B4-BE49-F238E27FC236}">
                <a16:creationId xmlns:a16="http://schemas.microsoft.com/office/drawing/2014/main" id="{DC279989-D07F-43F7-9C00-A5A3DA891D9B}"/>
              </a:ext>
            </a:extLst>
          </p:cNvPr>
          <p:cNvGrpSpPr/>
          <p:nvPr/>
        </p:nvGrpSpPr>
        <p:grpSpPr>
          <a:xfrm>
            <a:off x="2091092" y="5142120"/>
            <a:ext cx="3167640" cy="1098720"/>
            <a:chOff x="2091092" y="5142120"/>
            <a:chExt cx="3167640" cy="1098720"/>
          </a:xfrm>
        </p:grpSpPr>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C37E261E-507E-4B5B-9D54-7D33C2F6332F}"/>
                    </a:ext>
                  </a:extLst>
                </p14:cNvPr>
                <p14:cNvContentPartPr/>
                <p14:nvPr/>
              </p14:nvContentPartPr>
              <p14:xfrm>
                <a:off x="2473052" y="5415000"/>
                <a:ext cx="277200" cy="428760"/>
              </p14:xfrm>
            </p:contentPart>
          </mc:Choice>
          <mc:Fallback>
            <p:pic>
              <p:nvPicPr>
                <p:cNvPr id="101" name="Ink 100">
                  <a:extLst>
                    <a:ext uri="{FF2B5EF4-FFF2-40B4-BE49-F238E27FC236}">
                      <a16:creationId xmlns:a16="http://schemas.microsoft.com/office/drawing/2014/main" id="{C37E261E-507E-4B5B-9D54-7D33C2F6332F}"/>
                    </a:ext>
                  </a:extLst>
                </p:cNvPr>
                <p:cNvPicPr/>
                <p:nvPr/>
              </p:nvPicPr>
              <p:blipFill>
                <a:blip r:embed="rId165"/>
                <a:stretch>
                  <a:fillRect/>
                </a:stretch>
              </p:blipFill>
              <p:spPr>
                <a:xfrm>
                  <a:off x="2464052" y="5406000"/>
                  <a:ext cx="29484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6A7FF874-05C4-494A-B16D-9C37C4B884C6}"/>
                    </a:ext>
                  </a:extLst>
                </p14:cNvPr>
                <p14:cNvContentPartPr/>
                <p14:nvPr/>
              </p14:nvContentPartPr>
              <p14:xfrm>
                <a:off x="2971652" y="5731080"/>
                <a:ext cx="117360" cy="169200"/>
              </p14:xfrm>
            </p:contentPart>
          </mc:Choice>
          <mc:Fallback>
            <p:pic>
              <p:nvPicPr>
                <p:cNvPr id="102" name="Ink 101">
                  <a:extLst>
                    <a:ext uri="{FF2B5EF4-FFF2-40B4-BE49-F238E27FC236}">
                      <a16:creationId xmlns:a16="http://schemas.microsoft.com/office/drawing/2014/main" id="{6A7FF874-05C4-494A-B16D-9C37C4B884C6}"/>
                    </a:ext>
                  </a:extLst>
                </p:cNvPr>
                <p:cNvPicPr/>
                <p:nvPr/>
              </p:nvPicPr>
              <p:blipFill>
                <a:blip r:embed="rId167"/>
                <a:stretch>
                  <a:fillRect/>
                </a:stretch>
              </p:blipFill>
              <p:spPr>
                <a:xfrm>
                  <a:off x="2963012" y="5722080"/>
                  <a:ext cx="1350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042B89A0-FA5F-445F-8639-2128DDE74E29}"/>
                    </a:ext>
                  </a:extLst>
                </p14:cNvPr>
                <p14:cNvContentPartPr/>
                <p14:nvPr/>
              </p14:nvContentPartPr>
              <p14:xfrm>
                <a:off x="2973812" y="5754480"/>
                <a:ext cx="79560" cy="238680"/>
              </p14:xfrm>
            </p:contentPart>
          </mc:Choice>
          <mc:Fallback>
            <p:pic>
              <p:nvPicPr>
                <p:cNvPr id="103" name="Ink 102">
                  <a:extLst>
                    <a:ext uri="{FF2B5EF4-FFF2-40B4-BE49-F238E27FC236}">
                      <a16:creationId xmlns:a16="http://schemas.microsoft.com/office/drawing/2014/main" id="{042B89A0-FA5F-445F-8639-2128DDE74E29}"/>
                    </a:ext>
                  </a:extLst>
                </p:cNvPr>
                <p:cNvPicPr/>
                <p:nvPr/>
              </p:nvPicPr>
              <p:blipFill>
                <a:blip r:embed="rId169"/>
                <a:stretch>
                  <a:fillRect/>
                </a:stretch>
              </p:blipFill>
              <p:spPr>
                <a:xfrm>
                  <a:off x="2965172" y="5745480"/>
                  <a:ext cx="972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4" name="Ink 103">
                  <a:extLst>
                    <a:ext uri="{FF2B5EF4-FFF2-40B4-BE49-F238E27FC236}">
                      <a16:creationId xmlns:a16="http://schemas.microsoft.com/office/drawing/2014/main" id="{46D55154-BA2B-40C2-8259-45B2329D9DB0}"/>
                    </a:ext>
                  </a:extLst>
                </p14:cNvPr>
                <p14:cNvContentPartPr/>
                <p14:nvPr/>
              </p14:nvContentPartPr>
              <p14:xfrm>
                <a:off x="2794892" y="5651520"/>
                <a:ext cx="235800" cy="42120"/>
              </p14:xfrm>
            </p:contentPart>
          </mc:Choice>
          <mc:Fallback>
            <p:pic>
              <p:nvPicPr>
                <p:cNvPr id="104" name="Ink 103">
                  <a:extLst>
                    <a:ext uri="{FF2B5EF4-FFF2-40B4-BE49-F238E27FC236}">
                      <a16:creationId xmlns:a16="http://schemas.microsoft.com/office/drawing/2014/main" id="{46D55154-BA2B-40C2-8259-45B2329D9DB0}"/>
                    </a:ext>
                  </a:extLst>
                </p:cNvPr>
                <p:cNvPicPr/>
                <p:nvPr/>
              </p:nvPicPr>
              <p:blipFill>
                <a:blip r:embed="rId171"/>
                <a:stretch>
                  <a:fillRect/>
                </a:stretch>
              </p:blipFill>
              <p:spPr>
                <a:xfrm>
                  <a:off x="2786252" y="5642880"/>
                  <a:ext cx="2534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2" name="Ink 111">
                  <a:extLst>
                    <a:ext uri="{FF2B5EF4-FFF2-40B4-BE49-F238E27FC236}">
                      <a16:creationId xmlns:a16="http://schemas.microsoft.com/office/drawing/2014/main" id="{86804168-4FB0-4FFA-B9D0-C4D5BC93F827}"/>
                    </a:ext>
                  </a:extLst>
                </p14:cNvPr>
                <p14:cNvContentPartPr/>
                <p14:nvPr/>
              </p14:nvContentPartPr>
              <p14:xfrm>
                <a:off x="3352172" y="5470800"/>
                <a:ext cx="288360" cy="24840"/>
              </p14:xfrm>
            </p:contentPart>
          </mc:Choice>
          <mc:Fallback>
            <p:pic>
              <p:nvPicPr>
                <p:cNvPr id="112" name="Ink 111">
                  <a:extLst>
                    <a:ext uri="{FF2B5EF4-FFF2-40B4-BE49-F238E27FC236}">
                      <a16:creationId xmlns:a16="http://schemas.microsoft.com/office/drawing/2014/main" id="{86804168-4FB0-4FFA-B9D0-C4D5BC93F827}"/>
                    </a:ext>
                  </a:extLst>
                </p:cNvPr>
                <p:cNvPicPr/>
                <p:nvPr/>
              </p:nvPicPr>
              <p:blipFill>
                <a:blip r:embed="rId173"/>
                <a:stretch>
                  <a:fillRect/>
                </a:stretch>
              </p:blipFill>
              <p:spPr>
                <a:xfrm>
                  <a:off x="3343172" y="5462160"/>
                  <a:ext cx="3060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3" name="Ink 112">
                  <a:extLst>
                    <a:ext uri="{FF2B5EF4-FFF2-40B4-BE49-F238E27FC236}">
                      <a16:creationId xmlns:a16="http://schemas.microsoft.com/office/drawing/2014/main" id="{1C674749-F88F-4613-8FAD-040802B3E42B}"/>
                    </a:ext>
                  </a:extLst>
                </p14:cNvPr>
                <p14:cNvContentPartPr/>
                <p14:nvPr/>
              </p14:nvContentPartPr>
              <p14:xfrm>
                <a:off x="3370172" y="5609760"/>
                <a:ext cx="274320" cy="47160"/>
              </p14:xfrm>
            </p:contentPart>
          </mc:Choice>
          <mc:Fallback>
            <p:pic>
              <p:nvPicPr>
                <p:cNvPr id="113" name="Ink 112">
                  <a:extLst>
                    <a:ext uri="{FF2B5EF4-FFF2-40B4-BE49-F238E27FC236}">
                      <a16:creationId xmlns:a16="http://schemas.microsoft.com/office/drawing/2014/main" id="{1C674749-F88F-4613-8FAD-040802B3E42B}"/>
                    </a:ext>
                  </a:extLst>
                </p:cNvPr>
                <p:cNvPicPr/>
                <p:nvPr/>
              </p:nvPicPr>
              <p:blipFill>
                <a:blip r:embed="rId175"/>
                <a:stretch>
                  <a:fillRect/>
                </a:stretch>
              </p:blipFill>
              <p:spPr>
                <a:xfrm>
                  <a:off x="3361532" y="5600760"/>
                  <a:ext cx="2919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6" name="Ink 115">
                  <a:extLst>
                    <a:ext uri="{FF2B5EF4-FFF2-40B4-BE49-F238E27FC236}">
                      <a16:creationId xmlns:a16="http://schemas.microsoft.com/office/drawing/2014/main" id="{5EFD94A2-B2FC-42C0-9AA1-549888E66339}"/>
                    </a:ext>
                  </a:extLst>
                </p14:cNvPr>
                <p14:cNvContentPartPr/>
                <p14:nvPr/>
              </p14:nvContentPartPr>
              <p14:xfrm>
                <a:off x="4099172" y="5201160"/>
                <a:ext cx="358560" cy="366120"/>
              </p14:xfrm>
            </p:contentPart>
          </mc:Choice>
          <mc:Fallback>
            <p:pic>
              <p:nvPicPr>
                <p:cNvPr id="116" name="Ink 115">
                  <a:extLst>
                    <a:ext uri="{FF2B5EF4-FFF2-40B4-BE49-F238E27FC236}">
                      <a16:creationId xmlns:a16="http://schemas.microsoft.com/office/drawing/2014/main" id="{5EFD94A2-B2FC-42C0-9AA1-549888E66339}"/>
                    </a:ext>
                  </a:extLst>
                </p:cNvPr>
                <p:cNvPicPr/>
                <p:nvPr/>
              </p:nvPicPr>
              <p:blipFill>
                <a:blip r:embed="rId177"/>
                <a:stretch>
                  <a:fillRect/>
                </a:stretch>
              </p:blipFill>
              <p:spPr>
                <a:xfrm>
                  <a:off x="4090532" y="5192160"/>
                  <a:ext cx="3762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7" name="Ink 116">
                  <a:extLst>
                    <a:ext uri="{FF2B5EF4-FFF2-40B4-BE49-F238E27FC236}">
                      <a16:creationId xmlns:a16="http://schemas.microsoft.com/office/drawing/2014/main" id="{D24CB4B1-06E9-4AE6-BE2C-990E314C1896}"/>
                    </a:ext>
                  </a:extLst>
                </p14:cNvPr>
                <p14:cNvContentPartPr/>
                <p14:nvPr/>
              </p14:nvContentPartPr>
              <p14:xfrm>
                <a:off x="4028612" y="5600400"/>
                <a:ext cx="716760" cy="101160"/>
              </p14:xfrm>
            </p:contentPart>
          </mc:Choice>
          <mc:Fallback>
            <p:pic>
              <p:nvPicPr>
                <p:cNvPr id="117" name="Ink 116">
                  <a:extLst>
                    <a:ext uri="{FF2B5EF4-FFF2-40B4-BE49-F238E27FC236}">
                      <a16:creationId xmlns:a16="http://schemas.microsoft.com/office/drawing/2014/main" id="{D24CB4B1-06E9-4AE6-BE2C-990E314C1896}"/>
                    </a:ext>
                  </a:extLst>
                </p:cNvPr>
                <p:cNvPicPr/>
                <p:nvPr/>
              </p:nvPicPr>
              <p:blipFill>
                <a:blip r:embed="rId179"/>
                <a:stretch>
                  <a:fillRect/>
                </a:stretch>
              </p:blipFill>
              <p:spPr>
                <a:xfrm>
                  <a:off x="4019612" y="5591760"/>
                  <a:ext cx="7344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9" name="Ink 118">
                  <a:extLst>
                    <a:ext uri="{FF2B5EF4-FFF2-40B4-BE49-F238E27FC236}">
                      <a16:creationId xmlns:a16="http://schemas.microsoft.com/office/drawing/2014/main" id="{5B449249-901D-4EB5-92C2-2B856133B27D}"/>
                    </a:ext>
                  </a:extLst>
                </p14:cNvPr>
                <p14:cNvContentPartPr/>
                <p14:nvPr/>
              </p14:nvContentPartPr>
              <p14:xfrm>
                <a:off x="4119692" y="5711640"/>
                <a:ext cx="464760" cy="460440"/>
              </p14:xfrm>
            </p:contentPart>
          </mc:Choice>
          <mc:Fallback>
            <p:pic>
              <p:nvPicPr>
                <p:cNvPr id="119" name="Ink 118">
                  <a:extLst>
                    <a:ext uri="{FF2B5EF4-FFF2-40B4-BE49-F238E27FC236}">
                      <a16:creationId xmlns:a16="http://schemas.microsoft.com/office/drawing/2014/main" id="{5B449249-901D-4EB5-92C2-2B856133B27D}"/>
                    </a:ext>
                  </a:extLst>
                </p:cNvPr>
                <p:cNvPicPr/>
                <p:nvPr/>
              </p:nvPicPr>
              <p:blipFill>
                <a:blip r:embed="rId181"/>
                <a:stretch>
                  <a:fillRect/>
                </a:stretch>
              </p:blipFill>
              <p:spPr>
                <a:xfrm>
                  <a:off x="4111052" y="5702640"/>
                  <a:ext cx="48240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0" name="Ink 119">
                  <a:extLst>
                    <a:ext uri="{FF2B5EF4-FFF2-40B4-BE49-F238E27FC236}">
                      <a16:creationId xmlns:a16="http://schemas.microsoft.com/office/drawing/2014/main" id="{E04FDF6B-D98E-4E3D-9BE1-40012103DB2E}"/>
                    </a:ext>
                  </a:extLst>
                </p14:cNvPr>
                <p14:cNvContentPartPr/>
                <p14:nvPr/>
              </p14:nvContentPartPr>
              <p14:xfrm>
                <a:off x="4409852" y="5916480"/>
                <a:ext cx="297000" cy="191880"/>
              </p14:xfrm>
            </p:contentPart>
          </mc:Choice>
          <mc:Fallback>
            <p:pic>
              <p:nvPicPr>
                <p:cNvPr id="120" name="Ink 119">
                  <a:extLst>
                    <a:ext uri="{FF2B5EF4-FFF2-40B4-BE49-F238E27FC236}">
                      <a16:creationId xmlns:a16="http://schemas.microsoft.com/office/drawing/2014/main" id="{E04FDF6B-D98E-4E3D-9BE1-40012103DB2E}"/>
                    </a:ext>
                  </a:extLst>
                </p:cNvPr>
                <p:cNvPicPr/>
                <p:nvPr/>
              </p:nvPicPr>
              <p:blipFill>
                <a:blip r:embed="rId183"/>
                <a:stretch>
                  <a:fillRect/>
                </a:stretch>
              </p:blipFill>
              <p:spPr>
                <a:xfrm>
                  <a:off x="4400852" y="5907840"/>
                  <a:ext cx="3146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2" name="Ink 121">
                  <a:extLst>
                    <a:ext uri="{FF2B5EF4-FFF2-40B4-BE49-F238E27FC236}">
                      <a16:creationId xmlns:a16="http://schemas.microsoft.com/office/drawing/2014/main" id="{B9887E01-C346-48A2-AB8C-AC92752CF862}"/>
                    </a:ext>
                  </a:extLst>
                </p14:cNvPr>
                <p14:cNvContentPartPr/>
                <p14:nvPr/>
              </p14:nvContentPartPr>
              <p14:xfrm>
                <a:off x="2091092" y="5142120"/>
                <a:ext cx="1419840" cy="1026360"/>
              </p14:xfrm>
            </p:contentPart>
          </mc:Choice>
          <mc:Fallback>
            <p:pic>
              <p:nvPicPr>
                <p:cNvPr id="122" name="Ink 121">
                  <a:extLst>
                    <a:ext uri="{FF2B5EF4-FFF2-40B4-BE49-F238E27FC236}">
                      <a16:creationId xmlns:a16="http://schemas.microsoft.com/office/drawing/2014/main" id="{B9887E01-C346-48A2-AB8C-AC92752CF862}"/>
                    </a:ext>
                  </a:extLst>
                </p:cNvPr>
                <p:cNvPicPr/>
                <p:nvPr/>
              </p:nvPicPr>
              <p:blipFill>
                <a:blip r:embed="rId185"/>
                <a:stretch>
                  <a:fillRect/>
                </a:stretch>
              </p:blipFill>
              <p:spPr>
                <a:xfrm>
                  <a:off x="2082452" y="5133480"/>
                  <a:ext cx="1437480" cy="1044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3" name="Ink 122">
                  <a:extLst>
                    <a:ext uri="{FF2B5EF4-FFF2-40B4-BE49-F238E27FC236}">
                      <a16:creationId xmlns:a16="http://schemas.microsoft.com/office/drawing/2014/main" id="{302AADC0-5D61-43FB-9EB7-D992D67BF9BF}"/>
                    </a:ext>
                  </a:extLst>
                </p14:cNvPr>
                <p14:cNvContentPartPr/>
                <p14:nvPr/>
              </p14:nvContentPartPr>
              <p14:xfrm>
                <a:off x="4198532" y="5574840"/>
                <a:ext cx="1060200" cy="666000"/>
              </p14:xfrm>
            </p:contentPart>
          </mc:Choice>
          <mc:Fallback>
            <p:pic>
              <p:nvPicPr>
                <p:cNvPr id="123" name="Ink 122">
                  <a:extLst>
                    <a:ext uri="{FF2B5EF4-FFF2-40B4-BE49-F238E27FC236}">
                      <a16:creationId xmlns:a16="http://schemas.microsoft.com/office/drawing/2014/main" id="{302AADC0-5D61-43FB-9EB7-D992D67BF9BF}"/>
                    </a:ext>
                  </a:extLst>
                </p:cNvPr>
                <p:cNvPicPr/>
                <p:nvPr/>
              </p:nvPicPr>
              <p:blipFill>
                <a:blip r:embed="rId187"/>
                <a:stretch>
                  <a:fillRect/>
                </a:stretch>
              </p:blipFill>
              <p:spPr>
                <a:xfrm>
                  <a:off x="4189532" y="5566200"/>
                  <a:ext cx="1077840" cy="683640"/>
                </a:xfrm>
                <a:prstGeom prst="rect">
                  <a:avLst/>
                </a:prstGeom>
              </p:spPr>
            </p:pic>
          </mc:Fallback>
        </mc:AlternateContent>
      </p:grpSp>
    </p:spTree>
    <p:extLst>
      <p:ext uri="{BB962C8B-B14F-4D97-AF65-F5344CB8AC3E}">
        <p14:creationId xmlns:p14="http://schemas.microsoft.com/office/powerpoint/2010/main" val="155348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465513"/>
                <a:ext cx="10972800" cy="5660651"/>
              </a:xfrm>
            </p:spPr>
            <p:txBody>
              <a:bodyPr>
                <a:normAutofit/>
              </a:bodyPr>
              <a:lstStyle/>
              <a:p>
                <a:pPr marL="0" indent="0" algn="just">
                  <a:lnSpc>
                    <a:spcPct val="150000"/>
                  </a:lnSpc>
                  <a:buNone/>
                </a:pPr>
                <a:r>
                  <a:rPr lang="es-CR" sz="2400" dirty="0"/>
                  <a:t>Se estableció antes que una forma de disminuir el error de estimación es aumentar el tamaño de la muestra, si este incluye el total de la población  entonces </a:t>
                </a:r>
                <a14:m>
                  <m:oMath xmlns:m="http://schemas.openxmlformats.org/officeDocument/2006/math">
                    <m:d>
                      <m:dPr>
                        <m:begChr m:val="|"/>
                        <m:endChr m:val="|"/>
                        <m:ctrlPr>
                          <a:rPr lang="es-CR" sz="2400" i="1" smtClean="0">
                            <a:latin typeface="Cambria Math" panose="02040503050406030204" pitchFamily="18" charset="0"/>
                          </a:rPr>
                        </m:ctrlPr>
                      </m:dPr>
                      <m:e>
                        <m:acc>
                          <m:accPr>
                            <m:chr m:val="̅"/>
                            <m:ctrlPr>
                              <a:rPr lang="es-CR" sz="2400" i="1" smtClean="0">
                                <a:latin typeface="Cambria Math" panose="02040503050406030204" pitchFamily="18" charset="0"/>
                              </a:rPr>
                            </m:ctrlPr>
                          </m:accPr>
                          <m:e>
                            <m:r>
                              <a:rPr lang="es-CR" sz="2400" b="0" i="1" smtClean="0">
                                <a:latin typeface="Cambria Math" panose="02040503050406030204" pitchFamily="18" charset="0"/>
                              </a:rPr>
                              <m:t>𝑥</m:t>
                            </m:r>
                          </m:e>
                        </m:acc>
                        <m:r>
                          <a:rPr lang="es-CR" sz="2400" b="0" i="1" smtClean="0">
                            <a:latin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𝜇</m:t>
                        </m:r>
                      </m:e>
                    </m:d>
                  </m:oMath>
                </a14:m>
                <a:r>
                  <a:rPr lang="es-ES" sz="2400" dirty="0"/>
                  <a:t> sería igual a cero. Con esto en mente, parece razonable que para un nivel de confianza fijo, sea posible determinar un tamaño de muestra tal que el error de estimación sea tan pequeño como queramos, para ser más preciso, dado un nivel de confianza y un error fijo de estimación ɛ, se puede escoger un tamaño de muestra  </a:t>
                </a:r>
                <a14:m>
                  <m:oMath xmlns:m="http://schemas.openxmlformats.org/officeDocument/2006/math">
                    <m:r>
                      <a:rPr lang="es-ES" sz="2400" i="1" dirty="0" smtClean="0">
                        <a:latin typeface="Cambria Math" panose="02040503050406030204" pitchFamily="18" charset="0"/>
                      </a:rPr>
                      <m:t>𝑛</m:t>
                    </m:r>
                  </m:oMath>
                </a14:m>
                <a:r>
                  <a:rPr lang="es-ES" sz="2400" dirty="0"/>
                  <a:t> tal que </a:t>
                </a:r>
                <a14:m>
                  <m:oMath xmlns:m="http://schemas.openxmlformats.org/officeDocument/2006/math">
                    <m:r>
                      <a:rPr lang="es-CR" sz="2400" b="0" i="1" smtClean="0">
                        <a:latin typeface="Cambria Math" panose="02040503050406030204" pitchFamily="18" charset="0"/>
                      </a:rPr>
                      <m:t>𝑃</m:t>
                    </m:r>
                    <m:d>
                      <m:dPr>
                        <m:ctrlPr>
                          <a:rPr lang="es-CR" sz="2400" b="0" i="1" smtClean="0">
                            <a:latin typeface="Cambria Math" panose="02040503050406030204" pitchFamily="18" charset="0"/>
                          </a:rPr>
                        </m:ctrlPr>
                      </m:dPr>
                      <m:e>
                        <m:d>
                          <m:dPr>
                            <m:begChr m:val="|"/>
                            <m:endChr m:val="|"/>
                            <m:ctrlPr>
                              <a:rPr lang="es-CR" sz="2400" b="0" i="1" smtClean="0">
                                <a:latin typeface="Cambria Math" panose="02040503050406030204" pitchFamily="18" charset="0"/>
                              </a:rPr>
                            </m:ctrlPr>
                          </m:dPr>
                          <m:e>
                            <m:acc>
                              <m:accPr>
                                <m:chr m:val="̅"/>
                                <m:ctrlPr>
                                  <a:rPr lang="es-CR" sz="2400" b="0" i="1" smtClean="0">
                                    <a:latin typeface="Cambria Math" panose="02040503050406030204" pitchFamily="18" charset="0"/>
                                  </a:rPr>
                                </m:ctrlPr>
                              </m:accPr>
                              <m:e>
                                <m:r>
                                  <a:rPr lang="es-CR" sz="2400" b="0" i="1" smtClean="0">
                                    <a:latin typeface="Cambria Math" panose="02040503050406030204" pitchFamily="18" charset="0"/>
                                  </a:rPr>
                                  <m:t>𝑥</m:t>
                                </m:r>
                              </m:e>
                            </m:acc>
                            <m:r>
                              <a:rPr lang="es-CR" sz="2400" b="0" i="1" smtClean="0">
                                <a:latin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𝜇</m:t>
                            </m:r>
                          </m:e>
                        </m:d>
                        <m:r>
                          <a:rPr lang="es-CR" sz="2400" b="0" i="1" smtClean="0">
                            <a:latin typeface="Cambria Math" panose="02040503050406030204" pitchFamily="18" charset="0"/>
                            <a:ea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𝜀</m:t>
                        </m:r>
                      </m:e>
                    </m:d>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𝑁𝑖𝑣𝑒𝑙</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𝑑𝑒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𝑐𝑜𝑛𝑓𝑖𝑎𝑛𝑧𝑎</m:t>
                    </m:r>
                    <m:r>
                      <a:rPr lang="es-CR" sz="2400" b="0" i="1" smtClean="0">
                        <a:latin typeface="Cambria Math" panose="02040503050406030204" pitchFamily="18" charset="0"/>
                        <a:ea typeface="Cambria Math" panose="02040503050406030204" pitchFamily="18" charset="0"/>
                      </a:rPr>
                      <m:t>.</m:t>
                    </m:r>
                  </m:oMath>
                </a14:m>
                <a:r>
                  <a:rPr lang="es-E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465513"/>
                <a:ext cx="10972800" cy="5660651"/>
              </a:xfrm>
              <a:blipFill>
                <a:blip r:embed="rId2"/>
                <a:stretch>
                  <a:fillRect l="-2889" r="-833"/>
                </a:stretch>
              </a:blipFill>
            </p:spPr>
            <p:txBody>
              <a:bodyPr/>
              <a:lstStyle/>
              <a:p>
                <a:r>
                  <a:rPr lang="en-US">
                    <a:noFill/>
                  </a:rPr>
                  <a:t> </a:t>
                </a:r>
              </a:p>
            </p:txBody>
          </p:sp>
        </mc:Fallback>
      </mc:AlternateContent>
    </p:spTree>
    <p:extLst>
      <p:ext uri="{BB962C8B-B14F-4D97-AF65-F5344CB8AC3E}">
        <p14:creationId xmlns:p14="http://schemas.microsoft.com/office/powerpoint/2010/main" val="264628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48393"/>
            <a:ext cx="10972800" cy="5477771"/>
          </a:xfrm>
        </p:spPr>
        <p:txBody>
          <a:bodyPr>
            <a:normAutofit/>
          </a:bodyPr>
          <a:lstStyle/>
          <a:p>
            <a:pPr marL="0" indent="0" algn="just">
              <a:lnSpc>
                <a:spcPct val="150000"/>
              </a:lnSpc>
              <a:buNone/>
            </a:pPr>
            <a:r>
              <a:rPr lang="es-CR" sz="2400" dirty="0"/>
              <a:t>Suponga que una universidad está efectuando una investigación acerca de los ingresos anuales de los estudiantes de último año de su escuela de comercio. Se sabe, por la experiencia obtenida que la desviación estándar de los ingresos anuales de la población completa (1000 estudiantes) de los egresados es de aproximadamente $1500. ¿Qué tan grande debe ser la muestra que la universidad debe tomar con el fin de estimar los ingresos medios anuales de los estudiantes dentro de más o  menos $500 y con un nivel de confianza del 95%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64F7C52-54F0-474A-8E6C-F5927279471A}"/>
                  </a:ext>
                </a:extLst>
              </p14:cNvPr>
              <p14:cNvContentPartPr/>
              <p14:nvPr/>
            </p14:nvContentPartPr>
            <p14:xfrm>
              <a:off x="1143568" y="5059781"/>
              <a:ext cx="42840" cy="5400"/>
            </p14:xfrm>
          </p:contentPart>
        </mc:Choice>
        <mc:Fallback xmlns="">
          <p:pic>
            <p:nvPicPr>
              <p:cNvPr id="7" name="Ink 6">
                <a:extLst>
                  <a:ext uri="{FF2B5EF4-FFF2-40B4-BE49-F238E27FC236}">
                    <a16:creationId xmlns:a16="http://schemas.microsoft.com/office/drawing/2014/main" id="{F64F7C52-54F0-474A-8E6C-F5927279471A}"/>
                  </a:ext>
                </a:extLst>
              </p:cNvPr>
              <p:cNvPicPr/>
              <p:nvPr/>
            </p:nvPicPr>
            <p:blipFill>
              <a:blip r:embed="rId11"/>
              <a:stretch>
                <a:fillRect/>
              </a:stretch>
            </p:blipFill>
            <p:spPr>
              <a:xfrm>
                <a:off x="1125568" y="5042141"/>
                <a:ext cx="78480" cy="41040"/>
              </a:xfrm>
              <a:prstGeom prst="rect">
                <a:avLst/>
              </a:prstGeom>
            </p:spPr>
          </p:pic>
        </mc:Fallback>
      </mc:AlternateContent>
    </p:spTree>
    <p:extLst>
      <p:ext uri="{BB962C8B-B14F-4D97-AF65-F5344CB8AC3E}">
        <p14:creationId xmlns:p14="http://schemas.microsoft.com/office/powerpoint/2010/main" val="29394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102" y="1147157"/>
            <a:ext cx="10972800" cy="3674226"/>
          </a:xfrm>
        </p:spPr>
        <p:txBody>
          <a:bodyPr>
            <a:normAutofit/>
          </a:bodyPr>
          <a:lstStyle/>
          <a:p>
            <a:pPr marL="0" indent="0" algn="just">
              <a:buNone/>
            </a:pPr>
            <a:r>
              <a:rPr lang="es-CR" sz="2000" dirty="0"/>
              <a:t>¿Exactamente, qué es lo que se pide en el problema?</a:t>
            </a:r>
          </a:p>
          <a:p>
            <a:pPr marL="0" indent="0" algn="just">
              <a:buNone/>
            </a:pPr>
            <a:r>
              <a:rPr lang="es-CR" sz="2000" dirty="0"/>
              <a:t>La universidad va a tomar una muestra de cierto tamaño, determinar la media de la muestra y utilizarla como estimación puntual de la media de la población. Quiere tener una certeza de 95% de que los ingresos estén más de $500 por encima ni por debajo de la estimación puntual. </a:t>
            </a:r>
            <a:endParaRPr lang="es-ES" sz="2000" dirty="0"/>
          </a:p>
        </p:txBody>
      </p:sp>
    </p:spTree>
    <p:extLst>
      <p:ext uri="{BB962C8B-B14F-4D97-AF65-F5344CB8AC3E}">
        <p14:creationId xmlns:p14="http://schemas.microsoft.com/office/powerpoint/2010/main" val="204545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735997302"/>
                  </p:ext>
                </p:extLst>
              </p:nvPr>
            </p:nvGraphicFramePr>
            <p:xfrm>
              <a:off x="1307869" y="1179628"/>
              <a:ext cx="9864437" cy="2992120"/>
            </p:xfrm>
            <a:graphic>
              <a:graphicData uri="http://schemas.openxmlformats.org/drawingml/2006/table">
                <a:tbl>
                  <a:tblPr firstRow="1" bandRow="1">
                    <a:tableStyleId>{1FECB4D8-DB02-4DC6-A0A2-4F2EBAE1DC90}</a:tableStyleId>
                  </a:tblPr>
                  <a:tblGrid>
                    <a:gridCol w="4893425">
                      <a:extLst>
                        <a:ext uri="{9D8B030D-6E8A-4147-A177-3AD203B41FA5}">
                          <a16:colId xmlns:a16="http://schemas.microsoft.com/office/drawing/2014/main" val="20000"/>
                        </a:ext>
                      </a:extLst>
                    </a:gridCol>
                    <a:gridCol w="4971012">
                      <a:extLst>
                        <a:ext uri="{9D8B030D-6E8A-4147-A177-3AD203B41FA5}">
                          <a16:colId xmlns:a16="http://schemas.microsoft.com/office/drawing/2014/main" val="20001"/>
                        </a:ext>
                      </a:extLst>
                    </a:gridCol>
                  </a:tblGrid>
                  <a:tr h="370840">
                    <a:tc>
                      <a:txBody>
                        <a:bodyPr/>
                        <a:lstStyle/>
                        <a:p>
                          <a:pPr algn="ctr"/>
                          <a:r>
                            <a:rPr lang="es-CR" sz="3600" dirty="0"/>
                            <a:t>Límite inferior de confianza</a:t>
                          </a:r>
                          <a:endParaRPr lang="es-ES" sz="3600" dirty="0"/>
                        </a:p>
                      </a:txBody>
                      <a:tcPr/>
                    </a:tc>
                    <a:tc>
                      <a:txBody>
                        <a:bodyPr/>
                        <a:lstStyle/>
                        <a:p>
                          <a:pPr algn="ctr"/>
                          <a:r>
                            <a:rPr lang="es-CR" sz="3600" dirty="0"/>
                            <a:t>Límite superior de confianza</a:t>
                          </a:r>
                          <a:endParaRPr lang="es-ES" sz="3600" dirty="0"/>
                        </a:p>
                      </a:txBody>
                      <a:tcPr/>
                    </a:tc>
                    <a:extLst>
                      <a:ext uri="{0D108BD9-81ED-4DB2-BD59-A6C34878D82A}">
                        <a16:rowId xmlns:a16="http://schemas.microsoft.com/office/drawing/2014/main" val="10000"/>
                      </a:ext>
                    </a:extLst>
                  </a:tr>
                  <a:tr h="370840">
                    <a:tc>
                      <a:txBody>
                        <a:bodyPr/>
                        <a:lstStyle/>
                        <a:p>
                          <a:r>
                            <a:rPr lang="es-CR" sz="4800" dirty="0"/>
                            <a:t>a. </a:t>
                          </a:r>
                          <a14:m>
                            <m:oMath xmlns:m="http://schemas.openxmlformats.org/officeDocument/2006/math">
                              <m:acc>
                                <m:accPr>
                                  <m:chr m:val="̅"/>
                                  <m:ctrlPr>
                                    <a:rPr lang="es-CR" sz="4800" i="1" smtClean="0">
                                      <a:latin typeface="Cambria Math" panose="02040503050406030204" pitchFamily="18" charset="0"/>
                                    </a:rPr>
                                  </m:ctrlPr>
                                </m:accPr>
                                <m:e>
                                  <m:r>
                                    <a:rPr lang="es-CR" sz="4800" b="0" smtClean="0">
                                      <a:latin typeface="Cambria Math" panose="02040503050406030204" pitchFamily="18" charset="0"/>
                                    </a:rPr>
                                    <m:t>𝑥</m:t>
                                  </m:r>
                                </m:e>
                              </m:acc>
                              <m:r>
                                <a:rPr lang="es-CR" sz="4800" b="0" smtClean="0">
                                  <a:latin typeface="Cambria Math" panose="02040503050406030204" pitchFamily="18" charset="0"/>
                                </a:rPr>
                                <m:t>−500</m:t>
                              </m:r>
                            </m:oMath>
                          </a14:m>
                          <a:endParaRPr lang="es-ES" sz="48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sz="4800" i="1" smtClean="0">
                                        <a:latin typeface="Cambria Math" panose="02040503050406030204" pitchFamily="18" charset="0"/>
                                      </a:rPr>
                                    </m:ctrlPr>
                                  </m:accPr>
                                  <m:e>
                                    <m:r>
                                      <a:rPr lang="es-CR" sz="4800" b="0" smtClean="0">
                                        <a:latin typeface="Cambria Math" panose="02040503050406030204" pitchFamily="18" charset="0"/>
                                      </a:rPr>
                                      <m:t>𝑥</m:t>
                                    </m:r>
                                  </m:e>
                                </m:acc>
                                <m:r>
                                  <a:rPr lang="es-CR" sz="4800" b="0" smtClean="0">
                                    <a:latin typeface="Cambria Math" panose="02040503050406030204" pitchFamily="18" charset="0"/>
                                  </a:rPr>
                                  <m:t>+500</m:t>
                                </m:r>
                              </m:oMath>
                            </m:oMathPara>
                          </a14:m>
                          <a:endParaRPr lang="es-ES" sz="4800" dirty="0"/>
                        </a:p>
                      </a:txBody>
                      <a:tcPr/>
                    </a:tc>
                    <a:extLst>
                      <a:ext uri="{0D108BD9-81ED-4DB2-BD59-A6C34878D82A}">
                        <a16:rowId xmlns:a16="http://schemas.microsoft.com/office/drawing/2014/main" val="10001"/>
                      </a:ext>
                    </a:extLst>
                  </a:tr>
                  <a:tr h="370840">
                    <a:tc>
                      <a:txBody>
                        <a:bodyPr/>
                        <a:lstStyle/>
                        <a:p>
                          <a:r>
                            <a:rPr lang="es-CR" sz="4800" dirty="0"/>
                            <a:t>b. </a:t>
                          </a:r>
                          <a14:m>
                            <m:oMath xmlns:m="http://schemas.openxmlformats.org/officeDocument/2006/math">
                              <m:acc>
                                <m:accPr>
                                  <m:chr m:val="̅"/>
                                  <m:ctrlPr>
                                    <a:rPr lang="es-CR" sz="4800" i="1" smtClean="0">
                                      <a:latin typeface="Cambria Math" panose="02040503050406030204" pitchFamily="18" charset="0"/>
                                    </a:rPr>
                                  </m:ctrlPr>
                                </m:accPr>
                                <m:e>
                                  <m:r>
                                    <a:rPr lang="es-CR" sz="4800" b="0" smtClean="0">
                                      <a:latin typeface="Cambria Math" panose="02040503050406030204" pitchFamily="18" charset="0"/>
                                    </a:rPr>
                                    <m:t>𝑥</m:t>
                                  </m:r>
                                </m:e>
                              </m:acc>
                              <m:r>
                                <a:rPr lang="es-CR" sz="4800" b="0" smtClean="0">
                                  <a:latin typeface="Cambria Math" panose="02040503050406030204" pitchFamily="18" charset="0"/>
                                </a:rPr>
                                <m:t>−</m:t>
                              </m:r>
                              <m:sSub>
                                <m:sSubPr>
                                  <m:ctrlPr>
                                    <a:rPr lang="es-CR" sz="4800" b="0" i="1" smtClean="0">
                                      <a:latin typeface="Cambria Math" panose="02040503050406030204" pitchFamily="18" charset="0"/>
                                    </a:rPr>
                                  </m:ctrlPr>
                                </m:sSubPr>
                                <m:e>
                                  <m:r>
                                    <a:rPr lang="es-CR" sz="4800" b="0" smtClean="0">
                                      <a:latin typeface="Cambria Math" panose="02040503050406030204" pitchFamily="18" charset="0"/>
                                    </a:rPr>
                                    <m:t>𝜎</m:t>
                                  </m:r>
                                </m:e>
                                <m:sub>
                                  <m:acc>
                                    <m:accPr>
                                      <m:chr m:val="̅"/>
                                      <m:ctrlPr>
                                        <a:rPr lang="es-CR" sz="4800" b="0" i="1" smtClean="0">
                                          <a:latin typeface="Cambria Math" panose="02040503050406030204" pitchFamily="18" charset="0"/>
                                        </a:rPr>
                                      </m:ctrlPr>
                                    </m:accPr>
                                    <m:e>
                                      <m:r>
                                        <a:rPr lang="es-CR" sz="4800" b="0" smtClean="0">
                                          <a:latin typeface="Cambria Math" panose="02040503050406030204" pitchFamily="18" charset="0"/>
                                        </a:rPr>
                                        <m:t>𝑥</m:t>
                                      </m:r>
                                    </m:e>
                                  </m:acc>
                                </m:sub>
                              </m:sSub>
                              <m:sSub>
                                <m:sSubPr>
                                  <m:ctrlPr>
                                    <a:rPr lang="es-CR" sz="4800" b="0" i="1" smtClean="0">
                                      <a:latin typeface="Cambria Math" panose="02040503050406030204" pitchFamily="18" charset="0"/>
                                    </a:rPr>
                                  </m:ctrlPr>
                                </m:sSubPr>
                                <m:e>
                                  <m:r>
                                    <a:rPr lang="es-CR" sz="4800" b="0" smtClean="0">
                                      <a:latin typeface="Cambria Math" panose="02040503050406030204" pitchFamily="18" charset="0"/>
                                    </a:rPr>
                                    <m:t>𝑧</m:t>
                                  </m:r>
                                </m:e>
                                <m:sub>
                                  <m:f>
                                    <m:fPr>
                                      <m:type m:val="skw"/>
                                      <m:ctrlPr>
                                        <a:rPr lang="es-CR" sz="4800" b="0" i="1" smtClean="0">
                                          <a:latin typeface="Cambria Math" panose="02040503050406030204" pitchFamily="18" charset="0"/>
                                        </a:rPr>
                                      </m:ctrlPr>
                                    </m:fPr>
                                    <m:num>
                                      <m:r>
                                        <a:rPr lang="es-CR" sz="4800" b="0" smtClean="0">
                                          <a:latin typeface="Cambria Math" panose="02040503050406030204" pitchFamily="18" charset="0"/>
                                        </a:rPr>
                                        <m:t>𝛼</m:t>
                                      </m:r>
                                    </m:num>
                                    <m:den>
                                      <m:r>
                                        <a:rPr lang="es-CR" sz="4800" b="0" smtClean="0">
                                          <a:latin typeface="Cambria Math" panose="02040503050406030204" pitchFamily="18" charset="0"/>
                                        </a:rPr>
                                        <m:t>2</m:t>
                                      </m:r>
                                    </m:den>
                                  </m:f>
                                </m:sub>
                              </m:sSub>
                            </m:oMath>
                          </a14:m>
                          <a:endParaRPr lang="es-ES" sz="48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sz="4800" i="1" smtClean="0">
                                        <a:latin typeface="Cambria Math" panose="02040503050406030204" pitchFamily="18" charset="0"/>
                                      </a:rPr>
                                    </m:ctrlPr>
                                  </m:accPr>
                                  <m:e>
                                    <m:r>
                                      <a:rPr lang="es-CR" sz="4800" b="0" smtClean="0">
                                        <a:latin typeface="Cambria Math" panose="02040503050406030204" pitchFamily="18" charset="0"/>
                                      </a:rPr>
                                      <m:t>𝑥</m:t>
                                    </m:r>
                                  </m:e>
                                </m:acc>
                                <m:r>
                                  <a:rPr lang="es-CR" sz="4800" b="0" smtClean="0">
                                    <a:latin typeface="Cambria Math" panose="02040503050406030204" pitchFamily="18" charset="0"/>
                                  </a:rPr>
                                  <m:t>+</m:t>
                                </m:r>
                                <m:sSub>
                                  <m:sSubPr>
                                    <m:ctrlPr>
                                      <a:rPr lang="es-CR" sz="4800" b="0" i="1" smtClean="0">
                                        <a:latin typeface="Cambria Math" panose="02040503050406030204" pitchFamily="18" charset="0"/>
                                      </a:rPr>
                                    </m:ctrlPr>
                                  </m:sSubPr>
                                  <m:e>
                                    <m:r>
                                      <a:rPr lang="es-CR" sz="4800" b="0" smtClean="0">
                                        <a:latin typeface="Cambria Math" panose="02040503050406030204" pitchFamily="18" charset="0"/>
                                      </a:rPr>
                                      <m:t>𝜎</m:t>
                                    </m:r>
                                  </m:e>
                                  <m:sub>
                                    <m:acc>
                                      <m:accPr>
                                        <m:chr m:val="̅"/>
                                        <m:ctrlPr>
                                          <a:rPr lang="es-CR" sz="4800" b="0" i="1" smtClean="0">
                                            <a:latin typeface="Cambria Math" panose="02040503050406030204" pitchFamily="18" charset="0"/>
                                          </a:rPr>
                                        </m:ctrlPr>
                                      </m:accPr>
                                      <m:e>
                                        <m:r>
                                          <a:rPr lang="es-CR" sz="4800" b="0" smtClean="0">
                                            <a:latin typeface="Cambria Math" panose="02040503050406030204" pitchFamily="18" charset="0"/>
                                          </a:rPr>
                                          <m:t>𝑥</m:t>
                                        </m:r>
                                      </m:e>
                                    </m:acc>
                                  </m:sub>
                                </m:sSub>
                                <m:sSub>
                                  <m:sSubPr>
                                    <m:ctrlPr>
                                      <a:rPr lang="es-CR" sz="4800" b="0" i="1" smtClean="0">
                                        <a:latin typeface="Cambria Math" panose="02040503050406030204" pitchFamily="18" charset="0"/>
                                      </a:rPr>
                                    </m:ctrlPr>
                                  </m:sSubPr>
                                  <m:e>
                                    <m:r>
                                      <a:rPr lang="es-CR" sz="4800" b="0" smtClean="0">
                                        <a:latin typeface="Cambria Math" panose="02040503050406030204" pitchFamily="18" charset="0"/>
                                      </a:rPr>
                                      <m:t>𝑧</m:t>
                                    </m:r>
                                  </m:e>
                                  <m:sub>
                                    <m:f>
                                      <m:fPr>
                                        <m:type m:val="skw"/>
                                        <m:ctrlPr>
                                          <a:rPr lang="es-CR" sz="4800" b="0" i="1" smtClean="0">
                                            <a:latin typeface="Cambria Math" panose="02040503050406030204" pitchFamily="18" charset="0"/>
                                          </a:rPr>
                                        </m:ctrlPr>
                                      </m:fPr>
                                      <m:num>
                                        <m:r>
                                          <a:rPr lang="es-CR" sz="4800" b="0" smtClean="0">
                                            <a:latin typeface="Cambria Math" panose="02040503050406030204" pitchFamily="18" charset="0"/>
                                          </a:rPr>
                                          <m:t>𝛼</m:t>
                                        </m:r>
                                      </m:num>
                                      <m:den>
                                        <m:r>
                                          <a:rPr lang="es-CR" sz="4800" b="0" smtClean="0">
                                            <a:latin typeface="Cambria Math" panose="02040503050406030204" pitchFamily="18" charset="0"/>
                                          </a:rPr>
                                          <m:t>2</m:t>
                                        </m:r>
                                      </m:den>
                                    </m:f>
                                  </m:sub>
                                </m:sSub>
                              </m:oMath>
                            </m:oMathPara>
                          </a14:m>
                          <a:endParaRPr lang="es-ES" sz="4800" dirty="0"/>
                        </a:p>
                      </a:txBody>
                      <a:tcPr/>
                    </a:tc>
                    <a:extLst>
                      <a:ext uri="{0D108BD9-81ED-4DB2-BD59-A6C34878D82A}">
                        <a16:rowId xmlns:a16="http://schemas.microsoft.com/office/drawing/2014/main" val="1000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735997302"/>
                  </p:ext>
                </p:extLst>
              </p:nvPr>
            </p:nvGraphicFramePr>
            <p:xfrm>
              <a:off x="1307869" y="1179628"/>
              <a:ext cx="9864437" cy="2999804"/>
            </p:xfrm>
            <a:graphic>
              <a:graphicData uri="http://schemas.openxmlformats.org/drawingml/2006/table">
                <a:tbl>
                  <a:tblPr firstRow="1" bandRow="1">
                    <a:tableStyleId>{1FECB4D8-DB02-4DC6-A0A2-4F2EBAE1DC90}</a:tableStyleId>
                  </a:tblPr>
                  <a:tblGrid>
                    <a:gridCol w="4893425">
                      <a:extLst>
                        <a:ext uri="{9D8B030D-6E8A-4147-A177-3AD203B41FA5}">
                          <a16:colId xmlns:a16="http://schemas.microsoft.com/office/drawing/2014/main" val="20000"/>
                        </a:ext>
                      </a:extLst>
                    </a:gridCol>
                    <a:gridCol w="4971012">
                      <a:extLst>
                        <a:ext uri="{9D8B030D-6E8A-4147-A177-3AD203B41FA5}">
                          <a16:colId xmlns:a16="http://schemas.microsoft.com/office/drawing/2014/main" val="20001"/>
                        </a:ext>
                      </a:extLst>
                    </a:gridCol>
                  </a:tblGrid>
                  <a:tr h="1188720">
                    <a:tc>
                      <a:txBody>
                        <a:bodyPr/>
                        <a:lstStyle/>
                        <a:p>
                          <a:pPr algn="ctr"/>
                          <a:r>
                            <a:rPr lang="es-CR" sz="3600" dirty="0"/>
                            <a:t>Límite inferior de confianza</a:t>
                          </a:r>
                          <a:endParaRPr lang="es-ES" sz="3600" dirty="0"/>
                        </a:p>
                      </a:txBody>
                      <a:tcPr/>
                    </a:tc>
                    <a:tc>
                      <a:txBody>
                        <a:bodyPr/>
                        <a:lstStyle/>
                        <a:p>
                          <a:pPr algn="ctr"/>
                          <a:r>
                            <a:rPr lang="es-CR" sz="3600" dirty="0"/>
                            <a:t>Límite superior de confianza</a:t>
                          </a:r>
                          <a:endParaRPr lang="es-ES" sz="3600" dirty="0"/>
                        </a:p>
                      </a:txBody>
                      <a:tcPr/>
                    </a:tc>
                    <a:extLst>
                      <a:ext uri="{0D108BD9-81ED-4DB2-BD59-A6C34878D82A}">
                        <a16:rowId xmlns:a16="http://schemas.microsoft.com/office/drawing/2014/main" val="10000"/>
                      </a:ext>
                    </a:extLst>
                  </a:tr>
                  <a:tr h="822960">
                    <a:tc>
                      <a:txBody>
                        <a:bodyPr/>
                        <a:lstStyle/>
                        <a:p>
                          <a:endParaRPr lang="en-US"/>
                        </a:p>
                      </a:txBody>
                      <a:tcPr>
                        <a:blipFill>
                          <a:blip r:embed="rId2"/>
                          <a:stretch>
                            <a:fillRect l="-125" t="-154412" r="-101868" b="-139706"/>
                          </a:stretch>
                        </a:blipFill>
                      </a:tcPr>
                    </a:tc>
                    <a:tc>
                      <a:txBody>
                        <a:bodyPr/>
                        <a:lstStyle/>
                        <a:p>
                          <a:endParaRPr lang="en-US"/>
                        </a:p>
                      </a:txBody>
                      <a:tcPr>
                        <a:blipFill>
                          <a:blip r:embed="rId2"/>
                          <a:stretch>
                            <a:fillRect l="-98529" t="-154412" r="-245" b="-139706"/>
                          </a:stretch>
                        </a:blipFill>
                      </a:tcPr>
                    </a:tc>
                    <a:extLst>
                      <a:ext uri="{0D108BD9-81ED-4DB2-BD59-A6C34878D82A}">
                        <a16:rowId xmlns:a16="http://schemas.microsoft.com/office/drawing/2014/main" val="10001"/>
                      </a:ext>
                    </a:extLst>
                  </a:tr>
                  <a:tr h="988124">
                    <a:tc>
                      <a:txBody>
                        <a:bodyPr/>
                        <a:lstStyle/>
                        <a:p>
                          <a:endParaRPr lang="en-US"/>
                        </a:p>
                      </a:txBody>
                      <a:tcPr>
                        <a:blipFill>
                          <a:blip r:embed="rId2"/>
                          <a:stretch>
                            <a:fillRect l="-125" t="-213580" r="-101868" b="-17284"/>
                          </a:stretch>
                        </a:blipFill>
                      </a:tcPr>
                    </a:tc>
                    <a:tc>
                      <a:txBody>
                        <a:bodyPr/>
                        <a:lstStyle/>
                        <a:p>
                          <a:endParaRPr lang="en-US"/>
                        </a:p>
                      </a:txBody>
                      <a:tcPr>
                        <a:blipFill>
                          <a:blip r:embed="rId2"/>
                          <a:stretch>
                            <a:fillRect l="-98529" t="-213580" r="-245" b="-17284"/>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6784202A-0367-4D04-AB40-E4B6A17AFE85}"/>
                  </a:ext>
                </a:extLst>
              </p14:cNvPr>
              <p14:cNvContentPartPr/>
              <p14:nvPr/>
            </p14:nvContentPartPr>
            <p14:xfrm>
              <a:off x="367048" y="4672061"/>
              <a:ext cx="19080" cy="15840"/>
            </p14:xfrm>
          </p:contentPart>
        </mc:Choice>
        <mc:Fallback xmlns="">
          <p:pic>
            <p:nvPicPr>
              <p:cNvPr id="14" name="Ink 13">
                <a:extLst>
                  <a:ext uri="{FF2B5EF4-FFF2-40B4-BE49-F238E27FC236}">
                    <a16:creationId xmlns:a16="http://schemas.microsoft.com/office/drawing/2014/main" id="{6784202A-0367-4D04-AB40-E4B6A17AFE85}"/>
                  </a:ext>
                </a:extLst>
              </p:cNvPr>
              <p:cNvPicPr/>
              <p:nvPr/>
            </p:nvPicPr>
            <p:blipFill>
              <a:blip r:embed="rId20"/>
              <a:stretch>
                <a:fillRect/>
              </a:stretch>
            </p:blipFill>
            <p:spPr>
              <a:xfrm>
                <a:off x="349048" y="4654061"/>
                <a:ext cx="547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A263AE3D-C32C-45B4-BDE3-55C9BD3CCB1A}"/>
                  </a:ext>
                </a:extLst>
              </p14:cNvPr>
              <p14:cNvContentPartPr/>
              <p14:nvPr/>
            </p14:nvContentPartPr>
            <p14:xfrm>
              <a:off x="4903748" y="3387616"/>
              <a:ext cx="16560" cy="1440"/>
            </p14:xfrm>
          </p:contentPart>
        </mc:Choice>
        <mc:Fallback xmlns="">
          <p:pic>
            <p:nvPicPr>
              <p:cNvPr id="24" name="Ink 23">
                <a:extLst>
                  <a:ext uri="{FF2B5EF4-FFF2-40B4-BE49-F238E27FC236}">
                    <a16:creationId xmlns:a16="http://schemas.microsoft.com/office/drawing/2014/main" id="{A263AE3D-C32C-45B4-BDE3-55C9BD3CCB1A}"/>
                  </a:ext>
                </a:extLst>
              </p:cNvPr>
              <p:cNvPicPr/>
              <p:nvPr/>
            </p:nvPicPr>
            <p:blipFill>
              <a:blip r:embed="rId24"/>
              <a:stretch>
                <a:fillRect/>
              </a:stretch>
            </p:blipFill>
            <p:spPr>
              <a:xfrm>
                <a:off x="4899428" y="3383296"/>
                <a:ext cx="25200" cy="10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8" name="Ink 67">
                <a:extLst>
                  <a:ext uri="{FF2B5EF4-FFF2-40B4-BE49-F238E27FC236}">
                    <a16:creationId xmlns:a16="http://schemas.microsoft.com/office/drawing/2014/main" id="{689003D7-AF9B-438C-A782-367AAAF585A1}"/>
                  </a:ext>
                </a:extLst>
              </p14:cNvPr>
              <p14:cNvContentPartPr/>
              <p14:nvPr/>
            </p14:nvContentPartPr>
            <p14:xfrm>
              <a:off x="4219028" y="4047496"/>
              <a:ext cx="14400" cy="14760"/>
            </p14:xfrm>
          </p:contentPart>
        </mc:Choice>
        <mc:Fallback xmlns="">
          <p:pic>
            <p:nvPicPr>
              <p:cNvPr id="68" name="Ink 67">
                <a:extLst>
                  <a:ext uri="{FF2B5EF4-FFF2-40B4-BE49-F238E27FC236}">
                    <a16:creationId xmlns:a16="http://schemas.microsoft.com/office/drawing/2014/main" id="{689003D7-AF9B-438C-A782-367AAAF585A1}"/>
                  </a:ext>
                </a:extLst>
              </p:cNvPr>
              <p:cNvPicPr/>
              <p:nvPr/>
            </p:nvPicPr>
            <p:blipFill>
              <a:blip r:embed="rId108"/>
              <a:stretch>
                <a:fillRect/>
              </a:stretch>
            </p:blipFill>
            <p:spPr>
              <a:xfrm>
                <a:off x="4214708" y="4043176"/>
                <a:ext cx="23040" cy="23400"/>
              </a:xfrm>
              <a:prstGeom prst="rect">
                <a:avLst/>
              </a:prstGeom>
            </p:spPr>
          </p:pic>
        </mc:Fallback>
      </mc:AlternateContent>
    </p:spTree>
    <p:extLst>
      <p:ext uri="{BB962C8B-B14F-4D97-AF65-F5344CB8AC3E}">
        <p14:creationId xmlns:p14="http://schemas.microsoft.com/office/powerpoint/2010/main" val="297232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465513"/>
                <a:ext cx="10972800" cy="5660651"/>
              </a:xfrm>
            </p:spPr>
            <p:txBody>
              <a:bodyPr/>
              <a:lstStyle/>
              <a:p>
                <a:pPr marL="0" indent="0">
                  <a:buNone/>
                </a:pPr>
                <a:r>
                  <a:rPr lang="es-CR" sz="2400" dirty="0"/>
                  <a:t>Si comparamos las dos formas de calcular los límites, encontramos  </a:t>
                </a:r>
                <a14:m>
                  <m:oMath xmlns:m="http://schemas.openxmlformats.org/officeDocument/2006/math">
                    <m:r>
                      <a:rPr lang="es-CR" sz="2400" b="0" i="1" smtClean="0">
                        <a:latin typeface="Cambria Math" panose="02040503050406030204" pitchFamily="18" charset="0"/>
                      </a:rPr>
                      <m:t>𝑧</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𝜎</m:t>
                        </m:r>
                      </m:e>
                      <m:sub>
                        <m:acc>
                          <m:accPr>
                            <m:chr m:val="̅"/>
                            <m:ctrlPr>
                              <a:rPr lang="es-CR" sz="2400" b="0" i="1" smtClean="0">
                                <a:latin typeface="Cambria Math" panose="02040503050406030204" pitchFamily="18" charset="0"/>
                              </a:rPr>
                            </m:ctrlPr>
                          </m:accPr>
                          <m:e>
                            <m:r>
                              <a:rPr lang="es-CR" sz="2400" b="0" i="1" smtClean="0">
                                <a:latin typeface="Cambria Math" panose="02040503050406030204" pitchFamily="18" charset="0"/>
                              </a:rPr>
                              <m:t>𝑥</m:t>
                            </m:r>
                          </m:e>
                        </m:acc>
                      </m:sub>
                    </m:sSub>
                    <m:r>
                      <a:rPr lang="es-CR" sz="2400" b="0" i="1" smtClean="0">
                        <a:latin typeface="Cambria Math" panose="02040503050406030204" pitchFamily="18" charset="0"/>
                      </a:rPr>
                      <m:t>=500</m:t>
                    </m:r>
                  </m:oMath>
                </a14:m>
                <a:r>
                  <a:rPr lang="es-ES" sz="2400" dirty="0"/>
                  <a:t> , que es los que la universidad está buscando, para ello sabemos que para un 95% de confianza, tenemos que </a:t>
                </a:r>
                <a14:m>
                  <m:oMath xmlns:m="http://schemas.openxmlformats.org/officeDocument/2006/math">
                    <m:r>
                      <a:rPr lang="es-CR" sz="2400" b="0" i="1" smtClean="0">
                        <a:latin typeface="Cambria Math" panose="02040503050406030204" pitchFamily="18" charset="0"/>
                      </a:rPr>
                      <m:t>𝑧</m:t>
                    </m:r>
                    <m:r>
                      <a:rPr lang="es-CR" sz="2400" b="0" i="1" smtClean="0">
                        <a:latin typeface="Cambria Math" panose="02040503050406030204" pitchFamily="18" charset="0"/>
                      </a:rPr>
                      <m:t>=1,96</m:t>
                    </m:r>
                  </m:oMath>
                </a14:m>
                <a:r>
                  <a:rPr lang="es-ES" sz="2400" dirty="0"/>
                  <a:t> , por lo que </a:t>
                </a:r>
              </a:p>
              <a:p>
                <a:pPr marL="0" indent="0" algn="ctr">
                  <a:buNone/>
                </a:pPr>
                <a14:m>
                  <m:oMath xmlns:m="http://schemas.openxmlformats.org/officeDocument/2006/math">
                    <m:r>
                      <a:rPr lang="es-CR" sz="2400" b="0" i="1" smtClean="0">
                        <a:latin typeface="Cambria Math" panose="02040503050406030204" pitchFamily="18" charset="0"/>
                      </a:rPr>
                      <m:t>𝑧</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𝜎</m:t>
                        </m:r>
                      </m:e>
                      <m:sub>
                        <m:acc>
                          <m:accPr>
                            <m:chr m:val="̅"/>
                            <m:ctrlPr>
                              <a:rPr lang="es-CR" sz="2400" b="0" i="1" smtClean="0">
                                <a:latin typeface="Cambria Math" panose="02040503050406030204" pitchFamily="18" charset="0"/>
                              </a:rPr>
                            </m:ctrlPr>
                          </m:accPr>
                          <m:e>
                            <m:r>
                              <a:rPr lang="es-CR" sz="2400" b="0" i="1" smtClean="0">
                                <a:latin typeface="Cambria Math" panose="02040503050406030204" pitchFamily="18" charset="0"/>
                              </a:rPr>
                              <m:t>𝑥</m:t>
                            </m:r>
                          </m:e>
                        </m:acc>
                      </m:sub>
                    </m:sSub>
                    <m:r>
                      <a:rPr lang="es-CR" sz="2400" b="0" i="1" smtClean="0">
                        <a:latin typeface="Cambria Math" panose="02040503050406030204" pitchFamily="18" charset="0"/>
                      </a:rPr>
                      <m:t>=500     </m:t>
                    </m:r>
                  </m:oMath>
                </a14:m>
                <a:r>
                  <a:rPr lang="es-CR" sz="2400" b="0" dirty="0">
                    <a:ea typeface="Cambria Math" panose="02040503050406030204" pitchFamily="18" charset="0"/>
                  </a:rPr>
                  <a:t>y         </a:t>
                </a:r>
                <a14:m>
                  <m:oMath xmlns:m="http://schemas.openxmlformats.org/officeDocument/2006/math">
                    <m:r>
                      <a:rPr lang="es-CR" sz="2400" b="0" i="1" smtClean="0">
                        <a:latin typeface="Cambria Math" panose="02040503050406030204" pitchFamily="18" charset="0"/>
                      </a:rPr>
                      <m:t>𝑧</m:t>
                    </m:r>
                    <m:r>
                      <a:rPr lang="es-CR" sz="2400" b="0" i="1" smtClean="0">
                        <a:latin typeface="Cambria Math" panose="02040503050406030204" pitchFamily="18" charset="0"/>
                      </a:rPr>
                      <m:t>=1,96</m:t>
                    </m:r>
                  </m:oMath>
                </a14:m>
                <a:endParaRPr lang="es-ES" sz="2400" dirty="0"/>
              </a:p>
              <a:p>
                <a:pPr marL="0" indent="0" algn="ctr">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rPr>
                        <m:t>1,96</m:t>
                      </m:r>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𝜎</m:t>
                          </m:r>
                        </m:e>
                        <m:sub>
                          <m:acc>
                            <m:accPr>
                              <m:chr m:val="̅"/>
                              <m:ctrlPr>
                                <a:rPr lang="es-CR" sz="2400" b="0" i="1" smtClean="0">
                                  <a:latin typeface="Cambria Math" panose="02040503050406030204" pitchFamily="18" charset="0"/>
                                  <a:ea typeface="Cambria Math" panose="02040503050406030204" pitchFamily="18" charset="0"/>
                                </a:rPr>
                              </m:ctrlPr>
                            </m:accPr>
                            <m:e>
                              <m:r>
                                <a:rPr lang="es-CR" sz="2400" b="0" i="1" smtClean="0">
                                  <a:latin typeface="Cambria Math" panose="02040503050406030204" pitchFamily="18" charset="0"/>
                                  <a:ea typeface="Cambria Math" panose="02040503050406030204" pitchFamily="18" charset="0"/>
                                </a:rPr>
                                <m:t>𝑥</m:t>
                              </m:r>
                            </m:e>
                          </m:acc>
                        </m:sub>
                      </m:sSub>
                      <m:r>
                        <a:rPr lang="es-CR" sz="2400" b="0" i="1" smtClean="0">
                          <a:latin typeface="Cambria Math" panose="02040503050406030204" pitchFamily="18" charset="0"/>
                          <a:ea typeface="Cambria Math" panose="02040503050406030204" pitchFamily="18" charset="0"/>
                        </a:rPr>
                        <m:t>=500</m:t>
                      </m:r>
                    </m:oMath>
                  </m:oMathPara>
                </a14:m>
                <a:endParaRPr lang="es-CR" sz="2400"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r>
                            <a:rPr lang="es-ES" sz="2400" i="1" smtClean="0">
                              <a:latin typeface="Cambria Math" panose="02040503050406030204" pitchFamily="18" charset="0"/>
                              <a:ea typeface="Cambria Math" panose="02040503050406030204" pitchFamily="18" charset="0"/>
                            </a:rPr>
                            <m:t>𝜎</m:t>
                          </m:r>
                        </m:e>
                        <m:sub>
                          <m:acc>
                            <m:accPr>
                              <m:chr m:val="̅"/>
                              <m:ctrlPr>
                                <a:rPr lang="es-ES" sz="2400" i="1" smtClean="0">
                                  <a:latin typeface="Cambria Math" panose="02040503050406030204" pitchFamily="18" charset="0"/>
                                </a:rPr>
                              </m:ctrlPr>
                            </m:accPr>
                            <m:e>
                              <m:r>
                                <a:rPr lang="es-CR" sz="2400" b="0" i="1" smtClean="0">
                                  <a:latin typeface="Cambria Math" panose="02040503050406030204" pitchFamily="18" charset="0"/>
                                </a:rPr>
                                <m:t>𝑥</m:t>
                              </m:r>
                            </m:e>
                          </m:acc>
                        </m:sub>
                      </m:sSub>
                      <m:r>
                        <a:rPr lang="es-CR" sz="2400" b="0" i="1" smtClean="0">
                          <a:latin typeface="Cambria Math" panose="02040503050406030204" pitchFamily="18" charset="0"/>
                        </a:rPr>
                        <m:t>=</m:t>
                      </m:r>
                      <m:f>
                        <m:fPr>
                          <m:ctrlPr>
                            <a:rPr lang="es-CR" sz="2400" b="0" i="1" smtClean="0">
                              <a:latin typeface="Cambria Math" panose="02040503050406030204" pitchFamily="18" charset="0"/>
                            </a:rPr>
                          </m:ctrlPr>
                        </m:fPr>
                        <m:num>
                          <m:r>
                            <a:rPr lang="es-CR" sz="2400" b="0" i="1" smtClean="0">
                              <a:latin typeface="Cambria Math" panose="02040503050406030204" pitchFamily="18" charset="0"/>
                            </a:rPr>
                            <m:t>500</m:t>
                          </m:r>
                        </m:num>
                        <m:den>
                          <m:r>
                            <a:rPr lang="es-CR" sz="2400" b="0" i="1" smtClean="0">
                              <a:latin typeface="Cambria Math" panose="02040503050406030204" pitchFamily="18" charset="0"/>
                            </a:rPr>
                            <m:t>1,96</m:t>
                          </m:r>
                        </m:den>
                      </m:f>
                      <m:r>
                        <a:rPr lang="es-CR" sz="2400" b="0" i="1" smtClean="0">
                          <a:latin typeface="Cambria Math" panose="02040503050406030204" pitchFamily="18" charset="0"/>
                        </a:rPr>
                        <m:t>=$225</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𝑒𝑟𝑟𝑜𝑟</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𝑒𝑠𝑡</m:t>
                      </m:r>
                      <m:r>
                        <a:rPr lang="es-CR" sz="2400" b="0" i="1" smtClean="0">
                          <a:latin typeface="Cambria Math" panose="02040503050406030204" pitchFamily="18" charset="0"/>
                          <a:ea typeface="Cambria Math" panose="02040503050406030204" pitchFamily="18" charset="0"/>
                        </a:rPr>
                        <m:t>á</m:t>
                      </m:r>
                      <m:r>
                        <a:rPr lang="es-CR" sz="2400" b="0" i="1" smtClean="0">
                          <a:latin typeface="Cambria Math" panose="02040503050406030204" pitchFamily="18" charset="0"/>
                          <a:ea typeface="Cambria Math" panose="02040503050406030204" pitchFamily="18" charset="0"/>
                        </a:rPr>
                        <m:t>𝑛𝑑𝑎𝑟</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𝑑𝑒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𝑙𝑎</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𝑚𝑒𝑑𝑖𝑎</m:t>
                      </m:r>
                      <m:r>
                        <a:rPr lang="es-CR" sz="2400" b="0" i="1" smtClean="0">
                          <a:latin typeface="Cambria Math" panose="02040503050406030204" pitchFamily="18" charset="0"/>
                          <a:ea typeface="Cambria Math" panose="02040503050406030204" pitchFamily="18" charset="0"/>
                        </a:rPr>
                        <m:t> </m:t>
                      </m:r>
                    </m:oMath>
                  </m:oMathPara>
                </a14:m>
                <a:endParaRPr lang="es-CR" sz="2400" b="0" dirty="0">
                  <a:ea typeface="Cambria Math" panose="02040503050406030204" pitchFamily="18" charset="0"/>
                </a:endParaRPr>
              </a:p>
              <a:p>
                <a:pPr marL="0" indent="0" algn="ctr">
                  <a:buNone/>
                </a:pPr>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465513"/>
                <a:ext cx="10972800" cy="5660651"/>
              </a:xfrm>
              <a:blipFill>
                <a:blip r:embed="rId2"/>
                <a:stretch>
                  <a:fillRect l="-833" t="-861" r="-1056"/>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D5BCFE78-50C7-412C-8D29-6E8A5EC49E1E}"/>
              </a:ext>
            </a:extLst>
          </p:cNvPr>
          <p:cNvGrpSpPr/>
          <p:nvPr/>
        </p:nvGrpSpPr>
        <p:grpSpPr>
          <a:xfrm>
            <a:off x="1653692" y="3577560"/>
            <a:ext cx="2640960" cy="344880"/>
            <a:chOff x="1653692" y="3577560"/>
            <a:chExt cx="2640960" cy="3448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1CFCB59-6408-4DE3-B605-E0CAA5D6D0C3}"/>
                    </a:ext>
                  </a:extLst>
                </p14:cNvPr>
                <p14:cNvContentPartPr/>
                <p14:nvPr/>
              </p14:nvContentPartPr>
              <p14:xfrm>
                <a:off x="1653692" y="3577560"/>
                <a:ext cx="204480" cy="207360"/>
              </p14:xfrm>
            </p:contentPart>
          </mc:Choice>
          <mc:Fallback>
            <p:pic>
              <p:nvPicPr>
                <p:cNvPr id="2" name="Ink 1">
                  <a:extLst>
                    <a:ext uri="{FF2B5EF4-FFF2-40B4-BE49-F238E27FC236}">
                      <a16:creationId xmlns:a16="http://schemas.microsoft.com/office/drawing/2014/main" id="{E1CFCB59-6408-4DE3-B605-E0CAA5D6D0C3}"/>
                    </a:ext>
                  </a:extLst>
                </p:cNvPr>
                <p:cNvPicPr/>
                <p:nvPr/>
              </p:nvPicPr>
              <p:blipFill>
                <a:blip r:embed="rId4"/>
                <a:stretch>
                  <a:fillRect/>
                </a:stretch>
              </p:blipFill>
              <p:spPr>
                <a:xfrm>
                  <a:off x="1644692" y="3568920"/>
                  <a:ext cx="2221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C4B9D6A1-7E78-4C40-966F-4C1DBFC48F95}"/>
                    </a:ext>
                  </a:extLst>
                </p14:cNvPr>
                <p14:cNvContentPartPr/>
                <p14:nvPr/>
              </p14:nvContentPartPr>
              <p14:xfrm>
                <a:off x="1920812" y="3836040"/>
                <a:ext cx="42840" cy="74520"/>
              </p14:xfrm>
            </p:contentPart>
          </mc:Choice>
          <mc:Fallback>
            <p:pic>
              <p:nvPicPr>
                <p:cNvPr id="4" name="Ink 3">
                  <a:extLst>
                    <a:ext uri="{FF2B5EF4-FFF2-40B4-BE49-F238E27FC236}">
                      <a16:creationId xmlns:a16="http://schemas.microsoft.com/office/drawing/2014/main" id="{C4B9D6A1-7E78-4C40-966F-4C1DBFC48F95}"/>
                    </a:ext>
                  </a:extLst>
                </p:cNvPr>
                <p:cNvPicPr/>
                <p:nvPr/>
              </p:nvPicPr>
              <p:blipFill>
                <a:blip r:embed="rId6"/>
                <a:stretch>
                  <a:fillRect/>
                </a:stretch>
              </p:blipFill>
              <p:spPr>
                <a:xfrm>
                  <a:off x="1912172" y="3827040"/>
                  <a:ext cx="604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CA156B0D-B9A9-4AC9-9873-899B3BBF10D4}"/>
                    </a:ext>
                  </a:extLst>
                </p14:cNvPr>
                <p14:cNvContentPartPr/>
                <p14:nvPr/>
              </p14:nvContentPartPr>
              <p14:xfrm>
                <a:off x="2088212" y="3637680"/>
                <a:ext cx="109080" cy="159480"/>
              </p14:xfrm>
            </p:contentPart>
          </mc:Choice>
          <mc:Fallback>
            <p:pic>
              <p:nvPicPr>
                <p:cNvPr id="5" name="Ink 4">
                  <a:extLst>
                    <a:ext uri="{FF2B5EF4-FFF2-40B4-BE49-F238E27FC236}">
                      <a16:creationId xmlns:a16="http://schemas.microsoft.com/office/drawing/2014/main" id="{CA156B0D-B9A9-4AC9-9873-899B3BBF10D4}"/>
                    </a:ext>
                  </a:extLst>
                </p:cNvPr>
                <p:cNvPicPr/>
                <p:nvPr/>
              </p:nvPicPr>
              <p:blipFill>
                <a:blip r:embed="rId8"/>
                <a:stretch>
                  <a:fillRect/>
                </a:stretch>
              </p:blipFill>
              <p:spPr>
                <a:xfrm>
                  <a:off x="2079572" y="3629040"/>
                  <a:ext cx="1267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36F6776C-E926-4527-ADE1-67997C6BBF17}"/>
                    </a:ext>
                  </a:extLst>
                </p14:cNvPr>
                <p14:cNvContentPartPr/>
                <p14:nvPr/>
              </p14:nvContentPartPr>
              <p14:xfrm>
                <a:off x="2260652" y="3599160"/>
                <a:ext cx="191520" cy="240480"/>
              </p14:xfrm>
            </p:contentPart>
          </mc:Choice>
          <mc:Fallback>
            <p:pic>
              <p:nvPicPr>
                <p:cNvPr id="6" name="Ink 5">
                  <a:extLst>
                    <a:ext uri="{FF2B5EF4-FFF2-40B4-BE49-F238E27FC236}">
                      <a16:creationId xmlns:a16="http://schemas.microsoft.com/office/drawing/2014/main" id="{36F6776C-E926-4527-ADE1-67997C6BBF17}"/>
                    </a:ext>
                  </a:extLst>
                </p:cNvPr>
                <p:cNvPicPr/>
                <p:nvPr/>
              </p:nvPicPr>
              <p:blipFill>
                <a:blip r:embed="rId10"/>
                <a:stretch>
                  <a:fillRect/>
                </a:stretch>
              </p:blipFill>
              <p:spPr>
                <a:xfrm>
                  <a:off x="2251652" y="3590160"/>
                  <a:ext cx="2091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E227ECA6-9416-4AE8-AB0F-A7EF9D463D77}"/>
                    </a:ext>
                  </a:extLst>
                </p14:cNvPr>
                <p14:cNvContentPartPr/>
                <p14:nvPr/>
              </p14:nvContentPartPr>
              <p14:xfrm>
                <a:off x="2627492" y="3768360"/>
                <a:ext cx="25200" cy="2520"/>
              </p14:xfrm>
            </p:contentPart>
          </mc:Choice>
          <mc:Fallback>
            <p:pic>
              <p:nvPicPr>
                <p:cNvPr id="7" name="Ink 6">
                  <a:extLst>
                    <a:ext uri="{FF2B5EF4-FFF2-40B4-BE49-F238E27FC236}">
                      <a16:creationId xmlns:a16="http://schemas.microsoft.com/office/drawing/2014/main" id="{E227ECA6-9416-4AE8-AB0F-A7EF9D463D77}"/>
                    </a:ext>
                  </a:extLst>
                </p:cNvPr>
                <p:cNvPicPr/>
                <p:nvPr/>
              </p:nvPicPr>
              <p:blipFill>
                <a:blip r:embed="rId12"/>
                <a:stretch>
                  <a:fillRect/>
                </a:stretch>
              </p:blipFill>
              <p:spPr>
                <a:xfrm>
                  <a:off x="2618492" y="3759360"/>
                  <a:ext cx="428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06548D2A-0DED-4845-B64C-8F08B6CF8F49}"/>
                    </a:ext>
                  </a:extLst>
                </p14:cNvPr>
                <p14:cNvContentPartPr/>
                <p14:nvPr/>
              </p14:nvContentPartPr>
              <p14:xfrm>
                <a:off x="2791652" y="3604200"/>
                <a:ext cx="280080" cy="230040"/>
              </p14:xfrm>
            </p:contentPart>
          </mc:Choice>
          <mc:Fallback>
            <p:pic>
              <p:nvPicPr>
                <p:cNvPr id="8" name="Ink 7">
                  <a:extLst>
                    <a:ext uri="{FF2B5EF4-FFF2-40B4-BE49-F238E27FC236}">
                      <a16:creationId xmlns:a16="http://schemas.microsoft.com/office/drawing/2014/main" id="{06548D2A-0DED-4845-B64C-8F08B6CF8F49}"/>
                    </a:ext>
                  </a:extLst>
                </p:cNvPr>
                <p:cNvPicPr/>
                <p:nvPr/>
              </p:nvPicPr>
              <p:blipFill>
                <a:blip r:embed="rId14"/>
                <a:stretch>
                  <a:fillRect/>
                </a:stretch>
              </p:blipFill>
              <p:spPr>
                <a:xfrm>
                  <a:off x="2783012" y="3595560"/>
                  <a:ext cx="2977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A288B92A-D3C4-4121-86C7-68E9CC729A18}"/>
                    </a:ext>
                  </a:extLst>
                </p14:cNvPr>
                <p14:cNvContentPartPr/>
                <p14:nvPr/>
              </p14:nvContentPartPr>
              <p14:xfrm>
                <a:off x="2995052" y="3792840"/>
                <a:ext cx="108000" cy="98280"/>
              </p14:xfrm>
            </p:contentPart>
          </mc:Choice>
          <mc:Fallback>
            <p:pic>
              <p:nvPicPr>
                <p:cNvPr id="9" name="Ink 8">
                  <a:extLst>
                    <a:ext uri="{FF2B5EF4-FFF2-40B4-BE49-F238E27FC236}">
                      <a16:creationId xmlns:a16="http://schemas.microsoft.com/office/drawing/2014/main" id="{A288B92A-D3C4-4121-86C7-68E9CC729A18}"/>
                    </a:ext>
                  </a:extLst>
                </p:cNvPr>
                <p:cNvPicPr/>
                <p:nvPr/>
              </p:nvPicPr>
              <p:blipFill>
                <a:blip r:embed="rId16"/>
                <a:stretch>
                  <a:fillRect/>
                </a:stretch>
              </p:blipFill>
              <p:spPr>
                <a:xfrm>
                  <a:off x="2986412" y="3783840"/>
                  <a:ext cx="1256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22F5EDB1-E06C-4E4E-BC4C-0F2A472762F7}"/>
                    </a:ext>
                  </a:extLst>
                </p14:cNvPr>
                <p14:cNvContentPartPr/>
                <p14:nvPr/>
              </p14:nvContentPartPr>
              <p14:xfrm>
                <a:off x="3008012" y="3771240"/>
                <a:ext cx="93240" cy="151200"/>
              </p14:xfrm>
            </p:contentPart>
          </mc:Choice>
          <mc:Fallback>
            <p:pic>
              <p:nvPicPr>
                <p:cNvPr id="10" name="Ink 9">
                  <a:extLst>
                    <a:ext uri="{FF2B5EF4-FFF2-40B4-BE49-F238E27FC236}">
                      <a16:creationId xmlns:a16="http://schemas.microsoft.com/office/drawing/2014/main" id="{22F5EDB1-E06C-4E4E-BC4C-0F2A472762F7}"/>
                    </a:ext>
                  </a:extLst>
                </p:cNvPr>
                <p:cNvPicPr/>
                <p:nvPr/>
              </p:nvPicPr>
              <p:blipFill>
                <a:blip r:embed="rId18"/>
                <a:stretch>
                  <a:fillRect/>
                </a:stretch>
              </p:blipFill>
              <p:spPr>
                <a:xfrm>
                  <a:off x="2999012" y="3762600"/>
                  <a:ext cx="1108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7DD6A097-2D9C-4532-8BD9-A6AC34BFED68}"/>
                    </a:ext>
                  </a:extLst>
                </p14:cNvPr>
                <p14:cNvContentPartPr/>
                <p14:nvPr/>
              </p14:nvContentPartPr>
              <p14:xfrm>
                <a:off x="3229772" y="3746760"/>
                <a:ext cx="188280" cy="3240"/>
              </p14:xfrm>
            </p:contentPart>
          </mc:Choice>
          <mc:Fallback>
            <p:pic>
              <p:nvPicPr>
                <p:cNvPr id="11" name="Ink 10">
                  <a:extLst>
                    <a:ext uri="{FF2B5EF4-FFF2-40B4-BE49-F238E27FC236}">
                      <a16:creationId xmlns:a16="http://schemas.microsoft.com/office/drawing/2014/main" id="{7DD6A097-2D9C-4532-8BD9-A6AC34BFED68}"/>
                    </a:ext>
                  </a:extLst>
                </p:cNvPr>
                <p:cNvPicPr/>
                <p:nvPr/>
              </p:nvPicPr>
              <p:blipFill>
                <a:blip r:embed="rId20"/>
                <a:stretch>
                  <a:fillRect/>
                </a:stretch>
              </p:blipFill>
              <p:spPr>
                <a:xfrm>
                  <a:off x="3221132" y="3738120"/>
                  <a:ext cx="2059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5144D48C-C0BD-458D-8036-6A7D7A39A9A1}"/>
                    </a:ext>
                  </a:extLst>
                </p14:cNvPr>
                <p14:cNvContentPartPr/>
                <p14:nvPr/>
              </p14:nvContentPartPr>
              <p14:xfrm>
                <a:off x="3227612" y="3813000"/>
                <a:ext cx="172440" cy="360"/>
              </p14:xfrm>
            </p:contentPart>
          </mc:Choice>
          <mc:Fallback>
            <p:pic>
              <p:nvPicPr>
                <p:cNvPr id="12" name="Ink 11">
                  <a:extLst>
                    <a:ext uri="{FF2B5EF4-FFF2-40B4-BE49-F238E27FC236}">
                      <a16:creationId xmlns:a16="http://schemas.microsoft.com/office/drawing/2014/main" id="{5144D48C-C0BD-458D-8036-6A7D7A39A9A1}"/>
                    </a:ext>
                  </a:extLst>
                </p:cNvPr>
                <p:cNvPicPr/>
                <p:nvPr/>
              </p:nvPicPr>
              <p:blipFill>
                <a:blip r:embed="rId22"/>
                <a:stretch>
                  <a:fillRect/>
                </a:stretch>
              </p:blipFill>
              <p:spPr>
                <a:xfrm>
                  <a:off x="3218612" y="3804360"/>
                  <a:ext cx="190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B53FDEF5-00E6-49C8-9631-1C6D374F3D6A}"/>
                    </a:ext>
                  </a:extLst>
                </p14:cNvPr>
                <p14:cNvContentPartPr/>
                <p14:nvPr/>
              </p14:nvContentPartPr>
              <p14:xfrm>
                <a:off x="3580772" y="3663240"/>
                <a:ext cx="226800" cy="22680"/>
              </p14:xfrm>
            </p:contentPart>
          </mc:Choice>
          <mc:Fallback>
            <p:pic>
              <p:nvPicPr>
                <p:cNvPr id="13" name="Ink 12">
                  <a:extLst>
                    <a:ext uri="{FF2B5EF4-FFF2-40B4-BE49-F238E27FC236}">
                      <a16:creationId xmlns:a16="http://schemas.microsoft.com/office/drawing/2014/main" id="{B53FDEF5-00E6-49C8-9631-1C6D374F3D6A}"/>
                    </a:ext>
                  </a:extLst>
                </p:cNvPr>
                <p:cNvPicPr/>
                <p:nvPr/>
              </p:nvPicPr>
              <p:blipFill>
                <a:blip r:embed="rId24"/>
                <a:stretch>
                  <a:fillRect/>
                </a:stretch>
              </p:blipFill>
              <p:spPr>
                <a:xfrm>
                  <a:off x="3572132" y="3654600"/>
                  <a:ext cx="2444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D5523047-4273-4958-ADAB-AE6C4F2F6B69}"/>
                    </a:ext>
                  </a:extLst>
                </p14:cNvPr>
                <p14:cNvContentPartPr/>
                <p14:nvPr/>
              </p14:nvContentPartPr>
              <p14:xfrm>
                <a:off x="3533252" y="3679440"/>
                <a:ext cx="232560" cy="210600"/>
              </p14:xfrm>
            </p:contentPart>
          </mc:Choice>
          <mc:Fallback>
            <p:pic>
              <p:nvPicPr>
                <p:cNvPr id="14" name="Ink 13">
                  <a:extLst>
                    <a:ext uri="{FF2B5EF4-FFF2-40B4-BE49-F238E27FC236}">
                      <a16:creationId xmlns:a16="http://schemas.microsoft.com/office/drawing/2014/main" id="{D5523047-4273-4958-ADAB-AE6C4F2F6B69}"/>
                    </a:ext>
                  </a:extLst>
                </p:cNvPr>
                <p:cNvPicPr/>
                <p:nvPr/>
              </p:nvPicPr>
              <p:blipFill>
                <a:blip r:embed="rId26"/>
                <a:stretch>
                  <a:fillRect/>
                </a:stretch>
              </p:blipFill>
              <p:spPr>
                <a:xfrm>
                  <a:off x="3524252" y="3670800"/>
                  <a:ext cx="2502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74CA6D65-5A47-4CBD-B4BA-74EC63761596}"/>
                    </a:ext>
                  </a:extLst>
                </p14:cNvPr>
                <p14:cNvContentPartPr/>
                <p14:nvPr/>
              </p14:nvContentPartPr>
              <p14:xfrm>
                <a:off x="3793532" y="3736320"/>
                <a:ext cx="200160" cy="133920"/>
              </p14:xfrm>
            </p:contentPart>
          </mc:Choice>
          <mc:Fallback>
            <p:pic>
              <p:nvPicPr>
                <p:cNvPr id="15" name="Ink 14">
                  <a:extLst>
                    <a:ext uri="{FF2B5EF4-FFF2-40B4-BE49-F238E27FC236}">
                      <a16:creationId xmlns:a16="http://schemas.microsoft.com/office/drawing/2014/main" id="{74CA6D65-5A47-4CBD-B4BA-74EC63761596}"/>
                    </a:ext>
                  </a:extLst>
                </p:cNvPr>
                <p:cNvPicPr/>
                <p:nvPr/>
              </p:nvPicPr>
              <p:blipFill>
                <a:blip r:embed="rId28"/>
                <a:stretch>
                  <a:fillRect/>
                </a:stretch>
              </p:blipFill>
              <p:spPr>
                <a:xfrm>
                  <a:off x="3784532" y="3727680"/>
                  <a:ext cx="2178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248D6722-3FFD-4AA7-940F-C3E0AD3C3EBD}"/>
                    </a:ext>
                  </a:extLst>
                </p14:cNvPr>
                <p14:cNvContentPartPr/>
                <p14:nvPr/>
              </p14:nvContentPartPr>
              <p14:xfrm>
                <a:off x="4006652" y="3716160"/>
                <a:ext cx="288000" cy="149400"/>
              </p14:xfrm>
            </p:contentPart>
          </mc:Choice>
          <mc:Fallback>
            <p:pic>
              <p:nvPicPr>
                <p:cNvPr id="16" name="Ink 15">
                  <a:extLst>
                    <a:ext uri="{FF2B5EF4-FFF2-40B4-BE49-F238E27FC236}">
                      <a16:creationId xmlns:a16="http://schemas.microsoft.com/office/drawing/2014/main" id="{248D6722-3FFD-4AA7-940F-C3E0AD3C3EBD}"/>
                    </a:ext>
                  </a:extLst>
                </p:cNvPr>
                <p:cNvPicPr/>
                <p:nvPr/>
              </p:nvPicPr>
              <p:blipFill>
                <a:blip r:embed="rId30"/>
                <a:stretch>
                  <a:fillRect/>
                </a:stretch>
              </p:blipFill>
              <p:spPr>
                <a:xfrm>
                  <a:off x="3997652" y="3707160"/>
                  <a:ext cx="3056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8680DD76-54F2-4372-B95B-99187202CFE9}"/>
                    </a:ext>
                  </a:extLst>
                </p14:cNvPr>
                <p14:cNvContentPartPr/>
                <p14:nvPr/>
              </p14:nvContentPartPr>
              <p14:xfrm>
                <a:off x="2894612" y="3636240"/>
                <a:ext cx="39240" cy="127440"/>
              </p14:xfrm>
            </p:contentPart>
          </mc:Choice>
          <mc:Fallback>
            <p:pic>
              <p:nvPicPr>
                <p:cNvPr id="17" name="Ink 16">
                  <a:extLst>
                    <a:ext uri="{FF2B5EF4-FFF2-40B4-BE49-F238E27FC236}">
                      <a16:creationId xmlns:a16="http://schemas.microsoft.com/office/drawing/2014/main" id="{8680DD76-54F2-4372-B95B-99187202CFE9}"/>
                    </a:ext>
                  </a:extLst>
                </p:cNvPr>
                <p:cNvPicPr/>
                <p:nvPr/>
              </p:nvPicPr>
              <p:blipFill>
                <a:blip r:embed="rId32"/>
                <a:stretch>
                  <a:fillRect/>
                </a:stretch>
              </p:blipFill>
              <p:spPr>
                <a:xfrm>
                  <a:off x="2885972" y="3627240"/>
                  <a:ext cx="56880" cy="145080"/>
                </a:xfrm>
                <a:prstGeom prst="rect">
                  <a:avLst/>
                </a:prstGeom>
              </p:spPr>
            </p:pic>
          </mc:Fallback>
        </mc:AlternateContent>
      </p:grpSp>
      <p:grpSp>
        <p:nvGrpSpPr>
          <p:cNvPr id="36" name="Group 35">
            <a:extLst>
              <a:ext uri="{FF2B5EF4-FFF2-40B4-BE49-F238E27FC236}">
                <a16:creationId xmlns:a16="http://schemas.microsoft.com/office/drawing/2014/main" id="{DB848474-03EB-4DA9-8FA4-3811C253695C}"/>
              </a:ext>
            </a:extLst>
          </p:cNvPr>
          <p:cNvGrpSpPr/>
          <p:nvPr/>
        </p:nvGrpSpPr>
        <p:grpSpPr>
          <a:xfrm>
            <a:off x="1619492" y="4273800"/>
            <a:ext cx="768240" cy="394200"/>
            <a:chOff x="1619492" y="4273800"/>
            <a:chExt cx="768240" cy="394200"/>
          </a:xfrm>
        </p:grpSpPr>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2175378A-5F53-47C6-A3E4-D737D383BC8A}"/>
                    </a:ext>
                  </a:extLst>
                </p14:cNvPr>
                <p14:cNvContentPartPr/>
                <p14:nvPr/>
              </p14:nvContentPartPr>
              <p14:xfrm>
                <a:off x="1619492" y="4273800"/>
                <a:ext cx="304200" cy="320760"/>
              </p14:xfrm>
            </p:contentPart>
          </mc:Choice>
          <mc:Fallback>
            <p:pic>
              <p:nvPicPr>
                <p:cNvPr id="19" name="Ink 18">
                  <a:extLst>
                    <a:ext uri="{FF2B5EF4-FFF2-40B4-BE49-F238E27FC236}">
                      <a16:creationId xmlns:a16="http://schemas.microsoft.com/office/drawing/2014/main" id="{2175378A-5F53-47C6-A3E4-D737D383BC8A}"/>
                    </a:ext>
                  </a:extLst>
                </p:cNvPr>
                <p:cNvPicPr/>
                <p:nvPr/>
              </p:nvPicPr>
              <p:blipFill>
                <a:blip r:embed="rId34"/>
                <a:stretch>
                  <a:fillRect/>
                </a:stretch>
              </p:blipFill>
              <p:spPr>
                <a:xfrm>
                  <a:off x="1610492" y="4264800"/>
                  <a:ext cx="3218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79A2B641-E7DB-4279-8AB6-A38E1DC41F24}"/>
                    </a:ext>
                  </a:extLst>
                </p14:cNvPr>
                <p14:cNvContentPartPr/>
                <p14:nvPr/>
              </p14:nvContentPartPr>
              <p14:xfrm>
                <a:off x="1936652" y="4483320"/>
                <a:ext cx="87480" cy="153360"/>
              </p14:xfrm>
            </p:contentPart>
          </mc:Choice>
          <mc:Fallback>
            <p:pic>
              <p:nvPicPr>
                <p:cNvPr id="20" name="Ink 19">
                  <a:extLst>
                    <a:ext uri="{FF2B5EF4-FFF2-40B4-BE49-F238E27FC236}">
                      <a16:creationId xmlns:a16="http://schemas.microsoft.com/office/drawing/2014/main" id="{79A2B641-E7DB-4279-8AB6-A38E1DC41F24}"/>
                    </a:ext>
                  </a:extLst>
                </p:cNvPr>
                <p:cNvPicPr/>
                <p:nvPr/>
              </p:nvPicPr>
              <p:blipFill>
                <a:blip r:embed="rId36"/>
                <a:stretch>
                  <a:fillRect/>
                </a:stretch>
              </p:blipFill>
              <p:spPr>
                <a:xfrm>
                  <a:off x="1928012" y="4474320"/>
                  <a:ext cx="1051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922B6CC3-B1F2-4E55-9AE7-EA8987AC18FB}"/>
                    </a:ext>
                  </a:extLst>
                </p14:cNvPr>
                <p14:cNvContentPartPr/>
                <p14:nvPr/>
              </p14:nvContentPartPr>
              <p14:xfrm>
                <a:off x="1907492" y="4479360"/>
                <a:ext cx="92880" cy="188640"/>
              </p14:xfrm>
            </p:contentPart>
          </mc:Choice>
          <mc:Fallback>
            <p:pic>
              <p:nvPicPr>
                <p:cNvPr id="21" name="Ink 20">
                  <a:extLst>
                    <a:ext uri="{FF2B5EF4-FFF2-40B4-BE49-F238E27FC236}">
                      <a16:creationId xmlns:a16="http://schemas.microsoft.com/office/drawing/2014/main" id="{922B6CC3-B1F2-4E55-9AE7-EA8987AC18FB}"/>
                    </a:ext>
                  </a:extLst>
                </p:cNvPr>
                <p:cNvPicPr/>
                <p:nvPr/>
              </p:nvPicPr>
              <p:blipFill>
                <a:blip r:embed="rId38"/>
                <a:stretch>
                  <a:fillRect/>
                </a:stretch>
              </p:blipFill>
              <p:spPr>
                <a:xfrm>
                  <a:off x="1898852" y="4470720"/>
                  <a:ext cx="1105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3DEC1958-5631-4463-B281-9AEE66F065DE}"/>
                    </a:ext>
                  </a:extLst>
                </p14:cNvPr>
                <p14:cNvContentPartPr/>
                <p14:nvPr/>
              </p14:nvContentPartPr>
              <p14:xfrm>
                <a:off x="2129252" y="4483680"/>
                <a:ext cx="215640" cy="27000"/>
              </p14:xfrm>
            </p:contentPart>
          </mc:Choice>
          <mc:Fallback>
            <p:pic>
              <p:nvPicPr>
                <p:cNvPr id="22" name="Ink 21">
                  <a:extLst>
                    <a:ext uri="{FF2B5EF4-FFF2-40B4-BE49-F238E27FC236}">
                      <a16:creationId xmlns:a16="http://schemas.microsoft.com/office/drawing/2014/main" id="{3DEC1958-5631-4463-B281-9AEE66F065DE}"/>
                    </a:ext>
                  </a:extLst>
                </p:cNvPr>
                <p:cNvPicPr/>
                <p:nvPr/>
              </p:nvPicPr>
              <p:blipFill>
                <a:blip r:embed="rId40"/>
                <a:stretch>
                  <a:fillRect/>
                </a:stretch>
              </p:blipFill>
              <p:spPr>
                <a:xfrm>
                  <a:off x="2120252" y="4474680"/>
                  <a:ext cx="2332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08E793D1-5D94-4434-9FF7-0E1EB4642D29}"/>
                    </a:ext>
                  </a:extLst>
                </p14:cNvPr>
                <p14:cNvContentPartPr/>
                <p14:nvPr/>
              </p14:nvContentPartPr>
              <p14:xfrm>
                <a:off x="2167772" y="4561080"/>
                <a:ext cx="219960" cy="1440"/>
              </p14:xfrm>
            </p:contentPart>
          </mc:Choice>
          <mc:Fallback>
            <p:pic>
              <p:nvPicPr>
                <p:cNvPr id="23" name="Ink 22">
                  <a:extLst>
                    <a:ext uri="{FF2B5EF4-FFF2-40B4-BE49-F238E27FC236}">
                      <a16:creationId xmlns:a16="http://schemas.microsoft.com/office/drawing/2014/main" id="{08E793D1-5D94-4434-9FF7-0E1EB4642D29}"/>
                    </a:ext>
                  </a:extLst>
                </p:cNvPr>
                <p:cNvPicPr/>
                <p:nvPr/>
              </p:nvPicPr>
              <p:blipFill>
                <a:blip r:embed="rId42"/>
                <a:stretch>
                  <a:fillRect/>
                </a:stretch>
              </p:blipFill>
              <p:spPr>
                <a:xfrm>
                  <a:off x="2158772" y="4552080"/>
                  <a:ext cx="237600" cy="19080"/>
                </a:xfrm>
                <a:prstGeom prst="rect">
                  <a:avLst/>
                </a:prstGeom>
              </p:spPr>
            </p:pic>
          </mc:Fallback>
        </mc:AlternateContent>
      </p:grpSp>
      <p:grpSp>
        <p:nvGrpSpPr>
          <p:cNvPr id="35" name="Group 34">
            <a:extLst>
              <a:ext uri="{FF2B5EF4-FFF2-40B4-BE49-F238E27FC236}">
                <a16:creationId xmlns:a16="http://schemas.microsoft.com/office/drawing/2014/main" id="{7B033D11-FC74-4072-B2B5-C6B99ED4B403}"/>
              </a:ext>
            </a:extLst>
          </p:cNvPr>
          <p:cNvGrpSpPr/>
          <p:nvPr/>
        </p:nvGrpSpPr>
        <p:grpSpPr>
          <a:xfrm>
            <a:off x="2645492" y="4349040"/>
            <a:ext cx="920520" cy="273600"/>
            <a:chOff x="2645492" y="4349040"/>
            <a:chExt cx="920520" cy="273600"/>
          </a:xfrm>
        </p:grpSpPr>
        <mc:AlternateContent xmlns:mc="http://schemas.openxmlformats.org/markup-compatibility/2006">
          <mc:Choice xmlns:p14="http://schemas.microsoft.com/office/powerpoint/2010/main" Requires="p14">
            <p:contentPart p14:bwMode="auto" r:id="rId43">
              <p14:nvContentPartPr>
                <p14:cNvPr id="24" name="Ink 23">
                  <a:extLst>
                    <a:ext uri="{FF2B5EF4-FFF2-40B4-BE49-F238E27FC236}">
                      <a16:creationId xmlns:a16="http://schemas.microsoft.com/office/drawing/2014/main" id="{640A3F32-16C4-4B00-80D1-15C2EA64ED37}"/>
                    </a:ext>
                  </a:extLst>
                </p14:cNvPr>
                <p14:cNvContentPartPr/>
                <p14:nvPr/>
              </p14:nvContentPartPr>
              <p14:xfrm>
                <a:off x="2722532" y="4349040"/>
                <a:ext cx="210960" cy="10440"/>
              </p14:xfrm>
            </p:contentPart>
          </mc:Choice>
          <mc:Fallback>
            <p:pic>
              <p:nvPicPr>
                <p:cNvPr id="24" name="Ink 23">
                  <a:extLst>
                    <a:ext uri="{FF2B5EF4-FFF2-40B4-BE49-F238E27FC236}">
                      <a16:creationId xmlns:a16="http://schemas.microsoft.com/office/drawing/2014/main" id="{640A3F32-16C4-4B00-80D1-15C2EA64ED37}"/>
                    </a:ext>
                  </a:extLst>
                </p:cNvPr>
                <p:cNvPicPr/>
                <p:nvPr/>
              </p:nvPicPr>
              <p:blipFill>
                <a:blip r:embed="rId44"/>
                <a:stretch>
                  <a:fillRect/>
                </a:stretch>
              </p:blipFill>
              <p:spPr>
                <a:xfrm>
                  <a:off x="2713892" y="4340400"/>
                  <a:ext cx="2286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5" name="Ink 24">
                  <a:extLst>
                    <a:ext uri="{FF2B5EF4-FFF2-40B4-BE49-F238E27FC236}">
                      <a16:creationId xmlns:a16="http://schemas.microsoft.com/office/drawing/2014/main" id="{D4EC5D83-F903-4510-ACCF-03184E637B1A}"/>
                    </a:ext>
                  </a:extLst>
                </p14:cNvPr>
                <p14:cNvContentPartPr/>
                <p14:nvPr/>
              </p14:nvContentPartPr>
              <p14:xfrm>
                <a:off x="2688332" y="4356240"/>
                <a:ext cx="252000" cy="216000"/>
              </p14:xfrm>
            </p:contentPart>
          </mc:Choice>
          <mc:Fallback>
            <p:pic>
              <p:nvPicPr>
                <p:cNvPr id="25" name="Ink 24">
                  <a:extLst>
                    <a:ext uri="{FF2B5EF4-FFF2-40B4-BE49-F238E27FC236}">
                      <a16:creationId xmlns:a16="http://schemas.microsoft.com/office/drawing/2014/main" id="{D4EC5D83-F903-4510-ACCF-03184E637B1A}"/>
                    </a:ext>
                  </a:extLst>
                </p:cNvPr>
                <p:cNvPicPr/>
                <p:nvPr/>
              </p:nvPicPr>
              <p:blipFill>
                <a:blip r:embed="rId46"/>
                <a:stretch>
                  <a:fillRect/>
                </a:stretch>
              </p:blipFill>
              <p:spPr>
                <a:xfrm>
                  <a:off x="2679332" y="4347240"/>
                  <a:ext cx="2696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6" name="Ink 25">
                  <a:extLst>
                    <a:ext uri="{FF2B5EF4-FFF2-40B4-BE49-F238E27FC236}">
                      <a16:creationId xmlns:a16="http://schemas.microsoft.com/office/drawing/2014/main" id="{799B34C2-A4DE-4170-88A0-A018DC9F7EB1}"/>
                    </a:ext>
                  </a:extLst>
                </p14:cNvPr>
                <p14:cNvContentPartPr/>
                <p14:nvPr/>
              </p14:nvContentPartPr>
              <p14:xfrm>
                <a:off x="3012332" y="4386840"/>
                <a:ext cx="168480" cy="186840"/>
              </p14:xfrm>
            </p:contentPart>
          </mc:Choice>
          <mc:Fallback>
            <p:pic>
              <p:nvPicPr>
                <p:cNvPr id="26" name="Ink 25">
                  <a:extLst>
                    <a:ext uri="{FF2B5EF4-FFF2-40B4-BE49-F238E27FC236}">
                      <a16:creationId xmlns:a16="http://schemas.microsoft.com/office/drawing/2014/main" id="{799B34C2-A4DE-4170-88A0-A018DC9F7EB1}"/>
                    </a:ext>
                  </a:extLst>
                </p:cNvPr>
                <p:cNvPicPr/>
                <p:nvPr/>
              </p:nvPicPr>
              <p:blipFill>
                <a:blip r:embed="rId48"/>
                <a:stretch>
                  <a:fillRect/>
                </a:stretch>
              </p:blipFill>
              <p:spPr>
                <a:xfrm>
                  <a:off x="3003692" y="4378200"/>
                  <a:ext cx="1861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7" name="Ink 26">
                  <a:extLst>
                    <a:ext uri="{FF2B5EF4-FFF2-40B4-BE49-F238E27FC236}">
                      <a16:creationId xmlns:a16="http://schemas.microsoft.com/office/drawing/2014/main" id="{E0336E1A-B302-4837-986D-050158011D87}"/>
                    </a:ext>
                  </a:extLst>
                </p14:cNvPr>
                <p14:cNvContentPartPr/>
                <p14:nvPr/>
              </p14:nvContentPartPr>
              <p14:xfrm>
                <a:off x="3238772" y="4387920"/>
                <a:ext cx="207360" cy="152280"/>
              </p14:xfrm>
            </p:contentPart>
          </mc:Choice>
          <mc:Fallback>
            <p:pic>
              <p:nvPicPr>
                <p:cNvPr id="27" name="Ink 26">
                  <a:extLst>
                    <a:ext uri="{FF2B5EF4-FFF2-40B4-BE49-F238E27FC236}">
                      <a16:creationId xmlns:a16="http://schemas.microsoft.com/office/drawing/2014/main" id="{E0336E1A-B302-4837-986D-050158011D87}"/>
                    </a:ext>
                  </a:extLst>
                </p:cNvPr>
                <p:cNvPicPr/>
                <p:nvPr/>
              </p:nvPicPr>
              <p:blipFill>
                <a:blip r:embed="rId50"/>
                <a:stretch>
                  <a:fillRect/>
                </a:stretch>
              </p:blipFill>
              <p:spPr>
                <a:xfrm>
                  <a:off x="3230132" y="4378920"/>
                  <a:ext cx="2250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8" name="Ink 27">
                  <a:extLst>
                    <a:ext uri="{FF2B5EF4-FFF2-40B4-BE49-F238E27FC236}">
                      <a16:creationId xmlns:a16="http://schemas.microsoft.com/office/drawing/2014/main" id="{B2D9C0D8-FC0C-41DB-8A84-2C2C684A2162}"/>
                    </a:ext>
                  </a:extLst>
                </p14:cNvPr>
                <p14:cNvContentPartPr/>
                <p14:nvPr/>
              </p14:nvContentPartPr>
              <p14:xfrm>
                <a:off x="2645492" y="4601760"/>
                <a:ext cx="920520" cy="20880"/>
              </p14:xfrm>
            </p:contentPart>
          </mc:Choice>
          <mc:Fallback>
            <p:pic>
              <p:nvPicPr>
                <p:cNvPr id="28" name="Ink 27">
                  <a:extLst>
                    <a:ext uri="{FF2B5EF4-FFF2-40B4-BE49-F238E27FC236}">
                      <a16:creationId xmlns:a16="http://schemas.microsoft.com/office/drawing/2014/main" id="{B2D9C0D8-FC0C-41DB-8A84-2C2C684A2162}"/>
                    </a:ext>
                  </a:extLst>
                </p:cNvPr>
                <p:cNvPicPr/>
                <p:nvPr/>
              </p:nvPicPr>
              <p:blipFill>
                <a:blip r:embed="rId52"/>
                <a:stretch>
                  <a:fillRect/>
                </a:stretch>
              </p:blipFill>
              <p:spPr>
                <a:xfrm>
                  <a:off x="2636852" y="4593120"/>
                  <a:ext cx="938160" cy="38520"/>
                </a:xfrm>
                <a:prstGeom prst="rect">
                  <a:avLst/>
                </a:prstGeom>
              </p:spPr>
            </p:pic>
          </mc:Fallback>
        </mc:AlternateContent>
      </p:grpSp>
      <p:grpSp>
        <p:nvGrpSpPr>
          <p:cNvPr id="34" name="Group 33">
            <a:extLst>
              <a:ext uri="{FF2B5EF4-FFF2-40B4-BE49-F238E27FC236}">
                <a16:creationId xmlns:a16="http://schemas.microsoft.com/office/drawing/2014/main" id="{04C8B7D0-6EE8-4CDA-A906-63C0483BFA0A}"/>
              </a:ext>
            </a:extLst>
          </p:cNvPr>
          <p:cNvGrpSpPr/>
          <p:nvPr/>
        </p:nvGrpSpPr>
        <p:grpSpPr>
          <a:xfrm>
            <a:off x="2743052" y="4727040"/>
            <a:ext cx="831600" cy="285120"/>
            <a:chOff x="2743052" y="4727040"/>
            <a:chExt cx="831600" cy="285120"/>
          </a:xfrm>
        </p:grpSpPr>
        <mc:AlternateContent xmlns:mc="http://schemas.openxmlformats.org/markup-compatibility/2006">
          <mc:Choice xmlns:p14="http://schemas.microsoft.com/office/powerpoint/2010/main" Requires="p14">
            <p:contentPart p14:bwMode="auto" r:id="rId53">
              <p14:nvContentPartPr>
                <p14:cNvPr id="29" name="Ink 28">
                  <a:extLst>
                    <a:ext uri="{FF2B5EF4-FFF2-40B4-BE49-F238E27FC236}">
                      <a16:creationId xmlns:a16="http://schemas.microsoft.com/office/drawing/2014/main" id="{1D97E5BE-2D3E-4018-9027-AB6957C96FE2}"/>
                    </a:ext>
                  </a:extLst>
                </p14:cNvPr>
                <p14:cNvContentPartPr/>
                <p14:nvPr/>
              </p14:nvContentPartPr>
              <p14:xfrm>
                <a:off x="2743052" y="4727040"/>
                <a:ext cx="114840" cy="239760"/>
              </p14:xfrm>
            </p:contentPart>
          </mc:Choice>
          <mc:Fallback>
            <p:pic>
              <p:nvPicPr>
                <p:cNvPr id="29" name="Ink 28">
                  <a:extLst>
                    <a:ext uri="{FF2B5EF4-FFF2-40B4-BE49-F238E27FC236}">
                      <a16:creationId xmlns:a16="http://schemas.microsoft.com/office/drawing/2014/main" id="{1D97E5BE-2D3E-4018-9027-AB6957C96FE2}"/>
                    </a:ext>
                  </a:extLst>
                </p:cNvPr>
                <p:cNvPicPr/>
                <p:nvPr/>
              </p:nvPicPr>
              <p:blipFill>
                <a:blip r:embed="rId54"/>
                <a:stretch>
                  <a:fillRect/>
                </a:stretch>
              </p:blipFill>
              <p:spPr>
                <a:xfrm>
                  <a:off x="2734052" y="4718400"/>
                  <a:ext cx="13248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0" name="Ink 29">
                  <a:extLst>
                    <a:ext uri="{FF2B5EF4-FFF2-40B4-BE49-F238E27FC236}">
                      <a16:creationId xmlns:a16="http://schemas.microsoft.com/office/drawing/2014/main" id="{E2376385-74BB-49A0-887C-06149F933F1B}"/>
                    </a:ext>
                  </a:extLst>
                </p14:cNvPr>
                <p14:cNvContentPartPr/>
                <p14:nvPr/>
              </p14:nvContentPartPr>
              <p14:xfrm>
                <a:off x="2998652" y="4966800"/>
                <a:ext cx="18360" cy="45360"/>
              </p14:xfrm>
            </p:contentPart>
          </mc:Choice>
          <mc:Fallback>
            <p:pic>
              <p:nvPicPr>
                <p:cNvPr id="30" name="Ink 29">
                  <a:extLst>
                    <a:ext uri="{FF2B5EF4-FFF2-40B4-BE49-F238E27FC236}">
                      <a16:creationId xmlns:a16="http://schemas.microsoft.com/office/drawing/2014/main" id="{E2376385-74BB-49A0-887C-06149F933F1B}"/>
                    </a:ext>
                  </a:extLst>
                </p:cNvPr>
                <p:cNvPicPr/>
                <p:nvPr/>
              </p:nvPicPr>
              <p:blipFill>
                <a:blip r:embed="rId56"/>
                <a:stretch>
                  <a:fillRect/>
                </a:stretch>
              </p:blipFill>
              <p:spPr>
                <a:xfrm>
                  <a:off x="2990012" y="4957800"/>
                  <a:ext cx="36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1" name="Ink 30">
                  <a:extLst>
                    <a:ext uri="{FF2B5EF4-FFF2-40B4-BE49-F238E27FC236}">
                      <a16:creationId xmlns:a16="http://schemas.microsoft.com/office/drawing/2014/main" id="{12C5B2CB-446E-4924-84FD-6CAAD3DF0F76}"/>
                    </a:ext>
                  </a:extLst>
                </p14:cNvPr>
                <p14:cNvContentPartPr/>
                <p14:nvPr/>
              </p14:nvContentPartPr>
              <p14:xfrm>
                <a:off x="3075332" y="4745400"/>
                <a:ext cx="182160" cy="220320"/>
              </p14:xfrm>
            </p:contentPart>
          </mc:Choice>
          <mc:Fallback>
            <p:pic>
              <p:nvPicPr>
                <p:cNvPr id="31" name="Ink 30">
                  <a:extLst>
                    <a:ext uri="{FF2B5EF4-FFF2-40B4-BE49-F238E27FC236}">
                      <a16:creationId xmlns:a16="http://schemas.microsoft.com/office/drawing/2014/main" id="{12C5B2CB-446E-4924-84FD-6CAAD3DF0F76}"/>
                    </a:ext>
                  </a:extLst>
                </p:cNvPr>
                <p:cNvPicPr/>
                <p:nvPr/>
              </p:nvPicPr>
              <p:blipFill>
                <a:blip r:embed="rId58"/>
                <a:stretch>
                  <a:fillRect/>
                </a:stretch>
              </p:blipFill>
              <p:spPr>
                <a:xfrm>
                  <a:off x="3066332" y="4736760"/>
                  <a:ext cx="1998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2" name="Ink 31">
                  <a:extLst>
                    <a:ext uri="{FF2B5EF4-FFF2-40B4-BE49-F238E27FC236}">
                      <a16:creationId xmlns:a16="http://schemas.microsoft.com/office/drawing/2014/main" id="{074FA696-13FC-4CC7-9A14-9516FC6DC776}"/>
                    </a:ext>
                  </a:extLst>
                </p14:cNvPr>
                <p14:cNvContentPartPr/>
                <p14:nvPr/>
              </p14:nvContentPartPr>
              <p14:xfrm>
                <a:off x="3406532" y="4733160"/>
                <a:ext cx="168120" cy="218880"/>
              </p14:xfrm>
            </p:contentPart>
          </mc:Choice>
          <mc:Fallback>
            <p:pic>
              <p:nvPicPr>
                <p:cNvPr id="32" name="Ink 31">
                  <a:extLst>
                    <a:ext uri="{FF2B5EF4-FFF2-40B4-BE49-F238E27FC236}">
                      <a16:creationId xmlns:a16="http://schemas.microsoft.com/office/drawing/2014/main" id="{074FA696-13FC-4CC7-9A14-9516FC6DC776}"/>
                    </a:ext>
                  </a:extLst>
                </p:cNvPr>
                <p:cNvPicPr/>
                <p:nvPr/>
              </p:nvPicPr>
              <p:blipFill>
                <a:blip r:embed="rId60"/>
                <a:stretch>
                  <a:fillRect/>
                </a:stretch>
              </p:blipFill>
              <p:spPr>
                <a:xfrm>
                  <a:off x="3397532" y="4724520"/>
                  <a:ext cx="1857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3" name="Ink 32">
                  <a:extLst>
                    <a:ext uri="{FF2B5EF4-FFF2-40B4-BE49-F238E27FC236}">
                      <a16:creationId xmlns:a16="http://schemas.microsoft.com/office/drawing/2014/main" id="{A97205C4-96A7-4FF8-9A6C-D4D34FC590A3}"/>
                    </a:ext>
                  </a:extLst>
                </p14:cNvPr>
                <p14:cNvContentPartPr/>
                <p14:nvPr/>
              </p14:nvContentPartPr>
              <p14:xfrm>
                <a:off x="3524252" y="4990920"/>
                <a:ext cx="32040" cy="1440"/>
              </p14:xfrm>
            </p:contentPart>
          </mc:Choice>
          <mc:Fallback>
            <p:pic>
              <p:nvPicPr>
                <p:cNvPr id="33" name="Ink 32">
                  <a:extLst>
                    <a:ext uri="{FF2B5EF4-FFF2-40B4-BE49-F238E27FC236}">
                      <a16:creationId xmlns:a16="http://schemas.microsoft.com/office/drawing/2014/main" id="{A97205C4-96A7-4FF8-9A6C-D4D34FC590A3}"/>
                    </a:ext>
                  </a:extLst>
                </p:cNvPr>
                <p:cNvPicPr/>
                <p:nvPr/>
              </p:nvPicPr>
              <p:blipFill>
                <a:blip r:embed="rId62"/>
                <a:stretch>
                  <a:fillRect/>
                </a:stretch>
              </p:blipFill>
              <p:spPr>
                <a:xfrm>
                  <a:off x="3515252" y="4982280"/>
                  <a:ext cx="49680" cy="1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BD2ED195-36B5-47E6-AA5F-C05AF5CE5511}"/>
                  </a:ext>
                </a:extLst>
              </p14:cNvPr>
              <p14:cNvContentPartPr/>
              <p14:nvPr/>
            </p14:nvContentPartPr>
            <p14:xfrm>
              <a:off x="4241372" y="4201440"/>
              <a:ext cx="304560" cy="1562400"/>
            </p14:xfrm>
          </p:contentPart>
        </mc:Choice>
        <mc:Fallback>
          <p:pic>
            <p:nvPicPr>
              <p:cNvPr id="37" name="Ink 36">
                <a:extLst>
                  <a:ext uri="{FF2B5EF4-FFF2-40B4-BE49-F238E27FC236}">
                    <a16:creationId xmlns:a16="http://schemas.microsoft.com/office/drawing/2014/main" id="{BD2ED195-36B5-47E6-AA5F-C05AF5CE5511}"/>
                  </a:ext>
                </a:extLst>
              </p:cNvPr>
              <p:cNvPicPr/>
              <p:nvPr/>
            </p:nvPicPr>
            <p:blipFill>
              <a:blip r:embed="rId64"/>
              <a:stretch>
                <a:fillRect/>
              </a:stretch>
            </p:blipFill>
            <p:spPr>
              <a:xfrm>
                <a:off x="4232732" y="4192440"/>
                <a:ext cx="322200" cy="1580040"/>
              </a:xfrm>
              <a:prstGeom prst="rect">
                <a:avLst/>
              </a:prstGeom>
            </p:spPr>
          </p:pic>
        </mc:Fallback>
      </mc:AlternateContent>
      <p:grpSp>
        <p:nvGrpSpPr>
          <p:cNvPr id="50" name="Group 49">
            <a:extLst>
              <a:ext uri="{FF2B5EF4-FFF2-40B4-BE49-F238E27FC236}">
                <a16:creationId xmlns:a16="http://schemas.microsoft.com/office/drawing/2014/main" id="{B2323C2D-5569-41B7-BED7-E26971AEC457}"/>
              </a:ext>
            </a:extLst>
          </p:cNvPr>
          <p:cNvGrpSpPr/>
          <p:nvPr/>
        </p:nvGrpSpPr>
        <p:grpSpPr>
          <a:xfrm>
            <a:off x="4959212" y="4088400"/>
            <a:ext cx="2075400" cy="412920"/>
            <a:chOff x="4959212" y="4088400"/>
            <a:chExt cx="2075400" cy="412920"/>
          </a:xfrm>
        </p:grpSpPr>
        <mc:AlternateContent xmlns:mc="http://schemas.openxmlformats.org/markup-compatibility/2006">
          <mc:Choice xmlns:p14="http://schemas.microsoft.com/office/powerpoint/2010/main" Requires="p14">
            <p:contentPart p14:bwMode="auto" r:id="rId65">
              <p14:nvContentPartPr>
                <p14:cNvPr id="38" name="Ink 37">
                  <a:extLst>
                    <a:ext uri="{FF2B5EF4-FFF2-40B4-BE49-F238E27FC236}">
                      <a16:creationId xmlns:a16="http://schemas.microsoft.com/office/drawing/2014/main" id="{B7238EA2-827C-49A9-A3D5-9482F318F26D}"/>
                    </a:ext>
                  </a:extLst>
                </p14:cNvPr>
                <p14:cNvContentPartPr/>
                <p14:nvPr/>
              </p14:nvContentPartPr>
              <p14:xfrm>
                <a:off x="4959212" y="4088400"/>
                <a:ext cx="431280" cy="322560"/>
              </p14:xfrm>
            </p:contentPart>
          </mc:Choice>
          <mc:Fallback>
            <p:pic>
              <p:nvPicPr>
                <p:cNvPr id="38" name="Ink 37">
                  <a:extLst>
                    <a:ext uri="{FF2B5EF4-FFF2-40B4-BE49-F238E27FC236}">
                      <a16:creationId xmlns:a16="http://schemas.microsoft.com/office/drawing/2014/main" id="{B7238EA2-827C-49A9-A3D5-9482F318F26D}"/>
                    </a:ext>
                  </a:extLst>
                </p:cNvPr>
                <p:cNvPicPr/>
                <p:nvPr/>
              </p:nvPicPr>
              <p:blipFill>
                <a:blip r:embed="rId66"/>
                <a:stretch>
                  <a:fillRect/>
                </a:stretch>
              </p:blipFill>
              <p:spPr>
                <a:xfrm>
                  <a:off x="4950572" y="4079400"/>
                  <a:ext cx="44892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9" name="Ink 38">
                  <a:extLst>
                    <a:ext uri="{FF2B5EF4-FFF2-40B4-BE49-F238E27FC236}">
                      <a16:creationId xmlns:a16="http://schemas.microsoft.com/office/drawing/2014/main" id="{7CC758BE-BFAB-415A-B62A-C4D746F1D91F}"/>
                    </a:ext>
                  </a:extLst>
                </p14:cNvPr>
                <p14:cNvContentPartPr/>
                <p14:nvPr/>
              </p14:nvContentPartPr>
              <p14:xfrm>
                <a:off x="5347292" y="4331760"/>
                <a:ext cx="170280" cy="142920"/>
              </p14:xfrm>
            </p:contentPart>
          </mc:Choice>
          <mc:Fallback>
            <p:pic>
              <p:nvPicPr>
                <p:cNvPr id="39" name="Ink 38">
                  <a:extLst>
                    <a:ext uri="{FF2B5EF4-FFF2-40B4-BE49-F238E27FC236}">
                      <a16:creationId xmlns:a16="http://schemas.microsoft.com/office/drawing/2014/main" id="{7CC758BE-BFAB-415A-B62A-C4D746F1D91F}"/>
                    </a:ext>
                  </a:extLst>
                </p:cNvPr>
                <p:cNvPicPr/>
                <p:nvPr/>
              </p:nvPicPr>
              <p:blipFill>
                <a:blip r:embed="rId68"/>
                <a:stretch>
                  <a:fillRect/>
                </a:stretch>
              </p:blipFill>
              <p:spPr>
                <a:xfrm>
                  <a:off x="5338292" y="4323120"/>
                  <a:ext cx="1879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0" name="Ink 39">
                  <a:extLst>
                    <a:ext uri="{FF2B5EF4-FFF2-40B4-BE49-F238E27FC236}">
                      <a16:creationId xmlns:a16="http://schemas.microsoft.com/office/drawing/2014/main" id="{A3F4009E-FA5D-476C-9F91-8CC4B99D38EE}"/>
                    </a:ext>
                  </a:extLst>
                </p14:cNvPr>
                <p14:cNvContentPartPr/>
                <p14:nvPr/>
              </p14:nvContentPartPr>
              <p14:xfrm>
                <a:off x="5372132" y="4310520"/>
                <a:ext cx="109080" cy="190800"/>
              </p14:xfrm>
            </p:contentPart>
          </mc:Choice>
          <mc:Fallback>
            <p:pic>
              <p:nvPicPr>
                <p:cNvPr id="40" name="Ink 39">
                  <a:extLst>
                    <a:ext uri="{FF2B5EF4-FFF2-40B4-BE49-F238E27FC236}">
                      <a16:creationId xmlns:a16="http://schemas.microsoft.com/office/drawing/2014/main" id="{A3F4009E-FA5D-476C-9F91-8CC4B99D38EE}"/>
                    </a:ext>
                  </a:extLst>
                </p:cNvPr>
                <p:cNvPicPr/>
                <p:nvPr/>
              </p:nvPicPr>
              <p:blipFill>
                <a:blip r:embed="rId70"/>
                <a:stretch>
                  <a:fillRect/>
                </a:stretch>
              </p:blipFill>
              <p:spPr>
                <a:xfrm>
                  <a:off x="5363492" y="4301520"/>
                  <a:ext cx="1267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1" name="Ink 40">
                  <a:extLst>
                    <a:ext uri="{FF2B5EF4-FFF2-40B4-BE49-F238E27FC236}">
                      <a16:creationId xmlns:a16="http://schemas.microsoft.com/office/drawing/2014/main" id="{A62B920E-FCAE-4B9F-96C3-A1CC86B24930}"/>
                    </a:ext>
                  </a:extLst>
                </p14:cNvPr>
                <p14:cNvContentPartPr/>
                <p14:nvPr/>
              </p14:nvContentPartPr>
              <p14:xfrm>
                <a:off x="5347292" y="4223760"/>
                <a:ext cx="138600" cy="360"/>
              </p14:xfrm>
            </p:contentPart>
          </mc:Choice>
          <mc:Fallback>
            <p:pic>
              <p:nvPicPr>
                <p:cNvPr id="41" name="Ink 40">
                  <a:extLst>
                    <a:ext uri="{FF2B5EF4-FFF2-40B4-BE49-F238E27FC236}">
                      <a16:creationId xmlns:a16="http://schemas.microsoft.com/office/drawing/2014/main" id="{A62B920E-FCAE-4B9F-96C3-A1CC86B24930}"/>
                    </a:ext>
                  </a:extLst>
                </p:cNvPr>
                <p:cNvPicPr/>
                <p:nvPr/>
              </p:nvPicPr>
              <p:blipFill>
                <a:blip r:embed="rId72"/>
                <a:stretch>
                  <a:fillRect/>
                </a:stretch>
              </p:blipFill>
              <p:spPr>
                <a:xfrm>
                  <a:off x="5338292" y="4214760"/>
                  <a:ext cx="156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2" name="Ink 41">
                  <a:extLst>
                    <a:ext uri="{FF2B5EF4-FFF2-40B4-BE49-F238E27FC236}">
                      <a16:creationId xmlns:a16="http://schemas.microsoft.com/office/drawing/2014/main" id="{346B49DB-9892-4C1E-91B5-4DF9D2DA55D7}"/>
                    </a:ext>
                  </a:extLst>
                </p14:cNvPr>
                <p14:cNvContentPartPr/>
                <p14:nvPr/>
              </p14:nvContentPartPr>
              <p14:xfrm>
                <a:off x="5747972" y="4281720"/>
                <a:ext cx="210960" cy="18720"/>
              </p14:xfrm>
            </p:contentPart>
          </mc:Choice>
          <mc:Fallback>
            <p:pic>
              <p:nvPicPr>
                <p:cNvPr id="42" name="Ink 41">
                  <a:extLst>
                    <a:ext uri="{FF2B5EF4-FFF2-40B4-BE49-F238E27FC236}">
                      <a16:creationId xmlns:a16="http://schemas.microsoft.com/office/drawing/2014/main" id="{346B49DB-9892-4C1E-91B5-4DF9D2DA55D7}"/>
                    </a:ext>
                  </a:extLst>
                </p:cNvPr>
                <p:cNvPicPr/>
                <p:nvPr/>
              </p:nvPicPr>
              <p:blipFill>
                <a:blip r:embed="rId74"/>
                <a:stretch>
                  <a:fillRect/>
                </a:stretch>
              </p:blipFill>
              <p:spPr>
                <a:xfrm>
                  <a:off x="5739332" y="4273080"/>
                  <a:ext cx="2286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3" name="Ink 42">
                  <a:extLst>
                    <a:ext uri="{FF2B5EF4-FFF2-40B4-BE49-F238E27FC236}">
                      <a16:creationId xmlns:a16="http://schemas.microsoft.com/office/drawing/2014/main" id="{F14C64FA-3F75-430D-963C-E4FC752F71F5}"/>
                    </a:ext>
                  </a:extLst>
                </p14:cNvPr>
                <p14:cNvContentPartPr/>
                <p14:nvPr/>
              </p14:nvContentPartPr>
              <p14:xfrm>
                <a:off x="5789012" y="4364520"/>
                <a:ext cx="192960" cy="6480"/>
              </p14:xfrm>
            </p:contentPart>
          </mc:Choice>
          <mc:Fallback>
            <p:pic>
              <p:nvPicPr>
                <p:cNvPr id="43" name="Ink 42">
                  <a:extLst>
                    <a:ext uri="{FF2B5EF4-FFF2-40B4-BE49-F238E27FC236}">
                      <a16:creationId xmlns:a16="http://schemas.microsoft.com/office/drawing/2014/main" id="{F14C64FA-3F75-430D-963C-E4FC752F71F5}"/>
                    </a:ext>
                  </a:extLst>
                </p:cNvPr>
                <p:cNvPicPr/>
                <p:nvPr/>
              </p:nvPicPr>
              <p:blipFill>
                <a:blip r:embed="rId76"/>
                <a:stretch>
                  <a:fillRect/>
                </a:stretch>
              </p:blipFill>
              <p:spPr>
                <a:xfrm>
                  <a:off x="5780012" y="4355520"/>
                  <a:ext cx="2106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6" name="Ink 45">
                  <a:extLst>
                    <a:ext uri="{FF2B5EF4-FFF2-40B4-BE49-F238E27FC236}">
                      <a16:creationId xmlns:a16="http://schemas.microsoft.com/office/drawing/2014/main" id="{53F251DC-79F0-4445-AF2D-161D05997FC2}"/>
                    </a:ext>
                  </a:extLst>
                </p14:cNvPr>
                <p14:cNvContentPartPr/>
                <p14:nvPr/>
              </p14:nvContentPartPr>
              <p14:xfrm>
                <a:off x="6096812" y="4142040"/>
                <a:ext cx="319680" cy="253440"/>
              </p14:xfrm>
            </p:contentPart>
          </mc:Choice>
          <mc:Fallback>
            <p:pic>
              <p:nvPicPr>
                <p:cNvPr id="46" name="Ink 45">
                  <a:extLst>
                    <a:ext uri="{FF2B5EF4-FFF2-40B4-BE49-F238E27FC236}">
                      <a16:creationId xmlns:a16="http://schemas.microsoft.com/office/drawing/2014/main" id="{53F251DC-79F0-4445-AF2D-161D05997FC2}"/>
                    </a:ext>
                  </a:extLst>
                </p:cNvPr>
                <p:cNvPicPr/>
                <p:nvPr/>
              </p:nvPicPr>
              <p:blipFill>
                <a:blip r:embed="rId78"/>
                <a:stretch>
                  <a:fillRect/>
                </a:stretch>
              </p:blipFill>
              <p:spPr>
                <a:xfrm>
                  <a:off x="6088172" y="4133040"/>
                  <a:ext cx="3373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7" name="Ink 46">
                  <a:extLst>
                    <a:ext uri="{FF2B5EF4-FFF2-40B4-BE49-F238E27FC236}">
                      <a16:creationId xmlns:a16="http://schemas.microsoft.com/office/drawing/2014/main" id="{A50158F7-4679-40ED-A4EE-4001E6EB27B0}"/>
                    </a:ext>
                  </a:extLst>
                </p14:cNvPr>
                <p14:cNvContentPartPr/>
                <p14:nvPr/>
              </p14:nvContentPartPr>
              <p14:xfrm>
                <a:off x="6420812" y="4197480"/>
                <a:ext cx="198360" cy="218880"/>
              </p14:xfrm>
            </p:contentPart>
          </mc:Choice>
          <mc:Fallback>
            <p:pic>
              <p:nvPicPr>
                <p:cNvPr id="47" name="Ink 46">
                  <a:extLst>
                    <a:ext uri="{FF2B5EF4-FFF2-40B4-BE49-F238E27FC236}">
                      <a16:creationId xmlns:a16="http://schemas.microsoft.com/office/drawing/2014/main" id="{A50158F7-4679-40ED-A4EE-4001E6EB27B0}"/>
                    </a:ext>
                  </a:extLst>
                </p:cNvPr>
                <p:cNvPicPr/>
                <p:nvPr/>
              </p:nvPicPr>
              <p:blipFill>
                <a:blip r:embed="rId80"/>
                <a:stretch>
                  <a:fillRect/>
                </a:stretch>
              </p:blipFill>
              <p:spPr>
                <a:xfrm>
                  <a:off x="6411812" y="4188840"/>
                  <a:ext cx="2160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8" name="Ink 47">
                  <a:extLst>
                    <a:ext uri="{FF2B5EF4-FFF2-40B4-BE49-F238E27FC236}">
                      <a16:creationId xmlns:a16="http://schemas.microsoft.com/office/drawing/2014/main" id="{2621AA03-7E33-456F-A1A2-DE5FE056EAC4}"/>
                    </a:ext>
                  </a:extLst>
                </p14:cNvPr>
                <p14:cNvContentPartPr/>
                <p14:nvPr/>
              </p14:nvContentPartPr>
              <p14:xfrm>
                <a:off x="6816812" y="4191000"/>
                <a:ext cx="217800" cy="10440"/>
              </p14:xfrm>
            </p:contentPart>
          </mc:Choice>
          <mc:Fallback>
            <p:pic>
              <p:nvPicPr>
                <p:cNvPr id="48" name="Ink 47">
                  <a:extLst>
                    <a:ext uri="{FF2B5EF4-FFF2-40B4-BE49-F238E27FC236}">
                      <a16:creationId xmlns:a16="http://schemas.microsoft.com/office/drawing/2014/main" id="{2621AA03-7E33-456F-A1A2-DE5FE056EAC4}"/>
                    </a:ext>
                  </a:extLst>
                </p:cNvPr>
                <p:cNvPicPr/>
                <p:nvPr/>
              </p:nvPicPr>
              <p:blipFill>
                <a:blip r:embed="rId82"/>
                <a:stretch>
                  <a:fillRect/>
                </a:stretch>
              </p:blipFill>
              <p:spPr>
                <a:xfrm>
                  <a:off x="6808172" y="4182360"/>
                  <a:ext cx="2354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9" name="Ink 48">
                  <a:extLst>
                    <a:ext uri="{FF2B5EF4-FFF2-40B4-BE49-F238E27FC236}">
                      <a16:creationId xmlns:a16="http://schemas.microsoft.com/office/drawing/2014/main" id="{A52A3870-1C19-4874-9E7D-F00E43A52CA3}"/>
                    </a:ext>
                  </a:extLst>
                </p14:cNvPr>
                <p14:cNvContentPartPr/>
                <p14:nvPr/>
              </p14:nvContentPartPr>
              <p14:xfrm>
                <a:off x="6785852" y="4203240"/>
                <a:ext cx="235800" cy="228240"/>
              </p14:xfrm>
            </p:contentPart>
          </mc:Choice>
          <mc:Fallback>
            <p:pic>
              <p:nvPicPr>
                <p:cNvPr id="49" name="Ink 48">
                  <a:extLst>
                    <a:ext uri="{FF2B5EF4-FFF2-40B4-BE49-F238E27FC236}">
                      <a16:creationId xmlns:a16="http://schemas.microsoft.com/office/drawing/2014/main" id="{A52A3870-1C19-4874-9E7D-F00E43A52CA3}"/>
                    </a:ext>
                  </a:extLst>
                </p:cNvPr>
                <p:cNvPicPr/>
                <p:nvPr/>
              </p:nvPicPr>
              <p:blipFill>
                <a:blip r:embed="rId84"/>
                <a:stretch>
                  <a:fillRect/>
                </a:stretch>
              </p:blipFill>
              <p:spPr>
                <a:xfrm>
                  <a:off x="6777212" y="4194600"/>
                  <a:ext cx="253440" cy="245880"/>
                </a:xfrm>
                <a:prstGeom prst="rect">
                  <a:avLst/>
                </a:prstGeom>
              </p:spPr>
            </p:pic>
          </mc:Fallback>
        </mc:AlternateContent>
      </p:grpSp>
      <p:grpSp>
        <p:nvGrpSpPr>
          <p:cNvPr id="73" name="Group 72">
            <a:extLst>
              <a:ext uri="{FF2B5EF4-FFF2-40B4-BE49-F238E27FC236}">
                <a16:creationId xmlns:a16="http://schemas.microsoft.com/office/drawing/2014/main" id="{483623F7-EEEA-47CD-B9F2-E58A0AFAC74D}"/>
              </a:ext>
            </a:extLst>
          </p:cNvPr>
          <p:cNvGrpSpPr/>
          <p:nvPr/>
        </p:nvGrpSpPr>
        <p:grpSpPr>
          <a:xfrm>
            <a:off x="5838332" y="4869960"/>
            <a:ext cx="1779480" cy="780840"/>
            <a:chOff x="5838332" y="4869960"/>
            <a:chExt cx="1779480" cy="780840"/>
          </a:xfrm>
        </p:grpSpPr>
        <mc:AlternateContent xmlns:mc="http://schemas.openxmlformats.org/markup-compatibility/2006">
          <mc:Choice xmlns:p14="http://schemas.microsoft.com/office/powerpoint/2010/main" Requires="p14">
            <p:contentPart p14:bwMode="auto" r:id="rId85">
              <p14:nvContentPartPr>
                <p14:cNvPr id="64" name="Ink 63">
                  <a:extLst>
                    <a:ext uri="{FF2B5EF4-FFF2-40B4-BE49-F238E27FC236}">
                      <a16:creationId xmlns:a16="http://schemas.microsoft.com/office/drawing/2014/main" id="{ED5E6AD5-3CC5-4649-9488-AE8A675E983B}"/>
                    </a:ext>
                  </a:extLst>
                </p14:cNvPr>
                <p14:cNvContentPartPr/>
                <p14:nvPr/>
              </p14:nvContentPartPr>
              <p14:xfrm>
                <a:off x="5838332" y="4911720"/>
                <a:ext cx="218160" cy="259920"/>
              </p14:xfrm>
            </p:contentPart>
          </mc:Choice>
          <mc:Fallback>
            <p:pic>
              <p:nvPicPr>
                <p:cNvPr id="64" name="Ink 63">
                  <a:extLst>
                    <a:ext uri="{FF2B5EF4-FFF2-40B4-BE49-F238E27FC236}">
                      <a16:creationId xmlns:a16="http://schemas.microsoft.com/office/drawing/2014/main" id="{ED5E6AD5-3CC5-4649-9488-AE8A675E983B}"/>
                    </a:ext>
                  </a:extLst>
                </p:cNvPr>
                <p:cNvPicPr/>
                <p:nvPr/>
              </p:nvPicPr>
              <p:blipFill>
                <a:blip r:embed="rId86"/>
                <a:stretch>
                  <a:fillRect/>
                </a:stretch>
              </p:blipFill>
              <p:spPr>
                <a:xfrm>
                  <a:off x="5829692" y="4902720"/>
                  <a:ext cx="23580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5" name="Ink 64">
                  <a:extLst>
                    <a:ext uri="{FF2B5EF4-FFF2-40B4-BE49-F238E27FC236}">
                      <a16:creationId xmlns:a16="http://schemas.microsoft.com/office/drawing/2014/main" id="{50F76FE1-D5D8-4F58-99EF-6973E87A6EB6}"/>
                    </a:ext>
                  </a:extLst>
                </p14:cNvPr>
                <p14:cNvContentPartPr/>
                <p14:nvPr/>
              </p14:nvContentPartPr>
              <p14:xfrm>
                <a:off x="6121652" y="4944480"/>
                <a:ext cx="200520" cy="241560"/>
              </p14:xfrm>
            </p:contentPart>
          </mc:Choice>
          <mc:Fallback>
            <p:pic>
              <p:nvPicPr>
                <p:cNvPr id="65" name="Ink 64">
                  <a:extLst>
                    <a:ext uri="{FF2B5EF4-FFF2-40B4-BE49-F238E27FC236}">
                      <a16:creationId xmlns:a16="http://schemas.microsoft.com/office/drawing/2014/main" id="{50F76FE1-D5D8-4F58-99EF-6973E87A6EB6}"/>
                    </a:ext>
                  </a:extLst>
                </p:cNvPr>
                <p:cNvPicPr/>
                <p:nvPr/>
              </p:nvPicPr>
              <p:blipFill>
                <a:blip r:embed="rId88"/>
                <a:stretch>
                  <a:fillRect/>
                </a:stretch>
              </p:blipFill>
              <p:spPr>
                <a:xfrm>
                  <a:off x="6113012" y="4935840"/>
                  <a:ext cx="2181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6" name="Ink 65">
                  <a:extLst>
                    <a:ext uri="{FF2B5EF4-FFF2-40B4-BE49-F238E27FC236}">
                      <a16:creationId xmlns:a16="http://schemas.microsoft.com/office/drawing/2014/main" id="{0A3AFA19-1642-4D15-A03D-F5D341D8E692}"/>
                    </a:ext>
                  </a:extLst>
                </p14:cNvPr>
                <p14:cNvContentPartPr/>
                <p14:nvPr/>
              </p14:nvContentPartPr>
              <p14:xfrm>
                <a:off x="6416852" y="4967520"/>
                <a:ext cx="245520" cy="223200"/>
              </p14:xfrm>
            </p:contentPart>
          </mc:Choice>
          <mc:Fallback>
            <p:pic>
              <p:nvPicPr>
                <p:cNvPr id="66" name="Ink 65">
                  <a:extLst>
                    <a:ext uri="{FF2B5EF4-FFF2-40B4-BE49-F238E27FC236}">
                      <a16:creationId xmlns:a16="http://schemas.microsoft.com/office/drawing/2014/main" id="{0A3AFA19-1642-4D15-A03D-F5D341D8E692}"/>
                    </a:ext>
                  </a:extLst>
                </p:cNvPr>
                <p:cNvPicPr/>
                <p:nvPr/>
              </p:nvPicPr>
              <p:blipFill>
                <a:blip r:embed="rId90"/>
                <a:stretch>
                  <a:fillRect/>
                </a:stretch>
              </p:blipFill>
              <p:spPr>
                <a:xfrm>
                  <a:off x="6408212" y="4958880"/>
                  <a:ext cx="2631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7" name="Ink 66">
                  <a:extLst>
                    <a:ext uri="{FF2B5EF4-FFF2-40B4-BE49-F238E27FC236}">
                      <a16:creationId xmlns:a16="http://schemas.microsoft.com/office/drawing/2014/main" id="{9937E21E-8E99-4400-BBE6-239EE0B80A92}"/>
                    </a:ext>
                  </a:extLst>
                </p14:cNvPr>
                <p14:cNvContentPartPr/>
                <p14:nvPr/>
              </p14:nvContentPartPr>
              <p14:xfrm>
                <a:off x="6807812" y="5046000"/>
                <a:ext cx="156600" cy="4320"/>
              </p14:xfrm>
            </p:contentPart>
          </mc:Choice>
          <mc:Fallback>
            <p:pic>
              <p:nvPicPr>
                <p:cNvPr id="67" name="Ink 66">
                  <a:extLst>
                    <a:ext uri="{FF2B5EF4-FFF2-40B4-BE49-F238E27FC236}">
                      <a16:creationId xmlns:a16="http://schemas.microsoft.com/office/drawing/2014/main" id="{9937E21E-8E99-4400-BBE6-239EE0B80A92}"/>
                    </a:ext>
                  </a:extLst>
                </p:cNvPr>
                <p:cNvPicPr/>
                <p:nvPr/>
              </p:nvPicPr>
              <p:blipFill>
                <a:blip r:embed="rId92"/>
                <a:stretch>
                  <a:fillRect/>
                </a:stretch>
              </p:blipFill>
              <p:spPr>
                <a:xfrm>
                  <a:off x="6799172" y="5037360"/>
                  <a:ext cx="1742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8" name="Ink 67">
                  <a:extLst>
                    <a:ext uri="{FF2B5EF4-FFF2-40B4-BE49-F238E27FC236}">
                      <a16:creationId xmlns:a16="http://schemas.microsoft.com/office/drawing/2014/main" id="{922864F0-C7CA-43AF-AC73-FF1DDA724E18}"/>
                    </a:ext>
                  </a:extLst>
                </p14:cNvPr>
                <p14:cNvContentPartPr/>
                <p14:nvPr/>
              </p14:nvContentPartPr>
              <p14:xfrm>
                <a:off x="6818972" y="5125560"/>
                <a:ext cx="195120" cy="3960"/>
              </p14:xfrm>
            </p:contentPart>
          </mc:Choice>
          <mc:Fallback>
            <p:pic>
              <p:nvPicPr>
                <p:cNvPr id="68" name="Ink 67">
                  <a:extLst>
                    <a:ext uri="{FF2B5EF4-FFF2-40B4-BE49-F238E27FC236}">
                      <a16:creationId xmlns:a16="http://schemas.microsoft.com/office/drawing/2014/main" id="{922864F0-C7CA-43AF-AC73-FF1DDA724E18}"/>
                    </a:ext>
                  </a:extLst>
                </p:cNvPr>
                <p:cNvPicPr/>
                <p:nvPr/>
              </p:nvPicPr>
              <p:blipFill>
                <a:blip r:embed="rId94"/>
                <a:stretch>
                  <a:fillRect/>
                </a:stretch>
              </p:blipFill>
              <p:spPr>
                <a:xfrm>
                  <a:off x="6809972" y="5116920"/>
                  <a:ext cx="2127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9" name="Ink 68">
                  <a:extLst>
                    <a:ext uri="{FF2B5EF4-FFF2-40B4-BE49-F238E27FC236}">
                      <a16:creationId xmlns:a16="http://schemas.microsoft.com/office/drawing/2014/main" id="{08A1AE14-E576-4684-BECC-B09988CE07A9}"/>
                    </a:ext>
                  </a:extLst>
                </p14:cNvPr>
                <p14:cNvContentPartPr/>
                <p14:nvPr/>
              </p14:nvContentPartPr>
              <p14:xfrm>
                <a:off x="7220012" y="4869960"/>
                <a:ext cx="397800" cy="273240"/>
              </p14:xfrm>
            </p:contentPart>
          </mc:Choice>
          <mc:Fallback>
            <p:pic>
              <p:nvPicPr>
                <p:cNvPr id="69" name="Ink 68">
                  <a:extLst>
                    <a:ext uri="{FF2B5EF4-FFF2-40B4-BE49-F238E27FC236}">
                      <a16:creationId xmlns:a16="http://schemas.microsoft.com/office/drawing/2014/main" id="{08A1AE14-E576-4684-BECC-B09988CE07A9}"/>
                    </a:ext>
                  </a:extLst>
                </p:cNvPr>
                <p:cNvPicPr/>
                <p:nvPr/>
              </p:nvPicPr>
              <p:blipFill>
                <a:blip r:embed="rId96"/>
                <a:stretch>
                  <a:fillRect/>
                </a:stretch>
              </p:blipFill>
              <p:spPr>
                <a:xfrm>
                  <a:off x="7211372" y="4860960"/>
                  <a:ext cx="4154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0" name="Ink 69">
                  <a:extLst>
                    <a:ext uri="{FF2B5EF4-FFF2-40B4-BE49-F238E27FC236}">
                      <a16:creationId xmlns:a16="http://schemas.microsoft.com/office/drawing/2014/main" id="{179CE564-3B96-4952-A9DC-21DF4CA7976B}"/>
                    </a:ext>
                  </a:extLst>
                </p14:cNvPr>
                <p14:cNvContentPartPr/>
                <p14:nvPr/>
              </p14:nvContentPartPr>
              <p14:xfrm>
                <a:off x="7070612" y="5193960"/>
                <a:ext cx="475200" cy="41040"/>
              </p14:xfrm>
            </p:contentPart>
          </mc:Choice>
          <mc:Fallback>
            <p:pic>
              <p:nvPicPr>
                <p:cNvPr id="70" name="Ink 69">
                  <a:extLst>
                    <a:ext uri="{FF2B5EF4-FFF2-40B4-BE49-F238E27FC236}">
                      <a16:creationId xmlns:a16="http://schemas.microsoft.com/office/drawing/2014/main" id="{179CE564-3B96-4952-A9DC-21DF4CA7976B}"/>
                    </a:ext>
                  </a:extLst>
                </p:cNvPr>
                <p:cNvPicPr/>
                <p:nvPr/>
              </p:nvPicPr>
              <p:blipFill>
                <a:blip r:embed="rId98"/>
                <a:stretch>
                  <a:fillRect/>
                </a:stretch>
              </p:blipFill>
              <p:spPr>
                <a:xfrm>
                  <a:off x="7061972" y="5185320"/>
                  <a:ext cx="4928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1" name="Ink 70">
                  <a:extLst>
                    <a:ext uri="{FF2B5EF4-FFF2-40B4-BE49-F238E27FC236}">
                      <a16:creationId xmlns:a16="http://schemas.microsoft.com/office/drawing/2014/main" id="{DB468F45-F03B-4590-9910-A2AF86B55EAF}"/>
                    </a:ext>
                  </a:extLst>
                </p14:cNvPr>
                <p14:cNvContentPartPr/>
                <p14:nvPr/>
              </p14:nvContentPartPr>
              <p14:xfrm>
                <a:off x="7086452" y="5318160"/>
                <a:ext cx="353880" cy="332640"/>
              </p14:xfrm>
            </p:contentPart>
          </mc:Choice>
          <mc:Fallback>
            <p:pic>
              <p:nvPicPr>
                <p:cNvPr id="71" name="Ink 70">
                  <a:extLst>
                    <a:ext uri="{FF2B5EF4-FFF2-40B4-BE49-F238E27FC236}">
                      <a16:creationId xmlns:a16="http://schemas.microsoft.com/office/drawing/2014/main" id="{DB468F45-F03B-4590-9910-A2AF86B55EAF}"/>
                    </a:ext>
                  </a:extLst>
                </p:cNvPr>
                <p:cNvPicPr/>
                <p:nvPr/>
              </p:nvPicPr>
              <p:blipFill>
                <a:blip r:embed="rId100"/>
                <a:stretch>
                  <a:fillRect/>
                </a:stretch>
              </p:blipFill>
              <p:spPr>
                <a:xfrm>
                  <a:off x="7077452" y="5309520"/>
                  <a:ext cx="37152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2" name="Ink 71">
                  <a:extLst>
                    <a:ext uri="{FF2B5EF4-FFF2-40B4-BE49-F238E27FC236}">
                      <a16:creationId xmlns:a16="http://schemas.microsoft.com/office/drawing/2014/main" id="{1774896C-B2FD-4A6A-BB3E-7135EE6BA8DF}"/>
                    </a:ext>
                  </a:extLst>
                </p14:cNvPr>
                <p14:cNvContentPartPr/>
                <p14:nvPr/>
              </p14:nvContentPartPr>
              <p14:xfrm>
                <a:off x="7290212" y="5441640"/>
                <a:ext cx="271800" cy="163440"/>
              </p14:xfrm>
            </p:contentPart>
          </mc:Choice>
          <mc:Fallback>
            <p:pic>
              <p:nvPicPr>
                <p:cNvPr id="72" name="Ink 71">
                  <a:extLst>
                    <a:ext uri="{FF2B5EF4-FFF2-40B4-BE49-F238E27FC236}">
                      <a16:creationId xmlns:a16="http://schemas.microsoft.com/office/drawing/2014/main" id="{1774896C-B2FD-4A6A-BB3E-7135EE6BA8DF}"/>
                    </a:ext>
                  </a:extLst>
                </p:cNvPr>
                <p:cNvPicPr/>
                <p:nvPr/>
              </p:nvPicPr>
              <p:blipFill>
                <a:blip r:embed="rId102"/>
                <a:stretch>
                  <a:fillRect/>
                </a:stretch>
              </p:blipFill>
              <p:spPr>
                <a:xfrm>
                  <a:off x="7281572" y="5432640"/>
                  <a:ext cx="289440" cy="181080"/>
                </a:xfrm>
                <a:prstGeom prst="rect">
                  <a:avLst/>
                </a:prstGeom>
              </p:spPr>
            </p:pic>
          </mc:Fallback>
        </mc:AlternateContent>
      </p:grpSp>
      <p:grpSp>
        <p:nvGrpSpPr>
          <p:cNvPr id="75" name="Group 74">
            <a:extLst>
              <a:ext uri="{FF2B5EF4-FFF2-40B4-BE49-F238E27FC236}">
                <a16:creationId xmlns:a16="http://schemas.microsoft.com/office/drawing/2014/main" id="{F70A0B58-5AEF-434D-B196-B325A9BFF028}"/>
              </a:ext>
            </a:extLst>
          </p:cNvPr>
          <p:cNvGrpSpPr/>
          <p:nvPr/>
        </p:nvGrpSpPr>
        <p:grpSpPr>
          <a:xfrm>
            <a:off x="8435012" y="3293160"/>
            <a:ext cx="1699920" cy="1074960"/>
            <a:chOff x="8435012" y="3293160"/>
            <a:chExt cx="1699920" cy="1074960"/>
          </a:xfrm>
        </p:grpSpPr>
        <mc:AlternateContent xmlns:mc="http://schemas.openxmlformats.org/markup-compatibility/2006">
          <mc:Choice xmlns:p14="http://schemas.microsoft.com/office/powerpoint/2010/main" Requires="p14">
            <p:contentPart p14:bwMode="auto" r:id="rId103">
              <p14:nvContentPartPr>
                <p14:cNvPr id="51" name="Ink 50">
                  <a:extLst>
                    <a:ext uri="{FF2B5EF4-FFF2-40B4-BE49-F238E27FC236}">
                      <a16:creationId xmlns:a16="http://schemas.microsoft.com/office/drawing/2014/main" id="{07B98D8B-38B2-4DD6-BD54-88C4E0E3631B}"/>
                    </a:ext>
                  </a:extLst>
                </p14:cNvPr>
                <p14:cNvContentPartPr/>
                <p14:nvPr/>
              </p14:nvContentPartPr>
              <p14:xfrm>
                <a:off x="8435012" y="3483960"/>
                <a:ext cx="442800" cy="356760"/>
              </p14:xfrm>
            </p:contentPart>
          </mc:Choice>
          <mc:Fallback>
            <p:pic>
              <p:nvPicPr>
                <p:cNvPr id="51" name="Ink 50">
                  <a:extLst>
                    <a:ext uri="{FF2B5EF4-FFF2-40B4-BE49-F238E27FC236}">
                      <a16:creationId xmlns:a16="http://schemas.microsoft.com/office/drawing/2014/main" id="{07B98D8B-38B2-4DD6-BD54-88C4E0E3631B}"/>
                    </a:ext>
                  </a:extLst>
                </p:cNvPr>
                <p:cNvPicPr/>
                <p:nvPr/>
              </p:nvPicPr>
              <p:blipFill>
                <a:blip r:embed="rId104"/>
                <a:stretch>
                  <a:fillRect/>
                </a:stretch>
              </p:blipFill>
              <p:spPr>
                <a:xfrm>
                  <a:off x="8426372" y="3474960"/>
                  <a:ext cx="46044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2" name="Ink 51">
                  <a:extLst>
                    <a:ext uri="{FF2B5EF4-FFF2-40B4-BE49-F238E27FC236}">
                      <a16:creationId xmlns:a16="http://schemas.microsoft.com/office/drawing/2014/main" id="{916EEBA6-F534-4DD5-84DB-9FBEC8BB478E}"/>
                    </a:ext>
                  </a:extLst>
                </p14:cNvPr>
                <p14:cNvContentPartPr/>
                <p14:nvPr/>
              </p14:nvContentPartPr>
              <p14:xfrm>
                <a:off x="8795372" y="3734520"/>
                <a:ext cx="109800" cy="158400"/>
              </p14:xfrm>
            </p:contentPart>
          </mc:Choice>
          <mc:Fallback>
            <p:pic>
              <p:nvPicPr>
                <p:cNvPr id="52" name="Ink 51">
                  <a:extLst>
                    <a:ext uri="{FF2B5EF4-FFF2-40B4-BE49-F238E27FC236}">
                      <a16:creationId xmlns:a16="http://schemas.microsoft.com/office/drawing/2014/main" id="{916EEBA6-F534-4DD5-84DB-9FBEC8BB478E}"/>
                    </a:ext>
                  </a:extLst>
                </p:cNvPr>
                <p:cNvPicPr/>
                <p:nvPr/>
              </p:nvPicPr>
              <p:blipFill>
                <a:blip r:embed="rId106"/>
                <a:stretch>
                  <a:fillRect/>
                </a:stretch>
              </p:blipFill>
              <p:spPr>
                <a:xfrm>
                  <a:off x="8786732" y="3725880"/>
                  <a:ext cx="1274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3" name="Ink 52">
                  <a:extLst>
                    <a:ext uri="{FF2B5EF4-FFF2-40B4-BE49-F238E27FC236}">
                      <a16:creationId xmlns:a16="http://schemas.microsoft.com/office/drawing/2014/main" id="{33ECB2B6-5A5B-4614-98C4-BE1139ABB63D}"/>
                    </a:ext>
                  </a:extLst>
                </p14:cNvPr>
                <p14:cNvContentPartPr/>
                <p14:nvPr/>
              </p14:nvContentPartPr>
              <p14:xfrm>
                <a:off x="8798612" y="3757200"/>
                <a:ext cx="106560" cy="218160"/>
              </p14:xfrm>
            </p:contentPart>
          </mc:Choice>
          <mc:Fallback>
            <p:pic>
              <p:nvPicPr>
                <p:cNvPr id="53" name="Ink 52">
                  <a:extLst>
                    <a:ext uri="{FF2B5EF4-FFF2-40B4-BE49-F238E27FC236}">
                      <a16:creationId xmlns:a16="http://schemas.microsoft.com/office/drawing/2014/main" id="{33ECB2B6-5A5B-4614-98C4-BE1139ABB63D}"/>
                    </a:ext>
                  </a:extLst>
                </p:cNvPr>
                <p:cNvPicPr/>
                <p:nvPr/>
              </p:nvPicPr>
              <p:blipFill>
                <a:blip r:embed="rId108"/>
                <a:stretch>
                  <a:fillRect/>
                </a:stretch>
              </p:blipFill>
              <p:spPr>
                <a:xfrm>
                  <a:off x="8789612" y="3748200"/>
                  <a:ext cx="1242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4" name="Ink 53">
                  <a:extLst>
                    <a:ext uri="{FF2B5EF4-FFF2-40B4-BE49-F238E27FC236}">
                      <a16:creationId xmlns:a16="http://schemas.microsoft.com/office/drawing/2014/main" id="{7A1F0492-7A85-4CB7-9DFE-344F6669A00D}"/>
                    </a:ext>
                  </a:extLst>
                </p14:cNvPr>
                <p14:cNvContentPartPr/>
                <p14:nvPr/>
              </p14:nvContentPartPr>
              <p14:xfrm>
                <a:off x="8717972" y="3654960"/>
                <a:ext cx="198360" cy="6840"/>
              </p14:xfrm>
            </p:contentPart>
          </mc:Choice>
          <mc:Fallback>
            <p:pic>
              <p:nvPicPr>
                <p:cNvPr id="54" name="Ink 53">
                  <a:extLst>
                    <a:ext uri="{FF2B5EF4-FFF2-40B4-BE49-F238E27FC236}">
                      <a16:creationId xmlns:a16="http://schemas.microsoft.com/office/drawing/2014/main" id="{7A1F0492-7A85-4CB7-9DFE-344F6669A00D}"/>
                    </a:ext>
                  </a:extLst>
                </p:cNvPr>
                <p:cNvPicPr/>
                <p:nvPr/>
              </p:nvPicPr>
              <p:blipFill>
                <a:blip r:embed="rId110"/>
                <a:stretch>
                  <a:fillRect/>
                </a:stretch>
              </p:blipFill>
              <p:spPr>
                <a:xfrm>
                  <a:off x="8708972" y="3646320"/>
                  <a:ext cx="2160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55" name="Ink 54">
                  <a:extLst>
                    <a:ext uri="{FF2B5EF4-FFF2-40B4-BE49-F238E27FC236}">
                      <a16:creationId xmlns:a16="http://schemas.microsoft.com/office/drawing/2014/main" id="{B91F4815-10CE-48AA-B22B-49B386581F8C}"/>
                    </a:ext>
                  </a:extLst>
                </p14:cNvPr>
                <p14:cNvContentPartPr/>
                <p14:nvPr/>
              </p14:nvContentPartPr>
              <p14:xfrm>
                <a:off x="9055292" y="3694560"/>
                <a:ext cx="219240" cy="5040"/>
              </p14:xfrm>
            </p:contentPart>
          </mc:Choice>
          <mc:Fallback>
            <p:pic>
              <p:nvPicPr>
                <p:cNvPr id="55" name="Ink 54">
                  <a:extLst>
                    <a:ext uri="{FF2B5EF4-FFF2-40B4-BE49-F238E27FC236}">
                      <a16:creationId xmlns:a16="http://schemas.microsoft.com/office/drawing/2014/main" id="{B91F4815-10CE-48AA-B22B-49B386581F8C}"/>
                    </a:ext>
                  </a:extLst>
                </p:cNvPr>
                <p:cNvPicPr/>
                <p:nvPr/>
              </p:nvPicPr>
              <p:blipFill>
                <a:blip r:embed="rId112"/>
                <a:stretch>
                  <a:fillRect/>
                </a:stretch>
              </p:blipFill>
              <p:spPr>
                <a:xfrm>
                  <a:off x="9046292" y="3685560"/>
                  <a:ext cx="2368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6" name="Ink 55">
                  <a:extLst>
                    <a:ext uri="{FF2B5EF4-FFF2-40B4-BE49-F238E27FC236}">
                      <a16:creationId xmlns:a16="http://schemas.microsoft.com/office/drawing/2014/main" id="{B02A6FCD-398F-47A8-9855-CD0A329AA8FE}"/>
                    </a:ext>
                  </a:extLst>
                </p14:cNvPr>
                <p14:cNvContentPartPr/>
                <p14:nvPr/>
              </p14:nvContentPartPr>
              <p14:xfrm>
                <a:off x="9106412" y="3773400"/>
                <a:ext cx="154440" cy="5760"/>
              </p14:xfrm>
            </p:contentPart>
          </mc:Choice>
          <mc:Fallback>
            <p:pic>
              <p:nvPicPr>
                <p:cNvPr id="56" name="Ink 55">
                  <a:extLst>
                    <a:ext uri="{FF2B5EF4-FFF2-40B4-BE49-F238E27FC236}">
                      <a16:creationId xmlns:a16="http://schemas.microsoft.com/office/drawing/2014/main" id="{B02A6FCD-398F-47A8-9855-CD0A329AA8FE}"/>
                    </a:ext>
                  </a:extLst>
                </p:cNvPr>
                <p:cNvPicPr/>
                <p:nvPr/>
              </p:nvPicPr>
              <p:blipFill>
                <a:blip r:embed="rId114"/>
                <a:stretch>
                  <a:fillRect/>
                </a:stretch>
              </p:blipFill>
              <p:spPr>
                <a:xfrm>
                  <a:off x="9097772" y="3764400"/>
                  <a:ext cx="1720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58" name="Ink 57">
                  <a:extLst>
                    <a:ext uri="{FF2B5EF4-FFF2-40B4-BE49-F238E27FC236}">
                      <a16:creationId xmlns:a16="http://schemas.microsoft.com/office/drawing/2014/main" id="{9921FF6E-F0C8-4511-B847-F683C288FB93}"/>
                    </a:ext>
                  </a:extLst>
                </p14:cNvPr>
                <p14:cNvContentPartPr/>
                <p14:nvPr/>
              </p14:nvContentPartPr>
              <p14:xfrm>
                <a:off x="9517172" y="3500160"/>
                <a:ext cx="441000" cy="279360"/>
              </p14:xfrm>
            </p:contentPart>
          </mc:Choice>
          <mc:Fallback>
            <p:pic>
              <p:nvPicPr>
                <p:cNvPr id="58" name="Ink 57">
                  <a:extLst>
                    <a:ext uri="{FF2B5EF4-FFF2-40B4-BE49-F238E27FC236}">
                      <a16:creationId xmlns:a16="http://schemas.microsoft.com/office/drawing/2014/main" id="{9921FF6E-F0C8-4511-B847-F683C288FB93}"/>
                    </a:ext>
                  </a:extLst>
                </p:cNvPr>
                <p:cNvPicPr/>
                <p:nvPr/>
              </p:nvPicPr>
              <p:blipFill>
                <a:blip r:embed="rId116"/>
                <a:stretch>
                  <a:fillRect/>
                </a:stretch>
              </p:blipFill>
              <p:spPr>
                <a:xfrm>
                  <a:off x="9508532" y="3491520"/>
                  <a:ext cx="4586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59" name="Ink 58">
                  <a:extLst>
                    <a:ext uri="{FF2B5EF4-FFF2-40B4-BE49-F238E27FC236}">
                      <a16:creationId xmlns:a16="http://schemas.microsoft.com/office/drawing/2014/main" id="{4A4E670C-A71B-4C6F-8DE4-5861C3F11672}"/>
                    </a:ext>
                  </a:extLst>
                </p14:cNvPr>
                <p14:cNvContentPartPr/>
                <p14:nvPr/>
              </p14:nvContentPartPr>
              <p14:xfrm>
                <a:off x="9471092" y="3811920"/>
                <a:ext cx="663840" cy="44280"/>
              </p14:xfrm>
            </p:contentPart>
          </mc:Choice>
          <mc:Fallback>
            <p:pic>
              <p:nvPicPr>
                <p:cNvPr id="59" name="Ink 58">
                  <a:extLst>
                    <a:ext uri="{FF2B5EF4-FFF2-40B4-BE49-F238E27FC236}">
                      <a16:creationId xmlns:a16="http://schemas.microsoft.com/office/drawing/2014/main" id="{4A4E670C-A71B-4C6F-8DE4-5861C3F11672}"/>
                    </a:ext>
                  </a:extLst>
                </p:cNvPr>
                <p:cNvPicPr/>
                <p:nvPr/>
              </p:nvPicPr>
              <p:blipFill>
                <a:blip r:embed="rId118"/>
                <a:stretch>
                  <a:fillRect/>
                </a:stretch>
              </p:blipFill>
              <p:spPr>
                <a:xfrm>
                  <a:off x="9462452" y="3803280"/>
                  <a:ext cx="6814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1" name="Ink 60">
                  <a:extLst>
                    <a:ext uri="{FF2B5EF4-FFF2-40B4-BE49-F238E27FC236}">
                      <a16:creationId xmlns:a16="http://schemas.microsoft.com/office/drawing/2014/main" id="{9D24C3A9-0DE9-4C6D-93BA-5D664E207C51}"/>
                    </a:ext>
                  </a:extLst>
                </p14:cNvPr>
                <p14:cNvContentPartPr/>
                <p14:nvPr/>
              </p14:nvContentPartPr>
              <p14:xfrm>
                <a:off x="9507812" y="3963120"/>
                <a:ext cx="530640" cy="405000"/>
              </p14:xfrm>
            </p:contentPart>
          </mc:Choice>
          <mc:Fallback>
            <p:pic>
              <p:nvPicPr>
                <p:cNvPr id="61" name="Ink 60">
                  <a:extLst>
                    <a:ext uri="{FF2B5EF4-FFF2-40B4-BE49-F238E27FC236}">
                      <a16:creationId xmlns:a16="http://schemas.microsoft.com/office/drawing/2014/main" id="{9D24C3A9-0DE9-4C6D-93BA-5D664E207C51}"/>
                    </a:ext>
                  </a:extLst>
                </p:cNvPr>
                <p:cNvPicPr/>
                <p:nvPr/>
              </p:nvPicPr>
              <p:blipFill>
                <a:blip r:embed="rId120"/>
                <a:stretch>
                  <a:fillRect/>
                </a:stretch>
              </p:blipFill>
              <p:spPr>
                <a:xfrm>
                  <a:off x="9498812" y="3954480"/>
                  <a:ext cx="54828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2" name="Ink 61">
                  <a:extLst>
                    <a:ext uri="{FF2B5EF4-FFF2-40B4-BE49-F238E27FC236}">
                      <a16:creationId xmlns:a16="http://schemas.microsoft.com/office/drawing/2014/main" id="{921D9031-6937-4370-9E46-69712355EFA3}"/>
                    </a:ext>
                  </a:extLst>
                </p14:cNvPr>
                <p14:cNvContentPartPr/>
                <p14:nvPr/>
              </p14:nvContentPartPr>
              <p14:xfrm>
                <a:off x="9834692" y="4148160"/>
                <a:ext cx="219240" cy="155160"/>
              </p14:xfrm>
            </p:contentPart>
          </mc:Choice>
          <mc:Fallback>
            <p:pic>
              <p:nvPicPr>
                <p:cNvPr id="62" name="Ink 61">
                  <a:extLst>
                    <a:ext uri="{FF2B5EF4-FFF2-40B4-BE49-F238E27FC236}">
                      <a16:creationId xmlns:a16="http://schemas.microsoft.com/office/drawing/2014/main" id="{921D9031-6937-4370-9E46-69712355EFA3}"/>
                    </a:ext>
                  </a:extLst>
                </p:cNvPr>
                <p:cNvPicPr/>
                <p:nvPr/>
              </p:nvPicPr>
              <p:blipFill>
                <a:blip r:embed="rId122"/>
                <a:stretch>
                  <a:fillRect/>
                </a:stretch>
              </p:blipFill>
              <p:spPr>
                <a:xfrm>
                  <a:off x="9826052" y="4139520"/>
                  <a:ext cx="2368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4" name="Ink 73">
                  <a:extLst>
                    <a:ext uri="{FF2B5EF4-FFF2-40B4-BE49-F238E27FC236}">
                      <a16:creationId xmlns:a16="http://schemas.microsoft.com/office/drawing/2014/main" id="{E4E5B4C1-2A36-4BF8-AF33-9F8573392739}"/>
                    </a:ext>
                  </a:extLst>
                </p14:cNvPr>
                <p14:cNvContentPartPr/>
                <p14:nvPr/>
              </p14:nvContentPartPr>
              <p14:xfrm>
                <a:off x="9299732" y="3293160"/>
                <a:ext cx="826200" cy="550800"/>
              </p14:xfrm>
            </p:contentPart>
          </mc:Choice>
          <mc:Fallback>
            <p:pic>
              <p:nvPicPr>
                <p:cNvPr id="74" name="Ink 73">
                  <a:extLst>
                    <a:ext uri="{FF2B5EF4-FFF2-40B4-BE49-F238E27FC236}">
                      <a16:creationId xmlns:a16="http://schemas.microsoft.com/office/drawing/2014/main" id="{E4E5B4C1-2A36-4BF8-AF33-9F8573392739}"/>
                    </a:ext>
                  </a:extLst>
                </p:cNvPr>
                <p:cNvPicPr/>
                <p:nvPr/>
              </p:nvPicPr>
              <p:blipFill>
                <a:blip r:embed="rId124"/>
                <a:stretch>
                  <a:fillRect/>
                </a:stretch>
              </p:blipFill>
              <p:spPr>
                <a:xfrm>
                  <a:off x="9291092" y="3284160"/>
                  <a:ext cx="843840" cy="568440"/>
                </a:xfrm>
                <a:prstGeom prst="rect">
                  <a:avLst/>
                </a:prstGeom>
              </p:spPr>
            </p:pic>
          </mc:Fallback>
        </mc:AlternateContent>
      </p:grpSp>
    </p:spTree>
    <p:extLst>
      <p:ext uri="{BB962C8B-B14F-4D97-AF65-F5344CB8AC3E}">
        <p14:creationId xmlns:p14="http://schemas.microsoft.com/office/powerpoint/2010/main" val="2423738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615143"/>
                <a:ext cx="10972800" cy="5511022"/>
              </a:xfrm>
            </p:spPr>
            <p:txBody>
              <a:bodyPr>
                <a:normAutofit/>
              </a:bodyPr>
              <a:lstStyle/>
              <a:p>
                <a:pPr marL="0" indent="0">
                  <a:buNone/>
                </a:pPr>
                <a:r>
                  <a:rPr lang="es-CR" sz="2400" dirty="0"/>
                  <a:t>Usando la fórmula del error estándar de la media y la media facilitada por la universidad, obtenemos el tamaño de la muestra</a:t>
                </a:r>
              </a:p>
              <a:p>
                <a:pPr marL="0" indent="0">
                  <a:buNone/>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r>
                            <a:rPr lang="es-ES" sz="2400" i="1" smtClean="0">
                              <a:latin typeface="Cambria Math" panose="02040503050406030204" pitchFamily="18" charset="0"/>
                              <a:ea typeface="Cambria Math" panose="02040503050406030204" pitchFamily="18" charset="0"/>
                            </a:rPr>
                            <m:t>𝜎</m:t>
                          </m:r>
                        </m:e>
                        <m:sub>
                          <m:acc>
                            <m:accPr>
                              <m:chr m:val="̅"/>
                              <m:ctrlPr>
                                <a:rPr lang="es-ES" sz="2400" i="1" smtClean="0">
                                  <a:latin typeface="Cambria Math" panose="02040503050406030204" pitchFamily="18" charset="0"/>
                                </a:rPr>
                              </m:ctrlPr>
                            </m:accPr>
                            <m:e>
                              <m:r>
                                <a:rPr lang="es-CR" sz="2400" b="0" i="1" smtClean="0">
                                  <a:latin typeface="Cambria Math" panose="02040503050406030204" pitchFamily="18" charset="0"/>
                                </a:rPr>
                                <m:t>𝑥</m:t>
                              </m:r>
                            </m:e>
                          </m:acc>
                        </m:sub>
                      </m:sSub>
                      <m:r>
                        <a:rPr lang="es-CR" sz="2400" b="0" i="1" smtClean="0">
                          <a:latin typeface="Cambria Math" panose="02040503050406030204" pitchFamily="18" charset="0"/>
                        </a:rPr>
                        <m:t>=</m:t>
                      </m:r>
                      <m:f>
                        <m:fPr>
                          <m:ctrlPr>
                            <a:rPr lang="es-CR" sz="2400" b="0" i="1" smtClean="0">
                              <a:latin typeface="Cambria Math" panose="02040503050406030204" pitchFamily="18" charset="0"/>
                            </a:rPr>
                          </m:ctrlPr>
                        </m:fPr>
                        <m:num>
                          <m:r>
                            <a:rPr lang="es-CR" sz="2400" b="0" i="1" smtClean="0">
                              <a:latin typeface="Cambria Math" panose="02040503050406030204" pitchFamily="18" charset="0"/>
                              <a:ea typeface="Cambria Math" panose="02040503050406030204" pitchFamily="18" charset="0"/>
                            </a:rPr>
                            <m:t>𝜎</m:t>
                          </m:r>
                        </m:num>
                        <m:den>
                          <m:rad>
                            <m:radPr>
                              <m:degHide m:val="on"/>
                              <m:ctrlPr>
                                <a:rPr lang="es-CR" sz="2400" b="0" i="1" smtClean="0">
                                  <a:latin typeface="Cambria Math" panose="02040503050406030204" pitchFamily="18" charset="0"/>
                                </a:rPr>
                              </m:ctrlPr>
                            </m:radPr>
                            <m:deg/>
                            <m:e>
                              <m:r>
                                <a:rPr lang="es-CR" sz="2400" b="0" i="1" smtClean="0">
                                  <a:latin typeface="Cambria Math" panose="02040503050406030204" pitchFamily="18" charset="0"/>
                                </a:rPr>
                                <m:t>𝑛</m:t>
                              </m:r>
                            </m:e>
                          </m:rad>
                        </m:den>
                      </m:f>
                      <m:r>
                        <a:rPr lang="es-CR" sz="2400" b="0" i="1" smtClean="0">
                          <a:latin typeface="Cambria Math" panose="02040503050406030204" pitchFamily="18" charset="0"/>
                        </a:rPr>
                        <m:t>=1500</m:t>
                      </m:r>
                    </m:oMath>
                  </m:oMathPara>
                </a14:m>
                <a:endParaRPr lang="es-CR" sz="2400" b="0" dirty="0"/>
              </a:p>
              <a:p>
                <a:pPr marL="0" indent="0">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rPr>
                        <m:t>255=</m:t>
                      </m:r>
                      <m:f>
                        <m:fPr>
                          <m:ctrlPr>
                            <a:rPr lang="es-CR" sz="2400" b="0" i="1" smtClean="0">
                              <a:latin typeface="Cambria Math" panose="02040503050406030204" pitchFamily="18" charset="0"/>
                            </a:rPr>
                          </m:ctrlPr>
                        </m:fPr>
                        <m:num>
                          <m:r>
                            <a:rPr lang="es-CR" sz="2400" b="0" i="1" smtClean="0">
                              <a:latin typeface="Cambria Math" panose="02040503050406030204" pitchFamily="18" charset="0"/>
                            </a:rPr>
                            <m:t>1500</m:t>
                          </m:r>
                        </m:num>
                        <m:den>
                          <m:rad>
                            <m:radPr>
                              <m:degHide m:val="on"/>
                              <m:ctrlPr>
                                <a:rPr lang="es-CR" sz="2400" b="0" i="1" smtClean="0">
                                  <a:latin typeface="Cambria Math" panose="02040503050406030204" pitchFamily="18" charset="0"/>
                                </a:rPr>
                              </m:ctrlPr>
                            </m:radPr>
                            <m:deg/>
                            <m:e>
                              <m:r>
                                <a:rPr lang="es-CR" sz="2400" b="0" i="1" smtClean="0">
                                  <a:latin typeface="Cambria Math" panose="02040503050406030204" pitchFamily="18" charset="0"/>
                                </a:rPr>
                                <m:t>𝑛</m:t>
                              </m:r>
                            </m:e>
                          </m:rad>
                        </m:den>
                      </m:f>
                    </m:oMath>
                  </m:oMathPara>
                </a14:m>
                <a:endParaRPr lang="es-ES" sz="2400" dirty="0"/>
              </a:p>
              <a:p>
                <a:pPr marL="0" indent="0">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rPr>
                        <m:t>𝑛</m:t>
                      </m:r>
                      <m:r>
                        <a:rPr lang="es-CR" sz="2400" b="0" i="1" smtClean="0">
                          <a:latin typeface="Cambria Math" panose="02040503050406030204" pitchFamily="18" charset="0"/>
                        </a:rPr>
                        <m:t>=</m:t>
                      </m:r>
                      <m:sSup>
                        <m:sSupPr>
                          <m:ctrlPr>
                            <a:rPr lang="es-CR" sz="2400" b="0" i="1" smtClean="0">
                              <a:latin typeface="Cambria Math" panose="02040503050406030204" pitchFamily="18" charset="0"/>
                            </a:rPr>
                          </m:ctrlPr>
                        </m:sSupPr>
                        <m:e>
                          <m:d>
                            <m:dPr>
                              <m:ctrlPr>
                                <a:rPr lang="es-CR" sz="2400" b="0" i="1" smtClean="0">
                                  <a:latin typeface="Cambria Math" panose="02040503050406030204" pitchFamily="18" charset="0"/>
                                </a:rPr>
                              </m:ctrlPr>
                            </m:dPr>
                            <m:e>
                              <m:f>
                                <m:fPr>
                                  <m:ctrlPr>
                                    <a:rPr lang="es-CR" sz="2400" b="0" i="1" smtClean="0">
                                      <a:latin typeface="Cambria Math" panose="02040503050406030204" pitchFamily="18" charset="0"/>
                                    </a:rPr>
                                  </m:ctrlPr>
                                </m:fPr>
                                <m:num>
                                  <m:r>
                                    <a:rPr lang="es-CR" sz="2400" b="0" i="1" smtClean="0">
                                      <a:latin typeface="Cambria Math" panose="02040503050406030204" pitchFamily="18" charset="0"/>
                                    </a:rPr>
                                    <m:t>1500</m:t>
                                  </m:r>
                                </m:num>
                                <m:den>
                                  <m:r>
                                    <a:rPr lang="es-CR" sz="2400" b="0" i="1" smtClean="0">
                                      <a:latin typeface="Cambria Math" panose="02040503050406030204" pitchFamily="18" charset="0"/>
                                    </a:rPr>
                                    <m:t>255</m:t>
                                  </m:r>
                                </m:den>
                              </m:f>
                            </m:e>
                          </m:d>
                        </m:e>
                        <m:sup>
                          <m:r>
                            <a:rPr lang="es-CR" sz="2400" b="0" i="1" smtClean="0">
                              <a:latin typeface="Cambria Math" panose="02040503050406030204" pitchFamily="18" charset="0"/>
                            </a:rPr>
                            <m:t>2</m:t>
                          </m:r>
                        </m:sup>
                      </m:sSup>
                      <m:r>
                        <a:rPr lang="es-CR" sz="2400" b="0" i="1" smtClean="0">
                          <a:latin typeface="Cambria Math" panose="02040503050406030204" pitchFamily="18" charset="0"/>
                        </a:rPr>
                        <m:t>=34,6</m:t>
                      </m:r>
                      <m:r>
                        <a:rPr lang="es-CR" sz="2400" b="0" i="1" smtClean="0">
                          <a:latin typeface="Cambria Math" panose="02040503050406030204" pitchFamily="18" charset="0"/>
                          <a:ea typeface="Cambria Math" panose="02040503050406030204" pitchFamily="18" charset="0"/>
                        </a:rPr>
                        <m:t>≈35 </m:t>
                      </m:r>
                      <m:r>
                        <a:rPr lang="es-CR" sz="2400" b="0" i="1" smtClean="0">
                          <a:latin typeface="Cambria Math" panose="02040503050406030204" pitchFamily="18" charset="0"/>
                          <a:ea typeface="Cambria Math" panose="02040503050406030204" pitchFamily="18" charset="0"/>
                        </a:rPr>
                        <m:t>𝑒𝑠𝑡𝑢𝑑𝑖𝑎𝑛𝑡𝑒𝑠</m:t>
                      </m:r>
                    </m:oMath>
                  </m:oMathPara>
                </a14:m>
                <a:endParaRPr lang="es-E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615143"/>
                <a:ext cx="10972800" cy="5511022"/>
              </a:xfrm>
              <a:blipFill>
                <a:blip r:embed="rId2"/>
                <a:stretch>
                  <a:fillRect l="-833" t="-88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96A22BA-F18E-416E-A228-3952256F79C3}"/>
                  </a:ext>
                </a:extLst>
              </p14:cNvPr>
              <p14:cNvContentPartPr/>
              <p14:nvPr/>
            </p14:nvContentPartPr>
            <p14:xfrm>
              <a:off x="6515132" y="1551840"/>
              <a:ext cx="845640" cy="428400"/>
            </p14:xfrm>
          </p:contentPart>
        </mc:Choice>
        <mc:Fallback>
          <p:pic>
            <p:nvPicPr>
              <p:cNvPr id="2" name="Ink 1">
                <a:extLst>
                  <a:ext uri="{FF2B5EF4-FFF2-40B4-BE49-F238E27FC236}">
                    <a16:creationId xmlns:a16="http://schemas.microsoft.com/office/drawing/2014/main" id="{996A22BA-F18E-416E-A228-3952256F79C3}"/>
                  </a:ext>
                </a:extLst>
              </p:cNvPr>
              <p:cNvPicPr/>
              <p:nvPr/>
            </p:nvPicPr>
            <p:blipFill>
              <a:blip r:embed="rId4"/>
              <a:stretch>
                <a:fillRect/>
              </a:stretch>
            </p:blipFill>
            <p:spPr>
              <a:xfrm>
                <a:off x="6506492" y="1543200"/>
                <a:ext cx="863280" cy="446040"/>
              </a:xfrm>
              <a:prstGeom prst="rect">
                <a:avLst/>
              </a:prstGeom>
            </p:spPr>
          </p:pic>
        </mc:Fallback>
      </mc:AlternateContent>
      <p:grpSp>
        <p:nvGrpSpPr>
          <p:cNvPr id="9" name="Group 8">
            <a:extLst>
              <a:ext uri="{FF2B5EF4-FFF2-40B4-BE49-F238E27FC236}">
                <a16:creationId xmlns:a16="http://schemas.microsoft.com/office/drawing/2014/main" id="{F2FDCE77-E316-489D-8754-D3BE12FEEC47}"/>
              </a:ext>
            </a:extLst>
          </p:cNvPr>
          <p:cNvGrpSpPr/>
          <p:nvPr/>
        </p:nvGrpSpPr>
        <p:grpSpPr>
          <a:xfrm>
            <a:off x="5183852" y="1524840"/>
            <a:ext cx="2195280" cy="1407960"/>
            <a:chOff x="5183852" y="1524840"/>
            <a:chExt cx="2195280" cy="1407960"/>
          </a:xfrm>
        </p:grpSpPr>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487EE1E7-B24F-4F07-BB09-B23553034977}"/>
                    </a:ext>
                  </a:extLst>
                </p14:cNvPr>
                <p14:cNvContentPartPr/>
                <p14:nvPr/>
              </p14:nvContentPartPr>
              <p14:xfrm>
                <a:off x="6458612" y="1568040"/>
                <a:ext cx="772920" cy="240840"/>
              </p14:xfrm>
            </p:contentPart>
          </mc:Choice>
          <mc:Fallback>
            <p:pic>
              <p:nvPicPr>
                <p:cNvPr id="4" name="Ink 3">
                  <a:extLst>
                    <a:ext uri="{FF2B5EF4-FFF2-40B4-BE49-F238E27FC236}">
                      <a16:creationId xmlns:a16="http://schemas.microsoft.com/office/drawing/2014/main" id="{487EE1E7-B24F-4F07-BB09-B23553034977}"/>
                    </a:ext>
                  </a:extLst>
                </p:cNvPr>
                <p:cNvPicPr/>
                <p:nvPr/>
              </p:nvPicPr>
              <p:blipFill>
                <a:blip r:embed="rId6"/>
                <a:stretch>
                  <a:fillRect/>
                </a:stretch>
              </p:blipFill>
              <p:spPr>
                <a:xfrm>
                  <a:off x="6449972" y="1559400"/>
                  <a:ext cx="7905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A4A5D81A-07D2-4D6B-B19E-1284AB78474B}"/>
                    </a:ext>
                  </a:extLst>
                </p14:cNvPr>
                <p14:cNvContentPartPr/>
                <p14:nvPr/>
              </p14:nvContentPartPr>
              <p14:xfrm>
                <a:off x="6242612" y="1671360"/>
                <a:ext cx="248760" cy="100080"/>
              </p14:xfrm>
            </p:contentPart>
          </mc:Choice>
          <mc:Fallback>
            <p:pic>
              <p:nvPicPr>
                <p:cNvPr id="5" name="Ink 4">
                  <a:extLst>
                    <a:ext uri="{FF2B5EF4-FFF2-40B4-BE49-F238E27FC236}">
                      <a16:creationId xmlns:a16="http://schemas.microsoft.com/office/drawing/2014/main" id="{A4A5D81A-07D2-4D6B-B19E-1284AB78474B}"/>
                    </a:ext>
                  </a:extLst>
                </p:cNvPr>
                <p:cNvPicPr/>
                <p:nvPr/>
              </p:nvPicPr>
              <p:blipFill>
                <a:blip r:embed="rId8"/>
                <a:stretch>
                  <a:fillRect/>
                </a:stretch>
              </p:blipFill>
              <p:spPr>
                <a:xfrm>
                  <a:off x="6233612" y="1662720"/>
                  <a:ext cx="2664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A96C3D15-8D5B-43DB-8035-E5CA5BA4986A}"/>
                    </a:ext>
                  </a:extLst>
                </p14:cNvPr>
                <p14:cNvContentPartPr/>
                <p14:nvPr/>
              </p14:nvContentPartPr>
              <p14:xfrm>
                <a:off x="5183852" y="1950360"/>
                <a:ext cx="2195280" cy="982440"/>
              </p14:xfrm>
            </p:contentPart>
          </mc:Choice>
          <mc:Fallback>
            <p:pic>
              <p:nvPicPr>
                <p:cNvPr id="7" name="Ink 6">
                  <a:extLst>
                    <a:ext uri="{FF2B5EF4-FFF2-40B4-BE49-F238E27FC236}">
                      <a16:creationId xmlns:a16="http://schemas.microsoft.com/office/drawing/2014/main" id="{A96C3D15-8D5B-43DB-8035-E5CA5BA4986A}"/>
                    </a:ext>
                  </a:extLst>
                </p:cNvPr>
                <p:cNvPicPr/>
                <p:nvPr/>
              </p:nvPicPr>
              <p:blipFill>
                <a:blip r:embed="rId10"/>
                <a:stretch>
                  <a:fillRect/>
                </a:stretch>
              </p:blipFill>
              <p:spPr>
                <a:xfrm>
                  <a:off x="5175212" y="1941720"/>
                  <a:ext cx="2212920" cy="1000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EB4A4E22-54EA-4D69-B9EF-DF24F95D2A39}"/>
                    </a:ext>
                  </a:extLst>
                </p14:cNvPr>
                <p14:cNvContentPartPr/>
                <p14:nvPr/>
              </p14:nvContentPartPr>
              <p14:xfrm>
                <a:off x="5961092" y="1524840"/>
                <a:ext cx="492120" cy="532440"/>
              </p14:xfrm>
            </p:contentPart>
          </mc:Choice>
          <mc:Fallback>
            <p:pic>
              <p:nvPicPr>
                <p:cNvPr id="8" name="Ink 7">
                  <a:extLst>
                    <a:ext uri="{FF2B5EF4-FFF2-40B4-BE49-F238E27FC236}">
                      <a16:creationId xmlns:a16="http://schemas.microsoft.com/office/drawing/2014/main" id="{EB4A4E22-54EA-4D69-B9EF-DF24F95D2A39}"/>
                    </a:ext>
                  </a:extLst>
                </p:cNvPr>
                <p:cNvPicPr/>
                <p:nvPr/>
              </p:nvPicPr>
              <p:blipFill>
                <a:blip r:embed="rId12"/>
                <a:stretch>
                  <a:fillRect/>
                </a:stretch>
              </p:blipFill>
              <p:spPr>
                <a:xfrm>
                  <a:off x="5952452" y="1515840"/>
                  <a:ext cx="509760" cy="55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14C53814-EDE4-40D6-BD55-FCD865FBB82F}"/>
                  </a:ext>
                </a:extLst>
              </p14:cNvPr>
              <p14:cNvContentPartPr/>
              <p14:nvPr/>
            </p14:nvContentPartPr>
            <p14:xfrm>
              <a:off x="6681092" y="2853240"/>
              <a:ext cx="2160" cy="10440"/>
            </p14:xfrm>
          </p:contentPart>
        </mc:Choice>
        <mc:Fallback>
          <p:pic>
            <p:nvPicPr>
              <p:cNvPr id="10" name="Ink 9">
                <a:extLst>
                  <a:ext uri="{FF2B5EF4-FFF2-40B4-BE49-F238E27FC236}">
                    <a16:creationId xmlns:a16="http://schemas.microsoft.com/office/drawing/2014/main" id="{14C53814-EDE4-40D6-BD55-FCD865FBB82F}"/>
                  </a:ext>
                </a:extLst>
              </p:cNvPr>
              <p:cNvPicPr/>
              <p:nvPr/>
            </p:nvPicPr>
            <p:blipFill>
              <a:blip r:embed="rId14"/>
              <a:stretch>
                <a:fillRect/>
              </a:stretch>
            </p:blipFill>
            <p:spPr>
              <a:xfrm>
                <a:off x="6672452" y="2844240"/>
                <a:ext cx="19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FCCB97A6-B943-4C5B-B377-24D125E69F4B}"/>
                  </a:ext>
                </a:extLst>
              </p14:cNvPr>
              <p14:cNvContentPartPr/>
              <p14:nvPr/>
            </p14:nvContentPartPr>
            <p14:xfrm>
              <a:off x="8521412" y="1415400"/>
              <a:ext cx="64800" cy="1878120"/>
            </p14:xfrm>
          </p:contentPart>
        </mc:Choice>
        <mc:Fallback>
          <p:pic>
            <p:nvPicPr>
              <p:cNvPr id="11" name="Ink 10">
                <a:extLst>
                  <a:ext uri="{FF2B5EF4-FFF2-40B4-BE49-F238E27FC236}">
                    <a16:creationId xmlns:a16="http://schemas.microsoft.com/office/drawing/2014/main" id="{FCCB97A6-B943-4C5B-B377-24D125E69F4B}"/>
                  </a:ext>
                </a:extLst>
              </p:cNvPr>
              <p:cNvPicPr/>
              <p:nvPr/>
            </p:nvPicPr>
            <p:blipFill>
              <a:blip r:embed="rId16"/>
              <a:stretch>
                <a:fillRect/>
              </a:stretch>
            </p:blipFill>
            <p:spPr>
              <a:xfrm>
                <a:off x="8512412" y="1406400"/>
                <a:ext cx="82440" cy="1895760"/>
              </a:xfrm>
              <a:prstGeom prst="rect">
                <a:avLst/>
              </a:prstGeom>
            </p:spPr>
          </p:pic>
        </mc:Fallback>
      </mc:AlternateContent>
      <p:grpSp>
        <p:nvGrpSpPr>
          <p:cNvPr id="39" name="Group 38">
            <a:extLst>
              <a:ext uri="{FF2B5EF4-FFF2-40B4-BE49-F238E27FC236}">
                <a16:creationId xmlns:a16="http://schemas.microsoft.com/office/drawing/2014/main" id="{5D7D71EC-D2B5-44E5-A61F-0E19E2FCF132}"/>
              </a:ext>
            </a:extLst>
          </p:cNvPr>
          <p:cNvGrpSpPr/>
          <p:nvPr/>
        </p:nvGrpSpPr>
        <p:grpSpPr>
          <a:xfrm>
            <a:off x="8875652" y="1273560"/>
            <a:ext cx="2808720" cy="492480"/>
            <a:chOff x="8875652" y="1273560"/>
            <a:chExt cx="2808720" cy="492480"/>
          </a:xfrm>
        </p:grpSpPr>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1540979B-F3ED-4443-8335-3358864F5504}"/>
                    </a:ext>
                  </a:extLst>
                </p14:cNvPr>
                <p14:cNvContentPartPr/>
                <p14:nvPr/>
              </p14:nvContentPartPr>
              <p14:xfrm>
                <a:off x="8875652" y="1273560"/>
                <a:ext cx="308520" cy="450360"/>
              </p14:xfrm>
            </p:contentPart>
          </mc:Choice>
          <mc:Fallback>
            <p:pic>
              <p:nvPicPr>
                <p:cNvPr id="12" name="Ink 11">
                  <a:extLst>
                    <a:ext uri="{FF2B5EF4-FFF2-40B4-BE49-F238E27FC236}">
                      <a16:creationId xmlns:a16="http://schemas.microsoft.com/office/drawing/2014/main" id="{1540979B-F3ED-4443-8335-3358864F5504}"/>
                    </a:ext>
                  </a:extLst>
                </p:cNvPr>
                <p:cNvPicPr/>
                <p:nvPr/>
              </p:nvPicPr>
              <p:blipFill>
                <a:blip r:embed="rId18"/>
                <a:stretch>
                  <a:fillRect/>
                </a:stretch>
              </p:blipFill>
              <p:spPr>
                <a:xfrm>
                  <a:off x="8866652" y="1264920"/>
                  <a:ext cx="32616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FEDAA61F-6D2A-4BD9-8B82-4D28CCFFBE0B}"/>
                    </a:ext>
                  </a:extLst>
                </p14:cNvPr>
                <p14:cNvContentPartPr/>
                <p14:nvPr/>
              </p14:nvContentPartPr>
              <p14:xfrm>
                <a:off x="9131252" y="1494240"/>
                <a:ext cx="264960" cy="192600"/>
              </p14:xfrm>
            </p:contentPart>
          </mc:Choice>
          <mc:Fallback>
            <p:pic>
              <p:nvPicPr>
                <p:cNvPr id="13" name="Ink 12">
                  <a:extLst>
                    <a:ext uri="{FF2B5EF4-FFF2-40B4-BE49-F238E27FC236}">
                      <a16:creationId xmlns:a16="http://schemas.microsoft.com/office/drawing/2014/main" id="{FEDAA61F-6D2A-4BD9-8B82-4D28CCFFBE0B}"/>
                    </a:ext>
                  </a:extLst>
                </p:cNvPr>
                <p:cNvPicPr/>
                <p:nvPr/>
              </p:nvPicPr>
              <p:blipFill>
                <a:blip r:embed="rId20"/>
                <a:stretch>
                  <a:fillRect/>
                </a:stretch>
              </p:blipFill>
              <p:spPr>
                <a:xfrm>
                  <a:off x="9122612" y="1485600"/>
                  <a:ext cx="2826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1FBC2307-8E73-404C-B4AF-5C4E8A462544}"/>
                    </a:ext>
                  </a:extLst>
                </p14:cNvPr>
                <p14:cNvContentPartPr/>
                <p14:nvPr/>
              </p14:nvContentPartPr>
              <p14:xfrm>
                <a:off x="9590972" y="1626360"/>
                <a:ext cx="2520" cy="1440"/>
              </p14:xfrm>
            </p:contentPart>
          </mc:Choice>
          <mc:Fallback>
            <p:pic>
              <p:nvPicPr>
                <p:cNvPr id="14" name="Ink 13">
                  <a:extLst>
                    <a:ext uri="{FF2B5EF4-FFF2-40B4-BE49-F238E27FC236}">
                      <a16:creationId xmlns:a16="http://schemas.microsoft.com/office/drawing/2014/main" id="{1FBC2307-8E73-404C-B4AF-5C4E8A462544}"/>
                    </a:ext>
                  </a:extLst>
                </p:cNvPr>
                <p:cNvPicPr/>
                <p:nvPr/>
              </p:nvPicPr>
              <p:blipFill>
                <a:blip r:embed="rId22"/>
                <a:stretch>
                  <a:fillRect/>
                </a:stretch>
              </p:blipFill>
              <p:spPr>
                <a:xfrm>
                  <a:off x="9582332" y="1617360"/>
                  <a:ext cx="201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D136B9DD-1CF5-4293-91B6-30DB3F282890}"/>
                    </a:ext>
                  </a:extLst>
                </p14:cNvPr>
                <p14:cNvContentPartPr/>
                <p14:nvPr/>
              </p14:nvContentPartPr>
              <p14:xfrm>
                <a:off x="9768812" y="1519080"/>
                <a:ext cx="233280" cy="212760"/>
              </p14:xfrm>
            </p:contentPart>
          </mc:Choice>
          <mc:Fallback>
            <p:pic>
              <p:nvPicPr>
                <p:cNvPr id="15" name="Ink 14">
                  <a:extLst>
                    <a:ext uri="{FF2B5EF4-FFF2-40B4-BE49-F238E27FC236}">
                      <a16:creationId xmlns:a16="http://schemas.microsoft.com/office/drawing/2014/main" id="{D136B9DD-1CF5-4293-91B6-30DB3F282890}"/>
                    </a:ext>
                  </a:extLst>
                </p:cNvPr>
                <p:cNvPicPr/>
                <p:nvPr/>
              </p:nvPicPr>
              <p:blipFill>
                <a:blip r:embed="rId24"/>
                <a:stretch>
                  <a:fillRect/>
                </a:stretch>
              </p:blipFill>
              <p:spPr>
                <a:xfrm>
                  <a:off x="9760172" y="1510440"/>
                  <a:ext cx="2509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BBAF242F-966F-41E9-8057-C7406A9D8297}"/>
                    </a:ext>
                  </a:extLst>
                </p14:cNvPr>
                <p14:cNvContentPartPr/>
                <p14:nvPr/>
              </p14:nvContentPartPr>
              <p14:xfrm>
                <a:off x="10082732" y="1515120"/>
                <a:ext cx="147600" cy="250920"/>
              </p14:xfrm>
            </p:contentPart>
          </mc:Choice>
          <mc:Fallback>
            <p:pic>
              <p:nvPicPr>
                <p:cNvPr id="16" name="Ink 15">
                  <a:extLst>
                    <a:ext uri="{FF2B5EF4-FFF2-40B4-BE49-F238E27FC236}">
                      <a16:creationId xmlns:a16="http://schemas.microsoft.com/office/drawing/2014/main" id="{BBAF242F-966F-41E9-8057-C7406A9D8297}"/>
                    </a:ext>
                  </a:extLst>
                </p:cNvPr>
                <p:cNvPicPr/>
                <p:nvPr/>
              </p:nvPicPr>
              <p:blipFill>
                <a:blip r:embed="rId26"/>
                <a:stretch>
                  <a:fillRect/>
                </a:stretch>
              </p:blipFill>
              <p:spPr>
                <a:xfrm>
                  <a:off x="10073732" y="1506480"/>
                  <a:ext cx="1652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6677A8B6-6218-4BDE-96E9-FFE3EB6A0CEF}"/>
                    </a:ext>
                  </a:extLst>
                </p14:cNvPr>
                <p14:cNvContentPartPr/>
                <p14:nvPr/>
              </p14:nvContentPartPr>
              <p14:xfrm>
                <a:off x="10291172" y="1515120"/>
                <a:ext cx="211680" cy="228600"/>
              </p14:xfrm>
            </p:contentPart>
          </mc:Choice>
          <mc:Fallback>
            <p:pic>
              <p:nvPicPr>
                <p:cNvPr id="17" name="Ink 16">
                  <a:extLst>
                    <a:ext uri="{FF2B5EF4-FFF2-40B4-BE49-F238E27FC236}">
                      <a16:creationId xmlns:a16="http://schemas.microsoft.com/office/drawing/2014/main" id="{6677A8B6-6218-4BDE-96E9-FFE3EB6A0CEF}"/>
                    </a:ext>
                  </a:extLst>
                </p:cNvPr>
                <p:cNvPicPr/>
                <p:nvPr/>
              </p:nvPicPr>
              <p:blipFill>
                <a:blip r:embed="rId28"/>
                <a:stretch>
                  <a:fillRect/>
                </a:stretch>
              </p:blipFill>
              <p:spPr>
                <a:xfrm>
                  <a:off x="10282532" y="1506480"/>
                  <a:ext cx="2293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B21882B8-A25C-4AAE-AAB4-C1B94479FC4E}"/>
                    </a:ext>
                  </a:extLst>
                </p14:cNvPr>
                <p14:cNvContentPartPr/>
                <p14:nvPr/>
              </p14:nvContentPartPr>
              <p14:xfrm>
                <a:off x="10664492" y="1586400"/>
                <a:ext cx="142920" cy="10440"/>
              </p14:xfrm>
            </p:contentPart>
          </mc:Choice>
          <mc:Fallback>
            <p:pic>
              <p:nvPicPr>
                <p:cNvPr id="18" name="Ink 17">
                  <a:extLst>
                    <a:ext uri="{FF2B5EF4-FFF2-40B4-BE49-F238E27FC236}">
                      <a16:creationId xmlns:a16="http://schemas.microsoft.com/office/drawing/2014/main" id="{B21882B8-A25C-4AAE-AAB4-C1B94479FC4E}"/>
                    </a:ext>
                  </a:extLst>
                </p:cNvPr>
                <p:cNvPicPr/>
                <p:nvPr/>
              </p:nvPicPr>
              <p:blipFill>
                <a:blip r:embed="rId30"/>
                <a:stretch>
                  <a:fillRect/>
                </a:stretch>
              </p:blipFill>
              <p:spPr>
                <a:xfrm>
                  <a:off x="10655852" y="1577760"/>
                  <a:ext cx="1605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53EECE44-71B5-4881-9A03-F9D0AE1EEA50}"/>
                    </a:ext>
                  </a:extLst>
                </p14:cNvPr>
                <p14:cNvContentPartPr/>
                <p14:nvPr/>
              </p14:nvContentPartPr>
              <p14:xfrm>
                <a:off x="10676012" y="1692600"/>
                <a:ext cx="84240" cy="4320"/>
              </p14:xfrm>
            </p:contentPart>
          </mc:Choice>
          <mc:Fallback>
            <p:pic>
              <p:nvPicPr>
                <p:cNvPr id="19" name="Ink 18">
                  <a:extLst>
                    <a:ext uri="{FF2B5EF4-FFF2-40B4-BE49-F238E27FC236}">
                      <a16:creationId xmlns:a16="http://schemas.microsoft.com/office/drawing/2014/main" id="{53EECE44-71B5-4881-9A03-F9D0AE1EEA50}"/>
                    </a:ext>
                  </a:extLst>
                </p:cNvPr>
                <p:cNvPicPr/>
                <p:nvPr/>
              </p:nvPicPr>
              <p:blipFill>
                <a:blip r:embed="rId32"/>
                <a:stretch>
                  <a:fillRect/>
                </a:stretch>
              </p:blipFill>
              <p:spPr>
                <a:xfrm>
                  <a:off x="10667012" y="1683600"/>
                  <a:ext cx="1018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5090E324-BD85-40D3-985D-1A686C573EBB}"/>
                    </a:ext>
                  </a:extLst>
                </p14:cNvPr>
                <p14:cNvContentPartPr/>
                <p14:nvPr/>
              </p14:nvContentPartPr>
              <p14:xfrm>
                <a:off x="10958972" y="1524480"/>
                <a:ext cx="62640" cy="210600"/>
              </p14:xfrm>
            </p:contentPart>
          </mc:Choice>
          <mc:Fallback>
            <p:pic>
              <p:nvPicPr>
                <p:cNvPr id="20" name="Ink 19">
                  <a:extLst>
                    <a:ext uri="{FF2B5EF4-FFF2-40B4-BE49-F238E27FC236}">
                      <a16:creationId xmlns:a16="http://schemas.microsoft.com/office/drawing/2014/main" id="{5090E324-BD85-40D3-985D-1A686C573EBB}"/>
                    </a:ext>
                  </a:extLst>
                </p:cNvPr>
                <p:cNvPicPr/>
                <p:nvPr/>
              </p:nvPicPr>
              <p:blipFill>
                <a:blip r:embed="rId34"/>
                <a:stretch>
                  <a:fillRect/>
                </a:stretch>
              </p:blipFill>
              <p:spPr>
                <a:xfrm>
                  <a:off x="10949972" y="1515480"/>
                  <a:ext cx="802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F0E87EC5-7A8C-4E65-8162-B5B0C1A0A808}"/>
                    </a:ext>
                  </a:extLst>
                </p14:cNvPr>
                <p14:cNvContentPartPr/>
                <p14:nvPr/>
              </p14:nvContentPartPr>
              <p14:xfrm>
                <a:off x="11179292" y="1510800"/>
                <a:ext cx="191520" cy="211680"/>
              </p14:xfrm>
            </p:contentPart>
          </mc:Choice>
          <mc:Fallback>
            <p:pic>
              <p:nvPicPr>
                <p:cNvPr id="21" name="Ink 20">
                  <a:extLst>
                    <a:ext uri="{FF2B5EF4-FFF2-40B4-BE49-F238E27FC236}">
                      <a16:creationId xmlns:a16="http://schemas.microsoft.com/office/drawing/2014/main" id="{F0E87EC5-7A8C-4E65-8162-B5B0C1A0A808}"/>
                    </a:ext>
                  </a:extLst>
                </p:cNvPr>
                <p:cNvPicPr/>
                <p:nvPr/>
              </p:nvPicPr>
              <p:blipFill>
                <a:blip r:embed="rId36"/>
                <a:stretch>
                  <a:fillRect/>
                </a:stretch>
              </p:blipFill>
              <p:spPr>
                <a:xfrm>
                  <a:off x="11170652" y="1502160"/>
                  <a:ext cx="2091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A5A97638-2C6D-4739-9C96-1F3782B5A1C8}"/>
                    </a:ext>
                  </a:extLst>
                </p14:cNvPr>
                <p14:cNvContentPartPr/>
                <p14:nvPr/>
              </p14:nvContentPartPr>
              <p14:xfrm>
                <a:off x="11411852" y="1548600"/>
                <a:ext cx="93240" cy="151920"/>
              </p14:xfrm>
            </p:contentPart>
          </mc:Choice>
          <mc:Fallback>
            <p:pic>
              <p:nvPicPr>
                <p:cNvPr id="22" name="Ink 21">
                  <a:extLst>
                    <a:ext uri="{FF2B5EF4-FFF2-40B4-BE49-F238E27FC236}">
                      <a16:creationId xmlns:a16="http://schemas.microsoft.com/office/drawing/2014/main" id="{A5A97638-2C6D-4739-9C96-1F3782B5A1C8}"/>
                    </a:ext>
                  </a:extLst>
                </p:cNvPr>
                <p:cNvPicPr/>
                <p:nvPr/>
              </p:nvPicPr>
              <p:blipFill>
                <a:blip r:embed="rId38"/>
                <a:stretch>
                  <a:fillRect/>
                </a:stretch>
              </p:blipFill>
              <p:spPr>
                <a:xfrm>
                  <a:off x="11403212" y="1539960"/>
                  <a:ext cx="1108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 name="Ink 22">
                  <a:extLst>
                    <a:ext uri="{FF2B5EF4-FFF2-40B4-BE49-F238E27FC236}">
                      <a16:creationId xmlns:a16="http://schemas.microsoft.com/office/drawing/2014/main" id="{18788C80-F1BA-4034-BC1B-56FA7AB43F39}"/>
                    </a:ext>
                  </a:extLst>
                </p14:cNvPr>
                <p14:cNvContentPartPr/>
                <p14:nvPr/>
              </p14:nvContentPartPr>
              <p14:xfrm>
                <a:off x="11615612" y="1589640"/>
                <a:ext cx="68760" cy="99360"/>
              </p14:xfrm>
            </p:contentPart>
          </mc:Choice>
          <mc:Fallback>
            <p:pic>
              <p:nvPicPr>
                <p:cNvPr id="23" name="Ink 22">
                  <a:extLst>
                    <a:ext uri="{FF2B5EF4-FFF2-40B4-BE49-F238E27FC236}">
                      <a16:creationId xmlns:a16="http://schemas.microsoft.com/office/drawing/2014/main" id="{18788C80-F1BA-4034-BC1B-56FA7AB43F39}"/>
                    </a:ext>
                  </a:extLst>
                </p:cNvPr>
                <p:cNvPicPr/>
                <p:nvPr/>
              </p:nvPicPr>
              <p:blipFill>
                <a:blip r:embed="rId40"/>
                <a:stretch>
                  <a:fillRect/>
                </a:stretch>
              </p:blipFill>
              <p:spPr>
                <a:xfrm>
                  <a:off x="11606972" y="1580640"/>
                  <a:ext cx="86400" cy="117000"/>
                </a:xfrm>
                <a:prstGeom prst="rect">
                  <a:avLst/>
                </a:prstGeom>
              </p:spPr>
            </p:pic>
          </mc:Fallback>
        </mc:AlternateContent>
      </p:grpSp>
      <p:grpSp>
        <p:nvGrpSpPr>
          <p:cNvPr id="38" name="Group 37">
            <a:extLst>
              <a:ext uri="{FF2B5EF4-FFF2-40B4-BE49-F238E27FC236}">
                <a16:creationId xmlns:a16="http://schemas.microsoft.com/office/drawing/2014/main" id="{5D912B7E-9A50-4585-8BD5-35682A2FB6F7}"/>
              </a:ext>
            </a:extLst>
          </p:cNvPr>
          <p:cNvGrpSpPr/>
          <p:nvPr/>
        </p:nvGrpSpPr>
        <p:grpSpPr>
          <a:xfrm>
            <a:off x="9120092" y="2020560"/>
            <a:ext cx="1952640" cy="414360"/>
            <a:chOff x="9120092" y="2020560"/>
            <a:chExt cx="1952640" cy="414360"/>
          </a:xfrm>
        </p:grpSpPr>
        <mc:AlternateContent xmlns:mc="http://schemas.openxmlformats.org/markup-compatibility/2006">
          <mc:Choice xmlns:p14="http://schemas.microsoft.com/office/powerpoint/2010/main" Requires="p14">
            <p:contentPart p14:bwMode="auto" r:id="rId41">
              <p14:nvContentPartPr>
                <p14:cNvPr id="24" name="Ink 23">
                  <a:extLst>
                    <a:ext uri="{FF2B5EF4-FFF2-40B4-BE49-F238E27FC236}">
                      <a16:creationId xmlns:a16="http://schemas.microsoft.com/office/drawing/2014/main" id="{81830887-6616-4CB0-B3F4-B0024168EFB8}"/>
                    </a:ext>
                  </a:extLst>
                </p14:cNvPr>
                <p14:cNvContentPartPr/>
                <p14:nvPr/>
              </p14:nvContentPartPr>
              <p14:xfrm>
                <a:off x="9120092" y="2020560"/>
                <a:ext cx="414720" cy="373320"/>
              </p14:xfrm>
            </p:contentPart>
          </mc:Choice>
          <mc:Fallback>
            <p:pic>
              <p:nvPicPr>
                <p:cNvPr id="24" name="Ink 23">
                  <a:extLst>
                    <a:ext uri="{FF2B5EF4-FFF2-40B4-BE49-F238E27FC236}">
                      <a16:creationId xmlns:a16="http://schemas.microsoft.com/office/drawing/2014/main" id="{81830887-6616-4CB0-B3F4-B0024168EFB8}"/>
                    </a:ext>
                  </a:extLst>
                </p:cNvPr>
                <p:cNvPicPr/>
                <p:nvPr/>
              </p:nvPicPr>
              <p:blipFill>
                <a:blip r:embed="rId42"/>
                <a:stretch>
                  <a:fillRect/>
                </a:stretch>
              </p:blipFill>
              <p:spPr>
                <a:xfrm>
                  <a:off x="9111452" y="2011920"/>
                  <a:ext cx="4323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5" name="Ink 24">
                  <a:extLst>
                    <a:ext uri="{FF2B5EF4-FFF2-40B4-BE49-F238E27FC236}">
                      <a16:creationId xmlns:a16="http://schemas.microsoft.com/office/drawing/2014/main" id="{5F036580-0035-4B3E-ADD6-D9349DB353A0}"/>
                    </a:ext>
                  </a:extLst>
                </p14:cNvPr>
                <p14:cNvContentPartPr/>
                <p14:nvPr/>
              </p14:nvContentPartPr>
              <p14:xfrm>
                <a:off x="9455252" y="2174640"/>
                <a:ext cx="213120" cy="159480"/>
              </p14:xfrm>
            </p:contentPart>
          </mc:Choice>
          <mc:Fallback>
            <p:pic>
              <p:nvPicPr>
                <p:cNvPr id="25" name="Ink 24">
                  <a:extLst>
                    <a:ext uri="{FF2B5EF4-FFF2-40B4-BE49-F238E27FC236}">
                      <a16:creationId xmlns:a16="http://schemas.microsoft.com/office/drawing/2014/main" id="{5F036580-0035-4B3E-ADD6-D9349DB353A0}"/>
                    </a:ext>
                  </a:extLst>
                </p:cNvPr>
                <p:cNvPicPr/>
                <p:nvPr/>
              </p:nvPicPr>
              <p:blipFill>
                <a:blip r:embed="rId44"/>
                <a:stretch>
                  <a:fillRect/>
                </a:stretch>
              </p:blipFill>
              <p:spPr>
                <a:xfrm>
                  <a:off x="9446612" y="2165640"/>
                  <a:ext cx="2307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6B546122-4FDD-418F-90D7-AA623EDF302B}"/>
                    </a:ext>
                  </a:extLst>
                </p14:cNvPr>
                <p14:cNvContentPartPr/>
                <p14:nvPr/>
              </p14:nvContentPartPr>
              <p14:xfrm>
                <a:off x="9923972" y="2203080"/>
                <a:ext cx="149760" cy="5400"/>
              </p14:xfrm>
            </p:contentPart>
          </mc:Choice>
          <mc:Fallback>
            <p:pic>
              <p:nvPicPr>
                <p:cNvPr id="26" name="Ink 25">
                  <a:extLst>
                    <a:ext uri="{FF2B5EF4-FFF2-40B4-BE49-F238E27FC236}">
                      <a16:creationId xmlns:a16="http://schemas.microsoft.com/office/drawing/2014/main" id="{6B546122-4FDD-418F-90D7-AA623EDF302B}"/>
                    </a:ext>
                  </a:extLst>
                </p:cNvPr>
                <p:cNvPicPr/>
                <p:nvPr/>
              </p:nvPicPr>
              <p:blipFill>
                <a:blip r:embed="rId46"/>
                <a:stretch>
                  <a:fillRect/>
                </a:stretch>
              </p:blipFill>
              <p:spPr>
                <a:xfrm>
                  <a:off x="9915332" y="2194080"/>
                  <a:ext cx="1674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B6776F81-DE2A-4895-A02B-FFFCA29AE09A}"/>
                    </a:ext>
                  </a:extLst>
                </p14:cNvPr>
                <p14:cNvContentPartPr/>
                <p14:nvPr/>
              </p14:nvContentPartPr>
              <p14:xfrm>
                <a:off x="9894452" y="2208120"/>
                <a:ext cx="172440" cy="72720"/>
              </p14:xfrm>
            </p:contentPart>
          </mc:Choice>
          <mc:Fallback>
            <p:pic>
              <p:nvPicPr>
                <p:cNvPr id="27" name="Ink 26">
                  <a:extLst>
                    <a:ext uri="{FF2B5EF4-FFF2-40B4-BE49-F238E27FC236}">
                      <a16:creationId xmlns:a16="http://schemas.microsoft.com/office/drawing/2014/main" id="{B6776F81-DE2A-4895-A02B-FFFCA29AE09A}"/>
                    </a:ext>
                  </a:extLst>
                </p:cNvPr>
                <p:cNvPicPr/>
                <p:nvPr/>
              </p:nvPicPr>
              <p:blipFill>
                <a:blip r:embed="rId48"/>
                <a:stretch>
                  <a:fillRect/>
                </a:stretch>
              </p:blipFill>
              <p:spPr>
                <a:xfrm>
                  <a:off x="9885812" y="2199120"/>
                  <a:ext cx="1900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BC088808-1AD0-4915-906F-D8243DC2E5BA}"/>
                    </a:ext>
                  </a:extLst>
                </p14:cNvPr>
                <p14:cNvContentPartPr/>
                <p14:nvPr/>
              </p14:nvContentPartPr>
              <p14:xfrm>
                <a:off x="10272812" y="2132520"/>
                <a:ext cx="50040" cy="199080"/>
              </p14:xfrm>
            </p:contentPart>
          </mc:Choice>
          <mc:Fallback>
            <p:pic>
              <p:nvPicPr>
                <p:cNvPr id="28" name="Ink 27">
                  <a:extLst>
                    <a:ext uri="{FF2B5EF4-FFF2-40B4-BE49-F238E27FC236}">
                      <a16:creationId xmlns:a16="http://schemas.microsoft.com/office/drawing/2014/main" id="{BC088808-1AD0-4915-906F-D8243DC2E5BA}"/>
                    </a:ext>
                  </a:extLst>
                </p:cNvPr>
                <p:cNvPicPr/>
                <p:nvPr/>
              </p:nvPicPr>
              <p:blipFill>
                <a:blip r:embed="rId50"/>
                <a:stretch>
                  <a:fillRect/>
                </a:stretch>
              </p:blipFill>
              <p:spPr>
                <a:xfrm>
                  <a:off x="10263812" y="2123880"/>
                  <a:ext cx="676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Ink 28">
                  <a:extLst>
                    <a:ext uri="{FF2B5EF4-FFF2-40B4-BE49-F238E27FC236}">
                      <a16:creationId xmlns:a16="http://schemas.microsoft.com/office/drawing/2014/main" id="{2B712415-AF5C-4605-AA2E-4A1AF92A76DD}"/>
                    </a:ext>
                  </a:extLst>
                </p14:cNvPr>
                <p14:cNvContentPartPr/>
                <p14:nvPr/>
              </p14:nvContentPartPr>
              <p14:xfrm>
                <a:off x="10340852" y="2146920"/>
                <a:ext cx="240840" cy="212400"/>
              </p14:xfrm>
            </p:contentPart>
          </mc:Choice>
          <mc:Fallback>
            <p:pic>
              <p:nvPicPr>
                <p:cNvPr id="29" name="Ink 28">
                  <a:extLst>
                    <a:ext uri="{FF2B5EF4-FFF2-40B4-BE49-F238E27FC236}">
                      <a16:creationId xmlns:a16="http://schemas.microsoft.com/office/drawing/2014/main" id="{2B712415-AF5C-4605-AA2E-4A1AF92A76DD}"/>
                    </a:ext>
                  </a:extLst>
                </p:cNvPr>
                <p:cNvPicPr/>
                <p:nvPr/>
              </p:nvPicPr>
              <p:blipFill>
                <a:blip r:embed="rId52"/>
                <a:stretch>
                  <a:fillRect/>
                </a:stretch>
              </p:blipFill>
              <p:spPr>
                <a:xfrm>
                  <a:off x="10331852" y="2138280"/>
                  <a:ext cx="2584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0" name="Ink 29">
                  <a:extLst>
                    <a:ext uri="{FF2B5EF4-FFF2-40B4-BE49-F238E27FC236}">
                      <a16:creationId xmlns:a16="http://schemas.microsoft.com/office/drawing/2014/main" id="{FD9341EF-2BB7-4CDF-B71A-A9FC0B77B451}"/>
                    </a:ext>
                  </a:extLst>
                </p14:cNvPr>
                <p14:cNvContentPartPr/>
                <p14:nvPr/>
              </p14:nvContentPartPr>
              <p14:xfrm>
                <a:off x="10567292" y="2197680"/>
                <a:ext cx="263520" cy="104760"/>
              </p14:xfrm>
            </p:contentPart>
          </mc:Choice>
          <mc:Fallback>
            <p:pic>
              <p:nvPicPr>
                <p:cNvPr id="30" name="Ink 29">
                  <a:extLst>
                    <a:ext uri="{FF2B5EF4-FFF2-40B4-BE49-F238E27FC236}">
                      <a16:creationId xmlns:a16="http://schemas.microsoft.com/office/drawing/2014/main" id="{FD9341EF-2BB7-4CDF-B71A-A9FC0B77B451}"/>
                    </a:ext>
                  </a:extLst>
                </p:cNvPr>
                <p:cNvPicPr/>
                <p:nvPr/>
              </p:nvPicPr>
              <p:blipFill>
                <a:blip r:embed="rId54"/>
                <a:stretch>
                  <a:fillRect/>
                </a:stretch>
              </p:blipFill>
              <p:spPr>
                <a:xfrm>
                  <a:off x="10558292" y="2188680"/>
                  <a:ext cx="2811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1" name="Ink 30">
                  <a:extLst>
                    <a:ext uri="{FF2B5EF4-FFF2-40B4-BE49-F238E27FC236}">
                      <a16:creationId xmlns:a16="http://schemas.microsoft.com/office/drawing/2014/main" id="{39BF7EC2-38F7-4549-8BED-5DC4B8DD2BB4}"/>
                    </a:ext>
                  </a:extLst>
                </p14:cNvPr>
                <p14:cNvContentPartPr/>
                <p14:nvPr/>
              </p14:nvContentPartPr>
              <p14:xfrm>
                <a:off x="10906772" y="2177880"/>
                <a:ext cx="165960" cy="104040"/>
              </p14:xfrm>
            </p:contentPart>
          </mc:Choice>
          <mc:Fallback>
            <p:pic>
              <p:nvPicPr>
                <p:cNvPr id="31" name="Ink 30">
                  <a:extLst>
                    <a:ext uri="{FF2B5EF4-FFF2-40B4-BE49-F238E27FC236}">
                      <a16:creationId xmlns:a16="http://schemas.microsoft.com/office/drawing/2014/main" id="{39BF7EC2-38F7-4549-8BED-5DC4B8DD2BB4}"/>
                    </a:ext>
                  </a:extLst>
                </p:cNvPr>
                <p:cNvPicPr/>
                <p:nvPr/>
              </p:nvPicPr>
              <p:blipFill>
                <a:blip r:embed="rId56"/>
                <a:stretch>
                  <a:fillRect/>
                </a:stretch>
              </p:blipFill>
              <p:spPr>
                <a:xfrm>
                  <a:off x="10898132" y="2169240"/>
                  <a:ext cx="1836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2" name="Ink 31">
                  <a:extLst>
                    <a:ext uri="{FF2B5EF4-FFF2-40B4-BE49-F238E27FC236}">
                      <a16:creationId xmlns:a16="http://schemas.microsoft.com/office/drawing/2014/main" id="{ED08EF22-2855-45DD-B0AB-37DD066FC994}"/>
                    </a:ext>
                  </a:extLst>
                </p14:cNvPr>
                <p14:cNvContentPartPr/>
                <p14:nvPr/>
              </p14:nvContentPartPr>
              <p14:xfrm>
                <a:off x="10170932" y="2380200"/>
                <a:ext cx="898920" cy="54720"/>
              </p14:xfrm>
            </p:contentPart>
          </mc:Choice>
          <mc:Fallback>
            <p:pic>
              <p:nvPicPr>
                <p:cNvPr id="32" name="Ink 31">
                  <a:extLst>
                    <a:ext uri="{FF2B5EF4-FFF2-40B4-BE49-F238E27FC236}">
                      <a16:creationId xmlns:a16="http://schemas.microsoft.com/office/drawing/2014/main" id="{ED08EF22-2855-45DD-B0AB-37DD066FC994}"/>
                    </a:ext>
                  </a:extLst>
                </p:cNvPr>
                <p:cNvPicPr/>
                <p:nvPr/>
              </p:nvPicPr>
              <p:blipFill>
                <a:blip r:embed="rId58"/>
                <a:stretch>
                  <a:fillRect/>
                </a:stretch>
              </p:blipFill>
              <p:spPr>
                <a:xfrm>
                  <a:off x="10161932" y="2371560"/>
                  <a:ext cx="916560" cy="72360"/>
                </a:xfrm>
                <a:prstGeom prst="rect">
                  <a:avLst/>
                </a:prstGeom>
              </p:spPr>
            </p:pic>
          </mc:Fallback>
        </mc:AlternateContent>
      </p:grpSp>
      <p:grpSp>
        <p:nvGrpSpPr>
          <p:cNvPr id="36" name="Group 35">
            <a:extLst>
              <a:ext uri="{FF2B5EF4-FFF2-40B4-BE49-F238E27FC236}">
                <a16:creationId xmlns:a16="http://schemas.microsoft.com/office/drawing/2014/main" id="{711B3448-44BD-4B6F-BB8E-3C786A31736C}"/>
              </a:ext>
            </a:extLst>
          </p:cNvPr>
          <p:cNvGrpSpPr/>
          <p:nvPr/>
        </p:nvGrpSpPr>
        <p:grpSpPr>
          <a:xfrm>
            <a:off x="10213052" y="2626080"/>
            <a:ext cx="771120" cy="216000"/>
            <a:chOff x="10213052" y="2626080"/>
            <a:chExt cx="771120" cy="216000"/>
          </a:xfrm>
        </p:grpSpPr>
        <mc:AlternateContent xmlns:mc="http://schemas.openxmlformats.org/markup-compatibility/2006">
          <mc:Choice xmlns:p14="http://schemas.microsoft.com/office/powerpoint/2010/main" Requires="p14">
            <p:contentPart p14:bwMode="auto" r:id="rId59">
              <p14:nvContentPartPr>
                <p14:cNvPr id="33" name="Ink 32">
                  <a:extLst>
                    <a:ext uri="{FF2B5EF4-FFF2-40B4-BE49-F238E27FC236}">
                      <a16:creationId xmlns:a16="http://schemas.microsoft.com/office/drawing/2014/main" id="{6894B010-1C3A-4694-A6F9-1F4ECA99FB30}"/>
                    </a:ext>
                  </a:extLst>
                </p14:cNvPr>
                <p14:cNvContentPartPr/>
                <p14:nvPr/>
              </p14:nvContentPartPr>
              <p14:xfrm>
                <a:off x="10213052" y="2626080"/>
                <a:ext cx="151200" cy="211680"/>
              </p14:xfrm>
            </p:contentPart>
          </mc:Choice>
          <mc:Fallback>
            <p:pic>
              <p:nvPicPr>
                <p:cNvPr id="33" name="Ink 32">
                  <a:extLst>
                    <a:ext uri="{FF2B5EF4-FFF2-40B4-BE49-F238E27FC236}">
                      <a16:creationId xmlns:a16="http://schemas.microsoft.com/office/drawing/2014/main" id="{6894B010-1C3A-4694-A6F9-1F4ECA99FB30}"/>
                    </a:ext>
                  </a:extLst>
                </p:cNvPr>
                <p:cNvPicPr/>
                <p:nvPr/>
              </p:nvPicPr>
              <p:blipFill>
                <a:blip r:embed="rId60"/>
                <a:stretch>
                  <a:fillRect/>
                </a:stretch>
              </p:blipFill>
              <p:spPr>
                <a:xfrm>
                  <a:off x="10204052" y="2617440"/>
                  <a:ext cx="1688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4" name="Ink 33">
                  <a:extLst>
                    <a:ext uri="{FF2B5EF4-FFF2-40B4-BE49-F238E27FC236}">
                      <a16:creationId xmlns:a16="http://schemas.microsoft.com/office/drawing/2014/main" id="{EF926AFD-61FD-42DD-BD2E-DE96C3840A6E}"/>
                    </a:ext>
                  </a:extLst>
                </p14:cNvPr>
                <p14:cNvContentPartPr/>
                <p14:nvPr/>
              </p14:nvContentPartPr>
              <p14:xfrm>
                <a:off x="10539932" y="2640480"/>
                <a:ext cx="169560" cy="182520"/>
              </p14:xfrm>
            </p:contentPart>
          </mc:Choice>
          <mc:Fallback>
            <p:pic>
              <p:nvPicPr>
                <p:cNvPr id="34" name="Ink 33">
                  <a:extLst>
                    <a:ext uri="{FF2B5EF4-FFF2-40B4-BE49-F238E27FC236}">
                      <a16:creationId xmlns:a16="http://schemas.microsoft.com/office/drawing/2014/main" id="{EF926AFD-61FD-42DD-BD2E-DE96C3840A6E}"/>
                    </a:ext>
                  </a:extLst>
                </p:cNvPr>
                <p:cNvPicPr/>
                <p:nvPr/>
              </p:nvPicPr>
              <p:blipFill>
                <a:blip r:embed="rId62"/>
                <a:stretch>
                  <a:fillRect/>
                </a:stretch>
              </p:blipFill>
              <p:spPr>
                <a:xfrm>
                  <a:off x="10531292" y="2631840"/>
                  <a:ext cx="1872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5" name="Ink 34">
                  <a:extLst>
                    <a:ext uri="{FF2B5EF4-FFF2-40B4-BE49-F238E27FC236}">
                      <a16:creationId xmlns:a16="http://schemas.microsoft.com/office/drawing/2014/main" id="{BAA87D23-1493-4654-AFA5-E52CA5EEA032}"/>
                    </a:ext>
                  </a:extLst>
                </p14:cNvPr>
                <p14:cNvContentPartPr/>
                <p14:nvPr/>
              </p14:nvContentPartPr>
              <p14:xfrm>
                <a:off x="10804892" y="2632920"/>
                <a:ext cx="179280" cy="209160"/>
              </p14:xfrm>
            </p:contentPart>
          </mc:Choice>
          <mc:Fallback>
            <p:pic>
              <p:nvPicPr>
                <p:cNvPr id="35" name="Ink 34">
                  <a:extLst>
                    <a:ext uri="{FF2B5EF4-FFF2-40B4-BE49-F238E27FC236}">
                      <a16:creationId xmlns:a16="http://schemas.microsoft.com/office/drawing/2014/main" id="{BAA87D23-1493-4654-AFA5-E52CA5EEA032}"/>
                    </a:ext>
                  </a:extLst>
                </p:cNvPr>
                <p:cNvPicPr/>
                <p:nvPr/>
              </p:nvPicPr>
              <p:blipFill>
                <a:blip r:embed="rId64"/>
                <a:stretch>
                  <a:fillRect/>
                </a:stretch>
              </p:blipFill>
              <p:spPr>
                <a:xfrm>
                  <a:off x="10796252" y="2624280"/>
                  <a:ext cx="196920" cy="226800"/>
                </a:xfrm>
                <a:prstGeom prst="rect">
                  <a:avLst/>
                </a:prstGeom>
              </p:spPr>
            </p:pic>
          </mc:Fallback>
        </mc:AlternateContent>
      </p:grpSp>
      <p:grpSp>
        <p:nvGrpSpPr>
          <p:cNvPr id="57" name="Group 56">
            <a:extLst>
              <a:ext uri="{FF2B5EF4-FFF2-40B4-BE49-F238E27FC236}">
                <a16:creationId xmlns:a16="http://schemas.microsoft.com/office/drawing/2014/main" id="{331B6ED2-3E1C-462C-834E-289322956DD4}"/>
              </a:ext>
            </a:extLst>
          </p:cNvPr>
          <p:cNvGrpSpPr/>
          <p:nvPr/>
        </p:nvGrpSpPr>
        <p:grpSpPr>
          <a:xfrm>
            <a:off x="9297572" y="2989680"/>
            <a:ext cx="2356920" cy="887400"/>
            <a:chOff x="9297572" y="2989680"/>
            <a:chExt cx="2356920" cy="887400"/>
          </a:xfrm>
        </p:grpSpPr>
        <mc:AlternateContent xmlns:mc="http://schemas.openxmlformats.org/markup-compatibility/2006">
          <mc:Choice xmlns:p14="http://schemas.microsoft.com/office/powerpoint/2010/main" Requires="p14">
            <p:contentPart p14:bwMode="auto" r:id="rId65">
              <p14:nvContentPartPr>
                <p14:cNvPr id="40" name="Ink 39">
                  <a:extLst>
                    <a:ext uri="{FF2B5EF4-FFF2-40B4-BE49-F238E27FC236}">
                      <a16:creationId xmlns:a16="http://schemas.microsoft.com/office/drawing/2014/main" id="{4463E98D-5DA5-40E4-BD08-16D0ACAAE5A4}"/>
                    </a:ext>
                  </a:extLst>
                </p14:cNvPr>
                <p14:cNvContentPartPr/>
                <p14:nvPr/>
              </p14:nvContentPartPr>
              <p14:xfrm>
                <a:off x="9297572" y="3212520"/>
                <a:ext cx="300600" cy="207360"/>
              </p14:xfrm>
            </p:contentPart>
          </mc:Choice>
          <mc:Fallback>
            <p:pic>
              <p:nvPicPr>
                <p:cNvPr id="40" name="Ink 39">
                  <a:extLst>
                    <a:ext uri="{FF2B5EF4-FFF2-40B4-BE49-F238E27FC236}">
                      <a16:creationId xmlns:a16="http://schemas.microsoft.com/office/drawing/2014/main" id="{4463E98D-5DA5-40E4-BD08-16D0ACAAE5A4}"/>
                    </a:ext>
                  </a:extLst>
                </p:cNvPr>
                <p:cNvPicPr/>
                <p:nvPr/>
              </p:nvPicPr>
              <p:blipFill>
                <a:blip r:embed="rId66"/>
                <a:stretch>
                  <a:fillRect/>
                </a:stretch>
              </p:blipFill>
              <p:spPr>
                <a:xfrm>
                  <a:off x="9288932" y="3203880"/>
                  <a:ext cx="3182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2" name="Ink 41">
                  <a:extLst>
                    <a:ext uri="{FF2B5EF4-FFF2-40B4-BE49-F238E27FC236}">
                      <a16:creationId xmlns:a16="http://schemas.microsoft.com/office/drawing/2014/main" id="{9CE7EA08-433B-48A2-81B6-E50A58DC993D}"/>
                    </a:ext>
                  </a:extLst>
                </p14:cNvPr>
                <p14:cNvContentPartPr/>
                <p14:nvPr/>
              </p14:nvContentPartPr>
              <p14:xfrm>
                <a:off x="9634172" y="3300360"/>
                <a:ext cx="244440" cy="1440"/>
              </p14:xfrm>
            </p:contentPart>
          </mc:Choice>
          <mc:Fallback>
            <p:pic>
              <p:nvPicPr>
                <p:cNvPr id="42" name="Ink 41">
                  <a:extLst>
                    <a:ext uri="{FF2B5EF4-FFF2-40B4-BE49-F238E27FC236}">
                      <a16:creationId xmlns:a16="http://schemas.microsoft.com/office/drawing/2014/main" id="{9CE7EA08-433B-48A2-81B6-E50A58DC993D}"/>
                    </a:ext>
                  </a:extLst>
                </p:cNvPr>
                <p:cNvPicPr/>
                <p:nvPr/>
              </p:nvPicPr>
              <p:blipFill>
                <a:blip r:embed="rId68"/>
                <a:stretch>
                  <a:fillRect/>
                </a:stretch>
              </p:blipFill>
              <p:spPr>
                <a:xfrm>
                  <a:off x="9625172" y="3291720"/>
                  <a:ext cx="262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3" name="Ink 42">
                  <a:extLst>
                    <a:ext uri="{FF2B5EF4-FFF2-40B4-BE49-F238E27FC236}">
                      <a16:creationId xmlns:a16="http://schemas.microsoft.com/office/drawing/2014/main" id="{9524CA32-5951-4D50-AFDF-9CF4DEFD37D6}"/>
                    </a:ext>
                  </a:extLst>
                </p14:cNvPr>
                <p14:cNvContentPartPr/>
                <p14:nvPr/>
              </p14:nvContentPartPr>
              <p14:xfrm>
                <a:off x="9638852" y="3378840"/>
                <a:ext cx="270000" cy="9360"/>
              </p14:xfrm>
            </p:contentPart>
          </mc:Choice>
          <mc:Fallback>
            <p:pic>
              <p:nvPicPr>
                <p:cNvPr id="43" name="Ink 42">
                  <a:extLst>
                    <a:ext uri="{FF2B5EF4-FFF2-40B4-BE49-F238E27FC236}">
                      <a16:creationId xmlns:a16="http://schemas.microsoft.com/office/drawing/2014/main" id="{9524CA32-5951-4D50-AFDF-9CF4DEFD37D6}"/>
                    </a:ext>
                  </a:extLst>
                </p:cNvPr>
                <p:cNvPicPr/>
                <p:nvPr/>
              </p:nvPicPr>
              <p:blipFill>
                <a:blip r:embed="rId70"/>
                <a:stretch>
                  <a:fillRect/>
                </a:stretch>
              </p:blipFill>
              <p:spPr>
                <a:xfrm>
                  <a:off x="9629852" y="3370200"/>
                  <a:ext cx="2876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1" name="Ink 40">
                  <a:extLst>
                    <a:ext uri="{FF2B5EF4-FFF2-40B4-BE49-F238E27FC236}">
                      <a16:creationId xmlns:a16="http://schemas.microsoft.com/office/drawing/2014/main" id="{6C517D9C-968B-49D6-B15A-71CE249FF850}"/>
                    </a:ext>
                  </a:extLst>
                </p14:cNvPr>
                <p14:cNvContentPartPr/>
                <p14:nvPr/>
              </p14:nvContentPartPr>
              <p14:xfrm>
                <a:off x="10134572" y="3135480"/>
                <a:ext cx="5040" cy="8640"/>
              </p14:xfrm>
            </p:contentPart>
          </mc:Choice>
          <mc:Fallback>
            <p:pic>
              <p:nvPicPr>
                <p:cNvPr id="41" name="Ink 40">
                  <a:extLst>
                    <a:ext uri="{FF2B5EF4-FFF2-40B4-BE49-F238E27FC236}">
                      <a16:creationId xmlns:a16="http://schemas.microsoft.com/office/drawing/2014/main" id="{6C517D9C-968B-49D6-B15A-71CE249FF850}"/>
                    </a:ext>
                  </a:extLst>
                </p:cNvPr>
                <p:cNvPicPr/>
                <p:nvPr/>
              </p:nvPicPr>
              <p:blipFill>
                <a:blip r:embed="rId72"/>
                <a:stretch>
                  <a:fillRect/>
                </a:stretch>
              </p:blipFill>
              <p:spPr>
                <a:xfrm>
                  <a:off x="10125932" y="3126480"/>
                  <a:ext cx="226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5" name="Ink 44">
                  <a:extLst>
                    <a:ext uri="{FF2B5EF4-FFF2-40B4-BE49-F238E27FC236}">
                      <a16:creationId xmlns:a16="http://schemas.microsoft.com/office/drawing/2014/main" id="{041FC914-5FBA-4B84-89D4-8FCC1E4A291F}"/>
                    </a:ext>
                  </a:extLst>
                </p14:cNvPr>
                <p14:cNvContentPartPr/>
                <p14:nvPr/>
              </p14:nvContentPartPr>
              <p14:xfrm>
                <a:off x="10184252" y="3089400"/>
                <a:ext cx="165960" cy="699120"/>
              </p14:xfrm>
            </p:contentPart>
          </mc:Choice>
          <mc:Fallback>
            <p:pic>
              <p:nvPicPr>
                <p:cNvPr id="45" name="Ink 44">
                  <a:extLst>
                    <a:ext uri="{FF2B5EF4-FFF2-40B4-BE49-F238E27FC236}">
                      <a16:creationId xmlns:a16="http://schemas.microsoft.com/office/drawing/2014/main" id="{041FC914-5FBA-4B84-89D4-8FCC1E4A291F}"/>
                    </a:ext>
                  </a:extLst>
                </p:cNvPr>
                <p:cNvPicPr/>
                <p:nvPr/>
              </p:nvPicPr>
              <p:blipFill>
                <a:blip r:embed="rId74"/>
                <a:stretch>
                  <a:fillRect/>
                </a:stretch>
              </p:blipFill>
              <p:spPr>
                <a:xfrm>
                  <a:off x="10175612" y="3080760"/>
                  <a:ext cx="183600" cy="7167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Ink 46">
                  <a:extLst>
                    <a:ext uri="{FF2B5EF4-FFF2-40B4-BE49-F238E27FC236}">
                      <a16:creationId xmlns:a16="http://schemas.microsoft.com/office/drawing/2014/main" id="{7BB5CEDB-9716-4DEE-AF8F-F0BED73987B5}"/>
                    </a:ext>
                  </a:extLst>
                </p14:cNvPr>
                <p14:cNvContentPartPr/>
                <p14:nvPr/>
              </p14:nvContentPartPr>
              <p14:xfrm>
                <a:off x="10552892" y="3253200"/>
                <a:ext cx="26280" cy="173160"/>
              </p14:xfrm>
            </p:contentPart>
          </mc:Choice>
          <mc:Fallback>
            <p:pic>
              <p:nvPicPr>
                <p:cNvPr id="47" name="Ink 46">
                  <a:extLst>
                    <a:ext uri="{FF2B5EF4-FFF2-40B4-BE49-F238E27FC236}">
                      <a16:creationId xmlns:a16="http://schemas.microsoft.com/office/drawing/2014/main" id="{7BB5CEDB-9716-4DEE-AF8F-F0BED73987B5}"/>
                    </a:ext>
                  </a:extLst>
                </p:cNvPr>
                <p:cNvPicPr/>
                <p:nvPr/>
              </p:nvPicPr>
              <p:blipFill>
                <a:blip r:embed="rId76"/>
                <a:stretch>
                  <a:fillRect/>
                </a:stretch>
              </p:blipFill>
              <p:spPr>
                <a:xfrm>
                  <a:off x="10544252" y="3244560"/>
                  <a:ext cx="439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8" name="Ink 47">
                  <a:extLst>
                    <a:ext uri="{FF2B5EF4-FFF2-40B4-BE49-F238E27FC236}">
                      <a16:creationId xmlns:a16="http://schemas.microsoft.com/office/drawing/2014/main" id="{35D06091-F096-4318-BD12-C8CFEECD0EB2}"/>
                    </a:ext>
                  </a:extLst>
                </p14:cNvPr>
                <p14:cNvContentPartPr/>
                <p14:nvPr/>
              </p14:nvContentPartPr>
              <p14:xfrm>
                <a:off x="10690052" y="3220800"/>
                <a:ext cx="222120" cy="244080"/>
              </p14:xfrm>
            </p:contentPart>
          </mc:Choice>
          <mc:Fallback>
            <p:pic>
              <p:nvPicPr>
                <p:cNvPr id="48" name="Ink 47">
                  <a:extLst>
                    <a:ext uri="{FF2B5EF4-FFF2-40B4-BE49-F238E27FC236}">
                      <a16:creationId xmlns:a16="http://schemas.microsoft.com/office/drawing/2014/main" id="{35D06091-F096-4318-BD12-C8CFEECD0EB2}"/>
                    </a:ext>
                  </a:extLst>
                </p:cNvPr>
                <p:cNvPicPr/>
                <p:nvPr/>
              </p:nvPicPr>
              <p:blipFill>
                <a:blip r:embed="rId78"/>
                <a:stretch>
                  <a:fillRect/>
                </a:stretch>
              </p:blipFill>
              <p:spPr>
                <a:xfrm>
                  <a:off x="10681052" y="3211800"/>
                  <a:ext cx="2397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9" name="Ink 48">
                  <a:extLst>
                    <a:ext uri="{FF2B5EF4-FFF2-40B4-BE49-F238E27FC236}">
                      <a16:creationId xmlns:a16="http://schemas.microsoft.com/office/drawing/2014/main" id="{1CFE4AAF-AA00-4FA8-A8F6-03661A92E339}"/>
                    </a:ext>
                  </a:extLst>
                </p14:cNvPr>
                <p14:cNvContentPartPr/>
                <p14:nvPr/>
              </p14:nvContentPartPr>
              <p14:xfrm>
                <a:off x="10885892" y="3276960"/>
                <a:ext cx="207360" cy="132120"/>
              </p14:xfrm>
            </p:contentPart>
          </mc:Choice>
          <mc:Fallback>
            <p:pic>
              <p:nvPicPr>
                <p:cNvPr id="49" name="Ink 48">
                  <a:extLst>
                    <a:ext uri="{FF2B5EF4-FFF2-40B4-BE49-F238E27FC236}">
                      <a16:creationId xmlns:a16="http://schemas.microsoft.com/office/drawing/2014/main" id="{1CFE4AAF-AA00-4FA8-A8F6-03661A92E339}"/>
                    </a:ext>
                  </a:extLst>
                </p:cNvPr>
                <p:cNvPicPr/>
                <p:nvPr/>
              </p:nvPicPr>
              <p:blipFill>
                <a:blip r:embed="rId80"/>
                <a:stretch>
                  <a:fillRect/>
                </a:stretch>
              </p:blipFill>
              <p:spPr>
                <a:xfrm>
                  <a:off x="10876892" y="3267960"/>
                  <a:ext cx="2250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CE35F1A8-88A3-4A52-82B4-795DB5E8B1E8}"/>
                    </a:ext>
                  </a:extLst>
                </p14:cNvPr>
                <p14:cNvContentPartPr/>
                <p14:nvPr/>
              </p14:nvContentPartPr>
              <p14:xfrm>
                <a:off x="11094692" y="3271200"/>
                <a:ext cx="187200" cy="138600"/>
              </p14:xfrm>
            </p:contentPart>
          </mc:Choice>
          <mc:Fallback>
            <p:pic>
              <p:nvPicPr>
                <p:cNvPr id="50" name="Ink 49">
                  <a:extLst>
                    <a:ext uri="{FF2B5EF4-FFF2-40B4-BE49-F238E27FC236}">
                      <a16:creationId xmlns:a16="http://schemas.microsoft.com/office/drawing/2014/main" id="{CE35F1A8-88A3-4A52-82B4-795DB5E8B1E8}"/>
                    </a:ext>
                  </a:extLst>
                </p:cNvPr>
                <p:cNvPicPr/>
                <p:nvPr/>
              </p:nvPicPr>
              <p:blipFill>
                <a:blip r:embed="rId82"/>
                <a:stretch>
                  <a:fillRect/>
                </a:stretch>
              </p:blipFill>
              <p:spPr>
                <a:xfrm>
                  <a:off x="11086052" y="3262560"/>
                  <a:ext cx="2048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C22ADDBA-2D88-4F80-8C65-5117B011981F}"/>
                    </a:ext>
                  </a:extLst>
                </p14:cNvPr>
                <p14:cNvContentPartPr/>
                <p14:nvPr/>
              </p14:nvContentPartPr>
              <p14:xfrm>
                <a:off x="10449572" y="3519600"/>
                <a:ext cx="854280" cy="44280"/>
              </p14:xfrm>
            </p:contentPart>
          </mc:Choice>
          <mc:Fallback>
            <p:pic>
              <p:nvPicPr>
                <p:cNvPr id="51" name="Ink 50">
                  <a:extLst>
                    <a:ext uri="{FF2B5EF4-FFF2-40B4-BE49-F238E27FC236}">
                      <a16:creationId xmlns:a16="http://schemas.microsoft.com/office/drawing/2014/main" id="{C22ADDBA-2D88-4F80-8C65-5117B011981F}"/>
                    </a:ext>
                  </a:extLst>
                </p:cNvPr>
                <p:cNvPicPr/>
                <p:nvPr/>
              </p:nvPicPr>
              <p:blipFill>
                <a:blip r:embed="rId84"/>
                <a:stretch>
                  <a:fillRect/>
                </a:stretch>
              </p:blipFill>
              <p:spPr>
                <a:xfrm>
                  <a:off x="10440572" y="3510960"/>
                  <a:ext cx="8719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2" name="Ink 51">
                  <a:extLst>
                    <a:ext uri="{FF2B5EF4-FFF2-40B4-BE49-F238E27FC236}">
                      <a16:creationId xmlns:a16="http://schemas.microsoft.com/office/drawing/2014/main" id="{949DD070-A5E2-4E02-AA2C-A184BDAF2D14}"/>
                    </a:ext>
                  </a:extLst>
                </p14:cNvPr>
                <p14:cNvContentPartPr/>
                <p14:nvPr/>
              </p14:nvContentPartPr>
              <p14:xfrm>
                <a:off x="10637492" y="3713280"/>
                <a:ext cx="79560" cy="148680"/>
              </p14:xfrm>
            </p:contentPart>
          </mc:Choice>
          <mc:Fallback>
            <p:pic>
              <p:nvPicPr>
                <p:cNvPr id="52" name="Ink 51">
                  <a:extLst>
                    <a:ext uri="{FF2B5EF4-FFF2-40B4-BE49-F238E27FC236}">
                      <a16:creationId xmlns:a16="http://schemas.microsoft.com/office/drawing/2014/main" id="{949DD070-A5E2-4E02-AA2C-A184BDAF2D14}"/>
                    </a:ext>
                  </a:extLst>
                </p:cNvPr>
                <p:cNvPicPr/>
                <p:nvPr/>
              </p:nvPicPr>
              <p:blipFill>
                <a:blip r:embed="rId86"/>
                <a:stretch>
                  <a:fillRect/>
                </a:stretch>
              </p:blipFill>
              <p:spPr>
                <a:xfrm>
                  <a:off x="10628492" y="3704280"/>
                  <a:ext cx="972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D7FDC0A7-B520-410D-BBC2-43B55BD25079}"/>
                    </a:ext>
                  </a:extLst>
                </p14:cNvPr>
                <p14:cNvContentPartPr/>
                <p14:nvPr/>
              </p14:nvContentPartPr>
              <p14:xfrm>
                <a:off x="10820732" y="3698880"/>
                <a:ext cx="116280" cy="178200"/>
              </p14:xfrm>
            </p:contentPart>
          </mc:Choice>
          <mc:Fallback>
            <p:pic>
              <p:nvPicPr>
                <p:cNvPr id="53" name="Ink 52">
                  <a:extLst>
                    <a:ext uri="{FF2B5EF4-FFF2-40B4-BE49-F238E27FC236}">
                      <a16:creationId xmlns:a16="http://schemas.microsoft.com/office/drawing/2014/main" id="{D7FDC0A7-B520-410D-BBC2-43B55BD25079}"/>
                    </a:ext>
                  </a:extLst>
                </p:cNvPr>
                <p:cNvPicPr/>
                <p:nvPr/>
              </p:nvPicPr>
              <p:blipFill>
                <a:blip r:embed="rId88"/>
                <a:stretch>
                  <a:fillRect/>
                </a:stretch>
              </p:blipFill>
              <p:spPr>
                <a:xfrm>
                  <a:off x="10812092" y="3689880"/>
                  <a:ext cx="1339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E2DFDBD8-A098-4CDF-B61E-A5599E6B3AEF}"/>
                    </a:ext>
                  </a:extLst>
                </p14:cNvPr>
                <p14:cNvContentPartPr/>
                <p14:nvPr/>
              </p14:nvContentPartPr>
              <p14:xfrm>
                <a:off x="11030972" y="3671520"/>
                <a:ext cx="175320" cy="179640"/>
              </p14:xfrm>
            </p:contentPart>
          </mc:Choice>
          <mc:Fallback>
            <p:pic>
              <p:nvPicPr>
                <p:cNvPr id="54" name="Ink 53">
                  <a:extLst>
                    <a:ext uri="{FF2B5EF4-FFF2-40B4-BE49-F238E27FC236}">
                      <a16:creationId xmlns:a16="http://schemas.microsoft.com/office/drawing/2014/main" id="{E2DFDBD8-A098-4CDF-B61E-A5599E6B3AEF}"/>
                    </a:ext>
                  </a:extLst>
                </p:cNvPr>
                <p:cNvPicPr/>
                <p:nvPr/>
              </p:nvPicPr>
              <p:blipFill>
                <a:blip r:embed="rId90"/>
                <a:stretch>
                  <a:fillRect/>
                </a:stretch>
              </p:blipFill>
              <p:spPr>
                <a:xfrm>
                  <a:off x="11022332" y="3662520"/>
                  <a:ext cx="1929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8073B48B-29AF-4B0C-8BD3-23135E4E73A7}"/>
                    </a:ext>
                  </a:extLst>
                </p14:cNvPr>
                <p14:cNvContentPartPr/>
                <p14:nvPr/>
              </p14:nvContentPartPr>
              <p14:xfrm>
                <a:off x="11325812" y="3122160"/>
                <a:ext cx="129600" cy="747360"/>
              </p14:xfrm>
            </p:contentPart>
          </mc:Choice>
          <mc:Fallback>
            <p:pic>
              <p:nvPicPr>
                <p:cNvPr id="55" name="Ink 54">
                  <a:extLst>
                    <a:ext uri="{FF2B5EF4-FFF2-40B4-BE49-F238E27FC236}">
                      <a16:creationId xmlns:a16="http://schemas.microsoft.com/office/drawing/2014/main" id="{8073B48B-29AF-4B0C-8BD3-23135E4E73A7}"/>
                    </a:ext>
                  </a:extLst>
                </p:cNvPr>
                <p:cNvPicPr/>
                <p:nvPr/>
              </p:nvPicPr>
              <p:blipFill>
                <a:blip r:embed="rId92"/>
                <a:stretch>
                  <a:fillRect/>
                </a:stretch>
              </p:blipFill>
              <p:spPr>
                <a:xfrm>
                  <a:off x="11317172" y="3113520"/>
                  <a:ext cx="147240" cy="7650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6" name="Ink 55">
                  <a:extLst>
                    <a:ext uri="{FF2B5EF4-FFF2-40B4-BE49-F238E27FC236}">
                      <a16:creationId xmlns:a16="http://schemas.microsoft.com/office/drawing/2014/main" id="{FFF5BA50-EDC4-454F-BCB6-349D298C29BB}"/>
                    </a:ext>
                  </a:extLst>
                </p14:cNvPr>
                <p14:cNvContentPartPr/>
                <p14:nvPr/>
              </p14:nvContentPartPr>
              <p14:xfrm>
                <a:off x="11434892" y="2989680"/>
                <a:ext cx="219600" cy="71280"/>
              </p14:xfrm>
            </p:contentPart>
          </mc:Choice>
          <mc:Fallback>
            <p:pic>
              <p:nvPicPr>
                <p:cNvPr id="56" name="Ink 55">
                  <a:extLst>
                    <a:ext uri="{FF2B5EF4-FFF2-40B4-BE49-F238E27FC236}">
                      <a16:creationId xmlns:a16="http://schemas.microsoft.com/office/drawing/2014/main" id="{FFF5BA50-EDC4-454F-BCB6-349D298C29BB}"/>
                    </a:ext>
                  </a:extLst>
                </p:cNvPr>
                <p:cNvPicPr/>
                <p:nvPr/>
              </p:nvPicPr>
              <p:blipFill>
                <a:blip r:embed="rId94"/>
                <a:stretch>
                  <a:fillRect/>
                </a:stretch>
              </p:blipFill>
              <p:spPr>
                <a:xfrm>
                  <a:off x="11425892" y="2980680"/>
                  <a:ext cx="237240" cy="88920"/>
                </a:xfrm>
                <a:prstGeom prst="rect">
                  <a:avLst/>
                </a:prstGeom>
              </p:spPr>
            </p:pic>
          </mc:Fallback>
        </mc:AlternateContent>
      </p:grpSp>
      <p:grpSp>
        <p:nvGrpSpPr>
          <p:cNvPr id="62" name="Group 61">
            <a:extLst>
              <a:ext uri="{FF2B5EF4-FFF2-40B4-BE49-F238E27FC236}">
                <a16:creationId xmlns:a16="http://schemas.microsoft.com/office/drawing/2014/main" id="{F951A05B-A709-4B5E-B1DD-54F3ACD9EF87}"/>
              </a:ext>
            </a:extLst>
          </p:cNvPr>
          <p:cNvGrpSpPr/>
          <p:nvPr/>
        </p:nvGrpSpPr>
        <p:grpSpPr>
          <a:xfrm>
            <a:off x="2981012" y="2391720"/>
            <a:ext cx="3850560" cy="1673640"/>
            <a:chOff x="2981012" y="2391720"/>
            <a:chExt cx="3850560" cy="1673640"/>
          </a:xfrm>
        </p:grpSpPr>
        <mc:AlternateContent xmlns:mc="http://schemas.openxmlformats.org/markup-compatibility/2006">
          <mc:Choice xmlns:p14="http://schemas.microsoft.com/office/powerpoint/2010/main" Requires="p14">
            <p:contentPart p14:bwMode="auto" r:id="rId95">
              <p14:nvContentPartPr>
                <p14:cNvPr id="58" name="Ink 57">
                  <a:extLst>
                    <a:ext uri="{FF2B5EF4-FFF2-40B4-BE49-F238E27FC236}">
                      <a16:creationId xmlns:a16="http://schemas.microsoft.com/office/drawing/2014/main" id="{7AF55E2F-FD12-4DA2-93DB-AA7B05D10858}"/>
                    </a:ext>
                  </a:extLst>
                </p14:cNvPr>
                <p14:cNvContentPartPr/>
                <p14:nvPr/>
              </p14:nvContentPartPr>
              <p14:xfrm>
                <a:off x="2981012" y="2391720"/>
                <a:ext cx="2616120" cy="1673640"/>
              </p14:xfrm>
            </p:contentPart>
          </mc:Choice>
          <mc:Fallback>
            <p:pic>
              <p:nvPicPr>
                <p:cNvPr id="58" name="Ink 57">
                  <a:extLst>
                    <a:ext uri="{FF2B5EF4-FFF2-40B4-BE49-F238E27FC236}">
                      <a16:creationId xmlns:a16="http://schemas.microsoft.com/office/drawing/2014/main" id="{7AF55E2F-FD12-4DA2-93DB-AA7B05D10858}"/>
                    </a:ext>
                  </a:extLst>
                </p:cNvPr>
                <p:cNvPicPr/>
                <p:nvPr/>
              </p:nvPicPr>
              <p:blipFill>
                <a:blip r:embed="rId96"/>
                <a:stretch>
                  <a:fillRect/>
                </a:stretch>
              </p:blipFill>
              <p:spPr>
                <a:xfrm>
                  <a:off x="2972012" y="2383080"/>
                  <a:ext cx="2633760" cy="16912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9" name="Ink 58">
                  <a:extLst>
                    <a:ext uri="{FF2B5EF4-FFF2-40B4-BE49-F238E27FC236}">
                      <a16:creationId xmlns:a16="http://schemas.microsoft.com/office/drawing/2014/main" id="{E01C61BF-7B0F-465D-AF00-2EDF6C124DF6}"/>
                    </a:ext>
                  </a:extLst>
                </p14:cNvPr>
                <p14:cNvContentPartPr/>
                <p14:nvPr/>
              </p14:nvContentPartPr>
              <p14:xfrm>
                <a:off x="5723132" y="3536880"/>
                <a:ext cx="541440" cy="29880"/>
              </p14:xfrm>
            </p:contentPart>
          </mc:Choice>
          <mc:Fallback>
            <p:pic>
              <p:nvPicPr>
                <p:cNvPr id="59" name="Ink 58">
                  <a:extLst>
                    <a:ext uri="{FF2B5EF4-FFF2-40B4-BE49-F238E27FC236}">
                      <a16:creationId xmlns:a16="http://schemas.microsoft.com/office/drawing/2014/main" id="{E01C61BF-7B0F-465D-AF00-2EDF6C124DF6}"/>
                    </a:ext>
                  </a:extLst>
                </p:cNvPr>
                <p:cNvPicPr/>
                <p:nvPr/>
              </p:nvPicPr>
              <p:blipFill>
                <a:blip r:embed="rId98"/>
                <a:stretch>
                  <a:fillRect/>
                </a:stretch>
              </p:blipFill>
              <p:spPr>
                <a:xfrm>
                  <a:off x="5714492" y="3528240"/>
                  <a:ext cx="5590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1" name="Ink 60">
                  <a:extLst>
                    <a:ext uri="{FF2B5EF4-FFF2-40B4-BE49-F238E27FC236}">
                      <a16:creationId xmlns:a16="http://schemas.microsoft.com/office/drawing/2014/main" id="{09267AAB-0448-470D-B9C3-987CDE0FEA92}"/>
                    </a:ext>
                  </a:extLst>
                </p14:cNvPr>
                <p14:cNvContentPartPr/>
                <p14:nvPr/>
              </p14:nvContentPartPr>
              <p14:xfrm>
                <a:off x="5910692" y="3580800"/>
                <a:ext cx="920880" cy="386280"/>
              </p14:xfrm>
            </p:contentPart>
          </mc:Choice>
          <mc:Fallback>
            <p:pic>
              <p:nvPicPr>
                <p:cNvPr id="61" name="Ink 60">
                  <a:extLst>
                    <a:ext uri="{FF2B5EF4-FFF2-40B4-BE49-F238E27FC236}">
                      <a16:creationId xmlns:a16="http://schemas.microsoft.com/office/drawing/2014/main" id="{09267AAB-0448-470D-B9C3-987CDE0FEA92}"/>
                    </a:ext>
                  </a:extLst>
                </p:cNvPr>
                <p:cNvPicPr/>
                <p:nvPr/>
              </p:nvPicPr>
              <p:blipFill>
                <a:blip r:embed="rId100"/>
                <a:stretch>
                  <a:fillRect/>
                </a:stretch>
              </p:blipFill>
              <p:spPr>
                <a:xfrm>
                  <a:off x="5901692" y="3572160"/>
                  <a:ext cx="938520" cy="403920"/>
                </a:xfrm>
                <a:prstGeom prst="rect">
                  <a:avLst/>
                </a:prstGeom>
              </p:spPr>
            </p:pic>
          </mc:Fallback>
        </mc:AlternateContent>
      </p:grpSp>
      <p:grpSp>
        <p:nvGrpSpPr>
          <p:cNvPr id="73" name="Group 72">
            <a:extLst>
              <a:ext uri="{FF2B5EF4-FFF2-40B4-BE49-F238E27FC236}">
                <a16:creationId xmlns:a16="http://schemas.microsoft.com/office/drawing/2014/main" id="{0C475D9B-7467-4FBE-97AE-E8C807BC35E3}"/>
              </a:ext>
            </a:extLst>
          </p:cNvPr>
          <p:cNvGrpSpPr/>
          <p:nvPr/>
        </p:nvGrpSpPr>
        <p:grpSpPr>
          <a:xfrm>
            <a:off x="1407452" y="4338600"/>
            <a:ext cx="3992400" cy="574200"/>
            <a:chOff x="1407452" y="4338600"/>
            <a:chExt cx="3992400" cy="574200"/>
          </a:xfrm>
        </p:grpSpPr>
        <mc:AlternateContent xmlns:mc="http://schemas.openxmlformats.org/markup-compatibility/2006">
          <mc:Choice xmlns:p14="http://schemas.microsoft.com/office/powerpoint/2010/main" Requires="p14">
            <p:contentPart p14:bwMode="auto" r:id="rId101">
              <p14:nvContentPartPr>
                <p14:cNvPr id="63" name="Ink 62">
                  <a:extLst>
                    <a:ext uri="{FF2B5EF4-FFF2-40B4-BE49-F238E27FC236}">
                      <a16:creationId xmlns:a16="http://schemas.microsoft.com/office/drawing/2014/main" id="{CB985A6F-0F0F-45F0-A9B4-6FE8936516A6}"/>
                    </a:ext>
                  </a:extLst>
                </p14:cNvPr>
                <p14:cNvContentPartPr/>
                <p14:nvPr/>
              </p14:nvContentPartPr>
              <p14:xfrm>
                <a:off x="1673852" y="4471800"/>
                <a:ext cx="158040" cy="361080"/>
              </p14:xfrm>
            </p:contentPart>
          </mc:Choice>
          <mc:Fallback>
            <p:pic>
              <p:nvPicPr>
                <p:cNvPr id="63" name="Ink 62">
                  <a:extLst>
                    <a:ext uri="{FF2B5EF4-FFF2-40B4-BE49-F238E27FC236}">
                      <a16:creationId xmlns:a16="http://schemas.microsoft.com/office/drawing/2014/main" id="{CB985A6F-0F0F-45F0-A9B4-6FE8936516A6}"/>
                    </a:ext>
                  </a:extLst>
                </p:cNvPr>
                <p:cNvPicPr/>
                <p:nvPr/>
              </p:nvPicPr>
              <p:blipFill>
                <a:blip r:embed="rId102"/>
                <a:stretch>
                  <a:fillRect/>
                </a:stretch>
              </p:blipFill>
              <p:spPr>
                <a:xfrm>
                  <a:off x="1665212" y="4463160"/>
                  <a:ext cx="17568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4" name="Ink 63">
                  <a:extLst>
                    <a:ext uri="{FF2B5EF4-FFF2-40B4-BE49-F238E27FC236}">
                      <a16:creationId xmlns:a16="http://schemas.microsoft.com/office/drawing/2014/main" id="{F9604645-971B-467B-A2D6-39E0EAB4CEFE}"/>
                    </a:ext>
                  </a:extLst>
                </p14:cNvPr>
                <p14:cNvContentPartPr/>
                <p14:nvPr/>
              </p14:nvContentPartPr>
              <p14:xfrm>
                <a:off x="1544612" y="4500960"/>
                <a:ext cx="351720" cy="411840"/>
              </p14:xfrm>
            </p:contentPart>
          </mc:Choice>
          <mc:Fallback>
            <p:pic>
              <p:nvPicPr>
                <p:cNvPr id="64" name="Ink 63">
                  <a:extLst>
                    <a:ext uri="{FF2B5EF4-FFF2-40B4-BE49-F238E27FC236}">
                      <a16:creationId xmlns:a16="http://schemas.microsoft.com/office/drawing/2014/main" id="{F9604645-971B-467B-A2D6-39E0EAB4CEFE}"/>
                    </a:ext>
                  </a:extLst>
                </p:cNvPr>
                <p:cNvPicPr/>
                <p:nvPr/>
              </p:nvPicPr>
              <p:blipFill>
                <a:blip r:embed="rId104"/>
                <a:stretch>
                  <a:fillRect/>
                </a:stretch>
              </p:blipFill>
              <p:spPr>
                <a:xfrm>
                  <a:off x="1535612" y="4491960"/>
                  <a:ext cx="36936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5" name="Ink 64">
                  <a:extLst>
                    <a:ext uri="{FF2B5EF4-FFF2-40B4-BE49-F238E27FC236}">
                      <a16:creationId xmlns:a16="http://schemas.microsoft.com/office/drawing/2014/main" id="{E702DFFE-0B65-4E40-B3C5-FC92C8FB0C57}"/>
                    </a:ext>
                  </a:extLst>
                </p14:cNvPr>
                <p14:cNvContentPartPr/>
                <p14:nvPr/>
              </p14:nvContentPartPr>
              <p14:xfrm>
                <a:off x="1407452" y="4338600"/>
                <a:ext cx="503640" cy="27360"/>
              </p14:xfrm>
            </p:contentPart>
          </mc:Choice>
          <mc:Fallback>
            <p:pic>
              <p:nvPicPr>
                <p:cNvPr id="65" name="Ink 64">
                  <a:extLst>
                    <a:ext uri="{FF2B5EF4-FFF2-40B4-BE49-F238E27FC236}">
                      <a16:creationId xmlns:a16="http://schemas.microsoft.com/office/drawing/2014/main" id="{E702DFFE-0B65-4E40-B3C5-FC92C8FB0C57}"/>
                    </a:ext>
                  </a:extLst>
                </p:cNvPr>
                <p:cNvPicPr/>
                <p:nvPr/>
              </p:nvPicPr>
              <p:blipFill>
                <a:blip r:embed="rId106"/>
                <a:stretch>
                  <a:fillRect/>
                </a:stretch>
              </p:blipFill>
              <p:spPr>
                <a:xfrm>
                  <a:off x="1398812" y="4329600"/>
                  <a:ext cx="5212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6" name="Ink 65">
                  <a:extLst>
                    <a:ext uri="{FF2B5EF4-FFF2-40B4-BE49-F238E27FC236}">
                      <a16:creationId xmlns:a16="http://schemas.microsoft.com/office/drawing/2014/main" id="{A5C649BE-CA06-49DA-8614-9A5797921EB2}"/>
                    </a:ext>
                  </a:extLst>
                </p14:cNvPr>
                <p14:cNvContentPartPr/>
                <p14:nvPr/>
              </p14:nvContentPartPr>
              <p14:xfrm>
                <a:off x="2022692" y="4566480"/>
                <a:ext cx="311040" cy="119160"/>
              </p14:xfrm>
            </p:contentPart>
          </mc:Choice>
          <mc:Fallback>
            <p:pic>
              <p:nvPicPr>
                <p:cNvPr id="66" name="Ink 65">
                  <a:extLst>
                    <a:ext uri="{FF2B5EF4-FFF2-40B4-BE49-F238E27FC236}">
                      <a16:creationId xmlns:a16="http://schemas.microsoft.com/office/drawing/2014/main" id="{A5C649BE-CA06-49DA-8614-9A5797921EB2}"/>
                    </a:ext>
                  </a:extLst>
                </p:cNvPr>
                <p:cNvPicPr/>
                <p:nvPr/>
              </p:nvPicPr>
              <p:blipFill>
                <a:blip r:embed="rId108"/>
                <a:stretch>
                  <a:fillRect/>
                </a:stretch>
              </p:blipFill>
              <p:spPr>
                <a:xfrm>
                  <a:off x="2014052" y="4557840"/>
                  <a:ext cx="3286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7" name="Ink 66">
                  <a:extLst>
                    <a:ext uri="{FF2B5EF4-FFF2-40B4-BE49-F238E27FC236}">
                      <a16:creationId xmlns:a16="http://schemas.microsoft.com/office/drawing/2014/main" id="{9D8C1FE5-96A4-465E-9171-52320254EAE0}"/>
                    </a:ext>
                  </a:extLst>
                </p14:cNvPr>
                <p14:cNvContentPartPr/>
                <p14:nvPr/>
              </p14:nvContentPartPr>
              <p14:xfrm>
                <a:off x="2432732" y="4561800"/>
                <a:ext cx="605160" cy="274680"/>
              </p14:xfrm>
            </p:contentPart>
          </mc:Choice>
          <mc:Fallback>
            <p:pic>
              <p:nvPicPr>
                <p:cNvPr id="67" name="Ink 66">
                  <a:extLst>
                    <a:ext uri="{FF2B5EF4-FFF2-40B4-BE49-F238E27FC236}">
                      <a16:creationId xmlns:a16="http://schemas.microsoft.com/office/drawing/2014/main" id="{9D8C1FE5-96A4-465E-9171-52320254EAE0}"/>
                    </a:ext>
                  </a:extLst>
                </p:cNvPr>
                <p:cNvPicPr/>
                <p:nvPr/>
              </p:nvPicPr>
              <p:blipFill>
                <a:blip r:embed="rId110"/>
                <a:stretch>
                  <a:fillRect/>
                </a:stretch>
              </p:blipFill>
              <p:spPr>
                <a:xfrm>
                  <a:off x="2423732" y="4553160"/>
                  <a:ext cx="6228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8" name="Ink 67">
                  <a:extLst>
                    <a:ext uri="{FF2B5EF4-FFF2-40B4-BE49-F238E27FC236}">
                      <a16:creationId xmlns:a16="http://schemas.microsoft.com/office/drawing/2014/main" id="{3FCD55B5-9FCF-44AC-A2D1-0D0FA9570EE3}"/>
                    </a:ext>
                  </a:extLst>
                </p14:cNvPr>
                <p14:cNvContentPartPr/>
                <p14:nvPr/>
              </p14:nvContentPartPr>
              <p14:xfrm>
                <a:off x="3123212" y="4622280"/>
                <a:ext cx="801360" cy="200520"/>
              </p14:xfrm>
            </p:contentPart>
          </mc:Choice>
          <mc:Fallback>
            <p:pic>
              <p:nvPicPr>
                <p:cNvPr id="68" name="Ink 67">
                  <a:extLst>
                    <a:ext uri="{FF2B5EF4-FFF2-40B4-BE49-F238E27FC236}">
                      <a16:creationId xmlns:a16="http://schemas.microsoft.com/office/drawing/2014/main" id="{3FCD55B5-9FCF-44AC-A2D1-0D0FA9570EE3}"/>
                    </a:ext>
                  </a:extLst>
                </p:cNvPr>
                <p:cNvPicPr/>
                <p:nvPr/>
              </p:nvPicPr>
              <p:blipFill>
                <a:blip r:embed="rId112"/>
                <a:stretch>
                  <a:fillRect/>
                </a:stretch>
              </p:blipFill>
              <p:spPr>
                <a:xfrm>
                  <a:off x="3114572" y="4613280"/>
                  <a:ext cx="8190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9" name="Ink 68">
                  <a:extLst>
                    <a:ext uri="{FF2B5EF4-FFF2-40B4-BE49-F238E27FC236}">
                      <a16:creationId xmlns:a16="http://schemas.microsoft.com/office/drawing/2014/main" id="{3D65BFDB-9729-496C-8A03-BEA9E27723C0}"/>
                    </a:ext>
                  </a:extLst>
                </p14:cNvPr>
                <p14:cNvContentPartPr/>
                <p14:nvPr/>
              </p14:nvContentPartPr>
              <p14:xfrm>
                <a:off x="4070012" y="4437600"/>
                <a:ext cx="109080" cy="337680"/>
              </p14:xfrm>
            </p:contentPart>
          </mc:Choice>
          <mc:Fallback>
            <p:pic>
              <p:nvPicPr>
                <p:cNvPr id="69" name="Ink 68">
                  <a:extLst>
                    <a:ext uri="{FF2B5EF4-FFF2-40B4-BE49-F238E27FC236}">
                      <a16:creationId xmlns:a16="http://schemas.microsoft.com/office/drawing/2014/main" id="{3D65BFDB-9729-496C-8A03-BEA9E27723C0}"/>
                    </a:ext>
                  </a:extLst>
                </p:cNvPr>
                <p:cNvPicPr/>
                <p:nvPr/>
              </p:nvPicPr>
              <p:blipFill>
                <a:blip r:embed="rId114"/>
                <a:stretch>
                  <a:fillRect/>
                </a:stretch>
              </p:blipFill>
              <p:spPr>
                <a:xfrm>
                  <a:off x="4061012" y="4428960"/>
                  <a:ext cx="12672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0" name="Ink 69">
                  <a:extLst>
                    <a:ext uri="{FF2B5EF4-FFF2-40B4-BE49-F238E27FC236}">
                      <a16:creationId xmlns:a16="http://schemas.microsoft.com/office/drawing/2014/main" id="{E0D948E4-88FC-4F14-8DEF-15F0349CA931}"/>
                    </a:ext>
                  </a:extLst>
                </p14:cNvPr>
                <p14:cNvContentPartPr/>
                <p14:nvPr/>
              </p14:nvContentPartPr>
              <p14:xfrm>
                <a:off x="4045172" y="4569360"/>
                <a:ext cx="330840" cy="14760"/>
              </p14:xfrm>
            </p:contentPart>
          </mc:Choice>
          <mc:Fallback>
            <p:pic>
              <p:nvPicPr>
                <p:cNvPr id="70" name="Ink 69">
                  <a:extLst>
                    <a:ext uri="{FF2B5EF4-FFF2-40B4-BE49-F238E27FC236}">
                      <a16:creationId xmlns:a16="http://schemas.microsoft.com/office/drawing/2014/main" id="{E0D948E4-88FC-4F14-8DEF-15F0349CA931}"/>
                    </a:ext>
                  </a:extLst>
                </p:cNvPr>
                <p:cNvPicPr/>
                <p:nvPr/>
              </p:nvPicPr>
              <p:blipFill>
                <a:blip r:embed="rId116"/>
                <a:stretch>
                  <a:fillRect/>
                </a:stretch>
              </p:blipFill>
              <p:spPr>
                <a:xfrm>
                  <a:off x="4036172" y="4560360"/>
                  <a:ext cx="3484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1" name="Ink 70">
                  <a:extLst>
                    <a:ext uri="{FF2B5EF4-FFF2-40B4-BE49-F238E27FC236}">
                      <a16:creationId xmlns:a16="http://schemas.microsoft.com/office/drawing/2014/main" id="{662E5F59-5BFC-4561-8B00-BEAC24B38295}"/>
                    </a:ext>
                  </a:extLst>
                </p14:cNvPr>
                <p14:cNvContentPartPr/>
                <p14:nvPr/>
              </p14:nvContentPartPr>
              <p14:xfrm>
                <a:off x="4408412" y="4601760"/>
                <a:ext cx="237240" cy="172440"/>
              </p14:xfrm>
            </p:contentPart>
          </mc:Choice>
          <mc:Fallback>
            <p:pic>
              <p:nvPicPr>
                <p:cNvPr id="71" name="Ink 70">
                  <a:extLst>
                    <a:ext uri="{FF2B5EF4-FFF2-40B4-BE49-F238E27FC236}">
                      <a16:creationId xmlns:a16="http://schemas.microsoft.com/office/drawing/2014/main" id="{662E5F59-5BFC-4561-8B00-BEAC24B38295}"/>
                    </a:ext>
                  </a:extLst>
                </p:cNvPr>
                <p:cNvPicPr/>
                <p:nvPr/>
              </p:nvPicPr>
              <p:blipFill>
                <a:blip r:embed="rId118"/>
                <a:stretch>
                  <a:fillRect/>
                </a:stretch>
              </p:blipFill>
              <p:spPr>
                <a:xfrm>
                  <a:off x="4399412" y="4592760"/>
                  <a:ext cx="2548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2" name="Ink 71">
                  <a:extLst>
                    <a:ext uri="{FF2B5EF4-FFF2-40B4-BE49-F238E27FC236}">
                      <a16:creationId xmlns:a16="http://schemas.microsoft.com/office/drawing/2014/main" id="{A600BCBA-FDCA-4E5C-82FD-EF27C2CA1264}"/>
                    </a:ext>
                  </a:extLst>
                </p14:cNvPr>
                <p14:cNvContentPartPr/>
                <p14:nvPr/>
              </p14:nvContentPartPr>
              <p14:xfrm>
                <a:off x="4630892" y="4649640"/>
                <a:ext cx="768960" cy="122760"/>
              </p14:xfrm>
            </p:contentPart>
          </mc:Choice>
          <mc:Fallback>
            <p:pic>
              <p:nvPicPr>
                <p:cNvPr id="72" name="Ink 71">
                  <a:extLst>
                    <a:ext uri="{FF2B5EF4-FFF2-40B4-BE49-F238E27FC236}">
                      <a16:creationId xmlns:a16="http://schemas.microsoft.com/office/drawing/2014/main" id="{A600BCBA-FDCA-4E5C-82FD-EF27C2CA1264}"/>
                    </a:ext>
                  </a:extLst>
                </p:cNvPr>
                <p:cNvPicPr/>
                <p:nvPr/>
              </p:nvPicPr>
              <p:blipFill>
                <a:blip r:embed="rId120"/>
                <a:stretch>
                  <a:fillRect/>
                </a:stretch>
              </p:blipFill>
              <p:spPr>
                <a:xfrm>
                  <a:off x="4621892" y="4641000"/>
                  <a:ext cx="786600" cy="140400"/>
                </a:xfrm>
                <a:prstGeom prst="rect">
                  <a:avLst/>
                </a:prstGeom>
              </p:spPr>
            </p:pic>
          </mc:Fallback>
        </mc:AlternateContent>
      </p:grpSp>
      <p:grpSp>
        <p:nvGrpSpPr>
          <p:cNvPr id="82" name="Group 81">
            <a:extLst>
              <a:ext uri="{FF2B5EF4-FFF2-40B4-BE49-F238E27FC236}">
                <a16:creationId xmlns:a16="http://schemas.microsoft.com/office/drawing/2014/main" id="{5796E1A4-61D4-4C60-A445-361DC61A483F}"/>
              </a:ext>
            </a:extLst>
          </p:cNvPr>
          <p:cNvGrpSpPr/>
          <p:nvPr/>
        </p:nvGrpSpPr>
        <p:grpSpPr>
          <a:xfrm>
            <a:off x="5931572" y="4409160"/>
            <a:ext cx="1429920" cy="489600"/>
            <a:chOff x="5931572" y="4409160"/>
            <a:chExt cx="1429920" cy="489600"/>
          </a:xfrm>
        </p:grpSpPr>
        <mc:AlternateContent xmlns:mc="http://schemas.openxmlformats.org/markup-compatibility/2006">
          <mc:Choice xmlns:p14="http://schemas.microsoft.com/office/powerpoint/2010/main" Requires="p14">
            <p:contentPart p14:bwMode="auto" r:id="rId121">
              <p14:nvContentPartPr>
                <p14:cNvPr id="74" name="Ink 73">
                  <a:extLst>
                    <a:ext uri="{FF2B5EF4-FFF2-40B4-BE49-F238E27FC236}">
                      <a16:creationId xmlns:a16="http://schemas.microsoft.com/office/drawing/2014/main" id="{694E8F7B-428F-42AF-A03A-BDAB668927EF}"/>
                    </a:ext>
                  </a:extLst>
                </p14:cNvPr>
                <p14:cNvContentPartPr/>
                <p14:nvPr/>
              </p14:nvContentPartPr>
              <p14:xfrm>
                <a:off x="6140012" y="4409160"/>
                <a:ext cx="81720" cy="345960"/>
              </p14:xfrm>
            </p:contentPart>
          </mc:Choice>
          <mc:Fallback>
            <p:pic>
              <p:nvPicPr>
                <p:cNvPr id="74" name="Ink 73">
                  <a:extLst>
                    <a:ext uri="{FF2B5EF4-FFF2-40B4-BE49-F238E27FC236}">
                      <a16:creationId xmlns:a16="http://schemas.microsoft.com/office/drawing/2014/main" id="{694E8F7B-428F-42AF-A03A-BDAB668927EF}"/>
                    </a:ext>
                  </a:extLst>
                </p:cNvPr>
                <p:cNvPicPr/>
                <p:nvPr/>
              </p:nvPicPr>
              <p:blipFill>
                <a:blip r:embed="rId122"/>
                <a:stretch>
                  <a:fillRect/>
                </a:stretch>
              </p:blipFill>
              <p:spPr>
                <a:xfrm>
                  <a:off x="6131012" y="4400160"/>
                  <a:ext cx="9936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5" name="Ink 74">
                  <a:extLst>
                    <a:ext uri="{FF2B5EF4-FFF2-40B4-BE49-F238E27FC236}">
                      <a16:creationId xmlns:a16="http://schemas.microsoft.com/office/drawing/2014/main" id="{5D752CD8-3188-4532-89AD-C8BC70ABC624}"/>
                    </a:ext>
                  </a:extLst>
                </p14:cNvPr>
                <p14:cNvContentPartPr/>
                <p14:nvPr/>
              </p14:nvContentPartPr>
              <p14:xfrm>
                <a:off x="5931572" y="4543800"/>
                <a:ext cx="541440" cy="15480"/>
              </p14:xfrm>
            </p:contentPart>
          </mc:Choice>
          <mc:Fallback>
            <p:pic>
              <p:nvPicPr>
                <p:cNvPr id="75" name="Ink 74">
                  <a:extLst>
                    <a:ext uri="{FF2B5EF4-FFF2-40B4-BE49-F238E27FC236}">
                      <a16:creationId xmlns:a16="http://schemas.microsoft.com/office/drawing/2014/main" id="{5D752CD8-3188-4532-89AD-C8BC70ABC624}"/>
                    </a:ext>
                  </a:extLst>
                </p:cNvPr>
                <p:cNvPicPr/>
                <p:nvPr/>
              </p:nvPicPr>
              <p:blipFill>
                <a:blip r:embed="rId124"/>
                <a:stretch>
                  <a:fillRect/>
                </a:stretch>
              </p:blipFill>
              <p:spPr>
                <a:xfrm>
                  <a:off x="5922572" y="4534800"/>
                  <a:ext cx="5590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6" name="Ink 75">
                  <a:extLst>
                    <a:ext uri="{FF2B5EF4-FFF2-40B4-BE49-F238E27FC236}">
                      <a16:creationId xmlns:a16="http://schemas.microsoft.com/office/drawing/2014/main" id="{78B7666B-AF86-4739-B4DD-7B952B84A3D1}"/>
                    </a:ext>
                  </a:extLst>
                </p14:cNvPr>
                <p14:cNvContentPartPr/>
                <p14:nvPr/>
              </p14:nvContentPartPr>
              <p14:xfrm>
                <a:off x="6003932" y="4857720"/>
                <a:ext cx="387720" cy="41040"/>
              </p14:xfrm>
            </p:contentPart>
          </mc:Choice>
          <mc:Fallback>
            <p:pic>
              <p:nvPicPr>
                <p:cNvPr id="76" name="Ink 75">
                  <a:extLst>
                    <a:ext uri="{FF2B5EF4-FFF2-40B4-BE49-F238E27FC236}">
                      <a16:creationId xmlns:a16="http://schemas.microsoft.com/office/drawing/2014/main" id="{78B7666B-AF86-4739-B4DD-7B952B84A3D1}"/>
                    </a:ext>
                  </a:extLst>
                </p:cNvPr>
                <p:cNvPicPr/>
                <p:nvPr/>
              </p:nvPicPr>
              <p:blipFill>
                <a:blip r:embed="rId126"/>
                <a:stretch>
                  <a:fillRect/>
                </a:stretch>
              </p:blipFill>
              <p:spPr>
                <a:xfrm>
                  <a:off x="5995292" y="4848720"/>
                  <a:ext cx="4053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7" name="Ink 76">
                  <a:extLst>
                    <a:ext uri="{FF2B5EF4-FFF2-40B4-BE49-F238E27FC236}">
                      <a16:creationId xmlns:a16="http://schemas.microsoft.com/office/drawing/2014/main" id="{7B35D5CE-FF93-4027-9565-A719885DDA0C}"/>
                    </a:ext>
                  </a:extLst>
                </p14:cNvPr>
                <p14:cNvContentPartPr/>
                <p14:nvPr/>
              </p14:nvContentPartPr>
              <p14:xfrm>
                <a:off x="6495332" y="4560720"/>
                <a:ext cx="330840" cy="324000"/>
              </p14:xfrm>
            </p:contentPart>
          </mc:Choice>
          <mc:Fallback>
            <p:pic>
              <p:nvPicPr>
                <p:cNvPr id="77" name="Ink 76">
                  <a:extLst>
                    <a:ext uri="{FF2B5EF4-FFF2-40B4-BE49-F238E27FC236}">
                      <a16:creationId xmlns:a16="http://schemas.microsoft.com/office/drawing/2014/main" id="{7B35D5CE-FF93-4027-9565-A719885DDA0C}"/>
                    </a:ext>
                  </a:extLst>
                </p:cNvPr>
                <p:cNvPicPr/>
                <p:nvPr/>
              </p:nvPicPr>
              <p:blipFill>
                <a:blip r:embed="rId128"/>
                <a:stretch>
                  <a:fillRect/>
                </a:stretch>
              </p:blipFill>
              <p:spPr>
                <a:xfrm>
                  <a:off x="6486332" y="4551720"/>
                  <a:ext cx="3484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8" name="Ink 77">
                  <a:extLst>
                    <a:ext uri="{FF2B5EF4-FFF2-40B4-BE49-F238E27FC236}">
                      <a16:creationId xmlns:a16="http://schemas.microsoft.com/office/drawing/2014/main" id="{41166FE7-8509-4843-9A18-8EC493043704}"/>
                    </a:ext>
                  </a:extLst>
                </p14:cNvPr>
                <p14:cNvContentPartPr/>
                <p14:nvPr/>
              </p14:nvContentPartPr>
              <p14:xfrm>
                <a:off x="6843452" y="4628040"/>
                <a:ext cx="175320" cy="257760"/>
              </p14:xfrm>
            </p:contentPart>
          </mc:Choice>
          <mc:Fallback>
            <p:pic>
              <p:nvPicPr>
                <p:cNvPr id="78" name="Ink 77">
                  <a:extLst>
                    <a:ext uri="{FF2B5EF4-FFF2-40B4-BE49-F238E27FC236}">
                      <a16:creationId xmlns:a16="http://schemas.microsoft.com/office/drawing/2014/main" id="{41166FE7-8509-4843-9A18-8EC493043704}"/>
                    </a:ext>
                  </a:extLst>
                </p:cNvPr>
                <p:cNvPicPr/>
                <p:nvPr/>
              </p:nvPicPr>
              <p:blipFill>
                <a:blip r:embed="rId130"/>
                <a:stretch>
                  <a:fillRect/>
                </a:stretch>
              </p:blipFill>
              <p:spPr>
                <a:xfrm>
                  <a:off x="6834812" y="4619040"/>
                  <a:ext cx="1929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9" name="Ink 78">
                  <a:extLst>
                    <a:ext uri="{FF2B5EF4-FFF2-40B4-BE49-F238E27FC236}">
                      <a16:creationId xmlns:a16="http://schemas.microsoft.com/office/drawing/2014/main" id="{6DC620DE-B6C6-4F74-9AED-9181126BADFA}"/>
                    </a:ext>
                  </a:extLst>
                </p14:cNvPr>
                <p14:cNvContentPartPr/>
                <p14:nvPr/>
              </p14:nvContentPartPr>
              <p14:xfrm>
                <a:off x="7100132" y="4642800"/>
                <a:ext cx="261360" cy="235080"/>
              </p14:xfrm>
            </p:contentPart>
          </mc:Choice>
          <mc:Fallback>
            <p:pic>
              <p:nvPicPr>
                <p:cNvPr id="79" name="Ink 78">
                  <a:extLst>
                    <a:ext uri="{FF2B5EF4-FFF2-40B4-BE49-F238E27FC236}">
                      <a16:creationId xmlns:a16="http://schemas.microsoft.com/office/drawing/2014/main" id="{6DC620DE-B6C6-4F74-9AED-9181126BADFA}"/>
                    </a:ext>
                  </a:extLst>
                </p:cNvPr>
                <p:cNvPicPr/>
                <p:nvPr/>
              </p:nvPicPr>
              <p:blipFill>
                <a:blip r:embed="rId132"/>
                <a:stretch>
                  <a:fillRect/>
                </a:stretch>
              </p:blipFill>
              <p:spPr>
                <a:xfrm>
                  <a:off x="7091132" y="4634160"/>
                  <a:ext cx="2790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1" name="Ink 80">
                  <a:extLst>
                    <a:ext uri="{FF2B5EF4-FFF2-40B4-BE49-F238E27FC236}">
                      <a16:creationId xmlns:a16="http://schemas.microsoft.com/office/drawing/2014/main" id="{942946BC-EE86-4C03-BB45-C5159E55D657}"/>
                    </a:ext>
                  </a:extLst>
                </p14:cNvPr>
                <p14:cNvContentPartPr/>
                <p14:nvPr/>
              </p14:nvContentPartPr>
              <p14:xfrm>
                <a:off x="6554372" y="4558920"/>
                <a:ext cx="211680" cy="23040"/>
              </p14:xfrm>
            </p:contentPart>
          </mc:Choice>
          <mc:Fallback>
            <p:pic>
              <p:nvPicPr>
                <p:cNvPr id="81" name="Ink 80">
                  <a:extLst>
                    <a:ext uri="{FF2B5EF4-FFF2-40B4-BE49-F238E27FC236}">
                      <a16:creationId xmlns:a16="http://schemas.microsoft.com/office/drawing/2014/main" id="{942946BC-EE86-4C03-BB45-C5159E55D657}"/>
                    </a:ext>
                  </a:extLst>
                </p:cNvPr>
                <p:cNvPicPr/>
                <p:nvPr/>
              </p:nvPicPr>
              <p:blipFill>
                <a:blip r:embed="rId134"/>
                <a:stretch>
                  <a:fillRect/>
                </a:stretch>
              </p:blipFill>
              <p:spPr>
                <a:xfrm>
                  <a:off x="6545372" y="4549920"/>
                  <a:ext cx="229320" cy="40680"/>
                </a:xfrm>
                <a:prstGeom prst="rect">
                  <a:avLst/>
                </a:prstGeom>
              </p:spPr>
            </p:pic>
          </mc:Fallback>
        </mc:AlternateContent>
      </p:grpSp>
      <p:grpSp>
        <p:nvGrpSpPr>
          <p:cNvPr id="86" name="Group 85">
            <a:extLst>
              <a:ext uri="{FF2B5EF4-FFF2-40B4-BE49-F238E27FC236}">
                <a16:creationId xmlns:a16="http://schemas.microsoft.com/office/drawing/2014/main" id="{17B6ACF9-E9C2-4E62-A665-3BF3AB381117}"/>
              </a:ext>
            </a:extLst>
          </p:cNvPr>
          <p:cNvGrpSpPr/>
          <p:nvPr/>
        </p:nvGrpSpPr>
        <p:grpSpPr>
          <a:xfrm>
            <a:off x="7797452" y="4454880"/>
            <a:ext cx="1977480" cy="852840"/>
            <a:chOff x="7797452" y="4454880"/>
            <a:chExt cx="1977480" cy="852840"/>
          </a:xfrm>
        </p:grpSpPr>
        <mc:AlternateContent xmlns:mc="http://schemas.openxmlformats.org/markup-compatibility/2006">
          <mc:Choice xmlns:p14="http://schemas.microsoft.com/office/powerpoint/2010/main" Requires="p14">
            <p:contentPart p14:bwMode="auto" r:id="rId135">
              <p14:nvContentPartPr>
                <p14:cNvPr id="83" name="Ink 82">
                  <a:extLst>
                    <a:ext uri="{FF2B5EF4-FFF2-40B4-BE49-F238E27FC236}">
                      <a16:creationId xmlns:a16="http://schemas.microsoft.com/office/drawing/2014/main" id="{38358A0B-BCCF-4582-A748-5BF3E7DDAC30}"/>
                    </a:ext>
                  </a:extLst>
                </p14:cNvPr>
                <p14:cNvContentPartPr/>
                <p14:nvPr/>
              </p14:nvContentPartPr>
              <p14:xfrm>
                <a:off x="7797452" y="4689600"/>
                <a:ext cx="460080" cy="271800"/>
              </p14:xfrm>
            </p:contentPart>
          </mc:Choice>
          <mc:Fallback>
            <p:pic>
              <p:nvPicPr>
                <p:cNvPr id="83" name="Ink 82">
                  <a:extLst>
                    <a:ext uri="{FF2B5EF4-FFF2-40B4-BE49-F238E27FC236}">
                      <a16:creationId xmlns:a16="http://schemas.microsoft.com/office/drawing/2014/main" id="{38358A0B-BCCF-4582-A748-5BF3E7DDAC30}"/>
                    </a:ext>
                  </a:extLst>
                </p:cNvPr>
                <p:cNvPicPr/>
                <p:nvPr/>
              </p:nvPicPr>
              <p:blipFill>
                <a:blip r:embed="rId136"/>
                <a:stretch>
                  <a:fillRect/>
                </a:stretch>
              </p:blipFill>
              <p:spPr>
                <a:xfrm>
                  <a:off x="7788812" y="4680600"/>
                  <a:ext cx="4777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4" name="Ink 83">
                  <a:extLst>
                    <a:ext uri="{FF2B5EF4-FFF2-40B4-BE49-F238E27FC236}">
                      <a16:creationId xmlns:a16="http://schemas.microsoft.com/office/drawing/2014/main" id="{F60B3C53-F81B-433F-BBCC-C9EFC1D6CBA3}"/>
                    </a:ext>
                  </a:extLst>
                </p14:cNvPr>
                <p14:cNvContentPartPr/>
                <p14:nvPr/>
              </p14:nvContentPartPr>
              <p14:xfrm>
                <a:off x="8279852" y="4454880"/>
                <a:ext cx="507960" cy="469440"/>
              </p14:xfrm>
            </p:contentPart>
          </mc:Choice>
          <mc:Fallback>
            <p:pic>
              <p:nvPicPr>
                <p:cNvPr id="84" name="Ink 83">
                  <a:extLst>
                    <a:ext uri="{FF2B5EF4-FFF2-40B4-BE49-F238E27FC236}">
                      <a16:creationId xmlns:a16="http://schemas.microsoft.com/office/drawing/2014/main" id="{F60B3C53-F81B-433F-BBCC-C9EFC1D6CBA3}"/>
                    </a:ext>
                  </a:extLst>
                </p:cNvPr>
                <p:cNvPicPr/>
                <p:nvPr/>
              </p:nvPicPr>
              <p:blipFill>
                <a:blip r:embed="rId138"/>
                <a:stretch>
                  <a:fillRect/>
                </a:stretch>
              </p:blipFill>
              <p:spPr>
                <a:xfrm>
                  <a:off x="8270852" y="4445880"/>
                  <a:ext cx="52560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5" name="Ink 84">
                  <a:extLst>
                    <a:ext uri="{FF2B5EF4-FFF2-40B4-BE49-F238E27FC236}">
                      <a16:creationId xmlns:a16="http://schemas.microsoft.com/office/drawing/2014/main" id="{1D6370DC-62F2-4EC0-8380-915E5ED2F866}"/>
                    </a:ext>
                  </a:extLst>
                </p14:cNvPr>
                <p14:cNvContentPartPr/>
                <p14:nvPr/>
              </p14:nvContentPartPr>
              <p14:xfrm>
                <a:off x="8832452" y="4582680"/>
                <a:ext cx="942480" cy="725040"/>
              </p14:xfrm>
            </p:contentPart>
          </mc:Choice>
          <mc:Fallback>
            <p:pic>
              <p:nvPicPr>
                <p:cNvPr id="85" name="Ink 84">
                  <a:extLst>
                    <a:ext uri="{FF2B5EF4-FFF2-40B4-BE49-F238E27FC236}">
                      <a16:creationId xmlns:a16="http://schemas.microsoft.com/office/drawing/2014/main" id="{1D6370DC-62F2-4EC0-8380-915E5ED2F866}"/>
                    </a:ext>
                  </a:extLst>
                </p:cNvPr>
                <p:cNvPicPr/>
                <p:nvPr/>
              </p:nvPicPr>
              <p:blipFill>
                <a:blip r:embed="rId140"/>
                <a:stretch>
                  <a:fillRect/>
                </a:stretch>
              </p:blipFill>
              <p:spPr>
                <a:xfrm>
                  <a:off x="8823812" y="4573680"/>
                  <a:ext cx="960120" cy="742680"/>
                </a:xfrm>
                <a:prstGeom prst="rect">
                  <a:avLst/>
                </a:prstGeom>
              </p:spPr>
            </p:pic>
          </mc:Fallback>
        </mc:AlternateContent>
      </p:grpSp>
      <p:grpSp>
        <p:nvGrpSpPr>
          <p:cNvPr id="92" name="Group 91">
            <a:extLst>
              <a:ext uri="{FF2B5EF4-FFF2-40B4-BE49-F238E27FC236}">
                <a16:creationId xmlns:a16="http://schemas.microsoft.com/office/drawing/2014/main" id="{760AC012-2F93-4D16-97A0-9122883BA628}"/>
              </a:ext>
            </a:extLst>
          </p:cNvPr>
          <p:cNvGrpSpPr/>
          <p:nvPr/>
        </p:nvGrpSpPr>
        <p:grpSpPr>
          <a:xfrm>
            <a:off x="1693292" y="5358840"/>
            <a:ext cx="2209320" cy="427320"/>
            <a:chOff x="1693292" y="5358840"/>
            <a:chExt cx="2209320" cy="427320"/>
          </a:xfrm>
        </p:grpSpPr>
        <mc:AlternateContent xmlns:mc="http://schemas.openxmlformats.org/markup-compatibility/2006">
          <mc:Choice xmlns:p14="http://schemas.microsoft.com/office/powerpoint/2010/main" Requires="p14">
            <p:contentPart p14:bwMode="auto" r:id="rId141">
              <p14:nvContentPartPr>
                <p14:cNvPr id="87" name="Ink 86">
                  <a:extLst>
                    <a:ext uri="{FF2B5EF4-FFF2-40B4-BE49-F238E27FC236}">
                      <a16:creationId xmlns:a16="http://schemas.microsoft.com/office/drawing/2014/main" id="{39BD2227-83CF-4E7B-8B0B-0B3773018B97}"/>
                    </a:ext>
                  </a:extLst>
                </p14:cNvPr>
                <p14:cNvContentPartPr/>
                <p14:nvPr/>
              </p14:nvContentPartPr>
              <p14:xfrm>
                <a:off x="1693292" y="5358840"/>
                <a:ext cx="533520" cy="351720"/>
              </p14:xfrm>
            </p:contentPart>
          </mc:Choice>
          <mc:Fallback>
            <p:pic>
              <p:nvPicPr>
                <p:cNvPr id="87" name="Ink 86">
                  <a:extLst>
                    <a:ext uri="{FF2B5EF4-FFF2-40B4-BE49-F238E27FC236}">
                      <a16:creationId xmlns:a16="http://schemas.microsoft.com/office/drawing/2014/main" id="{39BD2227-83CF-4E7B-8B0B-0B3773018B97}"/>
                    </a:ext>
                  </a:extLst>
                </p:cNvPr>
                <p:cNvPicPr/>
                <p:nvPr/>
              </p:nvPicPr>
              <p:blipFill>
                <a:blip r:embed="rId142"/>
                <a:stretch>
                  <a:fillRect/>
                </a:stretch>
              </p:blipFill>
              <p:spPr>
                <a:xfrm>
                  <a:off x="1684652" y="5349840"/>
                  <a:ext cx="55116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8" name="Ink 87">
                  <a:extLst>
                    <a:ext uri="{FF2B5EF4-FFF2-40B4-BE49-F238E27FC236}">
                      <a16:creationId xmlns:a16="http://schemas.microsoft.com/office/drawing/2014/main" id="{963D0117-90D8-4540-8E69-D642FE628DA4}"/>
                    </a:ext>
                  </a:extLst>
                </p14:cNvPr>
                <p14:cNvContentPartPr/>
                <p14:nvPr/>
              </p14:nvContentPartPr>
              <p14:xfrm>
                <a:off x="2378372" y="5525160"/>
                <a:ext cx="308520" cy="5400"/>
              </p14:xfrm>
            </p:contentPart>
          </mc:Choice>
          <mc:Fallback>
            <p:pic>
              <p:nvPicPr>
                <p:cNvPr id="88" name="Ink 87">
                  <a:extLst>
                    <a:ext uri="{FF2B5EF4-FFF2-40B4-BE49-F238E27FC236}">
                      <a16:creationId xmlns:a16="http://schemas.microsoft.com/office/drawing/2014/main" id="{963D0117-90D8-4540-8E69-D642FE628DA4}"/>
                    </a:ext>
                  </a:extLst>
                </p:cNvPr>
                <p:cNvPicPr/>
                <p:nvPr/>
              </p:nvPicPr>
              <p:blipFill>
                <a:blip r:embed="rId144"/>
                <a:stretch>
                  <a:fillRect/>
                </a:stretch>
              </p:blipFill>
              <p:spPr>
                <a:xfrm>
                  <a:off x="2369372" y="5516160"/>
                  <a:ext cx="3261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9" name="Ink 88">
                  <a:extLst>
                    <a:ext uri="{FF2B5EF4-FFF2-40B4-BE49-F238E27FC236}">
                      <a16:creationId xmlns:a16="http://schemas.microsoft.com/office/drawing/2014/main" id="{EC57DE6E-2701-42E0-B480-2F9661172D75}"/>
                    </a:ext>
                  </a:extLst>
                </p14:cNvPr>
                <p14:cNvContentPartPr/>
                <p14:nvPr/>
              </p14:nvContentPartPr>
              <p14:xfrm>
                <a:off x="2419052" y="5678880"/>
                <a:ext cx="292320" cy="7560"/>
              </p14:xfrm>
            </p:contentPart>
          </mc:Choice>
          <mc:Fallback>
            <p:pic>
              <p:nvPicPr>
                <p:cNvPr id="89" name="Ink 88">
                  <a:extLst>
                    <a:ext uri="{FF2B5EF4-FFF2-40B4-BE49-F238E27FC236}">
                      <a16:creationId xmlns:a16="http://schemas.microsoft.com/office/drawing/2014/main" id="{EC57DE6E-2701-42E0-B480-2F9661172D75}"/>
                    </a:ext>
                  </a:extLst>
                </p:cNvPr>
                <p:cNvPicPr/>
                <p:nvPr/>
              </p:nvPicPr>
              <p:blipFill>
                <a:blip r:embed="rId146"/>
                <a:stretch>
                  <a:fillRect/>
                </a:stretch>
              </p:blipFill>
              <p:spPr>
                <a:xfrm>
                  <a:off x="2410412" y="5670240"/>
                  <a:ext cx="3099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0" name="Ink 89">
                  <a:extLst>
                    <a:ext uri="{FF2B5EF4-FFF2-40B4-BE49-F238E27FC236}">
                      <a16:creationId xmlns:a16="http://schemas.microsoft.com/office/drawing/2014/main" id="{A264E232-B60E-4C0D-B292-AEEC93717DE6}"/>
                    </a:ext>
                  </a:extLst>
                </p14:cNvPr>
                <p14:cNvContentPartPr/>
                <p14:nvPr/>
              </p14:nvContentPartPr>
              <p14:xfrm>
                <a:off x="2933132" y="5395560"/>
                <a:ext cx="354240" cy="371880"/>
              </p14:xfrm>
            </p:contentPart>
          </mc:Choice>
          <mc:Fallback>
            <p:pic>
              <p:nvPicPr>
                <p:cNvPr id="90" name="Ink 89">
                  <a:extLst>
                    <a:ext uri="{FF2B5EF4-FFF2-40B4-BE49-F238E27FC236}">
                      <a16:creationId xmlns:a16="http://schemas.microsoft.com/office/drawing/2014/main" id="{A264E232-B60E-4C0D-B292-AEEC93717DE6}"/>
                    </a:ext>
                  </a:extLst>
                </p:cNvPr>
                <p:cNvPicPr/>
                <p:nvPr/>
              </p:nvPicPr>
              <p:blipFill>
                <a:blip r:embed="rId148"/>
                <a:stretch>
                  <a:fillRect/>
                </a:stretch>
              </p:blipFill>
              <p:spPr>
                <a:xfrm>
                  <a:off x="2924492" y="5386920"/>
                  <a:ext cx="3718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1" name="Ink 90">
                  <a:extLst>
                    <a:ext uri="{FF2B5EF4-FFF2-40B4-BE49-F238E27FC236}">
                      <a16:creationId xmlns:a16="http://schemas.microsoft.com/office/drawing/2014/main" id="{386FB57C-731C-47D6-92E6-0BD982A58966}"/>
                    </a:ext>
                  </a:extLst>
                </p14:cNvPr>
                <p14:cNvContentPartPr/>
                <p14:nvPr/>
              </p14:nvContentPartPr>
              <p14:xfrm>
                <a:off x="3562052" y="5396640"/>
                <a:ext cx="340560" cy="389520"/>
              </p14:xfrm>
            </p:contentPart>
          </mc:Choice>
          <mc:Fallback>
            <p:pic>
              <p:nvPicPr>
                <p:cNvPr id="91" name="Ink 90">
                  <a:extLst>
                    <a:ext uri="{FF2B5EF4-FFF2-40B4-BE49-F238E27FC236}">
                      <a16:creationId xmlns:a16="http://schemas.microsoft.com/office/drawing/2014/main" id="{386FB57C-731C-47D6-92E6-0BD982A58966}"/>
                    </a:ext>
                  </a:extLst>
                </p:cNvPr>
                <p:cNvPicPr/>
                <p:nvPr/>
              </p:nvPicPr>
              <p:blipFill>
                <a:blip r:embed="rId150"/>
                <a:stretch>
                  <a:fillRect/>
                </a:stretch>
              </p:blipFill>
              <p:spPr>
                <a:xfrm>
                  <a:off x="3553412" y="5388000"/>
                  <a:ext cx="358200" cy="407160"/>
                </a:xfrm>
                <a:prstGeom prst="rect">
                  <a:avLst/>
                </a:prstGeom>
              </p:spPr>
            </p:pic>
          </mc:Fallback>
        </mc:AlternateContent>
      </p:grpSp>
    </p:spTree>
    <p:extLst>
      <p:ext uri="{BB962C8B-B14F-4D97-AF65-F5344CB8AC3E}">
        <p14:creationId xmlns:p14="http://schemas.microsoft.com/office/powerpoint/2010/main" val="149444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4E1E8DC4-FCEE-4BED-8649-103BF5FD73FE}"/>
              </a:ext>
            </a:extLst>
          </p:cNvPr>
          <p:cNvGrpSpPr/>
          <p:nvPr/>
        </p:nvGrpSpPr>
        <p:grpSpPr>
          <a:xfrm>
            <a:off x="1252652" y="1926960"/>
            <a:ext cx="4681800" cy="875160"/>
            <a:chOff x="1252652" y="1926960"/>
            <a:chExt cx="4681800" cy="875160"/>
          </a:xfrm>
        </p:grpSpPr>
        <mc:AlternateContent xmlns:mc="http://schemas.openxmlformats.org/markup-compatibility/2006">
          <mc:Choice xmlns:p14="http://schemas.microsoft.com/office/powerpoint/2010/main" Requires="p14">
            <p:contentPart p14:bwMode="auto" r:id="rId2">
              <p14:nvContentPartPr>
                <p14:cNvPr id="35" name="Ink 34">
                  <a:extLst>
                    <a:ext uri="{FF2B5EF4-FFF2-40B4-BE49-F238E27FC236}">
                      <a16:creationId xmlns:a16="http://schemas.microsoft.com/office/drawing/2014/main" id="{D6F67B64-02BC-4C1F-8574-7FEB41FB51F1}"/>
                    </a:ext>
                  </a:extLst>
                </p14:cNvPr>
                <p14:cNvContentPartPr/>
                <p14:nvPr/>
              </p14:nvContentPartPr>
              <p14:xfrm>
                <a:off x="1252652" y="1933800"/>
                <a:ext cx="388800" cy="30960"/>
              </p14:xfrm>
            </p:contentPart>
          </mc:Choice>
          <mc:Fallback>
            <p:pic>
              <p:nvPicPr>
                <p:cNvPr id="35" name="Ink 34">
                  <a:extLst>
                    <a:ext uri="{FF2B5EF4-FFF2-40B4-BE49-F238E27FC236}">
                      <a16:creationId xmlns:a16="http://schemas.microsoft.com/office/drawing/2014/main" id="{D6F67B64-02BC-4C1F-8574-7FEB41FB51F1}"/>
                    </a:ext>
                  </a:extLst>
                </p:cNvPr>
                <p:cNvPicPr/>
                <p:nvPr/>
              </p:nvPicPr>
              <p:blipFill>
                <a:blip r:embed="rId3"/>
                <a:stretch>
                  <a:fillRect/>
                </a:stretch>
              </p:blipFill>
              <p:spPr>
                <a:xfrm>
                  <a:off x="1244012" y="1925160"/>
                  <a:ext cx="4064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07726F42-B997-4C0D-92E9-BB2D531C3E3A}"/>
                    </a:ext>
                  </a:extLst>
                </p14:cNvPr>
                <p14:cNvContentPartPr/>
                <p14:nvPr/>
              </p14:nvContentPartPr>
              <p14:xfrm>
                <a:off x="1363892" y="2082840"/>
                <a:ext cx="201960" cy="375480"/>
              </p14:xfrm>
            </p:contentPart>
          </mc:Choice>
          <mc:Fallback>
            <p:pic>
              <p:nvPicPr>
                <p:cNvPr id="32" name="Ink 31">
                  <a:extLst>
                    <a:ext uri="{FF2B5EF4-FFF2-40B4-BE49-F238E27FC236}">
                      <a16:creationId xmlns:a16="http://schemas.microsoft.com/office/drawing/2014/main" id="{07726F42-B997-4C0D-92E9-BB2D531C3E3A}"/>
                    </a:ext>
                  </a:extLst>
                </p:cNvPr>
                <p:cNvPicPr/>
                <p:nvPr/>
              </p:nvPicPr>
              <p:blipFill>
                <a:blip r:embed="rId5"/>
                <a:stretch>
                  <a:fillRect/>
                </a:stretch>
              </p:blipFill>
              <p:spPr>
                <a:xfrm>
                  <a:off x="1354892" y="2073840"/>
                  <a:ext cx="21960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69472D66-8686-49B5-A683-3959A5B19A82}"/>
                    </a:ext>
                  </a:extLst>
                </p14:cNvPr>
                <p14:cNvContentPartPr/>
                <p14:nvPr/>
              </p14:nvContentPartPr>
              <p14:xfrm>
                <a:off x="1280012" y="2108400"/>
                <a:ext cx="301680" cy="369360"/>
              </p14:xfrm>
            </p:contentPart>
          </mc:Choice>
          <mc:Fallback>
            <p:pic>
              <p:nvPicPr>
                <p:cNvPr id="33" name="Ink 32">
                  <a:extLst>
                    <a:ext uri="{FF2B5EF4-FFF2-40B4-BE49-F238E27FC236}">
                      <a16:creationId xmlns:a16="http://schemas.microsoft.com/office/drawing/2014/main" id="{69472D66-8686-49B5-A683-3959A5B19A82}"/>
                    </a:ext>
                  </a:extLst>
                </p:cNvPr>
                <p:cNvPicPr/>
                <p:nvPr/>
              </p:nvPicPr>
              <p:blipFill>
                <a:blip r:embed="rId7"/>
                <a:stretch>
                  <a:fillRect/>
                </a:stretch>
              </p:blipFill>
              <p:spPr>
                <a:xfrm>
                  <a:off x="1271012" y="2099400"/>
                  <a:ext cx="31932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6" name="Ink 35">
                  <a:extLst>
                    <a:ext uri="{FF2B5EF4-FFF2-40B4-BE49-F238E27FC236}">
                      <a16:creationId xmlns:a16="http://schemas.microsoft.com/office/drawing/2014/main" id="{2C7BE7B1-FE2C-4177-B7FA-176C8786A41E}"/>
                    </a:ext>
                  </a:extLst>
                </p14:cNvPr>
                <p14:cNvContentPartPr/>
                <p14:nvPr/>
              </p14:nvContentPartPr>
              <p14:xfrm>
                <a:off x="1823612" y="2150880"/>
                <a:ext cx="360" cy="360"/>
              </p14:xfrm>
            </p:contentPart>
          </mc:Choice>
          <mc:Fallback>
            <p:pic>
              <p:nvPicPr>
                <p:cNvPr id="36" name="Ink 35">
                  <a:extLst>
                    <a:ext uri="{FF2B5EF4-FFF2-40B4-BE49-F238E27FC236}">
                      <a16:creationId xmlns:a16="http://schemas.microsoft.com/office/drawing/2014/main" id="{2C7BE7B1-FE2C-4177-B7FA-176C8786A41E}"/>
                    </a:ext>
                  </a:extLst>
                </p:cNvPr>
                <p:cNvPicPr/>
                <p:nvPr/>
              </p:nvPicPr>
              <p:blipFill>
                <a:blip r:embed="rId9"/>
                <a:stretch>
                  <a:fillRect/>
                </a:stretch>
              </p:blipFill>
              <p:spPr>
                <a:xfrm>
                  <a:off x="1814612" y="2142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7" name="Ink 36">
                  <a:extLst>
                    <a:ext uri="{FF2B5EF4-FFF2-40B4-BE49-F238E27FC236}">
                      <a16:creationId xmlns:a16="http://schemas.microsoft.com/office/drawing/2014/main" id="{709FEB11-E043-410C-A862-9507B38765C3}"/>
                    </a:ext>
                  </a:extLst>
                </p14:cNvPr>
                <p14:cNvContentPartPr/>
                <p14:nvPr/>
              </p14:nvContentPartPr>
              <p14:xfrm>
                <a:off x="1791932" y="2233680"/>
                <a:ext cx="320040" cy="29880"/>
              </p14:xfrm>
            </p:contentPart>
          </mc:Choice>
          <mc:Fallback>
            <p:pic>
              <p:nvPicPr>
                <p:cNvPr id="37" name="Ink 36">
                  <a:extLst>
                    <a:ext uri="{FF2B5EF4-FFF2-40B4-BE49-F238E27FC236}">
                      <a16:creationId xmlns:a16="http://schemas.microsoft.com/office/drawing/2014/main" id="{709FEB11-E043-410C-A862-9507B38765C3}"/>
                    </a:ext>
                  </a:extLst>
                </p:cNvPr>
                <p:cNvPicPr/>
                <p:nvPr/>
              </p:nvPicPr>
              <p:blipFill>
                <a:blip r:embed="rId11"/>
                <a:stretch>
                  <a:fillRect/>
                </a:stretch>
              </p:blipFill>
              <p:spPr>
                <a:xfrm>
                  <a:off x="1782932" y="2224680"/>
                  <a:ext cx="3376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 name="Ink 38">
                  <a:extLst>
                    <a:ext uri="{FF2B5EF4-FFF2-40B4-BE49-F238E27FC236}">
                      <a16:creationId xmlns:a16="http://schemas.microsoft.com/office/drawing/2014/main" id="{2CD98985-E3FE-4417-B391-7AEBCEFDDD07}"/>
                    </a:ext>
                  </a:extLst>
                </p14:cNvPr>
                <p14:cNvContentPartPr/>
                <p14:nvPr/>
              </p14:nvContentPartPr>
              <p14:xfrm>
                <a:off x="2194412" y="2136120"/>
                <a:ext cx="349560" cy="286920"/>
              </p14:xfrm>
            </p:contentPart>
          </mc:Choice>
          <mc:Fallback>
            <p:pic>
              <p:nvPicPr>
                <p:cNvPr id="39" name="Ink 38">
                  <a:extLst>
                    <a:ext uri="{FF2B5EF4-FFF2-40B4-BE49-F238E27FC236}">
                      <a16:creationId xmlns:a16="http://schemas.microsoft.com/office/drawing/2014/main" id="{2CD98985-E3FE-4417-B391-7AEBCEFDDD07}"/>
                    </a:ext>
                  </a:extLst>
                </p:cNvPr>
                <p:cNvPicPr/>
                <p:nvPr/>
              </p:nvPicPr>
              <p:blipFill>
                <a:blip r:embed="rId13"/>
                <a:stretch>
                  <a:fillRect/>
                </a:stretch>
              </p:blipFill>
              <p:spPr>
                <a:xfrm>
                  <a:off x="2185772" y="2127480"/>
                  <a:ext cx="3672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4" name="Ink 43">
                  <a:extLst>
                    <a:ext uri="{FF2B5EF4-FFF2-40B4-BE49-F238E27FC236}">
                      <a16:creationId xmlns:a16="http://schemas.microsoft.com/office/drawing/2014/main" id="{122D5BCD-3F3A-4462-9602-95B8F61F6269}"/>
                    </a:ext>
                  </a:extLst>
                </p14:cNvPr>
                <p14:cNvContentPartPr/>
                <p14:nvPr/>
              </p14:nvContentPartPr>
              <p14:xfrm>
                <a:off x="4842212" y="1926960"/>
                <a:ext cx="396360" cy="7920"/>
              </p14:xfrm>
            </p:contentPart>
          </mc:Choice>
          <mc:Fallback>
            <p:pic>
              <p:nvPicPr>
                <p:cNvPr id="44" name="Ink 43">
                  <a:extLst>
                    <a:ext uri="{FF2B5EF4-FFF2-40B4-BE49-F238E27FC236}">
                      <a16:creationId xmlns:a16="http://schemas.microsoft.com/office/drawing/2014/main" id="{122D5BCD-3F3A-4462-9602-95B8F61F6269}"/>
                    </a:ext>
                  </a:extLst>
                </p:cNvPr>
                <p:cNvPicPr/>
                <p:nvPr/>
              </p:nvPicPr>
              <p:blipFill>
                <a:blip r:embed="rId15"/>
                <a:stretch>
                  <a:fillRect/>
                </a:stretch>
              </p:blipFill>
              <p:spPr>
                <a:xfrm>
                  <a:off x="4833572" y="1917960"/>
                  <a:ext cx="4140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2" name="Ink 41">
                  <a:extLst>
                    <a:ext uri="{FF2B5EF4-FFF2-40B4-BE49-F238E27FC236}">
                      <a16:creationId xmlns:a16="http://schemas.microsoft.com/office/drawing/2014/main" id="{82A41CD1-6A10-4C94-AEB5-5228D42057EB}"/>
                    </a:ext>
                  </a:extLst>
                </p14:cNvPr>
                <p14:cNvContentPartPr/>
                <p14:nvPr/>
              </p14:nvContentPartPr>
              <p14:xfrm>
                <a:off x="4826372" y="2051160"/>
                <a:ext cx="285840" cy="277560"/>
              </p14:xfrm>
            </p:contentPart>
          </mc:Choice>
          <mc:Fallback>
            <p:pic>
              <p:nvPicPr>
                <p:cNvPr id="42" name="Ink 41">
                  <a:extLst>
                    <a:ext uri="{FF2B5EF4-FFF2-40B4-BE49-F238E27FC236}">
                      <a16:creationId xmlns:a16="http://schemas.microsoft.com/office/drawing/2014/main" id="{82A41CD1-6A10-4C94-AEB5-5228D42057EB}"/>
                    </a:ext>
                  </a:extLst>
                </p:cNvPr>
                <p:cNvPicPr/>
                <p:nvPr/>
              </p:nvPicPr>
              <p:blipFill>
                <a:blip r:embed="rId17"/>
                <a:stretch>
                  <a:fillRect/>
                </a:stretch>
              </p:blipFill>
              <p:spPr>
                <a:xfrm>
                  <a:off x="4817732" y="2042520"/>
                  <a:ext cx="3034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3" name="Ink 42">
                  <a:extLst>
                    <a:ext uri="{FF2B5EF4-FFF2-40B4-BE49-F238E27FC236}">
                      <a16:creationId xmlns:a16="http://schemas.microsoft.com/office/drawing/2014/main" id="{10BE0799-D25D-4C86-A7AB-375F9C0FB18F}"/>
                    </a:ext>
                  </a:extLst>
                </p14:cNvPr>
                <p14:cNvContentPartPr/>
                <p14:nvPr/>
              </p14:nvContentPartPr>
              <p14:xfrm>
                <a:off x="4903412" y="2046120"/>
                <a:ext cx="231480" cy="317160"/>
              </p14:xfrm>
            </p:contentPart>
          </mc:Choice>
          <mc:Fallback>
            <p:pic>
              <p:nvPicPr>
                <p:cNvPr id="43" name="Ink 42">
                  <a:extLst>
                    <a:ext uri="{FF2B5EF4-FFF2-40B4-BE49-F238E27FC236}">
                      <a16:creationId xmlns:a16="http://schemas.microsoft.com/office/drawing/2014/main" id="{10BE0799-D25D-4C86-A7AB-375F9C0FB18F}"/>
                    </a:ext>
                  </a:extLst>
                </p:cNvPr>
                <p:cNvPicPr/>
                <p:nvPr/>
              </p:nvPicPr>
              <p:blipFill>
                <a:blip r:embed="rId19"/>
                <a:stretch>
                  <a:fillRect/>
                </a:stretch>
              </p:blipFill>
              <p:spPr>
                <a:xfrm>
                  <a:off x="4894412" y="2037120"/>
                  <a:ext cx="24912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5" name="Ink 44">
                  <a:extLst>
                    <a:ext uri="{FF2B5EF4-FFF2-40B4-BE49-F238E27FC236}">
                      <a16:creationId xmlns:a16="http://schemas.microsoft.com/office/drawing/2014/main" id="{2AB8A90E-F093-4F5B-95EC-F6957B4F746F}"/>
                    </a:ext>
                  </a:extLst>
                </p14:cNvPr>
                <p14:cNvContentPartPr/>
                <p14:nvPr/>
              </p14:nvContentPartPr>
              <p14:xfrm>
                <a:off x="5265572" y="2167440"/>
                <a:ext cx="234000" cy="21600"/>
              </p14:xfrm>
            </p:contentPart>
          </mc:Choice>
          <mc:Fallback>
            <p:pic>
              <p:nvPicPr>
                <p:cNvPr id="45" name="Ink 44">
                  <a:extLst>
                    <a:ext uri="{FF2B5EF4-FFF2-40B4-BE49-F238E27FC236}">
                      <a16:creationId xmlns:a16="http://schemas.microsoft.com/office/drawing/2014/main" id="{2AB8A90E-F093-4F5B-95EC-F6957B4F746F}"/>
                    </a:ext>
                  </a:extLst>
                </p:cNvPr>
                <p:cNvPicPr/>
                <p:nvPr/>
              </p:nvPicPr>
              <p:blipFill>
                <a:blip r:embed="rId21"/>
                <a:stretch>
                  <a:fillRect/>
                </a:stretch>
              </p:blipFill>
              <p:spPr>
                <a:xfrm>
                  <a:off x="5256932" y="2158440"/>
                  <a:ext cx="2516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7" name="Ink 46">
                  <a:extLst>
                    <a:ext uri="{FF2B5EF4-FFF2-40B4-BE49-F238E27FC236}">
                      <a16:creationId xmlns:a16="http://schemas.microsoft.com/office/drawing/2014/main" id="{03F53641-CDEA-41FD-AD5F-CEFA109FAD5B}"/>
                    </a:ext>
                  </a:extLst>
                </p14:cNvPr>
                <p14:cNvContentPartPr/>
                <p14:nvPr/>
              </p14:nvContentPartPr>
              <p14:xfrm>
                <a:off x="5376812" y="2001120"/>
                <a:ext cx="72720" cy="259200"/>
              </p14:xfrm>
            </p:contentPart>
          </mc:Choice>
          <mc:Fallback>
            <p:pic>
              <p:nvPicPr>
                <p:cNvPr id="47" name="Ink 46">
                  <a:extLst>
                    <a:ext uri="{FF2B5EF4-FFF2-40B4-BE49-F238E27FC236}">
                      <a16:creationId xmlns:a16="http://schemas.microsoft.com/office/drawing/2014/main" id="{03F53641-CDEA-41FD-AD5F-CEFA109FAD5B}"/>
                    </a:ext>
                  </a:extLst>
                </p:cNvPr>
                <p:cNvPicPr/>
                <p:nvPr/>
              </p:nvPicPr>
              <p:blipFill>
                <a:blip r:embed="rId23"/>
                <a:stretch>
                  <a:fillRect/>
                </a:stretch>
              </p:blipFill>
              <p:spPr>
                <a:xfrm>
                  <a:off x="5367812" y="1992480"/>
                  <a:ext cx="90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8" name="Ink 47">
                  <a:extLst>
                    <a:ext uri="{FF2B5EF4-FFF2-40B4-BE49-F238E27FC236}">
                      <a16:creationId xmlns:a16="http://schemas.microsoft.com/office/drawing/2014/main" id="{FAD4A34D-673B-4AA1-8F3E-AF06307F4067}"/>
                    </a:ext>
                  </a:extLst>
                </p14:cNvPr>
                <p14:cNvContentPartPr/>
                <p14:nvPr/>
              </p14:nvContentPartPr>
              <p14:xfrm>
                <a:off x="5555732" y="2040720"/>
                <a:ext cx="378720" cy="234000"/>
              </p14:xfrm>
            </p:contentPart>
          </mc:Choice>
          <mc:Fallback>
            <p:pic>
              <p:nvPicPr>
                <p:cNvPr id="48" name="Ink 47">
                  <a:extLst>
                    <a:ext uri="{FF2B5EF4-FFF2-40B4-BE49-F238E27FC236}">
                      <a16:creationId xmlns:a16="http://schemas.microsoft.com/office/drawing/2014/main" id="{FAD4A34D-673B-4AA1-8F3E-AF06307F4067}"/>
                    </a:ext>
                  </a:extLst>
                </p:cNvPr>
                <p:cNvPicPr/>
                <p:nvPr/>
              </p:nvPicPr>
              <p:blipFill>
                <a:blip r:embed="rId25"/>
                <a:stretch>
                  <a:fillRect/>
                </a:stretch>
              </p:blipFill>
              <p:spPr>
                <a:xfrm>
                  <a:off x="5546732" y="2031720"/>
                  <a:ext cx="3963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1" name="Ink 50">
                  <a:extLst>
                    <a:ext uri="{FF2B5EF4-FFF2-40B4-BE49-F238E27FC236}">
                      <a16:creationId xmlns:a16="http://schemas.microsoft.com/office/drawing/2014/main" id="{A279A7AB-6F5E-4916-AD62-26A7C89BDB03}"/>
                    </a:ext>
                  </a:extLst>
                </p14:cNvPr>
                <p14:cNvContentPartPr/>
                <p14:nvPr/>
              </p14:nvContentPartPr>
              <p14:xfrm>
                <a:off x="2020532" y="2460840"/>
                <a:ext cx="3506040" cy="341280"/>
              </p14:xfrm>
            </p:contentPart>
          </mc:Choice>
          <mc:Fallback>
            <p:pic>
              <p:nvPicPr>
                <p:cNvPr id="51" name="Ink 50">
                  <a:extLst>
                    <a:ext uri="{FF2B5EF4-FFF2-40B4-BE49-F238E27FC236}">
                      <a16:creationId xmlns:a16="http://schemas.microsoft.com/office/drawing/2014/main" id="{A279A7AB-6F5E-4916-AD62-26A7C89BDB03}"/>
                    </a:ext>
                  </a:extLst>
                </p:cNvPr>
                <p:cNvPicPr/>
                <p:nvPr/>
              </p:nvPicPr>
              <p:blipFill>
                <a:blip r:embed="rId27"/>
                <a:stretch>
                  <a:fillRect/>
                </a:stretch>
              </p:blipFill>
              <p:spPr>
                <a:xfrm>
                  <a:off x="2011532" y="2451840"/>
                  <a:ext cx="35236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2" name="Ink 51">
                  <a:extLst>
                    <a:ext uri="{FF2B5EF4-FFF2-40B4-BE49-F238E27FC236}">
                      <a16:creationId xmlns:a16="http://schemas.microsoft.com/office/drawing/2014/main" id="{CADBB6AF-6F76-4F9F-9BD7-94E2E577CB55}"/>
                    </a:ext>
                  </a:extLst>
                </p14:cNvPr>
                <p14:cNvContentPartPr/>
                <p14:nvPr/>
              </p14:nvContentPartPr>
              <p14:xfrm>
                <a:off x="3363332" y="2399640"/>
                <a:ext cx="555120" cy="280440"/>
              </p14:xfrm>
            </p:contentPart>
          </mc:Choice>
          <mc:Fallback>
            <p:pic>
              <p:nvPicPr>
                <p:cNvPr id="52" name="Ink 51">
                  <a:extLst>
                    <a:ext uri="{FF2B5EF4-FFF2-40B4-BE49-F238E27FC236}">
                      <a16:creationId xmlns:a16="http://schemas.microsoft.com/office/drawing/2014/main" id="{CADBB6AF-6F76-4F9F-9BD7-94E2E577CB55}"/>
                    </a:ext>
                  </a:extLst>
                </p:cNvPr>
                <p:cNvPicPr/>
                <p:nvPr/>
              </p:nvPicPr>
              <p:blipFill>
                <a:blip r:embed="rId29"/>
                <a:stretch>
                  <a:fillRect/>
                </a:stretch>
              </p:blipFill>
              <p:spPr>
                <a:xfrm>
                  <a:off x="3354692" y="2391000"/>
                  <a:ext cx="572760" cy="298080"/>
                </a:xfrm>
                <a:prstGeom prst="rect">
                  <a:avLst/>
                </a:prstGeom>
              </p:spPr>
            </p:pic>
          </mc:Fallback>
        </mc:AlternateContent>
      </p:grpSp>
      <p:grpSp>
        <p:nvGrpSpPr>
          <p:cNvPr id="55" name="Group 54">
            <a:extLst>
              <a:ext uri="{FF2B5EF4-FFF2-40B4-BE49-F238E27FC236}">
                <a16:creationId xmlns:a16="http://schemas.microsoft.com/office/drawing/2014/main" id="{E73ECFEF-C633-45ED-AFC7-8C64E90B7625}"/>
              </a:ext>
            </a:extLst>
          </p:cNvPr>
          <p:cNvGrpSpPr/>
          <p:nvPr/>
        </p:nvGrpSpPr>
        <p:grpSpPr>
          <a:xfrm>
            <a:off x="398372" y="159720"/>
            <a:ext cx="4499640" cy="1469880"/>
            <a:chOff x="398372" y="159720"/>
            <a:chExt cx="4499640" cy="1469880"/>
          </a:xfrm>
        </p:grpSpPr>
        <mc:AlternateContent xmlns:mc="http://schemas.openxmlformats.org/markup-compatibility/2006">
          <mc:Choice xmlns:p14="http://schemas.microsoft.com/office/powerpoint/2010/main" Requires="p14">
            <p:contentPart p14:bwMode="auto" r:id="rId30">
              <p14:nvContentPartPr>
                <p14:cNvPr id="2" name="Ink 1">
                  <a:extLst>
                    <a:ext uri="{FF2B5EF4-FFF2-40B4-BE49-F238E27FC236}">
                      <a16:creationId xmlns:a16="http://schemas.microsoft.com/office/drawing/2014/main" id="{6BEF05CF-419E-48EC-AECA-035052261579}"/>
                    </a:ext>
                  </a:extLst>
                </p14:cNvPr>
                <p14:cNvContentPartPr/>
                <p14:nvPr/>
              </p14:nvContentPartPr>
              <p14:xfrm>
                <a:off x="439772" y="549960"/>
                <a:ext cx="306000" cy="398880"/>
              </p14:xfrm>
            </p:contentPart>
          </mc:Choice>
          <mc:Fallback>
            <p:pic>
              <p:nvPicPr>
                <p:cNvPr id="2" name="Ink 1">
                  <a:extLst>
                    <a:ext uri="{FF2B5EF4-FFF2-40B4-BE49-F238E27FC236}">
                      <a16:creationId xmlns:a16="http://schemas.microsoft.com/office/drawing/2014/main" id="{6BEF05CF-419E-48EC-AECA-035052261579}"/>
                    </a:ext>
                  </a:extLst>
                </p:cNvPr>
                <p:cNvPicPr/>
                <p:nvPr/>
              </p:nvPicPr>
              <p:blipFill>
                <a:blip r:embed="rId31"/>
                <a:stretch>
                  <a:fillRect/>
                </a:stretch>
              </p:blipFill>
              <p:spPr>
                <a:xfrm>
                  <a:off x="431132" y="541320"/>
                  <a:ext cx="32364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 name="Ink 2">
                  <a:extLst>
                    <a:ext uri="{FF2B5EF4-FFF2-40B4-BE49-F238E27FC236}">
                      <a16:creationId xmlns:a16="http://schemas.microsoft.com/office/drawing/2014/main" id="{F058DE4D-3C9A-4D9E-86D1-5AA955325E8B}"/>
                    </a:ext>
                  </a:extLst>
                </p14:cNvPr>
                <p14:cNvContentPartPr/>
                <p14:nvPr/>
              </p14:nvContentPartPr>
              <p14:xfrm>
                <a:off x="856652" y="633840"/>
                <a:ext cx="146520" cy="148680"/>
              </p14:xfrm>
            </p:contentPart>
          </mc:Choice>
          <mc:Fallback>
            <p:pic>
              <p:nvPicPr>
                <p:cNvPr id="3" name="Ink 2">
                  <a:extLst>
                    <a:ext uri="{FF2B5EF4-FFF2-40B4-BE49-F238E27FC236}">
                      <a16:creationId xmlns:a16="http://schemas.microsoft.com/office/drawing/2014/main" id="{F058DE4D-3C9A-4D9E-86D1-5AA955325E8B}"/>
                    </a:ext>
                  </a:extLst>
                </p:cNvPr>
                <p:cNvPicPr/>
                <p:nvPr/>
              </p:nvPicPr>
              <p:blipFill>
                <a:blip r:embed="rId33"/>
                <a:stretch>
                  <a:fillRect/>
                </a:stretch>
              </p:blipFill>
              <p:spPr>
                <a:xfrm>
                  <a:off x="847652" y="624840"/>
                  <a:ext cx="1641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 name="Ink 4">
                  <a:extLst>
                    <a:ext uri="{FF2B5EF4-FFF2-40B4-BE49-F238E27FC236}">
                      <a16:creationId xmlns:a16="http://schemas.microsoft.com/office/drawing/2014/main" id="{36C1B8B0-43B0-4C1F-AADD-32AE4739C403}"/>
                    </a:ext>
                  </a:extLst>
                </p14:cNvPr>
                <p14:cNvContentPartPr/>
                <p14:nvPr/>
              </p14:nvContentPartPr>
              <p14:xfrm>
                <a:off x="1325372" y="432960"/>
                <a:ext cx="32040" cy="209160"/>
              </p14:xfrm>
            </p:contentPart>
          </mc:Choice>
          <mc:Fallback>
            <p:pic>
              <p:nvPicPr>
                <p:cNvPr id="5" name="Ink 4">
                  <a:extLst>
                    <a:ext uri="{FF2B5EF4-FFF2-40B4-BE49-F238E27FC236}">
                      <a16:creationId xmlns:a16="http://schemas.microsoft.com/office/drawing/2014/main" id="{36C1B8B0-43B0-4C1F-AADD-32AE4739C403}"/>
                    </a:ext>
                  </a:extLst>
                </p:cNvPr>
                <p:cNvPicPr/>
                <p:nvPr/>
              </p:nvPicPr>
              <p:blipFill>
                <a:blip r:embed="rId35"/>
                <a:stretch>
                  <a:fillRect/>
                </a:stretch>
              </p:blipFill>
              <p:spPr>
                <a:xfrm>
                  <a:off x="1316372" y="423960"/>
                  <a:ext cx="496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 name="Ink 5">
                  <a:extLst>
                    <a:ext uri="{FF2B5EF4-FFF2-40B4-BE49-F238E27FC236}">
                      <a16:creationId xmlns:a16="http://schemas.microsoft.com/office/drawing/2014/main" id="{CE7613CB-E742-41A7-9E3D-6940D1E814C9}"/>
                    </a:ext>
                  </a:extLst>
                </p14:cNvPr>
                <p14:cNvContentPartPr/>
                <p14:nvPr/>
              </p14:nvContentPartPr>
              <p14:xfrm>
                <a:off x="1162292" y="532680"/>
                <a:ext cx="300600" cy="14760"/>
              </p14:xfrm>
            </p:contentPart>
          </mc:Choice>
          <mc:Fallback>
            <p:pic>
              <p:nvPicPr>
                <p:cNvPr id="6" name="Ink 5">
                  <a:extLst>
                    <a:ext uri="{FF2B5EF4-FFF2-40B4-BE49-F238E27FC236}">
                      <a16:creationId xmlns:a16="http://schemas.microsoft.com/office/drawing/2014/main" id="{CE7613CB-E742-41A7-9E3D-6940D1E814C9}"/>
                    </a:ext>
                  </a:extLst>
                </p:cNvPr>
                <p:cNvPicPr/>
                <p:nvPr/>
              </p:nvPicPr>
              <p:blipFill>
                <a:blip r:embed="rId37"/>
                <a:stretch>
                  <a:fillRect/>
                </a:stretch>
              </p:blipFill>
              <p:spPr>
                <a:xfrm>
                  <a:off x="1153292" y="523680"/>
                  <a:ext cx="3182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 name="Ink 6">
                  <a:extLst>
                    <a:ext uri="{FF2B5EF4-FFF2-40B4-BE49-F238E27FC236}">
                      <a16:creationId xmlns:a16="http://schemas.microsoft.com/office/drawing/2014/main" id="{F2A4903E-9FBC-42B8-A1F7-4E0E4435B2FC}"/>
                    </a:ext>
                  </a:extLst>
                </p14:cNvPr>
                <p14:cNvContentPartPr/>
                <p14:nvPr/>
              </p14:nvContentPartPr>
              <p14:xfrm>
                <a:off x="1209812" y="775320"/>
                <a:ext cx="243000" cy="6840"/>
              </p14:xfrm>
            </p:contentPart>
          </mc:Choice>
          <mc:Fallback>
            <p:pic>
              <p:nvPicPr>
                <p:cNvPr id="7" name="Ink 6">
                  <a:extLst>
                    <a:ext uri="{FF2B5EF4-FFF2-40B4-BE49-F238E27FC236}">
                      <a16:creationId xmlns:a16="http://schemas.microsoft.com/office/drawing/2014/main" id="{F2A4903E-9FBC-42B8-A1F7-4E0E4435B2FC}"/>
                    </a:ext>
                  </a:extLst>
                </p:cNvPr>
                <p:cNvPicPr/>
                <p:nvPr/>
              </p:nvPicPr>
              <p:blipFill>
                <a:blip r:embed="rId39"/>
                <a:stretch>
                  <a:fillRect/>
                </a:stretch>
              </p:blipFill>
              <p:spPr>
                <a:xfrm>
                  <a:off x="1200812" y="766320"/>
                  <a:ext cx="2606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 name="Ink 7">
                  <a:extLst>
                    <a:ext uri="{FF2B5EF4-FFF2-40B4-BE49-F238E27FC236}">
                      <a16:creationId xmlns:a16="http://schemas.microsoft.com/office/drawing/2014/main" id="{8C1CCD27-32A3-4726-9AE1-494B3AD3ECD6}"/>
                    </a:ext>
                  </a:extLst>
                </p14:cNvPr>
                <p14:cNvContentPartPr/>
                <p14:nvPr/>
              </p14:nvContentPartPr>
              <p14:xfrm>
                <a:off x="1524092" y="545280"/>
                <a:ext cx="315720" cy="272160"/>
              </p14:xfrm>
            </p:contentPart>
          </mc:Choice>
          <mc:Fallback>
            <p:pic>
              <p:nvPicPr>
                <p:cNvPr id="8" name="Ink 7">
                  <a:extLst>
                    <a:ext uri="{FF2B5EF4-FFF2-40B4-BE49-F238E27FC236}">
                      <a16:creationId xmlns:a16="http://schemas.microsoft.com/office/drawing/2014/main" id="{8C1CCD27-32A3-4726-9AE1-494B3AD3ECD6}"/>
                    </a:ext>
                  </a:extLst>
                </p:cNvPr>
                <p:cNvPicPr/>
                <p:nvPr/>
              </p:nvPicPr>
              <p:blipFill>
                <a:blip r:embed="rId41"/>
                <a:stretch>
                  <a:fillRect/>
                </a:stretch>
              </p:blipFill>
              <p:spPr>
                <a:xfrm>
                  <a:off x="1515452" y="536640"/>
                  <a:ext cx="3333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 name="Ink 10">
                  <a:extLst>
                    <a:ext uri="{FF2B5EF4-FFF2-40B4-BE49-F238E27FC236}">
                      <a16:creationId xmlns:a16="http://schemas.microsoft.com/office/drawing/2014/main" id="{3CC41E3E-DEF9-4365-8D9A-75E5953B4B6E}"/>
                    </a:ext>
                  </a:extLst>
                </p14:cNvPr>
                <p14:cNvContentPartPr/>
                <p14:nvPr/>
              </p14:nvContentPartPr>
              <p14:xfrm>
                <a:off x="560012" y="159720"/>
                <a:ext cx="119160" cy="172800"/>
              </p14:xfrm>
            </p:contentPart>
          </mc:Choice>
          <mc:Fallback>
            <p:pic>
              <p:nvPicPr>
                <p:cNvPr id="11" name="Ink 10">
                  <a:extLst>
                    <a:ext uri="{FF2B5EF4-FFF2-40B4-BE49-F238E27FC236}">
                      <a16:creationId xmlns:a16="http://schemas.microsoft.com/office/drawing/2014/main" id="{3CC41E3E-DEF9-4365-8D9A-75E5953B4B6E}"/>
                    </a:ext>
                  </a:extLst>
                </p:cNvPr>
                <p:cNvPicPr/>
                <p:nvPr/>
              </p:nvPicPr>
              <p:blipFill>
                <a:blip r:embed="rId43"/>
                <a:stretch>
                  <a:fillRect/>
                </a:stretch>
              </p:blipFill>
              <p:spPr>
                <a:xfrm>
                  <a:off x="551372" y="150720"/>
                  <a:ext cx="1368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Ink 11">
                  <a:extLst>
                    <a:ext uri="{FF2B5EF4-FFF2-40B4-BE49-F238E27FC236}">
                      <a16:creationId xmlns:a16="http://schemas.microsoft.com/office/drawing/2014/main" id="{386098BE-CB7A-4F9C-8D2C-4EFF75D8EE16}"/>
                    </a:ext>
                  </a:extLst>
                </p14:cNvPr>
                <p14:cNvContentPartPr/>
                <p14:nvPr/>
              </p14:nvContentPartPr>
              <p14:xfrm>
                <a:off x="732092" y="458520"/>
                <a:ext cx="106920" cy="5400"/>
              </p14:xfrm>
            </p:contentPart>
          </mc:Choice>
          <mc:Fallback>
            <p:pic>
              <p:nvPicPr>
                <p:cNvPr id="12" name="Ink 11">
                  <a:extLst>
                    <a:ext uri="{FF2B5EF4-FFF2-40B4-BE49-F238E27FC236}">
                      <a16:creationId xmlns:a16="http://schemas.microsoft.com/office/drawing/2014/main" id="{386098BE-CB7A-4F9C-8D2C-4EFF75D8EE16}"/>
                    </a:ext>
                  </a:extLst>
                </p:cNvPr>
                <p:cNvPicPr/>
                <p:nvPr/>
              </p:nvPicPr>
              <p:blipFill>
                <a:blip r:embed="rId45"/>
                <a:stretch>
                  <a:fillRect/>
                </a:stretch>
              </p:blipFill>
              <p:spPr>
                <a:xfrm>
                  <a:off x="723092" y="449520"/>
                  <a:ext cx="1245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Ink 12">
                  <a:extLst>
                    <a:ext uri="{FF2B5EF4-FFF2-40B4-BE49-F238E27FC236}">
                      <a16:creationId xmlns:a16="http://schemas.microsoft.com/office/drawing/2014/main" id="{D9ACC982-98F1-4222-B494-E10EDEAE3D21}"/>
                    </a:ext>
                  </a:extLst>
                </p14:cNvPr>
                <p14:cNvContentPartPr/>
                <p14:nvPr/>
              </p14:nvContentPartPr>
              <p14:xfrm>
                <a:off x="714092" y="410280"/>
                <a:ext cx="97560" cy="49680"/>
              </p14:xfrm>
            </p:contentPart>
          </mc:Choice>
          <mc:Fallback>
            <p:pic>
              <p:nvPicPr>
                <p:cNvPr id="13" name="Ink 12">
                  <a:extLst>
                    <a:ext uri="{FF2B5EF4-FFF2-40B4-BE49-F238E27FC236}">
                      <a16:creationId xmlns:a16="http://schemas.microsoft.com/office/drawing/2014/main" id="{D9ACC982-98F1-4222-B494-E10EDEAE3D21}"/>
                    </a:ext>
                  </a:extLst>
                </p:cNvPr>
                <p:cNvPicPr/>
                <p:nvPr/>
              </p:nvPicPr>
              <p:blipFill>
                <a:blip r:embed="rId47"/>
                <a:stretch>
                  <a:fillRect/>
                </a:stretch>
              </p:blipFill>
              <p:spPr>
                <a:xfrm>
                  <a:off x="705452" y="401280"/>
                  <a:ext cx="1152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 name="Ink 14">
                  <a:extLst>
                    <a:ext uri="{FF2B5EF4-FFF2-40B4-BE49-F238E27FC236}">
                      <a16:creationId xmlns:a16="http://schemas.microsoft.com/office/drawing/2014/main" id="{3C8AE50C-E614-47C9-A977-C091AA684B42}"/>
                    </a:ext>
                  </a:extLst>
                </p14:cNvPr>
                <p14:cNvContentPartPr/>
                <p14:nvPr/>
              </p14:nvContentPartPr>
              <p14:xfrm>
                <a:off x="398372" y="1203360"/>
                <a:ext cx="584640" cy="269280"/>
              </p14:xfrm>
            </p:contentPart>
          </mc:Choice>
          <mc:Fallback>
            <p:pic>
              <p:nvPicPr>
                <p:cNvPr id="15" name="Ink 14">
                  <a:extLst>
                    <a:ext uri="{FF2B5EF4-FFF2-40B4-BE49-F238E27FC236}">
                      <a16:creationId xmlns:a16="http://schemas.microsoft.com/office/drawing/2014/main" id="{3C8AE50C-E614-47C9-A977-C091AA684B42}"/>
                    </a:ext>
                  </a:extLst>
                </p:cNvPr>
                <p:cNvPicPr/>
                <p:nvPr/>
              </p:nvPicPr>
              <p:blipFill>
                <a:blip r:embed="rId49"/>
                <a:stretch>
                  <a:fillRect/>
                </a:stretch>
              </p:blipFill>
              <p:spPr>
                <a:xfrm>
                  <a:off x="389732" y="1194360"/>
                  <a:ext cx="6022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6" name="Ink 15">
                  <a:extLst>
                    <a:ext uri="{FF2B5EF4-FFF2-40B4-BE49-F238E27FC236}">
                      <a16:creationId xmlns:a16="http://schemas.microsoft.com/office/drawing/2014/main" id="{8C2FC70A-6829-487E-B319-7FCC4709E3BE}"/>
                    </a:ext>
                  </a:extLst>
                </p14:cNvPr>
                <p14:cNvContentPartPr/>
                <p14:nvPr/>
              </p14:nvContentPartPr>
              <p14:xfrm>
                <a:off x="1006052" y="1257360"/>
                <a:ext cx="233640" cy="149040"/>
              </p14:xfrm>
            </p:contentPart>
          </mc:Choice>
          <mc:Fallback>
            <p:pic>
              <p:nvPicPr>
                <p:cNvPr id="16" name="Ink 15">
                  <a:extLst>
                    <a:ext uri="{FF2B5EF4-FFF2-40B4-BE49-F238E27FC236}">
                      <a16:creationId xmlns:a16="http://schemas.microsoft.com/office/drawing/2014/main" id="{8C2FC70A-6829-487E-B319-7FCC4709E3BE}"/>
                    </a:ext>
                  </a:extLst>
                </p:cNvPr>
                <p:cNvPicPr/>
                <p:nvPr/>
              </p:nvPicPr>
              <p:blipFill>
                <a:blip r:embed="rId51"/>
                <a:stretch>
                  <a:fillRect/>
                </a:stretch>
              </p:blipFill>
              <p:spPr>
                <a:xfrm>
                  <a:off x="997052" y="1248720"/>
                  <a:ext cx="2512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7" name="Ink 16">
                  <a:extLst>
                    <a:ext uri="{FF2B5EF4-FFF2-40B4-BE49-F238E27FC236}">
                      <a16:creationId xmlns:a16="http://schemas.microsoft.com/office/drawing/2014/main" id="{D4EC9198-D86C-4506-B5C5-0D10DDD11B04}"/>
                    </a:ext>
                  </a:extLst>
                </p14:cNvPr>
                <p14:cNvContentPartPr/>
                <p14:nvPr/>
              </p14:nvContentPartPr>
              <p14:xfrm>
                <a:off x="1397732" y="1106880"/>
                <a:ext cx="102240" cy="349560"/>
              </p14:xfrm>
            </p:contentPart>
          </mc:Choice>
          <mc:Fallback>
            <p:pic>
              <p:nvPicPr>
                <p:cNvPr id="17" name="Ink 16">
                  <a:extLst>
                    <a:ext uri="{FF2B5EF4-FFF2-40B4-BE49-F238E27FC236}">
                      <a16:creationId xmlns:a16="http://schemas.microsoft.com/office/drawing/2014/main" id="{D4EC9198-D86C-4506-B5C5-0D10DDD11B04}"/>
                    </a:ext>
                  </a:extLst>
                </p:cNvPr>
                <p:cNvPicPr/>
                <p:nvPr/>
              </p:nvPicPr>
              <p:blipFill>
                <a:blip r:embed="rId53"/>
                <a:stretch>
                  <a:fillRect/>
                </a:stretch>
              </p:blipFill>
              <p:spPr>
                <a:xfrm>
                  <a:off x="1388732" y="1098240"/>
                  <a:ext cx="1198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8" name="Ink 17">
                  <a:extLst>
                    <a:ext uri="{FF2B5EF4-FFF2-40B4-BE49-F238E27FC236}">
                      <a16:creationId xmlns:a16="http://schemas.microsoft.com/office/drawing/2014/main" id="{CD77D9D2-9A11-465E-91E6-CF62C1727A22}"/>
                    </a:ext>
                  </a:extLst>
                </p14:cNvPr>
                <p14:cNvContentPartPr/>
                <p14:nvPr/>
              </p14:nvContentPartPr>
              <p14:xfrm>
                <a:off x="1322852" y="1336920"/>
                <a:ext cx="353520" cy="109440"/>
              </p14:xfrm>
            </p:contentPart>
          </mc:Choice>
          <mc:Fallback>
            <p:pic>
              <p:nvPicPr>
                <p:cNvPr id="18" name="Ink 17">
                  <a:extLst>
                    <a:ext uri="{FF2B5EF4-FFF2-40B4-BE49-F238E27FC236}">
                      <a16:creationId xmlns:a16="http://schemas.microsoft.com/office/drawing/2014/main" id="{CD77D9D2-9A11-465E-91E6-CF62C1727A22}"/>
                    </a:ext>
                  </a:extLst>
                </p:cNvPr>
                <p:cNvPicPr/>
                <p:nvPr/>
              </p:nvPicPr>
              <p:blipFill>
                <a:blip r:embed="rId55"/>
                <a:stretch>
                  <a:fillRect/>
                </a:stretch>
              </p:blipFill>
              <p:spPr>
                <a:xfrm>
                  <a:off x="1314212" y="1327920"/>
                  <a:ext cx="3711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9" name="Ink 18">
                  <a:extLst>
                    <a:ext uri="{FF2B5EF4-FFF2-40B4-BE49-F238E27FC236}">
                      <a16:creationId xmlns:a16="http://schemas.microsoft.com/office/drawing/2014/main" id="{F6A8647E-E883-4FA0-BA2F-3AFF98CBC7A2}"/>
                    </a:ext>
                  </a:extLst>
                </p14:cNvPr>
                <p14:cNvContentPartPr/>
                <p14:nvPr/>
              </p14:nvContentPartPr>
              <p14:xfrm>
                <a:off x="1558652" y="1216680"/>
                <a:ext cx="47880" cy="5400"/>
              </p14:xfrm>
            </p:contentPart>
          </mc:Choice>
          <mc:Fallback>
            <p:pic>
              <p:nvPicPr>
                <p:cNvPr id="19" name="Ink 18">
                  <a:extLst>
                    <a:ext uri="{FF2B5EF4-FFF2-40B4-BE49-F238E27FC236}">
                      <a16:creationId xmlns:a16="http://schemas.microsoft.com/office/drawing/2014/main" id="{F6A8647E-E883-4FA0-BA2F-3AFF98CBC7A2}"/>
                    </a:ext>
                  </a:extLst>
                </p:cNvPr>
                <p:cNvPicPr/>
                <p:nvPr/>
              </p:nvPicPr>
              <p:blipFill>
                <a:blip r:embed="rId57"/>
                <a:stretch>
                  <a:fillRect/>
                </a:stretch>
              </p:blipFill>
              <p:spPr>
                <a:xfrm>
                  <a:off x="1549652" y="1207680"/>
                  <a:ext cx="655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0" name="Ink 19">
                  <a:extLst>
                    <a:ext uri="{FF2B5EF4-FFF2-40B4-BE49-F238E27FC236}">
                      <a16:creationId xmlns:a16="http://schemas.microsoft.com/office/drawing/2014/main" id="{0C5B4DCC-F58A-4E55-B4D6-0A64117FF82C}"/>
                    </a:ext>
                  </a:extLst>
                </p14:cNvPr>
                <p14:cNvContentPartPr/>
                <p14:nvPr/>
              </p14:nvContentPartPr>
              <p14:xfrm>
                <a:off x="1797332" y="1297680"/>
                <a:ext cx="269280" cy="150480"/>
              </p14:xfrm>
            </p:contentPart>
          </mc:Choice>
          <mc:Fallback>
            <p:pic>
              <p:nvPicPr>
                <p:cNvPr id="20" name="Ink 19">
                  <a:extLst>
                    <a:ext uri="{FF2B5EF4-FFF2-40B4-BE49-F238E27FC236}">
                      <a16:creationId xmlns:a16="http://schemas.microsoft.com/office/drawing/2014/main" id="{0C5B4DCC-F58A-4E55-B4D6-0A64117FF82C}"/>
                    </a:ext>
                  </a:extLst>
                </p:cNvPr>
                <p:cNvPicPr/>
                <p:nvPr/>
              </p:nvPicPr>
              <p:blipFill>
                <a:blip r:embed="rId59"/>
                <a:stretch>
                  <a:fillRect/>
                </a:stretch>
              </p:blipFill>
              <p:spPr>
                <a:xfrm>
                  <a:off x="1788332" y="1288680"/>
                  <a:ext cx="2869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1" name="Ink 20">
                  <a:extLst>
                    <a:ext uri="{FF2B5EF4-FFF2-40B4-BE49-F238E27FC236}">
                      <a16:creationId xmlns:a16="http://schemas.microsoft.com/office/drawing/2014/main" id="{D8E8E4D2-C338-4C44-AA1A-46DE3701871A}"/>
                    </a:ext>
                  </a:extLst>
                </p14:cNvPr>
                <p14:cNvContentPartPr/>
                <p14:nvPr/>
              </p14:nvContentPartPr>
              <p14:xfrm>
                <a:off x="1993172" y="1303080"/>
                <a:ext cx="299160" cy="149400"/>
              </p14:xfrm>
            </p:contentPart>
          </mc:Choice>
          <mc:Fallback>
            <p:pic>
              <p:nvPicPr>
                <p:cNvPr id="21" name="Ink 20">
                  <a:extLst>
                    <a:ext uri="{FF2B5EF4-FFF2-40B4-BE49-F238E27FC236}">
                      <a16:creationId xmlns:a16="http://schemas.microsoft.com/office/drawing/2014/main" id="{D8E8E4D2-C338-4C44-AA1A-46DE3701871A}"/>
                    </a:ext>
                  </a:extLst>
                </p:cNvPr>
                <p:cNvPicPr/>
                <p:nvPr/>
              </p:nvPicPr>
              <p:blipFill>
                <a:blip r:embed="rId61"/>
                <a:stretch>
                  <a:fillRect/>
                </a:stretch>
              </p:blipFill>
              <p:spPr>
                <a:xfrm>
                  <a:off x="1984532" y="1294440"/>
                  <a:ext cx="3168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 name="Ink 21">
                  <a:extLst>
                    <a:ext uri="{FF2B5EF4-FFF2-40B4-BE49-F238E27FC236}">
                      <a16:creationId xmlns:a16="http://schemas.microsoft.com/office/drawing/2014/main" id="{6584A0DA-9CCD-4822-B5F1-77ECA3B1993D}"/>
                    </a:ext>
                  </a:extLst>
                </p14:cNvPr>
                <p14:cNvContentPartPr/>
                <p14:nvPr/>
              </p14:nvContentPartPr>
              <p14:xfrm>
                <a:off x="2414732" y="1300200"/>
                <a:ext cx="190440" cy="180360"/>
              </p14:xfrm>
            </p:contentPart>
          </mc:Choice>
          <mc:Fallback>
            <p:pic>
              <p:nvPicPr>
                <p:cNvPr id="22" name="Ink 21">
                  <a:extLst>
                    <a:ext uri="{FF2B5EF4-FFF2-40B4-BE49-F238E27FC236}">
                      <a16:creationId xmlns:a16="http://schemas.microsoft.com/office/drawing/2014/main" id="{6584A0DA-9CCD-4822-B5F1-77ECA3B1993D}"/>
                    </a:ext>
                  </a:extLst>
                </p:cNvPr>
                <p:cNvPicPr/>
                <p:nvPr/>
              </p:nvPicPr>
              <p:blipFill>
                <a:blip r:embed="rId63"/>
                <a:stretch>
                  <a:fillRect/>
                </a:stretch>
              </p:blipFill>
              <p:spPr>
                <a:xfrm>
                  <a:off x="2405732" y="1291200"/>
                  <a:ext cx="2080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3" name="Ink 22">
                  <a:extLst>
                    <a:ext uri="{FF2B5EF4-FFF2-40B4-BE49-F238E27FC236}">
                      <a16:creationId xmlns:a16="http://schemas.microsoft.com/office/drawing/2014/main" id="{59A54B18-962F-4C01-9EF5-9620D8221A18}"/>
                    </a:ext>
                  </a:extLst>
                </p14:cNvPr>
                <p14:cNvContentPartPr/>
                <p14:nvPr/>
              </p14:nvContentPartPr>
              <p14:xfrm>
                <a:off x="2649452" y="1334760"/>
                <a:ext cx="317880" cy="89640"/>
              </p14:xfrm>
            </p:contentPart>
          </mc:Choice>
          <mc:Fallback>
            <p:pic>
              <p:nvPicPr>
                <p:cNvPr id="23" name="Ink 22">
                  <a:extLst>
                    <a:ext uri="{FF2B5EF4-FFF2-40B4-BE49-F238E27FC236}">
                      <a16:creationId xmlns:a16="http://schemas.microsoft.com/office/drawing/2014/main" id="{59A54B18-962F-4C01-9EF5-9620D8221A18}"/>
                    </a:ext>
                  </a:extLst>
                </p:cNvPr>
                <p:cNvPicPr/>
                <p:nvPr/>
              </p:nvPicPr>
              <p:blipFill>
                <a:blip r:embed="rId65"/>
                <a:stretch>
                  <a:fillRect/>
                </a:stretch>
              </p:blipFill>
              <p:spPr>
                <a:xfrm>
                  <a:off x="2640812" y="1326120"/>
                  <a:ext cx="3355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4" name="Ink 23">
                  <a:extLst>
                    <a:ext uri="{FF2B5EF4-FFF2-40B4-BE49-F238E27FC236}">
                      <a16:creationId xmlns:a16="http://schemas.microsoft.com/office/drawing/2014/main" id="{44C3AE90-3C26-4758-BA42-3D093B606C84}"/>
                    </a:ext>
                  </a:extLst>
                </p14:cNvPr>
                <p14:cNvContentPartPr/>
                <p14:nvPr/>
              </p14:nvContentPartPr>
              <p14:xfrm>
                <a:off x="3376292" y="1049280"/>
                <a:ext cx="299880" cy="272520"/>
              </p14:xfrm>
            </p:contentPart>
          </mc:Choice>
          <mc:Fallback>
            <p:pic>
              <p:nvPicPr>
                <p:cNvPr id="24" name="Ink 23">
                  <a:extLst>
                    <a:ext uri="{FF2B5EF4-FFF2-40B4-BE49-F238E27FC236}">
                      <a16:creationId xmlns:a16="http://schemas.microsoft.com/office/drawing/2014/main" id="{44C3AE90-3C26-4758-BA42-3D093B606C84}"/>
                    </a:ext>
                  </a:extLst>
                </p:cNvPr>
                <p:cNvPicPr/>
                <p:nvPr/>
              </p:nvPicPr>
              <p:blipFill>
                <a:blip r:embed="rId67"/>
                <a:stretch>
                  <a:fillRect/>
                </a:stretch>
              </p:blipFill>
              <p:spPr>
                <a:xfrm>
                  <a:off x="3367292" y="1040640"/>
                  <a:ext cx="3175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 name="Ink 24">
                  <a:extLst>
                    <a:ext uri="{FF2B5EF4-FFF2-40B4-BE49-F238E27FC236}">
                      <a16:creationId xmlns:a16="http://schemas.microsoft.com/office/drawing/2014/main" id="{73FB413C-3F9F-4555-BDA9-492C7BF8CAC5}"/>
                    </a:ext>
                  </a:extLst>
                </p14:cNvPr>
                <p14:cNvContentPartPr/>
                <p14:nvPr/>
              </p14:nvContentPartPr>
              <p14:xfrm>
                <a:off x="3696332" y="1094280"/>
                <a:ext cx="229320" cy="236880"/>
              </p14:xfrm>
            </p:contentPart>
          </mc:Choice>
          <mc:Fallback>
            <p:pic>
              <p:nvPicPr>
                <p:cNvPr id="25" name="Ink 24">
                  <a:extLst>
                    <a:ext uri="{FF2B5EF4-FFF2-40B4-BE49-F238E27FC236}">
                      <a16:creationId xmlns:a16="http://schemas.microsoft.com/office/drawing/2014/main" id="{73FB413C-3F9F-4555-BDA9-492C7BF8CAC5}"/>
                    </a:ext>
                  </a:extLst>
                </p:cNvPr>
                <p:cNvPicPr/>
                <p:nvPr/>
              </p:nvPicPr>
              <p:blipFill>
                <a:blip r:embed="rId69"/>
                <a:stretch>
                  <a:fillRect/>
                </a:stretch>
              </p:blipFill>
              <p:spPr>
                <a:xfrm>
                  <a:off x="3687332" y="1085280"/>
                  <a:ext cx="2469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 name="Ink 25">
                  <a:extLst>
                    <a:ext uri="{FF2B5EF4-FFF2-40B4-BE49-F238E27FC236}">
                      <a16:creationId xmlns:a16="http://schemas.microsoft.com/office/drawing/2014/main" id="{7222DE49-4517-43DF-AD0F-DC30EF9D4A0F}"/>
                    </a:ext>
                  </a:extLst>
                </p14:cNvPr>
                <p14:cNvContentPartPr/>
                <p14:nvPr/>
              </p14:nvContentPartPr>
              <p14:xfrm>
                <a:off x="3909092" y="1048560"/>
                <a:ext cx="360" cy="6480"/>
              </p14:xfrm>
            </p:contentPart>
          </mc:Choice>
          <mc:Fallback>
            <p:pic>
              <p:nvPicPr>
                <p:cNvPr id="26" name="Ink 25">
                  <a:extLst>
                    <a:ext uri="{FF2B5EF4-FFF2-40B4-BE49-F238E27FC236}">
                      <a16:creationId xmlns:a16="http://schemas.microsoft.com/office/drawing/2014/main" id="{7222DE49-4517-43DF-AD0F-DC30EF9D4A0F}"/>
                    </a:ext>
                  </a:extLst>
                </p:cNvPr>
                <p:cNvPicPr/>
                <p:nvPr/>
              </p:nvPicPr>
              <p:blipFill>
                <a:blip r:embed="rId71"/>
                <a:stretch>
                  <a:fillRect/>
                </a:stretch>
              </p:blipFill>
              <p:spPr>
                <a:xfrm>
                  <a:off x="3900452" y="1039560"/>
                  <a:ext cx="18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7" name="Ink 26">
                  <a:extLst>
                    <a:ext uri="{FF2B5EF4-FFF2-40B4-BE49-F238E27FC236}">
                      <a16:creationId xmlns:a16="http://schemas.microsoft.com/office/drawing/2014/main" id="{7A66622F-800A-48FB-8EEA-C7A1462881E4}"/>
                    </a:ext>
                  </a:extLst>
                </p14:cNvPr>
                <p14:cNvContentPartPr/>
                <p14:nvPr/>
              </p14:nvContentPartPr>
              <p14:xfrm>
                <a:off x="4011692" y="985200"/>
                <a:ext cx="133200" cy="390600"/>
              </p14:xfrm>
            </p:contentPart>
          </mc:Choice>
          <mc:Fallback>
            <p:pic>
              <p:nvPicPr>
                <p:cNvPr id="27" name="Ink 26">
                  <a:extLst>
                    <a:ext uri="{FF2B5EF4-FFF2-40B4-BE49-F238E27FC236}">
                      <a16:creationId xmlns:a16="http://schemas.microsoft.com/office/drawing/2014/main" id="{7A66622F-800A-48FB-8EEA-C7A1462881E4}"/>
                    </a:ext>
                  </a:extLst>
                </p:cNvPr>
                <p:cNvPicPr/>
                <p:nvPr/>
              </p:nvPicPr>
              <p:blipFill>
                <a:blip r:embed="rId73"/>
                <a:stretch>
                  <a:fillRect/>
                </a:stretch>
              </p:blipFill>
              <p:spPr>
                <a:xfrm>
                  <a:off x="4003052" y="976560"/>
                  <a:ext cx="15084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8" name="Ink 27">
                  <a:extLst>
                    <a:ext uri="{FF2B5EF4-FFF2-40B4-BE49-F238E27FC236}">
                      <a16:creationId xmlns:a16="http://schemas.microsoft.com/office/drawing/2014/main" id="{AF05F54E-22B6-417F-AC64-5458C2421C66}"/>
                    </a:ext>
                  </a:extLst>
                </p14:cNvPr>
                <p14:cNvContentPartPr/>
                <p14:nvPr/>
              </p14:nvContentPartPr>
              <p14:xfrm>
                <a:off x="4156052" y="1316400"/>
                <a:ext cx="2520" cy="3240"/>
              </p14:xfrm>
            </p:contentPart>
          </mc:Choice>
          <mc:Fallback>
            <p:pic>
              <p:nvPicPr>
                <p:cNvPr id="28" name="Ink 27">
                  <a:extLst>
                    <a:ext uri="{FF2B5EF4-FFF2-40B4-BE49-F238E27FC236}">
                      <a16:creationId xmlns:a16="http://schemas.microsoft.com/office/drawing/2014/main" id="{AF05F54E-22B6-417F-AC64-5458C2421C66}"/>
                    </a:ext>
                  </a:extLst>
                </p:cNvPr>
                <p:cNvPicPr/>
                <p:nvPr/>
              </p:nvPicPr>
              <p:blipFill>
                <a:blip r:embed="rId75"/>
                <a:stretch>
                  <a:fillRect/>
                </a:stretch>
              </p:blipFill>
              <p:spPr>
                <a:xfrm>
                  <a:off x="4147052" y="1307760"/>
                  <a:ext cx="201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1" name="Ink 30">
                  <a:extLst>
                    <a:ext uri="{FF2B5EF4-FFF2-40B4-BE49-F238E27FC236}">
                      <a16:creationId xmlns:a16="http://schemas.microsoft.com/office/drawing/2014/main" id="{8D5434B5-65F8-457F-9205-332B38860B56}"/>
                    </a:ext>
                  </a:extLst>
                </p14:cNvPr>
                <p14:cNvContentPartPr/>
                <p14:nvPr/>
              </p14:nvContentPartPr>
              <p14:xfrm>
                <a:off x="4425332" y="1231800"/>
                <a:ext cx="472680" cy="127800"/>
              </p14:xfrm>
            </p:contentPart>
          </mc:Choice>
          <mc:Fallback>
            <p:pic>
              <p:nvPicPr>
                <p:cNvPr id="31" name="Ink 30">
                  <a:extLst>
                    <a:ext uri="{FF2B5EF4-FFF2-40B4-BE49-F238E27FC236}">
                      <a16:creationId xmlns:a16="http://schemas.microsoft.com/office/drawing/2014/main" id="{8D5434B5-65F8-457F-9205-332B38860B56}"/>
                    </a:ext>
                  </a:extLst>
                </p:cNvPr>
                <p:cNvPicPr/>
                <p:nvPr/>
              </p:nvPicPr>
              <p:blipFill>
                <a:blip r:embed="rId77"/>
                <a:stretch>
                  <a:fillRect/>
                </a:stretch>
              </p:blipFill>
              <p:spPr>
                <a:xfrm>
                  <a:off x="4416692" y="1223160"/>
                  <a:ext cx="4903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E53C5AFD-B77B-4B8D-9371-DE49F0140626}"/>
                    </a:ext>
                  </a:extLst>
                </p14:cNvPr>
                <p14:cNvContentPartPr/>
                <p14:nvPr/>
              </p14:nvContentPartPr>
              <p14:xfrm>
                <a:off x="3047972" y="603600"/>
                <a:ext cx="1578960" cy="1026000"/>
              </p14:xfrm>
            </p:contentPart>
          </mc:Choice>
          <mc:Fallback>
            <p:pic>
              <p:nvPicPr>
                <p:cNvPr id="54" name="Ink 53">
                  <a:extLst>
                    <a:ext uri="{FF2B5EF4-FFF2-40B4-BE49-F238E27FC236}">
                      <a16:creationId xmlns:a16="http://schemas.microsoft.com/office/drawing/2014/main" id="{E53C5AFD-B77B-4B8D-9371-DE49F0140626}"/>
                    </a:ext>
                  </a:extLst>
                </p:cNvPr>
                <p:cNvPicPr/>
                <p:nvPr/>
              </p:nvPicPr>
              <p:blipFill>
                <a:blip r:embed="rId79"/>
                <a:stretch>
                  <a:fillRect/>
                </a:stretch>
              </p:blipFill>
              <p:spPr>
                <a:xfrm>
                  <a:off x="3038972" y="594960"/>
                  <a:ext cx="1596600" cy="1043640"/>
                </a:xfrm>
                <a:prstGeom prst="rect">
                  <a:avLst/>
                </a:prstGeom>
              </p:spPr>
            </p:pic>
          </mc:Fallback>
        </mc:AlternateContent>
      </p:grpSp>
      <p:grpSp>
        <p:nvGrpSpPr>
          <p:cNvPr id="61" name="Group 60">
            <a:extLst>
              <a:ext uri="{FF2B5EF4-FFF2-40B4-BE49-F238E27FC236}">
                <a16:creationId xmlns:a16="http://schemas.microsoft.com/office/drawing/2014/main" id="{1E20D530-696E-40D3-B1E5-83CBCECAD47C}"/>
              </a:ext>
            </a:extLst>
          </p:cNvPr>
          <p:cNvGrpSpPr/>
          <p:nvPr/>
        </p:nvGrpSpPr>
        <p:grpSpPr>
          <a:xfrm>
            <a:off x="6767132" y="1551480"/>
            <a:ext cx="1428840" cy="596880"/>
            <a:chOff x="6767132" y="1551480"/>
            <a:chExt cx="1428840" cy="596880"/>
          </a:xfrm>
        </p:grpSpPr>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36F3B098-B4FE-4F59-B68E-69C4AE45CEF6}"/>
                    </a:ext>
                  </a:extLst>
                </p14:cNvPr>
                <p14:cNvContentPartPr/>
                <p14:nvPr/>
              </p14:nvContentPartPr>
              <p14:xfrm>
                <a:off x="6767132" y="1784400"/>
                <a:ext cx="500760" cy="298080"/>
              </p14:xfrm>
            </p:contentPart>
          </mc:Choice>
          <mc:Fallback>
            <p:pic>
              <p:nvPicPr>
                <p:cNvPr id="56" name="Ink 55">
                  <a:extLst>
                    <a:ext uri="{FF2B5EF4-FFF2-40B4-BE49-F238E27FC236}">
                      <a16:creationId xmlns:a16="http://schemas.microsoft.com/office/drawing/2014/main" id="{36F3B098-B4FE-4F59-B68E-69C4AE45CEF6}"/>
                    </a:ext>
                  </a:extLst>
                </p:cNvPr>
                <p:cNvPicPr/>
                <p:nvPr/>
              </p:nvPicPr>
              <p:blipFill>
                <a:blip r:embed="rId81"/>
                <a:stretch>
                  <a:fillRect/>
                </a:stretch>
              </p:blipFill>
              <p:spPr>
                <a:xfrm>
                  <a:off x="6758492" y="1775400"/>
                  <a:ext cx="5184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93F67532-EF18-4C15-8663-55985E084BE8}"/>
                    </a:ext>
                  </a:extLst>
                </p14:cNvPr>
                <p14:cNvContentPartPr/>
                <p14:nvPr/>
              </p14:nvContentPartPr>
              <p14:xfrm>
                <a:off x="7442132" y="1859640"/>
                <a:ext cx="213120" cy="1440"/>
              </p14:xfrm>
            </p:contentPart>
          </mc:Choice>
          <mc:Fallback>
            <p:pic>
              <p:nvPicPr>
                <p:cNvPr id="57" name="Ink 56">
                  <a:extLst>
                    <a:ext uri="{FF2B5EF4-FFF2-40B4-BE49-F238E27FC236}">
                      <a16:creationId xmlns:a16="http://schemas.microsoft.com/office/drawing/2014/main" id="{93F67532-EF18-4C15-8663-55985E084BE8}"/>
                    </a:ext>
                  </a:extLst>
                </p:cNvPr>
                <p:cNvPicPr/>
                <p:nvPr/>
              </p:nvPicPr>
              <p:blipFill>
                <a:blip r:embed="rId83"/>
                <a:stretch>
                  <a:fillRect/>
                </a:stretch>
              </p:blipFill>
              <p:spPr>
                <a:xfrm>
                  <a:off x="7433132" y="1850640"/>
                  <a:ext cx="2307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Ink 57">
                  <a:extLst>
                    <a:ext uri="{FF2B5EF4-FFF2-40B4-BE49-F238E27FC236}">
                      <a16:creationId xmlns:a16="http://schemas.microsoft.com/office/drawing/2014/main" id="{A6A9DF66-8AD4-4DE6-A6B8-935E897EBAA0}"/>
                    </a:ext>
                  </a:extLst>
                </p14:cNvPr>
                <p14:cNvContentPartPr/>
                <p14:nvPr/>
              </p14:nvContentPartPr>
              <p14:xfrm>
                <a:off x="7426292" y="1979880"/>
                <a:ext cx="240480" cy="2520"/>
              </p14:xfrm>
            </p:contentPart>
          </mc:Choice>
          <mc:Fallback>
            <p:pic>
              <p:nvPicPr>
                <p:cNvPr id="58" name="Ink 57">
                  <a:extLst>
                    <a:ext uri="{FF2B5EF4-FFF2-40B4-BE49-F238E27FC236}">
                      <a16:creationId xmlns:a16="http://schemas.microsoft.com/office/drawing/2014/main" id="{A6A9DF66-8AD4-4DE6-A6B8-935E897EBAA0}"/>
                    </a:ext>
                  </a:extLst>
                </p:cNvPr>
                <p:cNvPicPr/>
                <p:nvPr/>
              </p:nvPicPr>
              <p:blipFill>
                <a:blip r:embed="rId85"/>
                <a:stretch>
                  <a:fillRect/>
                </a:stretch>
              </p:blipFill>
              <p:spPr>
                <a:xfrm>
                  <a:off x="7417292" y="1970880"/>
                  <a:ext cx="2581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3CC19287-89E5-454C-A0BA-168ACAC34E9C}"/>
                    </a:ext>
                  </a:extLst>
                </p14:cNvPr>
                <p14:cNvContentPartPr/>
                <p14:nvPr/>
              </p14:nvContentPartPr>
              <p14:xfrm>
                <a:off x="7860812" y="1551480"/>
                <a:ext cx="335160" cy="350280"/>
              </p14:xfrm>
            </p:contentPart>
          </mc:Choice>
          <mc:Fallback>
            <p:pic>
              <p:nvPicPr>
                <p:cNvPr id="59" name="Ink 58">
                  <a:extLst>
                    <a:ext uri="{FF2B5EF4-FFF2-40B4-BE49-F238E27FC236}">
                      <a16:creationId xmlns:a16="http://schemas.microsoft.com/office/drawing/2014/main" id="{3CC19287-89E5-454C-A0BA-168ACAC34E9C}"/>
                    </a:ext>
                  </a:extLst>
                </p:cNvPr>
                <p:cNvPicPr/>
                <p:nvPr/>
              </p:nvPicPr>
              <p:blipFill>
                <a:blip r:embed="rId87"/>
                <a:stretch>
                  <a:fillRect/>
                </a:stretch>
              </p:blipFill>
              <p:spPr>
                <a:xfrm>
                  <a:off x="7852172" y="1542480"/>
                  <a:ext cx="35280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A49F157D-A9CC-4FB3-88E5-0725CE2E636D}"/>
                    </a:ext>
                  </a:extLst>
                </p14:cNvPr>
                <p14:cNvContentPartPr/>
                <p14:nvPr/>
              </p14:nvContentPartPr>
              <p14:xfrm>
                <a:off x="8073932" y="2139720"/>
                <a:ext cx="102240" cy="8640"/>
              </p14:xfrm>
            </p:contentPart>
          </mc:Choice>
          <mc:Fallback>
            <p:pic>
              <p:nvPicPr>
                <p:cNvPr id="60" name="Ink 59">
                  <a:extLst>
                    <a:ext uri="{FF2B5EF4-FFF2-40B4-BE49-F238E27FC236}">
                      <a16:creationId xmlns:a16="http://schemas.microsoft.com/office/drawing/2014/main" id="{A49F157D-A9CC-4FB3-88E5-0725CE2E636D}"/>
                    </a:ext>
                  </a:extLst>
                </p:cNvPr>
                <p:cNvPicPr/>
                <p:nvPr/>
              </p:nvPicPr>
              <p:blipFill>
                <a:blip r:embed="rId89"/>
                <a:stretch>
                  <a:fillRect/>
                </a:stretch>
              </p:blipFill>
              <p:spPr>
                <a:xfrm>
                  <a:off x="8064932" y="2131080"/>
                  <a:ext cx="119880" cy="26280"/>
                </a:xfrm>
                <a:prstGeom prst="rect">
                  <a:avLst/>
                </a:prstGeom>
              </p:spPr>
            </p:pic>
          </mc:Fallback>
        </mc:AlternateContent>
      </p:grpSp>
      <p:grpSp>
        <p:nvGrpSpPr>
          <p:cNvPr id="70" name="Group 69">
            <a:extLst>
              <a:ext uri="{FF2B5EF4-FFF2-40B4-BE49-F238E27FC236}">
                <a16:creationId xmlns:a16="http://schemas.microsoft.com/office/drawing/2014/main" id="{FA6F66BA-8FC3-49CF-8FE4-AB632F033CDA}"/>
              </a:ext>
            </a:extLst>
          </p:cNvPr>
          <p:cNvGrpSpPr/>
          <p:nvPr/>
        </p:nvGrpSpPr>
        <p:grpSpPr>
          <a:xfrm>
            <a:off x="6045692" y="346920"/>
            <a:ext cx="2343240" cy="488160"/>
            <a:chOff x="6045692" y="346920"/>
            <a:chExt cx="2343240" cy="488160"/>
          </a:xfrm>
        </p:grpSpPr>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365D5FE9-26C2-48FA-BEED-E379A7C0D3C0}"/>
                    </a:ext>
                  </a:extLst>
                </p14:cNvPr>
                <p14:cNvContentPartPr/>
                <p14:nvPr/>
              </p14:nvContentPartPr>
              <p14:xfrm>
                <a:off x="6045692" y="346920"/>
                <a:ext cx="536400" cy="344520"/>
              </p14:xfrm>
            </p:contentPart>
          </mc:Choice>
          <mc:Fallback>
            <p:pic>
              <p:nvPicPr>
                <p:cNvPr id="62" name="Ink 61">
                  <a:extLst>
                    <a:ext uri="{FF2B5EF4-FFF2-40B4-BE49-F238E27FC236}">
                      <a16:creationId xmlns:a16="http://schemas.microsoft.com/office/drawing/2014/main" id="{365D5FE9-26C2-48FA-BEED-E379A7C0D3C0}"/>
                    </a:ext>
                  </a:extLst>
                </p:cNvPr>
                <p:cNvPicPr/>
                <p:nvPr/>
              </p:nvPicPr>
              <p:blipFill>
                <a:blip r:embed="rId91"/>
                <a:stretch>
                  <a:fillRect/>
                </a:stretch>
              </p:blipFill>
              <p:spPr>
                <a:xfrm>
                  <a:off x="6036692" y="338280"/>
                  <a:ext cx="55404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5534CFAD-6970-42FD-938E-FF4DAA9A0358}"/>
                    </a:ext>
                  </a:extLst>
                </p14:cNvPr>
                <p14:cNvContentPartPr/>
                <p14:nvPr/>
              </p14:nvContentPartPr>
              <p14:xfrm>
                <a:off x="6627812" y="566520"/>
                <a:ext cx="336600" cy="28800"/>
              </p14:xfrm>
            </p:contentPart>
          </mc:Choice>
          <mc:Fallback>
            <p:pic>
              <p:nvPicPr>
                <p:cNvPr id="63" name="Ink 62">
                  <a:extLst>
                    <a:ext uri="{FF2B5EF4-FFF2-40B4-BE49-F238E27FC236}">
                      <a16:creationId xmlns:a16="http://schemas.microsoft.com/office/drawing/2014/main" id="{5534CFAD-6970-42FD-938E-FF4DAA9A0358}"/>
                    </a:ext>
                  </a:extLst>
                </p:cNvPr>
                <p:cNvPicPr/>
                <p:nvPr/>
              </p:nvPicPr>
              <p:blipFill>
                <a:blip r:embed="rId93"/>
                <a:stretch>
                  <a:fillRect/>
                </a:stretch>
              </p:blipFill>
              <p:spPr>
                <a:xfrm>
                  <a:off x="6618812" y="557520"/>
                  <a:ext cx="354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A078DDED-CF05-4188-8252-BBBCAD1593A0}"/>
                    </a:ext>
                  </a:extLst>
                </p14:cNvPr>
                <p14:cNvContentPartPr/>
                <p14:nvPr/>
              </p14:nvContentPartPr>
              <p14:xfrm>
                <a:off x="6644732" y="712320"/>
                <a:ext cx="279000" cy="6120"/>
              </p14:xfrm>
            </p:contentPart>
          </mc:Choice>
          <mc:Fallback>
            <p:pic>
              <p:nvPicPr>
                <p:cNvPr id="64" name="Ink 63">
                  <a:extLst>
                    <a:ext uri="{FF2B5EF4-FFF2-40B4-BE49-F238E27FC236}">
                      <a16:creationId xmlns:a16="http://schemas.microsoft.com/office/drawing/2014/main" id="{A078DDED-CF05-4188-8252-BBBCAD1593A0}"/>
                    </a:ext>
                  </a:extLst>
                </p:cNvPr>
                <p:cNvPicPr/>
                <p:nvPr/>
              </p:nvPicPr>
              <p:blipFill>
                <a:blip r:embed="rId95"/>
                <a:stretch>
                  <a:fillRect/>
                </a:stretch>
              </p:blipFill>
              <p:spPr>
                <a:xfrm>
                  <a:off x="6636092" y="703320"/>
                  <a:ext cx="2966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015483D4-B644-417C-9275-32087D9915AB}"/>
                    </a:ext>
                  </a:extLst>
                </p14:cNvPr>
                <p14:cNvContentPartPr/>
                <p14:nvPr/>
              </p14:nvContentPartPr>
              <p14:xfrm>
                <a:off x="7254212" y="449160"/>
                <a:ext cx="309960" cy="346680"/>
              </p14:xfrm>
            </p:contentPart>
          </mc:Choice>
          <mc:Fallback>
            <p:pic>
              <p:nvPicPr>
                <p:cNvPr id="65" name="Ink 64">
                  <a:extLst>
                    <a:ext uri="{FF2B5EF4-FFF2-40B4-BE49-F238E27FC236}">
                      <a16:creationId xmlns:a16="http://schemas.microsoft.com/office/drawing/2014/main" id="{015483D4-B644-417C-9275-32087D9915AB}"/>
                    </a:ext>
                  </a:extLst>
                </p:cNvPr>
                <p:cNvPicPr/>
                <p:nvPr/>
              </p:nvPicPr>
              <p:blipFill>
                <a:blip r:embed="rId97"/>
                <a:stretch>
                  <a:fillRect/>
                </a:stretch>
              </p:blipFill>
              <p:spPr>
                <a:xfrm>
                  <a:off x="7245212" y="440160"/>
                  <a:ext cx="3276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68B601CB-6693-4768-AAD3-0BE474F071A1}"/>
                    </a:ext>
                  </a:extLst>
                </p14:cNvPr>
                <p14:cNvContentPartPr/>
                <p14:nvPr/>
              </p14:nvContentPartPr>
              <p14:xfrm>
                <a:off x="7754612" y="820320"/>
                <a:ext cx="20880" cy="14760"/>
              </p14:xfrm>
            </p:contentPart>
          </mc:Choice>
          <mc:Fallback>
            <p:pic>
              <p:nvPicPr>
                <p:cNvPr id="66" name="Ink 65">
                  <a:extLst>
                    <a:ext uri="{FF2B5EF4-FFF2-40B4-BE49-F238E27FC236}">
                      <a16:creationId xmlns:a16="http://schemas.microsoft.com/office/drawing/2014/main" id="{68B601CB-6693-4768-AAD3-0BE474F071A1}"/>
                    </a:ext>
                  </a:extLst>
                </p:cNvPr>
                <p:cNvPicPr/>
                <p:nvPr/>
              </p:nvPicPr>
              <p:blipFill>
                <a:blip r:embed="rId99"/>
                <a:stretch>
                  <a:fillRect/>
                </a:stretch>
              </p:blipFill>
              <p:spPr>
                <a:xfrm>
                  <a:off x="7745612" y="811320"/>
                  <a:ext cx="385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C1325790-F46C-4A35-8822-B046EE6DC0E9}"/>
                    </a:ext>
                  </a:extLst>
                </p14:cNvPr>
                <p14:cNvContentPartPr/>
                <p14:nvPr/>
              </p14:nvContentPartPr>
              <p14:xfrm>
                <a:off x="7788452" y="492360"/>
                <a:ext cx="309240" cy="275760"/>
              </p14:xfrm>
            </p:contentPart>
          </mc:Choice>
          <mc:Fallback>
            <p:pic>
              <p:nvPicPr>
                <p:cNvPr id="68" name="Ink 67">
                  <a:extLst>
                    <a:ext uri="{FF2B5EF4-FFF2-40B4-BE49-F238E27FC236}">
                      <a16:creationId xmlns:a16="http://schemas.microsoft.com/office/drawing/2014/main" id="{C1325790-F46C-4A35-8822-B046EE6DC0E9}"/>
                    </a:ext>
                  </a:extLst>
                </p:cNvPr>
                <p:cNvPicPr/>
                <p:nvPr/>
              </p:nvPicPr>
              <p:blipFill>
                <a:blip r:embed="rId101"/>
                <a:stretch>
                  <a:fillRect/>
                </a:stretch>
              </p:blipFill>
              <p:spPr>
                <a:xfrm>
                  <a:off x="7779452" y="483720"/>
                  <a:ext cx="3268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7BC2015F-D790-4963-BC0F-CB96C9045DA5}"/>
                    </a:ext>
                  </a:extLst>
                </p14:cNvPr>
                <p14:cNvContentPartPr/>
                <p14:nvPr/>
              </p14:nvContentPartPr>
              <p14:xfrm>
                <a:off x="8130452" y="512520"/>
                <a:ext cx="258480" cy="313920"/>
              </p14:xfrm>
            </p:contentPart>
          </mc:Choice>
          <mc:Fallback>
            <p:pic>
              <p:nvPicPr>
                <p:cNvPr id="69" name="Ink 68">
                  <a:extLst>
                    <a:ext uri="{FF2B5EF4-FFF2-40B4-BE49-F238E27FC236}">
                      <a16:creationId xmlns:a16="http://schemas.microsoft.com/office/drawing/2014/main" id="{7BC2015F-D790-4963-BC0F-CB96C9045DA5}"/>
                    </a:ext>
                  </a:extLst>
                </p:cNvPr>
                <p:cNvPicPr/>
                <p:nvPr/>
              </p:nvPicPr>
              <p:blipFill>
                <a:blip r:embed="rId103"/>
                <a:stretch>
                  <a:fillRect/>
                </a:stretch>
              </p:blipFill>
              <p:spPr>
                <a:xfrm>
                  <a:off x="8121812" y="503520"/>
                  <a:ext cx="276120" cy="331560"/>
                </a:xfrm>
                <a:prstGeom prst="rect">
                  <a:avLst/>
                </a:prstGeom>
              </p:spPr>
            </p:pic>
          </mc:Fallback>
        </mc:AlternateContent>
      </p:grpSp>
      <p:grpSp>
        <p:nvGrpSpPr>
          <p:cNvPr id="92" name="Group 91">
            <a:extLst>
              <a:ext uri="{FF2B5EF4-FFF2-40B4-BE49-F238E27FC236}">
                <a16:creationId xmlns:a16="http://schemas.microsoft.com/office/drawing/2014/main" id="{75B6882B-AAD7-4F1B-8534-78A629FF4178}"/>
              </a:ext>
            </a:extLst>
          </p:cNvPr>
          <p:cNvGrpSpPr/>
          <p:nvPr/>
        </p:nvGrpSpPr>
        <p:grpSpPr>
          <a:xfrm>
            <a:off x="476132" y="2523120"/>
            <a:ext cx="2239560" cy="1162080"/>
            <a:chOff x="476132" y="2523120"/>
            <a:chExt cx="2239560" cy="1162080"/>
          </a:xfrm>
        </p:grpSpPr>
        <mc:AlternateContent xmlns:mc="http://schemas.openxmlformats.org/markup-compatibility/2006">
          <mc:Choice xmlns:p14="http://schemas.microsoft.com/office/powerpoint/2010/main" Requires="p14">
            <p:contentPart p14:bwMode="auto" r:id="rId104">
              <p14:nvContentPartPr>
                <p14:cNvPr id="90" name="Ink 89">
                  <a:extLst>
                    <a:ext uri="{FF2B5EF4-FFF2-40B4-BE49-F238E27FC236}">
                      <a16:creationId xmlns:a16="http://schemas.microsoft.com/office/drawing/2014/main" id="{0B87063A-CFC2-494C-BF62-D3FB37337944}"/>
                    </a:ext>
                  </a:extLst>
                </p14:cNvPr>
                <p14:cNvContentPartPr/>
                <p14:nvPr/>
              </p14:nvContentPartPr>
              <p14:xfrm>
                <a:off x="476132" y="3201720"/>
                <a:ext cx="2239560" cy="483480"/>
              </p14:xfrm>
            </p:contentPart>
          </mc:Choice>
          <mc:Fallback>
            <p:pic>
              <p:nvPicPr>
                <p:cNvPr id="90" name="Ink 89">
                  <a:extLst>
                    <a:ext uri="{FF2B5EF4-FFF2-40B4-BE49-F238E27FC236}">
                      <a16:creationId xmlns:a16="http://schemas.microsoft.com/office/drawing/2014/main" id="{0B87063A-CFC2-494C-BF62-D3FB37337944}"/>
                    </a:ext>
                  </a:extLst>
                </p:cNvPr>
                <p:cNvPicPr/>
                <p:nvPr/>
              </p:nvPicPr>
              <p:blipFill>
                <a:blip r:embed="rId105"/>
                <a:stretch>
                  <a:fillRect/>
                </a:stretch>
              </p:blipFill>
              <p:spPr>
                <a:xfrm>
                  <a:off x="467132" y="3192720"/>
                  <a:ext cx="2257200" cy="501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1" name="Ink 90">
                  <a:extLst>
                    <a:ext uri="{FF2B5EF4-FFF2-40B4-BE49-F238E27FC236}">
                      <a16:creationId xmlns:a16="http://schemas.microsoft.com/office/drawing/2014/main" id="{72677116-3377-4D1F-8CA4-0658ADD71F94}"/>
                    </a:ext>
                  </a:extLst>
                </p14:cNvPr>
                <p14:cNvContentPartPr/>
                <p14:nvPr/>
              </p14:nvContentPartPr>
              <p14:xfrm>
                <a:off x="1864292" y="2523120"/>
                <a:ext cx="720360" cy="704520"/>
              </p14:xfrm>
            </p:contentPart>
          </mc:Choice>
          <mc:Fallback>
            <p:pic>
              <p:nvPicPr>
                <p:cNvPr id="91" name="Ink 90">
                  <a:extLst>
                    <a:ext uri="{FF2B5EF4-FFF2-40B4-BE49-F238E27FC236}">
                      <a16:creationId xmlns:a16="http://schemas.microsoft.com/office/drawing/2014/main" id="{72677116-3377-4D1F-8CA4-0658ADD71F94}"/>
                    </a:ext>
                  </a:extLst>
                </p:cNvPr>
                <p:cNvPicPr/>
                <p:nvPr/>
              </p:nvPicPr>
              <p:blipFill>
                <a:blip r:embed="rId107"/>
                <a:stretch>
                  <a:fillRect/>
                </a:stretch>
              </p:blipFill>
              <p:spPr>
                <a:xfrm>
                  <a:off x="1855292" y="2514480"/>
                  <a:ext cx="738000" cy="722160"/>
                </a:xfrm>
                <a:prstGeom prst="rect">
                  <a:avLst/>
                </a:prstGeom>
              </p:spPr>
            </p:pic>
          </mc:Fallback>
        </mc:AlternateContent>
      </p:grpSp>
      <p:grpSp>
        <p:nvGrpSpPr>
          <p:cNvPr id="121" name="Group 120">
            <a:extLst>
              <a:ext uri="{FF2B5EF4-FFF2-40B4-BE49-F238E27FC236}">
                <a16:creationId xmlns:a16="http://schemas.microsoft.com/office/drawing/2014/main" id="{C24CF242-78A1-4BC0-94A8-E117AF49A577}"/>
              </a:ext>
            </a:extLst>
          </p:cNvPr>
          <p:cNvGrpSpPr/>
          <p:nvPr/>
        </p:nvGrpSpPr>
        <p:grpSpPr>
          <a:xfrm>
            <a:off x="687092" y="3349320"/>
            <a:ext cx="5867640" cy="2811960"/>
            <a:chOff x="687092" y="3349320"/>
            <a:chExt cx="5867640" cy="2811960"/>
          </a:xfrm>
        </p:grpSpPr>
        <mc:AlternateContent xmlns:mc="http://schemas.openxmlformats.org/markup-compatibility/2006">
          <mc:Choice xmlns:p14="http://schemas.microsoft.com/office/powerpoint/2010/main" Requires="p14">
            <p:contentPart p14:bwMode="auto" r:id="rId108">
              <p14:nvContentPartPr>
                <p14:cNvPr id="93" name="Ink 92">
                  <a:extLst>
                    <a:ext uri="{FF2B5EF4-FFF2-40B4-BE49-F238E27FC236}">
                      <a16:creationId xmlns:a16="http://schemas.microsoft.com/office/drawing/2014/main" id="{97319690-FA55-40D6-B55B-C24B90FE2866}"/>
                    </a:ext>
                  </a:extLst>
                </p14:cNvPr>
                <p14:cNvContentPartPr/>
                <p14:nvPr/>
              </p14:nvContentPartPr>
              <p14:xfrm>
                <a:off x="833252" y="4389000"/>
                <a:ext cx="451440" cy="396000"/>
              </p14:xfrm>
            </p:contentPart>
          </mc:Choice>
          <mc:Fallback>
            <p:pic>
              <p:nvPicPr>
                <p:cNvPr id="93" name="Ink 92">
                  <a:extLst>
                    <a:ext uri="{FF2B5EF4-FFF2-40B4-BE49-F238E27FC236}">
                      <a16:creationId xmlns:a16="http://schemas.microsoft.com/office/drawing/2014/main" id="{97319690-FA55-40D6-B55B-C24B90FE2866}"/>
                    </a:ext>
                  </a:extLst>
                </p:cNvPr>
                <p:cNvPicPr/>
                <p:nvPr/>
              </p:nvPicPr>
              <p:blipFill>
                <a:blip r:embed="rId109"/>
                <a:stretch>
                  <a:fillRect/>
                </a:stretch>
              </p:blipFill>
              <p:spPr>
                <a:xfrm>
                  <a:off x="824612" y="4380000"/>
                  <a:ext cx="46908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4" name="Ink 93">
                  <a:extLst>
                    <a:ext uri="{FF2B5EF4-FFF2-40B4-BE49-F238E27FC236}">
                      <a16:creationId xmlns:a16="http://schemas.microsoft.com/office/drawing/2014/main" id="{469D58C5-117D-4561-8837-FE2E675A9D82}"/>
                    </a:ext>
                  </a:extLst>
                </p14:cNvPr>
                <p14:cNvContentPartPr/>
                <p14:nvPr/>
              </p14:nvContentPartPr>
              <p14:xfrm>
                <a:off x="1232492" y="4679160"/>
                <a:ext cx="79560" cy="226440"/>
              </p14:xfrm>
            </p:contentPart>
          </mc:Choice>
          <mc:Fallback>
            <p:pic>
              <p:nvPicPr>
                <p:cNvPr id="94" name="Ink 93">
                  <a:extLst>
                    <a:ext uri="{FF2B5EF4-FFF2-40B4-BE49-F238E27FC236}">
                      <a16:creationId xmlns:a16="http://schemas.microsoft.com/office/drawing/2014/main" id="{469D58C5-117D-4561-8837-FE2E675A9D82}"/>
                    </a:ext>
                  </a:extLst>
                </p:cNvPr>
                <p:cNvPicPr/>
                <p:nvPr/>
              </p:nvPicPr>
              <p:blipFill>
                <a:blip r:embed="rId111"/>
                <a:stretch>
                  <a:fillRect/>
                </a:stretch>
              </p:blipFill>
              <p:spPr>
                <a:xfrm>
                  <a:off x="1223492" y="4670520"/>
                  <a:ext cx="972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5" name="Ink 94">
                  <a:extLst>
                    <a:ext uri="{FF2B5EF4-FFF2-40B4-BE49-F238E27FC236}">
                      <a16:creationId xmlns:a16="http://schemas.microsoft.com/office/drawing/2014/main" id="{A28A3909-0D13-4605-B2AF-DFD590AEB571}"/>
                    </a:ext>
                  </a:extLst>
                </p14:cNvPr>
                <p14:cNvContentPartPr/>
                <p14:nvPr/>
              </p14:nvContentPartPr>
              <p14:xfrm>
                <a:off x="1173452" y="4682400"/>
                <a:ext cx="228960" cy="246960"/>
              </p14:xfrm>
            </p:contentPart>
          </mc:Choice>
          <mc:Fallback>
            <p:pic>
              <p:nvPicPr>
                <p:cNvPr id="95" name="Ink 94">
                  <a:extLst>
                    <a:ext uri="{FF2B5EF4-FFF2-40B4-BE49-F238E27FC236}">
                      <a16:creationId xmlns:a16="http://schemas.microsoft.com/office/drawing/2014/main" id="{A28A3909-0D13-4605-B2AF-DFD590AEB571}"/>
                    </a:ext>
                  </a:extLst>
                </p:cNvPr>
                <p:cNvPicPr/>
                <p:nvPr/>
              </p:nvPicPr>
              <p:blipFill>
                <a:blip r:embed="rId113"/>
                <a:stretch>
                  <a:fillRect/>
                </a:stretch>
              </p:blipFill>
              <p:spPr>
                <a:xfrm>
                  <a:off x="1164812" y="4673400"/>
                  <a:ext cx="2466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6" name="Ink 95">
                  <a:extLst>
                    <a:ext uri="{FF2B5EF4-FFF2-40B4-BE49-F238E27FC236}">
                      <a16:creationId xmlns:a16="http://schemas.microsoft.com/office/drawing/2014/main" id="{F5838993-D7FE-49EB-BC36-913A1D39001E}"/>
                    </a:ext>
                  </a:extLst>
                </p14:cNvPr>
                <p14:cNvContentPartPr/>
                <p14:nvPr/>
              </p14:nvContentPartPr>
              <p14:xfrm>
                <a:off x="1196132" y="4570080"/>
                <a:ext cx="186120" cy="6480"/>
              </p14:xfrm>
            </p:contentPart>
          </mc:Choice>
          <mc:Fallback>
            <p:pic>
              <p:nvPicPr>
                <p:cNvPr id="96" name="Ink 95">
                  <a:extLst>
                    <a:ext uri="{FF2B5EF4-FFF2-40B4-BE49-F238E27FC236}">
                      <a16:creationId xmlns:a16="http://schemas.microsoft.com/office/drawing/2014/main" id="{F5838993-D7FE-49EB-BC36-913A1D39001E}"/>
                    </a:ext>
                  </a:extLst>
                </p:cNvPr>
                <p:cNvPicPr/>
                <p:nvPr/>
              </p:nvPicPr>
              <p:blipFill>
                <a:blip r:embed="rId115"/>
                <a:stretch>
                  <a:fillRect/>
                </a:stretch>
              </p:blipFill>
              <p:spPr>
                <a:xfrm>
                  <a:off x="1187492" y="4561440"/>
                  <a:ext cx="2037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7" name="Ink 96">
                  <a:extLst>
                    <a:ext uri="{FF2B5EF4-FFF2-40B4-BE49-F238E27FC236}">
                      <a16:creationId xmlns:a16="http://schemas.microsoft.com/office/drawing/2014/main" id="{BFAF3AF2-7DFE-4D30-8CC2-8184C4AAB636}"/>
                    </a:ext>
                  </a:extLst>
                </p14:cNvPr>
                <p14:cNvContentPartPr/>
                <p14:nvPr/>
              </p14:nvContentPartPr>
              <p14:xfrm>
                <a:off x="1520132" y="4624080"/>
                <a:ext cx="188280" cy="360"/>
              </p14:xfrm>
            </p:contentPart>
          </mc:Choice>
          <mc:Fallback>
            <p:pic>
              <p:nvPicPr>
                <p:cNvPr id="97" name="Ink 96">
                  <a:extLst>
                    <a:ext uri="{FF2B5EF4-FFF2-40B4-BE49-F238E27FC236}">
                      <a16:creationId xmlns:a16="http://schemas.microsoft.com/office/drawing/2014/main" id="{BFAF3AF2-7DFE-4D30-8CC2-8184C4AAB636}"/>
                    </a:ext>
                  </a:extLst>
                </p:cNvPr>
                <p:cNvPicPr/>
                <p:nvPr/>
              </p:nvPicPr>
              <p:blipFill>
                <a:blip r:embed="rId117"/>
                <a:stretch>
                  <a:fillRect/>
                </a:stretch>
              </p:blipFill>
              <p:spPr>
                <a:xfrm>
                  <a:off x="1511132" y="4615440"/>
                  <a:ext cx="205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8" name="Ink 97">
                  <a:extLst>
                    <a:ext uri="{FF2B5EF4-FFF2-40B4-BE49-F238E27FC236}">
                      <a16:creationId xmlns:a16="http://schemas.microsoft.com/office/drawing/2014/main" id="{8C5FE14A-A1B0-4674-B665-92CAC7EBA374}"/>
                    </a:ext>
                  </a:extLst>
                </p14:cNvPr>
                <p14:cNvContentPartPr/>
                <p14:nvPr/>
              </p14:nvContentPartPr>
              <p14:xfrm>
                <a:off x="1533452" y="4699680"/>
                <a:ext cx="190440" cy="2520"/>
              </p14:xfrm>
            </p:contentPart>
          </mc:Choice>
          <mc:Fallback>
            <p:pic>
              <p:nvPicPr>
                <p:cNvPr id="98" name="Ink 97">
                  <a:extLst>
                    <a:ext uri="{FF2B5EF4-FFF2-40B4-BE49-F238E27FC236}">
                      <a16:creationId xmlns:a16="http://schemas.microsoft.com/office/drawing/2014/main" id="{8C5FE14A-A1B0-4674-B665-92CAC7EBA374}"/>
                    </a:ext>
                  </a:extLst>
                </p:cNvPr>
                <p:cNvPicPr/>
                <p:nvPr/>
              </p:nvPicPr>
              <p:blipFill>
                <a:blip r:embed="rId119"/>
                <a:stretch>
                  <a:fillRect/>
                </a:stretch>
              </p:blipFill>
              <p:spPr>
                <a:xfrm>
                  <a:off x="1524812" y="4690680"/>
                  <a:ext cx="208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0" name="Ink 99">
                  <a:extLst>
                    <a:ext uri="{FF2B5EF4-FFF2-40B4-BE49-F238E27FC236}">
                      <a16:creationId xmlns:a16="http://schemas.microsoft.com/office/drawing/2014/main" id="{30037329-F6B4-45F5-8392-4566F3D6079D}"/>
                    </a:ext>
                  </a:extLst>
                </p14:cNvPr>
                <p14:cNvContentPartPr/>
                <p14:nvPr/>
              </p14:nvContentPartPr>
              <p14:xfrm>
                <a:off x="1965812" y="4449840"/>
                <a:ext cx="435600" cy="275760"/>
              </p14:xfrm>
            </p:contentPart>
          </mc:Choice>
          <mc:Fallback>
            <p:pic>
              <p:nvPicPr>
                <p:cNvPr id="100" name="Ink 99">
                  <a:extLst>
                    <a:ext uri="{FF2B5EF4-FFF2-40B4-BE49-F238E27FC236}">
                      <a16:creationId xmlns:a16="http://schemas.microsoft.com/office/drawing/2014/main" id="{30037329-F6B4-45F5-8392-4566F3D6079D}"/>
                    </a:ext>
                  </a:extLst>
                </p:cNvPr>
                <p:cNvPicPr/>
                <p:nvPr/>
              </p:nvPicPr>
              <p:blipFill>
                <a:blip r:embed="rId121"/>
                <a:stretch>
                  <a:fillRect/>
                </a:stretch>
              </p:blipFill>
              <p:spPr>
                <a:xfrm>
                  <a:off x="1956812" y="4440840"/>
                  <a:ext cx="45324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1" name="Ink 100">
                  <a:extLst>
                    <a:ext uri="{FF2B5EF4-FFF2-40B4-BE49-F238E27FC236}">
                      <a16:creationId xmlns:a16="http://schemas.microsoft.com/office/drawing/2014/main" id="{7BFEC945-668D-4B01-9934-F507EEDF30AC}"/>
                    </a:ext>
                  </a:extLst>
                </p14:cNvPr>
                <p14:cNvContentPartPr/>
                <p14:nvPr/>
              </p14:nvContentPartPr>
              <p14:xfrm>
                <a:off x="1836932" y="4768800"/>
                <a:ext cx="645840" cy="52200"/>
              </p14:xfrm>
            </p:contentPart>
          </mc:Choice>
          <mc:Fallback>
            <p:pic>
              <p:nvPicPr>
                <p:cNvPr id="101" name="Ink 100">
                  <a:extLst>
                    <a:ext uri="{FF2B5EF4-FFF2-40B4-BE49-F238E27FC236}">
                      <a16:creationId xmlns:a16="http://schemas.microsoft.com/office/drawing/2014/main" id="{7BFEC945-668D-4B01-9934-F507EEDF30AC}"/>
                    </a:ext>
                  </a:extLst>
                </p:cNvPr>
                <p:cNvPicPr/>
                <p:nvPr/>
              </p:nvPicPr>
              <p:blipFill>
                <a:blip r:embed="rId123"/>
                <a:stretch>
                  <a:fillRect/>
                </a:stretch>
              </p:blipFill>
              <p:spPr>
                <a:xfrm>
                  <a:off x="1828292" y="4760160"/>
                  <a:ext cx="6634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2" name="Ink 101">
                  <a:extLst>
                    <a:ext uri="{FF2B5EF4-FFF2-40B4-BE49-F238E27FC236}">
                      <a16:creationId xmlns:a16="http://schemas.microsoft.com/office/drawing/2014/main" id="{70A29B22-9244-4D1D-81BA-89F248F4A795}"/>
                    </a:ext>
                  </a:extLst>
                </p14:cNvPr>
                <p14:cNvContentPartPr/>
                <p14:nvPr/>
              </p14:nvContentPartPr>
              <p14:xfrm>
                <a:off x="1849892" y="4903440"/>
                <a:ext cx="504360" cy="430560"/>
              </p14:xfrm>
            </p:contentPart>
          </mc:Choice>
          <mc:Fallback>
            <p:pic>
              <p:nvPicPr>
                <p:cNvPr id="102" name="Ink 101">
                  <a:extLst>
                    <a:ext uri="{FF2B5EF4-FFF2-40B4-BE49-F238E27FC236}">
                      <a16:creationId xmlns:a16="http://schemas.microsoft.com/office/drawing/2014/main" id="{70A29B22-9244-4D1D-81BA-89F248F4A795}"/>
                    </a:ext>
                  </a:extLst>
                </p:cNvPr>
                <p:cNvPicPr/>
                <p:nvPr/>
              </p:nvPicPr>
              <p:blipFill>
                <a:blip r:embed="rId125"/>
                <a:stretch>
                  <a:fillRect/>
                </a:stretch>
              </p:blipFill>
              <p:spPr>
                <a:xfrm>
                  <a:off x="1841252" y="4894800"/>
                  <a:ext cx="52200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3" name="Ink 102">
                  <a:extLst>
                    <a:ext uri="{FF2B5EF4-FFF2-40B4-BE49-F238E27FC236}">
                      <a16:creationId xmlns:a16="http://schemas.microsoft.com/office/drawing/2014/main" id="{A8880775-FD9F-4D28-9CA7-D03C0BC00D23}"/>
                    </a:ext>
                  </a:extLst>
                </p14:cNvPr>
                <p14:cNvContentPartPr/>
                <p14:nvPr/>
              </p14:nvContentPartPr>
              <p14:xfrm>
                <a:off x="2115932" y="5077680"/>
                <a:ext cx="224280" cy="190080"/>
              </p14:xfrm>
            </p:contentPart>
          </mc:Choice>
          <mc:Fallback>
            <p:pic>
              <p:nvPicPr>
                <p:cNvPr id="103" name="Ink 102">
                  <a:extLst>
                    <a:ext uri="{FF2B5EF4-FFF2-40B4-BE49-F238E27FC236}">
                      <a16:creationId xmlns:a16="http://schemas.microsoft.com/office/drawing/2014/main" id="{A8880775-FD9F-4D28-9CA7-D03C0BC00D23}"/>
                    </a:ext>
                  </a:extLst>
                </p:cNvPr>
                <p:cNvPicPr/>
                <p:nvPr/>
              </p:nvPicPr>
              <p:blipFill>
                <a:blip r:embed="rId127"/>
                <a:stretch>
                  <a:fillRect/>
                </a:stretch>
              </p:blipFill>
              <p:spPr>
                <a:xfrm>
                  <a:off x="2107292" y="5068680"/>
                  <a:ext cx="2419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4" name="Ink 103">
                  <a:extLst>
                    <a:ext uri="{FF2B5EF4-FFF2-40B4-BE49-F238E27FC236}">
                      <a16:creationId xmlns:a16="http://schemas.microsoft.com/office/drawing/2014/main" id="{6C9DB9B8-83D4-4E55-B3D5-80A1F8337390}"/>
                    </a:ext>
                  </a:extLst>
                </p14:cNvPr>
                <p14:cNvContentPartPr/>
                <p14:nvPr/>
              </p14:nvContentPartPr>
              <p14:xfrm>
                <a:off x="2403212" y="5292600"/>
                <a:ext cx="29880" cy="15480"/>
              </p14:xfrm>
            </p:contentPart>
          </mc:Choice>
          <mc:Fallback>
            <p:pic>
              <p:nvPicPr>
                <p:cNvPr id="104" name="Ink 103">
                  <a:extLst>
                    <a:ext uri="{FF2B5EF4-FFF2-40B4-BE49-F238E27FC236}">
                      <a16:creationId xmlns:a16="http://schemas.microsoft.com/office/drawing/2014/main" id="{6C9DB9B8-83D4-4E55-B3D5-80A1F8337390}"/>
                    </a:ext>
                  </a:extLst>
                </p:cNvPr>
                <p:cNvPicPr/>
                <p:nvPr/>
              </p:nvPicPr>
              <p:blipFill>
                <a:blip r:embed="rId129"/>
                <a:stretch>
                  <a:fillRect/>
                </a:stretch>
              </p:blipFill>
              <p:spPr>
                <a:xfrm>
                  <a:off x="2394572" y="5283960"/>
                  <a:ext cx="47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1" name="Ink 70">
                  <a:extLst>
                    <a:ext uri="{FF2B5EF4-FFF2-40B4-BE49-F238E27FC236}">
                      <a16:creationId xmlns:a16="http://schemas.microsoft.com/office/drawing/2014/main" id="{C5F16F80-398D-4402-9085-DFF23F6F54A4}"/>
                    </a:ext>
                  </a:extLst>
                </p14:cNvPr>
                <p14:cNvContentPartPr/>
                <p14:nvPr/>
              </p14:nvContentPartPr>
              <p14:xfrm>
                <a:off x="687092" y="3414480"/>
                <a:ext cx="479160" cy="338040"/>
              </p14:xfrm>
            </p:contentPart>
          </mc:Choice>
          <mc:Fallback>
            <p:pic>
              <p:nvPicPr>
                <p:cNvPr id="71" name="Ink 70">
                  <a:extLst>
                    <a:ext uri="{FF2B5EF4-FFF2-40B4-BE49-F238E27FC236}">
                      <a16:creationId xmlns:a16="http://schemas.microsoft.com/office/drawing/2014/main" id="{C5F16F80-398D-4402-9085-DFF23F6F54A4}"/>
                    </a:ext>
                  </a:extLst>
                </p:cNvPr>
                <p:cNvPicPr/>
                <p:nvPr/>
              </p:nvPicPr>
              <p:blipFill>
                <a:blip r:embed="rId131"/>
                <a:stretch>
                  <a:fillRect/>
                </a:stretch>
              </p:blipFill>
              <p:spPr>
                <a:xfrm>
                  <a:off x="678452" y="3405840"/>
                  <a:ext cx="4968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2" name="Ink 71">
                  <a:extLst>
                    <a:ext uri="{FF2B5EF4-FFF2-40B4-BE49-F238E27FC236}">
                      <a16:creationId xmlns:a16="http://schemas.microsoft.com/office/drawing/2014/main" id="{59A17661-7299-4D83-AEFF-039A3D8861C8}"/>
                    </a:ext>
                  </a:extLst>
                </p14:cNvPr>
                <p14:cNvContentPartPr/>
                <p14:nvPr/>
              </p14:nvContentPartPr>
              <p14:xfrm>
                <a:off x="1064732" y="3711120"/>
                <a:ext cx="75240" cy="169560"/>
              </p14:xfrm>
            </p:contentPart>
          </mc:Choice>
          <mc:Fallback>
            <p:pic>
              <p:nvPicPr>
                <p:cNvPr id="72" name="Ink 71">
                  <a:extLst>
                    <a:ext uri="{FF2B5EF4-FFF2-40B4-BE49-F238E27FC236}">
                      <a16:creationId xmlns:a16="http://schemas.microsoft.com/office/drawing/2014/main" id="{59A17661-7299-4D83-AEFF-039A3D8861C8}"/>
                    </a:ext>
                  </a:extLst>
                </p:cNvPr>
                <p:cNvPicPr/>
                <p:nvPr/>
              </p:nvPicPr>
              <p:blipFill>
                <a:blip r:embed="rId133"/>
                <a:stretch>
                  <a:fillRect/>
                </a:stretch>
              </p:blipFill>
              <p:spPr>
                <a:xfrm>
                  <a:off x="1056092" y="3702480"/>
                  <a:ext cx="928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3" name="Ink 72">
                  <a:extLst>
                    <a:ext uri="{FF2B5EF4-FFF2-40B4-BE49-F238E27FC236}">
                      <a16:creationId xmlns:a16="http://schemas.microsoft.com/office/drawing/2014/main" id="{FF407460-9213-4457-A07D-73421A74B247}"/>
                    </a:ext>
                  </a:extLst>
                </p14:cNvPr>
                <p14:cNvContentPartPr/>
                <p14:nvPr/>
              </p14:nvContentPartPr>
              <p14:xfrm>
                <a:off x="969692" y="3706080"/>
                <a:ext cx="199440" cy="181800"/>
              </p14:xfrm>
            </p:contentPart>
          </mc:Choice>
          <mc:Fallback>
            <p:pic>
              <p:nvPicPr>
                <p:cNvPr id="73" name="Ink 72">
                  <a:extLst>
                    <a:ext uri="{FF2B5EF4-FFF2-40B4-BE49-F238E27FC236}">
                      <a16:creationId xmlns:a16="http://schemas.microsoft.com/office/drawing/2014/main" id="{FF407460-9213-4457-A07D-73421A74B247}"/>
                    </a:ext>
                  </a:extLst>
                </p:cNvPr>
                <p:cNvPicPr/>
                <p:nvPr/>
              </p:nvPicPr>
              <p:blipFill>
                <a:blip r:embed="rId135"/>
                <a:stretch>
                  <a:fillRect/>
                </a:stretch>
              </p:blipFill>
              <p:spPr>
                <a:xfrm>
                  <a:off x="961052" y="3697080"/>
                  <a:ext cx="2170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4" name="Ink 73">
                  <a:extLst>
                    <a:ext uri="{FF2B5EF4-FFF2-40B4-BE49-F238E27FC236}">
                      <a16:creationId xmlns:a16="http://schemas.microsoft.com/office/drawing/2014/main" id="{1D7E036D-0B61-4C3D-80AB-437CFA267E8C}"/>
                    </a:ext>
                  </a:extLst>
                </p14:cNvPr>
                <p14:cNvContentPartPr/>
                <p14:nvPr/>
              </p14:nvContentPartPr>
              <p14:xfrm>
                <a:off x="992372" y="3599160"/>
                <a:ext cx="201240" cy="7200"/>
              </p14:xfrm>
            </p:contentPart>
          </mc:Choice>
          <mc:Fallback>
            <p:pic>
              <p:nvPicPr>
                <p:cNvPr id="74" name="Ink 73">
                  <a:extLst>
                    <a:ext uri="{FF2B5EF4-FFF2-40B4-BE49-F238E27FC236}">
                      <a16:creationId xmlns:a16="http://schemas.microsoft.com/office/drawing/2014/main" id="{1D7E036D-0B61-4C3D-80AB-437CFA267E8C}"/>
                    </a:ext>
                  </a:extLst>
                </p:cNvPr>
                <p:cNvPicPr/>
                <p:nvPr/>
              </p:nvPicPr>
              <p:blipFill>
                <a:blip r:embed="rId137"/>
                <a:stretch>
                  <a:fillRect/>
                </a:stretch>
              </p:blipFill>
              <p:spPr>
                <a:xfrm>
                  <a:off x="983732" y="3590160"/>
                  <a:ext cx="2188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6" name="Ink 75">
                  <a:extLst>
                    <a:ext uri="{FF2B5EF4-FFF2-40B4-BE49-F238E27FC236}">
                      <a16:creationId xmlns:a16="http://schemas.microsoft.com/office/drawing/2014/main" id="{C1DA3116-3105-49C4-AE2A-DD49B5C1E854}"/>
                    </a:ext>
                  </a:extLst>
                </p14:cNvPr>
                <p14:cNvContentPartPr/>
                <p14:nvPr/>
              </p14:nvContentPartPr>
              <p14:xfrm>
                <a:off x="1445252" y="3610320"/>
                <a:ext cx="45720" cy="54720"/>
              </p14:xfrm>
            </p:contentPart>
          </mc:Choice>
          <mc:Fallback>
            <p:pic>
              <p:nvPicPr>
                <p:cNvPr id="76" name="Ink 75">
                  <a:extLst>
                    <a:ext uri="{FF2B5EF4-FFF2-40B4-BE49-F238E27FC236}">
                      <a16:creationId xmlns:a16="http://schemas.microsoft.com/office/drawing/2014/main" id="{C1DA3116-3105-49C4-AE2A-DD49B5C1E854}"/>
                    </a:ext>
                  </a:extLst>
                </p:cNvPr>
                <p:cNvPicPr/>
                <p:nvPr/>
              </p:nvPicPr>
              <p:blipFill>
                <a:blip r:embed="rId139"/>
                <a:stretch>
                  <a:fillRect/>
                </a:stretch>
              </p:blipFill>
              <p:spPr>
                <a:xfrm>
                  <a:off x="1436612" y="3601320"/>
                  <a:ext cx="633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7" name="Ink 76">
                  <a:extLst>
                    <a:ext uri="{FF2B5EF4-FFF2-40B4-BE49-F238E27FC236}">
                      <a16:creationId xmlns:a16="http://schemas.microsoft.com/office/drawing/2014/main" id="{C33C1742-F3BB-4B29-85B1-2474EE2AD5F6}"/>
                    </a:ext>
                  </a:extLst>
                </p14:cNvPr>
                <p14:cNvContentPartPr/>
                <p14:nvPr/>
              </p14:nvContentPartPr>
              <p14:xfrm>
                <a:off x="1701212" y="3454440"/>
                <a:ext cx="340200" cy="245880"/>
              </p14:xfrm>
            </p:contentPart>
          </mc:Choice>
          <mc:Fallback>
            <p:pic>
              <p:nvPicPr>
                <p:cNvPr id="77" name="Ink 76">
                  <a:extLst>
                    <a:ext uri="{FF2B5EF4-FFF2-40B4-BE49-F238E27FC236}">
                      <a16:creationId xmlns:a16="http://schemas.microsoft.com/office/drawing/2014/main" id="{C33C1742-F3BB-4B29-85B1-2474EE2AD5F6}"/>
                    </a:ext>
                  </a:extLst>
                </p:cNvPr>
                <p:cNvPicPr/>
                <p:nvPr/>
              </p:nvPicPr>
              <p:blipFill>
                <a:blip r:embed="rId141"/>
                <a:stretch>
                  <a:fillRect/>
                </a:stretch>
              </p:blipFill>
              <p:spPr>
                <a:xfrm>
                  <a:off x="1692212" y="3445440"/>
                  <a:ext cx="3578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8" name="Ink 77">
                  <a:extLst>
                    <a:ext uri="{FF2B5EF4-FFF2-40B4-BE49-F238E27FC236}">
                      <a16:creationId xmlns:a16="http://schemas.microsoft.com/office/drawing/2014/main" id="{DD2ECA60-464A-4C51-9C9E-07CD3432BD85}"/>
                    </a:ext>
                  </a:extLst>
                </p14:cNvPr>
                <p14:cNvContentPartPr/>
                <p14:nvPr/>
              </p14:nvContentPartPr>
              <p14:xfrm>
                <a:off x="1687532" y="3588000"/>
                <a:ext cx="231480" cy="23760"/>
              </p14:xfrm>
            </p:contentPart>
          </mc:Choice>
          <mc:Fallback>
            <p:pic>
              <p:nvPicPr>
                <p:cNvPr id="78" name="Ink 77">
                  <a:extLst>
                    <a:ext uri="{FF2B5EF4-FFF2-40B4-BE49-F238E27FC236}">
                      <a16:creationId xmlns:a16="http://schemas.microsoft.com/office/drawing/2014/main" id="{DD2ECA60-464A-4C51-9C9E-07CD3432BD85}"/>
                    </a:ext>
                  </a:extLst>
                </p:cNvPr>
                <p:cNvPicPr/>
                <p:nvPr/>
              </p:nvPicPr>
              <p:blipFill>
                <a:blip r:embed="rId143"/>
                <a:stretch>
                  <a:fillRect/>
                </a:stretch>
              </p:blipFill>
              <p:spPr>
                <a:xfrm>
                  <a:off x="1678892" y="3579000"/>
                  <a:ext cx="2491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9" name="Ink 78">
                  <a:extLst>
                    <a:ext uri="{FF2B5EF4-FFF2-40B4-BE49-F238E27FC236}">
                      <a16:creationId xmlns:a16="http://schemas.microsoft.com/office/drawing/2014/main" id="{434BC399-1781-4DB6-96DB-FE33985B9757}"/>
                    </a:ext>
                  </a:extLst>
                </p14:cNvPr>
                <p14:cNvContentPartPr/>
                <p14:nvPr/>
              </p14:nvContentPartPr>
              <p14:xfrm>
                <a:off x="2058692" y="3561360"/>
                <a:ext cx="136800" cy="239400"/>
              </p14:xfrm>
            </p:contentPart>
          </mc:Choice>
          <mc:Fallback>
            <p:pic>
              <p:nvPicPr>
                <p:cNvPr id="79" name="Ink 78">
                  <a:extLst>
                    <a:ext uri="{FF2B5EF4-FFF2-40B4-BE49-F238E27FC236}">
                      <a16:creationId xmlns:a16="http://schemas.microsoft.com/office/drawing/2014/main" id="{434BC399-1781-4DB6-96DB-FE33985B9757}"/>
                    </a:ext>
                  </a:extLst>
                </p:cNvPr>
                <p:cNvPicPr/>
                <p:nvPr/>
              </p:nvPicPr>
              <p:blipFill>
                <a:blip r:embed="rId145"/>
                <a:stretch>
                  <a:fillRect/>
                </a:stretch>
              </p:blipFill>
              <p:spPr>
                <a:xfrm>
                  <a:off x="2049692" y="3552720"/>
                  <a:ext cx="1544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0" name="Ink 79">
                  <a:extLst>
                    <a:ext uri="{FF2B5EF4-FFF2-40B4-BE49-F238E27FC236}">
                      <a16:creationId xmlns:a16="http://schemas.microsoft.com/office/drawing/2014/main" id="{51396ECA-771A-4AB6-948E-F80D4327C1BA}"/>
                    </a:ext>
                  </a:extLst>
                </p14:cNvPr>
                <p14:cNvContentPartPr/>
                <p14:nvPr/>
              </p14:nvContentPartPr>
              <p14:xfrm>
                <a:off x="2182532" y="3610320"/>
                <a:ext cx="132480" cy="172800"/>
              </p14:xfrm>
            </p:contentPart>
          </mc:Choice>
          <mc:Fallback>
            <p:pic>
              <p:nvPicPr>
                <p:cNvPr id="80" name="Ink 79">
                  <a:extLst>
                    <a:ext uri="{FF2B5EF4-FFF2-40B4-BE49-F238E27FC236}">
                      <a16:creationId xmlns:a16="http://schemas.microsoft.com/office/drawing/2014/main" id="{51396ECA-771A-4AB6-948E-F80D4327C1BA}"/>
                    </a:ext>
                  </a:extLst>
                </p:cNvPr>
                <p:cNvPicPr/>
                <p:nvPr/>
              </p:nvPicPr>
              <p:blipFill>
                <a:blip r:embed="rId147"/>
                <a:stretch>
                  <a:fillRect/>
                </a:stretch>
              </p:blipFill>
              <p:spPr>
                <a:xfrm>
                  <a:off x="2173892" y="3601320"/>
                  <a:ext cx="1501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1" name="Ink 80">
                  <a:extLst>
                    <a:ext uri="{FF2B5EF4-FFF2-40B4-BE49-F238E27FC236}">
                      <a16:creationId xmlns:a16="http://schemas.microsoft.com/office/drawing/2014/main" id="{8B674197-9028-4AD3-B2C5-D155B8F6FB28}"/>
                    </a:ext>
                  </a:extLst>
                </p14:cNvPr>
                <p14:cNvContentPartPr/>
                <p14:nvPr/>
              </p14:nvContentPartPr>
              <p14:xfrm>
                <a:off x="2387372" y="3636600"/>
                <a:ext cx="139680" cy="144360"/>
              </p14:xfrm>
            </p:contentPart>
          </mc:Choice>
          <mc:Fallback>
            <p:pic>
              <p:nvPicPr>
                <p:cNvPr id="81" name="Ink 80">
                  <a:extLst>
                    <a:ext uri="{FF2B5EF4-FFF2-40B4-BE49-F238E27FC236}">
                      <a16:creationId xmlns:a16="http://schemas.microsoft.com/office/drawing/2014/main" id="{8B674197-9028-4AD3-B2C5-D155B8F6FB28}"/>
                    </a:ext>
                  </a:extLst>
                </p:cNvPr>
                <p:cNvPicPr/>
                <p:nvPr/>
              </p:nvPicPr>
              <p:blipFill>
                <a:blip r:embed="rId149"/>
                <a:stretch>
                  <a:fillRect/>
                </a:stretch>
              </p:blipFill>
              <p:spPr>
                <a:xfrm>
                  <a:off x="2378732" y="3627960"/>
                  <a:ext cx="1573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2" name="Ink 81">
                  <a:extLst>
                    <a:ext uri="{FF2B5EF4-FFF2-40B4-BE49-F238E27FC236}">
                      <a16:creationId xmlns:a16="http://schemas.microsoft.com/office/drawing/2014/main" id="{87335273-0C40-46BD-B345-CE96AB7A0DBB}"/>
                    </a:ext>
                  </a:extLst>
                </p14:cNvPr>
                <p14:cNvContentPartPr/>
                <p14:nvPr/>
              </p14:nvContentPartPr>
              <p14:xfrm>
                <a:off x="2602652" y="3619320"/>
                <a:ext cx="7200" cy="3240"/>
              </p14:xfrm>
            </p:contentPart>
          </mc:Choice>
          <mc:Fallback>
            <p:pic>
              <p:nvPicPr>
                <p:cNvPr id="82" name="Ink 81">
                  <a:extLst>
                    <a:ext uri="{FF2B5EF4-FFF2-40B4-BE49-F238E27FC236}">
                      <a16:creationId xmlns:a16="http://schemas.microsoft.com/office/drawing/2014/main" id="{87335273-0C40-46BD-B345-CE96AB7A0DBB}"/>
                    </a:ext>
                  </a:extLst>
                </p:cNvPr>
                <p:cNvPicPr/>
                <p:nvPr/>
              </p:nvPicPr>
              <p:blipFill>
                <a:blip r:embed="rId151"/>
                <a:stretch>
                  <a:fillRect/>
                </a:stretch>
              </p:blipFill>
              <p:spPr>
                <a:xfrm>
                  <a:off x="2593652" y="3610680"/>
                  <a:ext cx="248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3" name="Ink 82">
                  <a:extLst>
                    <a:ext uri="{FF2B5EF4-FFF2-40B4-BE49-F238E27FC236}">
                      <a16:creationId xmlns:a16="http://schemas.microsoft.com/office/drawing/2014/main" id="{5A72CD6A-8E95-4B91-9EBE-80E6A09F6701}"/>
                    </a:ext>
                  </a:extLst>
                </p14:cNvPr>
                <p14:cNvContentPartPr/>
                <p14:nvPr/>
              </p14:nvContentPartPr>
              <p14:xfrm>
                <a:off x="2564132" y="3619320"/>
                <a:ext cx="156600" cy="214200"/>
              </p14:xfrm>
            </p:contentPart>
          </mc:Choice>
          <mc:Fallback>
            <p:pic>
              <p:nvPicPr>
                <p:cNvPr id="83" name="Ink 82">
                  <a:extLst>
                    <a:ext uri="{FF2B5EF4-FFF2-40B4-BE49-F238E27FC236}">
                      <a16:creationId xmlns:a16="http://schemas.microsoft.com/office/drawing/2014/main" id="{5A72CD6A-8E95-4B91-9EBE-80E6A09F6701}"/>
                    </a:ext>
                  </a:extLst>
                </p:cNvPr>
                <p:cNvPicPr/>
                <p:nvPr/>
              </p:nvPicPr>
              <p:blipFill>
                <a:blip r:embed="rId153"/>
                <a:stretch>
                  <a:fillRect/>
                </a:stretch>
              </p:blipFill>
              <p:spPr>
                <a:xfrm>
                  <a:off x="2555132" y="3610680"/>
                  <a:ext cx="1742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Ink 83">
                  <a:extLst>
                    <a:ext uri="{FF2B5EF4-FFF2-40B4-BE49-F238E27FC236}">
                      <a16:creationId xmlns:a16="http://schemas.microsoft.com/office/drawing/2014/main" id="{601DE8E2-6111-46C9-AA05-80FF120A6118}"/>
                    </a:ext>
                  </a:extLst>
                </p14:cNvPr>
                <p14:cNvContentPartPr/>
                <p14:nvPr/>
              </p14:nvContentPartPr>
              <p14:xfrm>
                <a:off x="2781572" y="3637680"/>
                <a:ext cx="122760" cy="288720"/>
              </p14:xfrm>
            </p:contentPart>
          </mc:Choice>
          <mc:Fallback>
            <p:pic>
              <p:nvPicPr>
                <p:cNvPr id="84" name="Ink 83">
                  <a:extLst>
                    <a:ext uri="{FF2B5EF4-FFF2-40B4-BE49-F238E27FC236}">
                      <a16:creationId xmlns:a16="http://schemas.microsoft.com/office/drawing/2014/main" id="{601DE8E2-6111-46C9-AA05-80FF120A6118}"/>
                    </a:ext>
                  </a:extLst>
                </p:cNvPr>
                <p:cNvPicPr/>
                <p:nvPr/>
              </p:nvPicPr>
              <p:blipFill>
                <a:blip r:embed="rId155"/>
                <a:stretch>
                  <a:fillRect/>
                </a:stretch>
              </p:blipFill>
              <p:spPr>
                <a:xfrm>
                  <a:off x="2772572" y="3629040"/>
                  <a:ext cx="1404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5" name="Ink 84">
                  <a:extLst>
                    <a:ext uri="{FF2B5EF4-FFF2-40B4-BE49-F238E27FC236}">
                      <a16:creationId xmlns:a16="http://schemas.microsoft.com/office/drawing/2014/main" id="{A6FAA47C-A1D8-4EC9-9FC8-955FD856305B}"/>
                    </a:ext>
                  </a:extLst>
                </p14:cNvPr>
                <p14:cNvContentPartPr/>
                <p14:nvPr/>
              </p14:nvContentPartPr>
              <p14:xfrm>
                <a:off x="3019172" y="3586920"/>
                <a:ext cx="319680" cy="360"/>
              </p14:xfrm>
            </p:contentPart>
          </mc:Choice>
          <mc:Fallback>
            <p:pic>
              <p:nvPicPr>
                <p:cNvPr id="85" name="Ink 84">
                  <a:extLst>
                    <a:ext uri="{FF2B5EF4-FFF2-40B4-BE49-F238E27FC236}">
                      <a16:creationId xmlns:a16="http://schemas.microsoft.com/office/drawing/2014/main" id="{A6FAA47C-A1D8-4EC9-9FC8-955FD856305B}"/>
                    </a:ext>
                  </a:extLst>
                </p:cNvPr>
                <p:cNvPicPr/>
                <p:nvPr/>
              </p:nvPicPr>
              <p:blipFill>
                <a:blip r:embed="rId157"/>
                <a:stretch>
                  <a:fillRect/>
                </a:stretch>
              </p:blipFill>
              <p:spPr>
                <a:xfrm>
                  <a:off x="3010532" y="3577920"/>
                  <a:ext cx="337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6" name="Ink 85">
                  <a:extLst>
                    <a:ext uri="{FF2B5EF4-FFF2-40B4-BE49-F238E27FC236}">
                      <a16:creationId xmlns:a16="http://schemas.microsoft.com/office/drawing/2014/main" id="{5D6BE5F1-BCAF-4919-9B40-DBAA61CF598E}"/>
                    </a:ext>
                  </a:extLst>
                </p14:cNvPr>
                <p14:cNvContentPartPr/>
                <p14:nvPr/>
              </p14:nvContentPartPr>
              <p14:xfrm>
                <a:off x="3041852" y="3688800"/>
                <a:ext cx="270000" cy="360"/>
              </p14:xfrm>
            </p:contentPart>
          </mc:Choice>
          <mc:Fallback>
            <p:pic>
              <p:nvPicPr>
                <p:cNvPr id="86" name="Ink 85">
                  <a:extLst>
                    <a:ext uri="{FF2B5EF4-FFF2-40B4-BE49-F238E27FC236}">
                      <a16:creationId xmlns:a16="http://schemas.microsoft.com/office/drawing/2014/main" id="{5D6BE5F1-BCAF-4919-9B40-DBAA61CF598E}"/>
                    </a:ext>
                  </a:extLst>
                </p:cNvPr>
                <p:cNvPicPr/>
                <p:nvPr/>
              </p:nvPicPr>
              <p:blipFill>
                <a:blip r:embed="rId159"/>
                <a:stretch>
                  <a:fillRect/>
                </a:stretch>
              </p:blipFill>
              <p:spPr>
                <a:xfrm>
                  <a:off x="3033212" y="3679800"/>
                  <a:ext cx="287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7" name="Ink 86">
                  <a:extLst>
                    <a:ext uri="{FF2B5EF4-FFF2-40B4-BE49-F238E27FC236}">
                      <a16:creationId xmlns:a16="http://schemas.microsoft.com/office/drawing/2014/main" id="{73B53F48-15FC-4E39-980F-3CC9FEC5BB4F}"/>
                    </a:ext>
                  </a:extLst>
                </p14:cNvPr>
                <p14:cNvContentPartPr/>
                <p14:nvPr/>
              </p14:nvContentPartPr>
              <p14:xfrm>
                <a:off x="3333812" y="3511320"/>
                <a:ext cx="412920" cy="267120"/>
              </p14:xfrm>
            </p:contentPart>
          </mc:Choice>
          <mc:Fallback>
            <p:pic>
              <p:nvPicPr>
                <p:cNvPr id="87" name="Ink 86">
                  <a:extLst>
                    <a:ext uri="{FF2B5EF4-FFF2-40B4-BE49-F238E27FC236}">
                      <a16:creationId xmlns:a16="http://schemas.microsoft.com/office/drawing/2014/main" id="{73B53F48-15FC-4E39-980F-3CC9FEC5BB4F}"/>
                    </a:ext>
                  </a:extLst>
                </p:cNvPr>
                <p:cNvPicPr/>
                <p:nvPr/>
              </p:nvPicPr>
              <p:blipFill>
                <a:blip r:embed="rId161"/>
                <a:stretch>
                  <a:fillRect/>
                </a:stretch>
              </p:blipFill>
              <p:spPr>
                <a:xfrm>
                  <a:off x="3324812" y="3502320"/>
                  <a:ext cx="4305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6" name="Ink 105">
                  <a:extLst>
                    <a:ext uri="{FF2B5EF4-FFF2-40B4-BE49-F238E27FC236}">
                      <a16:creationId xmlns:a16="http://schemas.microsoft.com/office/drawing/2014/main" id="{C80F56A2-B210-47E6-8494-24E844A0143B}"/>
                    </a:ext>
                  </a:extLst>
                </p14:cNvPr>
                <p14:cNvContentPartPr/>
                <p14:nvPr/>
              </p14:nvContentPartPr>
              <p14:xfrm>
                <a:off x="1334372" y="3919920"/>
                <a:ext cx="276480" cy="370440"/>
              </p14:xfrm>
            </p:contentPart>
          </mc:Choice>
          <mc:Fallback>
            <p:pic>
              <p:nvPicPr>
                <p:cNvPr id="106" name="Ink 105">
                  <a:extLst>
                    <a:ext uri="{FF2B5EF4-FFF2-40B4-BE49-F238E27FC236}">
                      <a16:creationId xmlns:a16="http://schemas.microsoft.com/office/drawing/2014/main" id="{C80F56A2-B210-47E6-8494-24E844A0143B}"/>
                    </a:ext>
                  </a:extLst>
                </p:cNvPr>
                <p:cNvPicPr/>
                <p:nvPr/>
              </p:nvPicPr>
              <p:blipFill>
                <a:blip r:embed="rId163"/>
                <a:stretch>
                  <a:fillRect/>
                </a:stretch>
              </p:blipFill>
              <p:spPr>
                <a:xfrm>
                  <a:off x="1325372" y="3911280"/>
                  <a:ext cx="29412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7" name="Ink 106">
                  <a:extLst>
                    <a:ext uri="{FF2B5EF4-FFF2-40B4-BE49-F238E27FC236}">
                      <a16:creationId xmlns:a16="http://schemas.microsoft.com/office/drawing/2014/main" id="{C5890C3B-83DC-4C41-8542-7D161ED084E7}"/>
                    </a:ext>
                  </a:extLst>
                </p14:cNvPr>
                <p14:cNvContentPartPr/>
                <p14:nvPr/>
              </p14:nvContentPartPr>
              <p14:xfrm>
                <a:off x="2473412" y="3995880"/>
                <a:ext cx="829440" cy="332280"/>
              </p14:xfrm>
            </p:contentPart>
          </mc:Choice>
          <mc:Fallback>
            <p:pic>
              <p:nvPicPr>
                <p:cNvPr id="107" name="Ink 106">
                  <a:extLst>
                    <a:ext uri="{FF2B5EF4-FFF2-40B4-BE49-F238E27FC236}">
                      <a16:creationId xmlns:a16="http://schemas.microsoft.com/office/drawing/2014/main" id="{C5890C3B-83DC-4C41-8542-7D161ED084E7}"/>
                    </a:ext>
                  </a:extLst>
                </p:cNvPr>
                <p:cNvPicPr/>
                <p:nvPr/>
              </p:nvPicPr>
              <p:blipFill>
                <a:blip r:embed="rId165"/>
                <a:stretch>
                  <a:fillRect/>
                </a:stretch>
              </p:blipFill>
              <p:spPr>
                <a:xfrm>
                  <a:off x="2464772" y="3986880"/>
                  <a:ext cx="8470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9" name="Ink 108">
                  <a:extLst>
                    <a:ext uri="{FF2B5EF4-FFF2-40B4-BE49-F238E27FC236}">
                      <a16:creationId xmlns:a16="http://schemas.microsoft.com/office/drawing/2014/main" id="{1C0F7C4B-A98F-435A-AD30-9384E834684C}"/>
                    </a:ext>
                  </a:extLst>
                </p14:cNvPr>
                <p14:cNvContentPartPr/>
                <p14:nvPr/>
              </p14:nvContentPartPr>
              <p14:xfrm>
                <a:off x="3512732" y="4189200"/>
                <a:ext cx="392040" cy="333720"/>
              </p14:xfrm>
            </p:contentPart>
          </mc:Choice>
          <mc:Fallback>
            <p:pic>
              <p:nvPicPr>
                <p:cNvPr id="109" name="Ink 108">
                  <a:extLst>
                    <a:ext uri="{FF2B5EF4-FFF2-40B4-BE49-F238E27FC236}">
                      <a16:creationId xmlns:a16="http://schemas.microsoft.com/office/drawing/2014/main" id="{1C0F7C4B-A98F-435A-AD30-9384E834684C}"/>
                    </a:ext>
                  </a:extLst>
                </p:cNvPr>
                <p:cNvPicPr/>
                <p:nvPr/>
              </p:nvPicPr>
              <p:blipFill>
                <a:blip r:embed="rId167"/>
                <a:stretch>
                  <a:fillRect/>
                </a:stretch>
              </p:blipFill>
              <p:spPr>
                <a:xfrm>
                  <a:off x="3504092" y="4180200"/>
                  <a:ext cx="40968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0" name="Ink 109">
                  <a:extLst>
                    <a:ext uri="{FF2B5EF4-FFF2-40B4-BE49-F238E27FC236}">
                      <a16:creationId xmlns:a16="http://schemas.microsoft.com/office/drawing/2014/main" id="{076CC5B5-E094-44C5-B909-2B77F2FD70F1}"/>
                    </a:ext>
                  </a:extLst>
                </p14:cNvPr>
                <p14:cNvContentPartPr/>
                <p14:nvPr/>
              </p14:nvContentPartPr>
              <p14:xfrm>
                <a:off x="3592292" y="4350120"/>
                <a:ext cx="362520" cy="6480"/>
              </p14:xfrm>
            </p:contentPart>
          </mc:Choice>
          <mc:Fallback>
            <p:pic>
              <p:nvPicPr>
                <p:cNvPr id="110" name="Ink 109">
                  <a:extLst>
                    <a:ext uri="{FF2B5EF4-FFF2-40B4-BE49-F238E27FC236}">
                      <a16:creationId xmlns:a16="http://schemas.microsoft.com/office/drawing/2014/main" id="{076CC5B5-E094-44C5-B909-2B77F2FD70F1}"/>
                    </a:ext>
                  </a:extLst>
                </p:cNvPr>
                <p:cNvPicPr/>
                <p:nvPr/>
              </p:nvPicPr>
              <p:blipFill>
                <a:blip r:embed="rId169"/>
                <a:stretch>
                  <a:fillRect/>
                </a:stretch>
              </p:blipFill>
              <p:spPr>
                <a:xfrm>
                  <a:off x="3583292" y="4341120"/>
                  <a:ext cx="3801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1" name="Ink 110">
                  <a:extLst>
                    <a:ext uri="{FF2B5EF4-FFF2-40B4-BE49-F238E27FC236}">
                      <a16:creationId xmlns:a16="http://schemas.microsoft.com/office/drawing/2014/main" id="{E9C91E7F-8990-48C0-B1ED-23699A03C4D4}"/>
                    </a:ext>
                  </a:extLst>
                </p14:cNvPr>
                <p14:cNvContentPartPr/>
                <p14:nvPr/>
              </p14:nvContentPartPr>
              <p14:xfrm>
                <a:off x="4072172" y="4346160"/>
                <a:ext cx="251640" cy="7560"/>
              </p14:xfrm>
            </p:contentPart>
          </mc:Choice>
          <mc:Fallback>
            <p:pic>
              <p:nvPicPr>
                <p:cNvPr id="111" name="Ink 110">
                  <a:extLst>
                    <a:ext uri="{FF2B5EF4-FFF2-40B4-BE49-F238E27FC236}">
                      <a16:creationId xmlns:a16="http://schemas.microsoft.com/office/drawing/2014/main" id="{E9C91E7F-8990-48C0-B1ED-23699A03C4D4}"/>
                    </a:ext>
                  </a:extLst>
                </p:cNvPr>
                <p:cNvPicPr/>
                <p:nvPr/>
              </p:nvPicPr>
              <p:blipFill>
                <a:blip r:embed="rId171"/>
                <a:stretch>
                  <a:fillRect/>
                </a:stretch>
              </p:blipFill>
              <p:spPr>
                <a:xfrm>
                  <a:off x="4063532" y="4337160"/>
                  <a:ext cx="269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2" name="Ink 111">
                  <a:extLst>
                    <a:ext uri="{FF2B5EF4-FFF2-40B4-BE49-F238E27FC236}">
                      <a16:creationId xmlns:a16="http://schemas.microsoft.com/office/drawing/2014/main" id="{786A76D4-15F1-4966-A577-F0A47870A353}"/>
                    </a:ext>
                  </a:extLst>
                </p14:cNvPr>
                <p14:cNvContentPartPr/>
                <p14:nvPr/>
              </p14:nvContentPartPr>
              <p14:xfrm>
                <a:off x="4097012" y="4429680"/>
                <a:ext cx="208800" cy="7560"/>
              </p14:xfrm>
            </p:contentPart>
          </mc:Choice>
          <mc:Fallback>
            <p:pic>
              <p:nvPicPr>
                <p:cNvPr id="112" name="Ink 111">
                  <a:extLst>
                    <a:ext uri="{FF2B5EF4-FFF2-40B4-BE49-F238E27FC236}">
                      <a16:creationId xmlns:a16="http://schemas.microsoft.com/office/drawing/2014/main" id="{786A76D4-15F1-4966-A577-F0A47870A353}"/>
                    </a:ext>
                  </a:extLst>
                </p:cNvPr>
                <p:cNvPicPr/>
                <p:nvPr/>
              </p:nvPicPr>
              <p:blipFill>
                <a:blip r:embed="rId173"/>
                <a:stretch>
                  <a:fillRect/>
                </a:stretch>
              </p:blipFill>
              <p:spPr>
                <a:xfrm>
                  <a:off x="4088372" y="4420680"/>
                  <a:ext cx="2264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3" name="Ink 112">
                  <a:extLst>
                    <a:ext uri="{FF2B5EF4-FFF2-40B4-BE49-F238E27FC236}">
                      <a16:creationId xmlns:a16="http://schemas.microsoft.com/office/drawing/2014/main" id="{42233F99-C0CF-44B2-8287-4ED05520FD0F}"/>
                    </a:ext>
                  </a:extLst>
                </p14:cNvPr>
                <p14:cNvContentPartPr/>
                <p14:nvPr/>
              </p14:nvContentPartPr>
              <p14:xfrm>
                <a:off x="4507052" y="4169400"/>
                <a:ext cx="108720" cy="272520"/>
              </p14:xfrm>
            </p:contentPart>
          </mc:Choice>
          <mc:Fallback>
            <p:pic>
              <p:nvPicPr>
                <p:cNvPr id="113" name="Ink 112">
                  <a:extLst>
                    <a:ext uri="{FF2B5EF4-FFF2-40B4-BE49-F238E27FC236}">
                      <a16:creationId xmlns:a16="http://schemas.microsoft.com/office/drawing/2014/main" id="{42233F99-C0CF-44B2-8287-4ED05520FD0F}"/>
                    </a:ext>
                  </a:extLst>
                </p:cNvPr>
                <p:cNvPicPr/>
                <p:nvPr/>
              </p:nvPicPr>
              <p:blipFill>
                <a:blip r:embed="rId175"/>
                <a:stretch>
                  <a:fillRect/>
                </a:stretch>
              </p:blipFill>
              <p:spPr>
                <a:xfrm>
                  <a:off x="4498412" y="4160760"/>
                  <a:ext cx="1263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4" name="Ink 113">
                  <a:extLst>
                    <a:ext uri="{FF2B5EF4-FFF2-40B4-BE49-F238E27FC236}">
                      <a16:creationId xmlns:a16="http://schemas.microsoft.com/office/drawing/2014/main" id="{72DE569B-89E3-46AA-9928-B8EC602B091C}"/>
                    </a:ext>
                  </a:extLst>
                </p14:cNvPr>
                <p14:cNvContentPartPr/>
                <p14:nvPr/>
              </p14:nvContentPartPr>
              <p14:xfrm>
                <a:off x="4631612" y="4462080"/>
                <a:ext cx="36720" cy="79920"/>
              </p14:xfrm>
            </p:contentPart>
          </mc:Choice>
          <mc:Fallback>
            <p:pic>
              <p:nvPicPr>
                <p:cNvPr id="114" name="Ink 113">
                  <a:extLst>
                    <a:ext uri="{FF2B5EF4-FFF2-40B4-BE49-F238E27FC236}">
                      <a16:creationId xmlns:a16="http://schemas.microsoft.com/office/drawing/2014/main" id="{72DE569B-89E3-46AA-9928-B8EC602B091C}"/>
                    </a:ext>
                  </a:extLst>
                </p:cNvPr>
                <p:cNvPicPr/>
                <p:nvPr/>
              </p:nvPicPr>
              <p:blipFill>
                <a:blip r:embed="rId177"/>
                <a:stretch>
                  <a:fillRect/>
                </a:stretch>
              </p:blipFill>
              <p:spPr>
                <a:xfrm>
                  <a:off x="4622972" y="4453440"/>
                  <a:ext cx="543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5" name="Ink 114">
                  <a:extLst>
                    <a:ext uri="{FF2B5EF4-FFF2-40B4-BE49-F238E27FC236}">
                      <a16:creationId xmlns:a16="http://schemas.microsoft.com/office/drawing/2014/main" id="{0BDFD4BB-330C-41BB-B0F1-F0FBE80F631E}"/>
                    </a:ext>
                  </a:extLst>
                </p14:cNvPr>
                <p14:cNvContentPartPr/>
                <p14:nvPr/>
              </p14:nvContentPartPr>
              <p14:xfrm>
                <a:off x="4850492" y="4195320"/>
                <a:ext cx="281880" cy="270360"/>
              </p14:xfrm>
            </p:contentPart>
          </mc:Choice>
          <mc:Fallback>
            <p:pic>
              <p:nvPicPr>
                <p:cNvPr id="115" name="Ink 114">
                  <a:extLst>
                    <a:ext uri="{FF2B5EF4-FFF2-40B4-BE49-F238E27FC236}">
                      <a16:creationId xmlns:a16="http://schemas.microsoft.com/office/drawing/2014/main" id="{0BDFD4BB-330C-41BB-B0F1-F0FBE80F631E}"/>
                    </a:ext>
                  </a:extLst>
                </p:cNvPr>
                <p:cNvPicPr/>
                <p:nvPr/>
              </p:nvPicPr>
              <p:blipFill>
                <a:blip r:embed="rId179"/>
                <a:stretch>
                  <a:fillRect/>
                </a:stretch>
              </p:blipFill>
              <p:spPr>
                <a:xfrm>
                  <a:off x="4841852" y="4186680"/>
                  <a:ext cx="2995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6" name="Ink 115">
                  <a:extLst>
                    <a:ext uri="{FF2B5EF4-FFF2-40B4-BE49-F238E27FC236}">
                      <a16:creationId xmlns:a16="http://schemas.microsoft.com/office/drawing/2014/main" id="{3F507198-0E5F-4963-A043-C676159091ED}"/>
                    </a:ext>
                  </a:extLst>
                </p14:cNvPr>
                <p14:cNvContentPartPr/>
                <p14:nvPr/>
              </p14:nvContentPartPr>
              <p14:xfrm>
                <a:off x="5174492" y="4167600"/>
                <a:ext cx="277200" cy="285120"/>
              </p14:xfrm>
            </p:contentPart>
          </mc:Choice>
          <mc:Fallback>
            <p:pic>
              <p:nvPicPr>
                <p:cNvPr id="116" name="Ink 115">
                  <a:extLst>
                    <a:ext uri="{FF2B5EF4-FFF2-40B4-BE49-F238E27FC236}">
                      <a16:creationId xmlns:a16="http://schemas.microsoft.com/office/drawing/2014/main" id="{3F507198-0E5F-4963-A043-C676159091ED}"/>
                    </a:ext>
                  </a:extLst>
                </p:cNvPr>
                <p:cNvPicPr/>
                <p:nvPr/>
              </p:nvPicPr>
              <p:blipFill>
                <a:blip r:embed="rId181"/>
                <a:stretch>
                  <a:fillRect/>
                </a:stretch>
              </p:blipFill>
              <p:spPr>
                <a:xfrm>
                  <a:off x="5165852" y="4158960"/>
                  <a:ext cx="2948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7" name="Ink 116">
                  <a:extLst>
                    <a:ext uri="{FF2B5EF4-FFF2-40B4-BE49-F238E27FC236}">
                      <a16:creationId xmlns:a16="http://schemas.microsoft.com/office/drawing/2014/main" id="{433D5625-D28B-437F-ABDE-373CCA84331E}"/>
                    </a:ext>
                  </a:extLst>
                </p14:cNvPr>
                <p14:cNvContentPartPr/>
                <p14:nvPr/>
              </p14:nvContentPartPr>
              <p14:xfrm>
                <a:off x="5648612" y="4207560"/>
                <a:ext cx="181440" cy="16560"/>
              </p14:xfrm>
            </p:contentPart>
          </mc:Choice>
          <mc:Fallback>
            <p:pic>
              <p:nvPicPr>
                <p:cNvPr id="117" name="Ink 116">
                  <a:extLst>
                    <a:ext uri="{FF2B5EF4-FFF2-40B4-BE49-F238E27FC236}">
                      <a16:creationId xmlns:a16="http://schemas.microsoft.com/office/drawing/2014/main" id="{433D5625-D28B-437F-ABDE-373CCA84331E}"/>
                    </a:ext>
                  </a:extLst>
                </p:cNvPr>
                <p:cNvPicPr/>
                <p:nvPr/>
              </p:nvPicPr>
              <p:blipFill>
                <a:blip r:embed="rId183"/>
                <a:stretch>
                  <a:fillRect/>
                </a:stretch>
              </p:blipFill>
              <p:spPr>
                <a:xfrm>
                  <a:off x="5639612" y="4198560"/>
                  <a:ext cx="1990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8" name="Ink 117">
                  <a:extLst>
                    <a:ext uri="{FF2B5EF4-FFF2-40B4-BE49-F238E27FC236}">
                      <a16:creationId xmlns:a16="http://schemas.microsoft.com/office/drawing/2014/main" id="{F868C5BB-E9C7-4221-9FF5-634169BBBCD0}"/>
                    </a:ext>
                  </a:extLst>
                </p14:cNvPr>
                <p14:cNvContentPartPr/>
                <p14:nvPr/>
              </p14:nvContentPartPr>
              <p14:xfrm>
                <a:off x="5593532" y="4223760"/>
                <a:ext cx="191880" cy="268560"/>
              </p14:xfrm>
            </p:contentPart>
          </mc:Choice>
          <mc:Fallback>
            <p:pic>
              <p:nvPicPr>
                <p:cNvPr id="118" name="Ink 117">
                  <a:extLst>
                    <a:ext uri="{FF2B5EF4-FFF2-40B4-BE49-F238E27FC236}">
                      <a16:creationId xmlns:a16="http://schemas.microsoft.com/office/drawing/2014/main" id="{F868C5BB-E9C7-4221-9FF5-634169BBBCD0}"/>
                    </a:ext>
                  </a:extLst>
                </p:cNvPr>
                <p:cNvPicPr/>
                <p:nvPr/>
              </p:nvPicPr>
              <p:blipFill>
                <a:blip r:embed="rId185"/>
                <a:stretch>
                  <a:fillRect/>
                </a:stretch>
              </p:blipFill>
              <p:spPr>
                <a:xfrm>
                  <a:off x="5584532" y="4214760"/>
                  <a:ext cx="2095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0" name="Ink 119">
                  <a:extLst>
                    <a:ext uri="{FF2B5EF4-FFF2-40B4-BE49-F238E27FC236}">
                      <a16:creationId xmlns:a16="http://schemas.microsoft.com/office/drawing/2014/main" id="{9A997B83-0158-474B-9512-78BC1930F427}"/>
                    </a:ext>
                  </a:extLst>
                </p14:cNvPr>
                <p14:cNvContentPartPr/>
                <p14:nvPr/>
              </p14:nvContentPartPr>
              <p14:xfrm>
                <a:off x="5915732" y="3349320"/>
                <a:ext cx="639000" cy="2811960"/>
              </p14:xfrm>
            </p:contentPart>
          </mc:Choice>
          <mc:Fallback>
            <p:pic>
              <p:nvPicPr>
                <p:cNvPr id="120" name="Ink 119">
                  <a:extLst>
                    <a:ext uri="{FF2B5EF4-FFF2-40B4-BE49-F238E27FC236}">
                      <a16:creationId xmlns:a16="http://schemas.microsoft.com/office/drawing/2014/main" id="{9A997B83-0158-474B-9512-78BC1930F427}"/>
                    </a:ext>
                  </a:extLst>
                </p:cNvPr>
                <p:cNvPicPr/>
                <p:nvPr/>
              </p:nvPicPr>
              <p:blipFill>
                <a:blip r:embed="rId187"/>
                <a:stretch>
                  <a:fillRect/>
                </a:stretch>
              </p:blipFill>
              <p:spPr>
                <a:xfrm>
                  <a:off x="5906732" y="3340680"/>
                  <a:ext cx="656640" cy="2829600"/>
                </a:xfrm>
                <a:prstGeom prst="rect">
                  <a:avLst/>
                </a:prstGeom>
              </p:spPr>
            </p:pic>
          </mc:Fallback>
        </mc:AlternateContent>
      </p:grpSp>
      <p:grpSp>
        <p:nvGrpSpPr>
          <p:cNvPr id="140" name="Group 139">
            <a:extLst>
              <a:ext uri="{FF2B5EF4-FFF2-40B4-BE49-F238E27FC236}">
                <a16:creationId xmlns:a16="http://schemas.microsoft.com/office/drawing/2014/main" id="{43848568-F18A-4AF3-882D-FC72C58F1A03}"/>
              </a:ext>
            </a:extLst>
          </p:cNvPr>
          <p:cNvGrpSpPr/>
          <p:nvPr/>
        </p:nvGrpSpPr>
        <p:grpSpPr>
          <a:xfrm>
            <a:off x="6944252" y="3966000"/>
            <a:ext cx="747360" cy="396720"/>
            <a:chOff x="6944252" y="3966000"/>
            <a:chExt cx="747360" cy="396720"/>
          </a:xfrm>
        </p:grpSpPr>
        <mc:AlternateContent xmlns:mc="http://schemas.openxmlformats.org/markup-compatibility/2006">
          <mc:Choice xmlns:p14="http://schemas.microsoft.com/office/powerpoint/2010/main" Requires="p14">
            <p:contentPart p14:bwMode="auto" r:id="rId188">
              <p14:nvContentPartPr>
                <p14:cNvPr id="127" name="Ink 126">
                  <a:extLst>
                    <a:ext uri="{FF2B5EF4-FFF2-40B4-BE49-F238E27FC236}">
                      <a16:creationId xmlns:a16="http://schemas.microsoft.com/office/drawing/2014/main" id="{392D90D0-BCA3-49F1-B2B5-B5973747BFFA}"/>
                    </a:ext>
                  </a:extLst>
                </p14:cNvPr>
                <p14:cNvContentPartPr/>
                <p14:nvPr/>
              </p14:nvContentPartPr>
              <p14:xfrm>
                <a:off x="6944252" y="3966000"/>
                <a:ext cx="611640" cy="396720"/>
              </p14:xfrm>
            </p:contentPart>
          </mc:Choice>
          <mc:Fallback>
            <p:pic>
              <p:nvPicPr>
                <p:cNvPr id="127" name="Ink 126">
                  <a:extLst>
                    <a:ext uri="{FF2B5EF4-FFF2-40B4-BE49-F238E27FC236}">
                      <a16:creationId xmlns:a16="http://schemas.microsoft.com/office/drawing/2014/main" id="{392D90D0-BCA3-49F1-B2B5-B5973747BFFA}"/>
                    </a:ext>
                  </a:extLst>
                </p:cNvPr>
                <p:cNvPicPr/>
                <p:nvPr/>
              </p:nvPicPr>
              <p:blipFill>
                <a:blip r:embed="rId189"/>
                <a:stretch>
                  <a:fillRect/>
                </a:stretch>
              </p:blipFill>
              <p:spPr>
                <a:xfrm>
                  <a:off x="6935612" y="3957000"/>
                  <a:ext cx="62928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8" name="Ink 127">
                  <a:extLst>
                    <a:ext uri="{FF2B5EF4-FFF2-40B4-BE49-F238E27FC236}">
                      <a16:creationId xmlns:a16="http://schemas.microsoft.com/office/drawing/2014/main" id="{53A39F6E-6600-438E-9DEC-307EFFDA7F5B}"/>
                    </a:ext>
                  </a:extLst>
                </p14:cNvPr>
                <p14:cNvContentPartPr/>
                <p14:nvPr/>
              </p14:nvContentPartPr>
              <p14:xfrm>
                <a:off x="7258532" y="4168680"/>
                <a:ext cx="433080" cy="162000"/>
              </p14:xfrm>
            </p:contentPart>
          </mc:Choice>
          <mc:Fallback>
            <p:pic>
              <p:nvPicPr>
                <p:cNvPr id="128" name="Ink 127">
                  <a:extLst>
                    <a:ext uri="{FF2B5EF4-FFF2-40B4-BE49-F238E27FC236}">
                      <a16:creationId xmlns:a16="http://schemas.microsoft.com/office/drawing/2014/main" id="{53A39F6E-6600-438E-9DEC-307EFFDA7F5B}"/>
                    </a:ext>
                  </a:extLst>
                </p:cNvPr>
                <p:cNvPicPr/>
                <p:nvPr/>
              </p:nvPicPr>
              <p:blipFill>
                <a:blip r:embed="rId191"/>
                <a:stretch>
                  <a:fillRect/>
                </a:stretch>
              </p:blipFill>
              <p:spPr>
                <a:xfrm>
                  <a:off x="7249892" y="4160040"/>
                  <a:ext cx="450720" cy="179640"/>
                </a:xfrm>
                <a:prstGeom prst="rect">
                  <a:avLst/>
                </a:prstGeom>
              </p:spPr>
            </p:pic>
          </mc:Fallback>
        </mc:AlternateContent>
      </p:grpSp>
      <p:grpSp>
        <p:nvGrpSpPr>
          <p:cNvPr id="139" name="Group 138">
            <a:extLst>
              <a:ext uri="{FF2B5EF4-FFF2-40B4-BE49-F238E27FC236}">
                <a16:creationId xmlns:a16="http://schemas.microsoft.com/office/drawing/2014/main" id="{A5430CBB-E32A-4A1D-97BF-82AB4FC9EBA3}"/>
              </a:ext>
            </a:extLst>
          </p:cNvPr>
          <p:cNvGrpSpPr/>
          <p:nvPr/>
        </p:nvGrpSpPr>
        <p:grpSpPr>
          <a:xfrm>
            <a:off x="6830492" y="3303600"/>
            <a:ext cx="3965760" cy="503640"/>
            <a:chOff x="6830492" y="3303600"/>
            <a:chExt cx="3965760" cy="503640"/>
          </a:xfrm>
        </p:grpSpPr>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9E1159EE-713B-4881-BCB3-31809EDB240B}"/>
                    </a:ext>
                  </a:extLst>
                </p14:cNvPr>
                <p14:cNvContentPartPr/>
                <p14:nvPr/>
              </p14:nvContentPartPr>
              <p14:xfrm>
                <a:off x="6993212" y="3303600"/>
                <a:ext cx="212040" cy="298080"/>
              </p14:xfrm>
            </p:contentPart>
          </mc:Choice>
          <mc:Fallback>
            <p:pic>
              <p:nvPicPr>
                <p:cNvPr id="122" name="Ink 121">
                  <a:extLst>
                    <a:ext uri="{FF2B5EF4-FFF2-40B4-BE49-F238E27FC236}">
                      <a16:creationId xmlns:a16="http://schemas.microsoft.com/office/drawing/2014/main" id="{9E1159EE-713B-4881-BCB3-31809EDB240B}"/>
                    </a:ext>
                  </a:extLst>
                </p:cNvPr>
                <p:cNvPicPr/>
                <p:nvPr/>
              </p:nvPicPr>
              <p:blipFill>
                <a:blip r:embed="rId193"/>
                <a:stretch>
                  <a:fillRect/>
                </a:stretch>
              </p:blipFill>
              <p:spPr>
                <a:xfrm>
                  <a:off x="6984212" y="3294600"/>
                  <a:ext cx="22968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3" name="Ink 122">
                  <a:extLst>
                    <a:ext uri="{FF2B5EF4-FFF2-40B4-BE49-F238E27FC236}">
                      <a16:creationId xmlns:a16="http://schemas.microsoft.com/office/drawing/2014/main" id="{9CAEABCD-BFA4-4F19-AB7B-354623A67AE4}"/>
                    </a:ext>
                  </a:extLst>
                </p14:cNvPr>
                <p14:cNvContentPartPr/>
                <p14:nvPr/>
              </p14:nvContentPartPr>
              <p14:xfrm>
                <a:off x="7224692" y="3625440"/>
                <a:ext cx="27360" cy="81720"/>
              </p14:xfrm>
            </p:contentPart>
          </mc:Choice>
          <mc:Fallback>
            <p:pic>
              <p:nvPicPr>
                <p:cNvPr id="123" name="Ink 122">
                  <a:extLst>
                    <a:ext uri="{FF2B5EF4-FFF2-40B4-BE49-F238E27FC236}">
                      <a16:creationId xmlns:a16="http://schemas.microsoft.com/office/drawing/2014/main" id="{9CAEABCD-BFA4-4F19-AB7B-354623A67AE4}"/>
                    </a:ext>
                  </a:extLst>
                </p:cNvPr>
                <p:cNvPicPr/>
                <p:nvPr/>
              </p:nvPicPr>
              <p:blipFill>
                <a:blip r:embed="rId195"/>
                <a:stretch>
                  <a:fillRect/>
                </a:stretch>
              </p:blipFill>
              <p:spPr>
                <a:xfrm>
                  <a:off x="7215692" y="3616800"/>
                  <a:ext cx="45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42425962-6B99-463B-8FEB-34DEC8246A08}"/>
                    </a:ext>
                  </a:extLst>
                </p14:cNvPr>
                <p14:cNvContentPartPr/>
                <p14:nvPr/>
              </p14:nvContentPartPr>
              <p14:xfrm>
                <a:off x="7448972" y="3373080"/>
                <a:ext cx="183240" cy="257760"/>
              </p14:xfrm>
            </p:contentPart>
          </mc:Choice>
          <mc:Fallback>
            <p:pic>
              <p:nvPicPr>
                <p:cNvPr id="124" name="Ink 123">
                  <a:extLst>
                    <a:ext uri="{FF2B5EF4-FFF2-40B4-BE49-F238E27FC236}">
                      <a16:creationId xmlns:a16="http://schemas.microsoft.com/office/drawing/2014/main" id="{42425962-6B99-463B-8FEB-34DEC8246A08}"/>
                    </a:ext>
                  </a:extLst>
                </p:cNvPr>
                <p:cNvPicPr/>
                <p:nvPr/>
              </p:nvPicPr>
              <p:blipFill>
                <a:blip r:embed="rId197"/>
                <a:stretch>
                  <a:fillRect/>
                </a:stretch>
              </p:blipFill>
              <p:spPr>
                <a:xfrm>
                  <a:off x="7439972" y="3364440"/>
                  <a:ext cx="2008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5" name="Ink 124">
                  <a:extLst>
                    <a:ext uri="{FF2B5EF4-FFF2-40B4-BE49-F238E27FC236}">
                      <a16:creationId xmlns:a16="http://schemas.microsoft.com/office/drawing/2014/main" id="{2EE0BEB2-4A05-4A3F-B5BF-7CF587C1925C}"/>
                    </a:ext>
                  </a:extLst>
                </p14:cNvPr>
                <p14:cNvContentPartPr/>
                <p14:nvPr/>
              </p14:nvContentPartPr>
              <p14:xfrm>
                <a:off x="7734092" y="3364080"/>
                <a:ext cx="219600" cy="221760"/>
              </p14:xfrm>
            </p:contentPart>
          </mc:Choice>
          <mc:Fallback>
            <p:pic>
              <p:nvPicPr>
                <p:cNvPr id="125" name="Ink 124">
                  <a:extLst>
                    <a:ext uri="{FF2B5EF4-FFF2-40B4-BE49-F238E27FC236}">
                      <a16:creationId xmlns:a16="http://schemas.microsoft.com/office/drawing/2014/main" id="{2EE0BEB2-4A05-4A3F-B5BF-7CF587C1925C}"/>
                    </a:ext>
                  </a:extLst>
                </p:cNvPr>
                <p:cNvPicPr/>
                <p:nvPr/>
              </p:nvPicPr>
              <p:blipFill>
                <a:blip r:embed="rId199"/>
                <a:stretch>
                  <a:fillRect/>
                </a:stretch>
              </p:blipFill>
              <p:spPr>
                <a:xfrm>
                  <a:off x="7725452" y="3355080"/>
                  <a:ext cx="2372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6" name="Ink 125">
                  <a:extLst>
                    <a:ext uri="{FF2B5EF4-FFF2-40B4-BE49-F238E27FC236}">
                      <a16:creationId xmlns:a16="http://schemas.microsoft.com/office/drawing/2014/main" id="{1EB1D253-0E52-4018-B6F2-066F959CA3E0}"/>
                    </a:ext>
                  </a:extLst>
                </p14:cNvPr>
                <p14:cNvContentPartPr/>
                <p14:nvPr/>
              </p14:nvContentPartPr>
              <p14:xfrm>
                <a:off x="6830492" y="3747840"/>
                <a:ext cx="1303920" cy="38160"/>
              </p14:xfrm>
            </p:contentPart>
          </mc:Choice>
          <mc:Fallback>
            <p:pic>
              <p:nvPicPr>
                <p:cNvPr id="126" name="Ink 125">
                  <a:extLst>
                    <a:ext uri="{FF2B5EF4-FFF2-40B4-BE49-F238E27FC236}">
                      <a16:creationId xmlns:a16="http://schemas.microsoft.com/office/drawing/2014/main" id="{1EB1D253-0E52-4018-B6F2-066F959CA3E0}"/>
                    </a:ext>
                  </a:extLst>
                </p:cNvPr>
                <p:cNvPicPr/>
                <p:nvPr/>
              </p:nvPicPr>
              <p:blipFill>
                <a:blip r:embed="rId201"/>
                <a:stretch>
                  <a:fillRect/>
                </a:stretch>
              </p:blipFill>
              <p:spPr>
                <a:xfrm>
                  <a:off x="6821852" y="3739200"/>
                  <a:ext cx="13215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9" name="Ink 128">
                  <a:extLst>
                    <a:ext uri="{FF2B5EF4-FFF2-40B4-BE49-F238E27FC236}">
                      <a16:creationId xmlns:a16="http://schemas.microsoft.com/office/drawing/2014/main" id="{EBD6E954-C050-46A6-A022-84E3D01A76E2}"/>
                    </a:ext>
                  </a:extLst>
                </p14:cNvPr>
                <p14:cNvContentPartPr/>
                <p14:nvPr/>
              </p14:nvContentPartPr>
              <p14:xfrm>
                <a:off x="8292812" y="3674400"/>
                <a:ext cx="91800" cy="87120"/>
              </p14:xfrm>
            </p:contentPart>
          </mc:Choice>
          <mc:Fallback>
            <p:pic>
              <p:nvPicPr>
                <p:cNvPr id="129" name="Ink 128">
                  <a:extLst>
                    <a:ext uri="{FF2B5EF4-FFF2-40B4-BE49-F238E27FC236}">
                      <a16:creationId xmlns:a16="http://schemas.microsoft.com/office/drawing/2014/main" id="{EBD6E954-C050-46A6-A022-84E3D01A76E2}"/>
                    </a:ext>
                  </a:extLst>
                </p:cNvPr>
                <p:cNvPicPr/>
                <p:nvPr/>
              </p:nvPicPr>
              <p:blipFill>
                <a:blip r:embed="rId203"/>
                <a:stretch>
                  <a:fillRect/>
                </a:stretch>
              </p:blipFill>
              <p:spPr>
                <a:xfrm>
                  <a:off x="8284172" y="3665760"/>
                  <a:ext cx="1094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0" name="Ink 129">
                  <a:extLst>
                    <a:ext uri="{FF2B5EF4-FFF2-40B4-BE49-F238E27FC236}">
                      <a16:creationId xmlns:a16="http://schemas.microsoft.com/office/drawing/2014/main" id="{5E747905-D3B2-4702-A9D6-77CD0813806C}"/>
                    </a:ext>
                  </a:extLst>
                </p14:cNvPr>
                <p14:cNvContentPartPr/>
                <p14:nvPr/>
              </p14:nvContentPartPr>
              <p14:xfrm>
                <a:off x="8590172" y="3397920"/>
                <a:ext cx="100800" cy="291600"/>
              </p14:xfrm>
            </p:contentPart>
          </mc:Choice>
          <mc:Fallback>
            <p:pic>
              <p:nvPicPr>
                <p:cNvPr id="130" name="Ink 129">
                  <a:extLst>
                    <a:ext uri="{FF2B5EF4-FFF2-40B4-BE49-F238E27FC236}">
                      <a16:creationId xmlns:a16="http://schemas.microsoft.com/office/drawing/2014/main" id="{5E747905-D3B2-4702-A9D6-77CD0813806C}"/>
                    </a:ext>
                  </a:extLst>
                </p:cNvPr>
                <p:cNvPicPr/>
                <p:nvPr/>
              </p:nvPicPr>
              <p:blipFill>
                <a:blip r:embed="rId205"/>
                <a:stretch>
                  <a:fillRect/>
                </a:stretch>
              </p:blipFill>
              <p:spPr>
                <a:xfrm>
                  <a:off x="8581532" y="3388920"/>
                  <a:ext cx="1184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1" name="Ink 130">
                  <a:extLst>
                    <a:ext uri="{FF2B5EF4-FFF2-40B4-BE49-F238E27FC236}">
                      <a16:creationId xmlns:a16="http://schemas.microsoft.com/office/drawing/2014/main" id="{1C85420B-E77D-4DF6-9D71-B99B8CFF877E}"/>
                    </a:ext>
                  </a:extLst>
                </p14:cNvPr>
                <p14:cNvContentPartPr/>
                <p14:nvPr/>
              </p14:nvContentPartPr>
              <p14:xfrm>
                <a:off x="8710052" y="3724440"/>
                <a:ext cx="360" cy="82800"/>
              </p14:xfrm>
            </p:contentPart>
          </mc:Choice>
          <mc:Fallback>
            <p:pic>
              <p:nvPicPr>
                <p:cNvPr id="131" name="Ink 130">
                  <a:extLst>
                    <a:ext uri="{FF2B5EF4-FFF2-40B4-BE49-F238E27FC236}">
                      <a16:creationId xmlns:a16="http://schemas.microsoft.com/office/drawing/2014/main" id="{1C85420B-E77D-4DF6-9D71-B99B8CFF877E}"/>
                    </a:ext>
                  </a:extLst>
                </p:cNvPr>
                <p:cNvPicPr/>
                <p:nvPr/>
              </p:nvPicPr>
              <p:blipFill>
                <a:blip r:embed="rId207"/>
                <a:stretch>
                  <a:fillRect/>
                </a:stretch>
              </p:blipFill>
              <p:spPr>
                <a:xfrm>
                  <a:off x="8701412" y="3715440"/>
                  <a:ext cx="180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2" name="Ink 131">
                  <a:extLst>
                    <a:ext uri="{FF2B5EF4-FFF2-40B4-BE49-F238E27FC236}">
                      <a16:creationId xmlns:a16="http://schemas.microsoft.com/office/drawing/2014/main" id="{6E874C4E-E119-46C7-9125-036280909022}"/>
                    </a:ext>
                  </a:extLst>
                </p14:cNvPr>
                <p14:cNvContentPartPr/>
                <p14:nvPr/>
              </p14:nvContentPartPr>
              <p14:xfrm>
                <a:off x="8941172" y="3422760"/>
                <a:ext cx="118440" cy="305280"/>
              </p14:xfrm>
            </p:contentPart>
          </mc:Choice>
          <mc:Fallback>
            <p:pic>
              <p:nvPicPr>
                <p:cNvPr id="132" name="Ink 131">
                  <a:extLst>
                    <a:ext uri="{FF2B5EF4-FFF2-40B4-BE49-F238E27FC236}">
                      <a16:creationId xmlns:a16="http://schemas.microsoft.com/office/drawing/2014/main" id="{6E874C4E-E119-46C7-9125-036280909022}"/>
                    </a:ext>
                  </a:extLst>
                </p:cNvPr>
                <p:cNvPicPr/>
                <p:nvPr/>
              </p:nvPicPr>
              <p:blipFill>
                <a:blip r:embed="rId209"/>
                <a:stretch>
                  <a:fillRect/>
                </a:stretch>
              </p:blipFill>
              <p:spPr>
                <a:xfrm>
                  <a:off x="8932532" y="3414120"/>
                  <a:ext cx="13608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3" name="Ink 132">
                  <a:extLst>
                    <a:ext uri="{FF2B5EF4-FFF2-40B4-BE49-F238E27FC236}">
                      <a16:creationId xmlns:a16="http://schemas.microsoft.com/office/drawing/2014/main" id="{7EAD8FE4-455C-4129-BD2E-1AD2F2BF1986}"/>
                    </a:ext>
                  </a:extLst>
                </p14:cNvPr>
                <p14:cNvContentPartPr/>
                <p14:nvPr/>
              </p14:nvContentPartPr>
              <p14:xfrm>
                <a:off x="9153932" y="3378120"/>
                <a:ext cx="217800" cy="321480"/>
              </p14:xfrm>
            </p:contentPart>
          </mc:Choice>
          <mc:Fallback>
            <p:pic>
              <p:nvPicPr>
                <p:cNvPr id="133" name="Ink 132">
                  <a:extLst>
                    <a:ext uri="{FF2B5EF4-FFF2-40B4-BE49-F238E27FC236}">
                      <a16:creationId xmlns:a16="http://schemas.microsoft.com/office/drawing/2014/main" id="{7EAD8FE4-455C-4129-BD2E-1AD2F2BF1986}"/>
                    </a:ext>
                  </a:extLst>
                </p:cNvPr>
                <p:cNvPicPr/>
                <p:nvPr/>
              </p:nvPicPr>
              <p:blipFill>
                <a:blip r:embed="rId211"/>
                <a:stretch>
                  <a:fillRect/>
                </a:stretch>
              </p:blipFill>
              <p:spPr>
                <a:xfrm>
                  <a:off x="9145292" y="3369120"/>
                  <a:ext cx="23544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4" name="Ink 133">
                  <a:extLst>
                    <a:ext uri="{FF2B5EF4-FFF2-40B4-BE49-F238E27FC236}">
                      <a16:creationId xmlns:a16="http://schemas.microsoft.com/office/drawing/2014/main" id="{79E98499-B8AC-4EE2-9896-A23F62AB3D99}"/>
                    </a:ext>
                  </a:extLst>
                </p14:cNvPr>
                <p14:cNvContentPartPr/>
                <p14:nvPr/>
              </p14:nvContentPartPr>
              <p14:xfrm>
                <a:off x="9481892" y="3448680"/>
                <a:ext cx="293400" cy="274320"/>
              </p14:xfrm>
            </p:contentPart>
          </mc:Choice>
          <mc:Fallback>
            <p:pic>
              <p:nvPicPr>
                <p:cNvPr id="134" name="Ink 133">
                  <a:extLst>
                    <a:ext uri="{FF2B5EF4-FFF2-40B4-BE49-F238E27FC236}">
                      <a16:creationId xmlns:a16="http://schemas.microsoft.com/office/drawing/2014/main" id="{79E98499-B8AC-4EE2-9896-A23F62AB3D99}"/>
                    </a:ext>
                  </a:extLst>
                </p:cNvPr>
                <p:cNvPicPr/>
                <p:nvPr/>
              </p:nvPicPr>
              <p:blipFill>
                <a:blip r:embed="rId213"/>
                <a:stretch>
                  <a:fillRect/>
                </a:stretch>
              </p:blipFill>
              <p:spPr>
                <a:xfrm>
                  <a:off x="9472892" y="3440040"/>
                  <a:ext cx="3110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5" name="Ink 134">
                  <a:extLst>
                    <a:ext uri="{FF2B5EF4-FFF2-40B4-BE49-F238E27FC236}">
                      <a16:creationId xmlns:a16="http://schemas.microsoft.com/office/drawing/2014/main" id="{BA4AFEE8-C46E-47AA-80F9-FF965A934B5F}"/>
                    </a:ext>
                  </a:extLst>
                </p14:cNvPr>
                <p14:cNvContentPartPr/>
                <p14:nvPr/>
              </p14:nvContentPartPr>
              <p14:xfrm>
                <a:off x="9944492" y="3575400"/>
                <a:ext cx="247320" cy="12960"/>
              </p14:xfrm>
            </p:contentPart>
          </mc:Choice>
          <mc:Fallback>
            <p:pic>
              <p:nvPicPr>
                <p:cNvPr id="135" name="Ink 134">
                  <a:extLst>
                    <a:ext uri="{FF2B5EF4-FFF2-40B4-BE49-F238E27FC236}">
                      <a16:creationId xmlns:a16="http://schemas.microsoft.com/office/drawing/2014/main" id="{BA4AFEE8-C46E-47AA-80F9-FF965A934B5F}"/>
                    </a:ext>
                  </a:extLst>
                </p:cNvPr>
                <p:cNvPicPr/>
                <p:nvPr/>
              </p:nvPicPr>
              <p:blipFill>
                <a:blip r:embed="rId215"/>
                <a:stretch>
                  <a:fillRect/>
                </a:stretch>
              </p:blipFill>
              <p:spPr>
                <a:xfrm>
                  <a:off x="9935492" y="3566400"/>
                  <a:ext cx="2649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6" name="Ink 135">
                  <a:extLst>
                    <a:ext uri="{FF2B5EF4-FFF2-40B4-BE49-F238E27FC236}">
                      <a16:creationId xmlns:a16="http://schemas.microsoft.com/office/drawing/2014/main" id="{7C962EF4-8F69-4937-A028-2BBAEF144457}"/>
                    </a:ext>
                  </a:extLst>
                </p14:cNvPr>
                <p14:cNvContentPartPr/>
                <p14:nvPr/>
              </p14:nvContentPartPr>
              <p14:xfrm>
                <a:off x="9980492" y="3693840"/>
                <a:ext cx="249480" cy="10440"/>
              </p14:xfrm>
            </p:contentPart>
          </mc:Choice>
          <mc:Fallback>
            <p:pic>
              <p:nvPicPr>
                <p:cNvPr id="136" name="Ink 135">
                  <a:extLst>
                    <a:ext uri="{FF2B5EF4-FFF2-40B4-BE49-F238E27FC236}">
                      <a16:creationId xmlns:a16="http://schemas.microsoft.com/office/drawing/2014/main" id="{7C962EF4-8F69-4937-A028-2BBAEF144457}"/>
                    </a:ext>
                  </a:extLst>
                </p:cNvPr>
                <p:cNvPicPr/>
                <p:nvPr/>
              </p:nvPicPr>
              <p:blipFill>
                <a:blip r:embed="rId217"/>
                <a:stretch>
                  <a:fillRect/>
                </a:stretch>
              </p:blipFill>
              <p:spPr>
                <a:xfrm>
                  <a:off x="9971852" y="3685200"/>
                  <a:ext cx="267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7" name="Ink 136">
                  <a:extLst>
                    <a:ext uri="{FF2B5EF4-FFF2-40B4-BE49-F238E27FC236}">
                      <a16:creationId xmlns:a16="http://schemas.microsoft.com/office/drawing/2014/main" id="{597F6636-8EA3-4039-A594-E50D5CDD4C47}"/>
                    </a:ext>
                  </a:extLst>
                </p14:cNvPr>
                <p14:cNvContentPartPr/>
                <p14:nvPr/>
              </p14:nvContentPartPr>
              <p14:xfrm>
                <a:off x="10385492" y="3464880"/>
                <a:ext cx="410760" cy="278280"/>
              </p14:xfrm>
            </p:contentPart>
          </mc:Choice>
          <mc:Fallback>
            <p:pic>
              <p:nvPicPr>
                <p:cNvPr id="137" name="Ink 136">
                  <a:extLst>
                    <a:ext uri="{FF2B5EF4-FFF2-40B4-BE49-F238E27FC236}">
                      <a16:creationId xmlns:a16="http://schemas.microsoft.com/office/drawing/2014/main" id="{597F6636-8EA3-4039-A594-E50D5CDD4C47}"/>
                    </a:ext>
                  </a:extLst>
                </p:cNvPr>
                <p:cNvPicPr/>
                <p:nvPr/>
              </p:nvPicPr>
              <p:blipFill>
                <a:blip r:embed="rId219"/>
                <a:stretch>
                  <a:fillRect/>
                </a:stretch>
              </p:blipFill>
              <p:spPr>
                <a:xfrm>
                  <a:off x="10376492" y="3455880"/>
                  <a:ext cx="428400" cy="295920"/>
                </a:xfrm>
                <a:prstGeom prst="rect">
                  <a:avLst/>
                </a:prstGeom>
              </p:spPr>
            </p:pic>
          </mc:Fallback>
        </mc:AlternateContent>
      </p:grpSp>
      <p:grpSp>
        <p:nvGrpSpPr>
          <p:cNvPr id="163" name="Group 162">
            <a:extLst>
              <a:ext uri="{FF2B5EF4-FFF2-40B4-BE49-F238E27FC236}">
                <a16:creationId xmlns:a16="http://schemas.microsoft.com/office/drawing/2014/main" id="{7AFDEA6E-5870-42B2-8225-E1D78EFB35DB}"/>
              </a:ext>
            </a:extLst>
          </p:cNvPr>
          <p:cNvGrpSpPr/>
          <p:nvPr/>
        </p:nvGrpSpPr>
        <p:grpSpPr>
          <a:xfrm>
            <a:off x="6482012" y="4509600"/>
            <a:ext cx="4393440" cy="1338480"/>
            <a:chOff x="6482012" y="4509600"/>
            <a:chExt cx="4393440" cy="1338480"/>
          </a:xfrm>
        </p:grpSpPr>
        <mc:AlternateContent xmlns:mc="http://schemas.openxmlformats.org/markup-compatibility/2006">
          <mc:Choice xmlns:p14="http://schemas.microsoft.com/office/powerpoint/2010/main" Requires="p14">
            <p:contentPart p14:bwMode="auto" r:id="rId220">
              <p14:nvContentPartPr>
                <p14:cNvPr id="141" name="Ink 140">
                  <a:extLst>
                    <a:ext uri="{FF2B5EF4-FFF2-40B4-BE49-F238E27FC236}">
                      <a16:creationId xmlns:a16="http://schemas.microsoft.com/office/drawing/2014/main" id="{5CA9FE8E-236C-426D-9780-2A32AFD6F2F1}"/>
                    </a:ext>
                  </a:extLst>
                </p14:cNvPr>
                <p14:cNvContentPartPr/>
                <p14:nvPr/>
              </p14:nvContentPartPr>
              <p14:xfrm>
                <a:off x="6843812" y="4814160"/>
                <a:ext cx="288720" cy="309240"/>
              </p14:xfrm>
            </p:contentPart>
          </mc:Choice>
          <mc:Fallback>
            <p:pic>
              <p:nvPicPr>
                <p:cNvPr id="141" name="Ink 140">
                  <a:extLst>
                    <a:ext uri="{FF2B5EF4-FFF2-40B4-BE49-F238E27FC236}">
                      <a16:creationId xmlns:a16="http://schemas.microsoft.com/office/drawing/2014/main" id="{5CA9FE8E-236C-426D-9780-2A32AFD6F2F1}"/>
                    </a:ext>
                  </a:extLst>
                </p:cNvPr>
                <p:cNvPicPr/>
                <p:nvPr/>
              </p:nvPicPr>
              <p:blipFill>
                <a:blip r:embed="rId221"/>
                <a:stretch>
                  <a:fillRect/>
                </a:stretch>
              </p:blipFill>
              <p:spPr>
                <a:xfrm>
                  <a:off x="6835172" y="4805160"/>
                  <a:ext cx="30636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2" name="Ink 141">
                  <a:extLst>
                    <a:ext uri="{FF2B5EF4-FFF2-40B4-BE49-F238E27FC236}">
                      <a16:creationId xmlns:a16="http://schemas.microsoft.com/office/drawing/2014/main" id="{5EE0A2DE-85A4-40B4-A14E-578A6855537D}"/>
                    </a:ext>
                  </a:extLst>
                </p14:cNvPr>
                <p14:cNvContentPartPr/>
                <p14:nvPr/>
              </p14:nvContentPartPr>
              <p14:xfrm>
                <a:off x="7133972" y="5072640"/>
                <a:ext cx="43560" cy="103320"/>
              </p14:xfrm>
            </p:contentPart>
          </mc:Choice>
          <mc:Fallback>
            <p:pic>
              <p:nvPicPr>
                <p:cNvPr id="142" name="Ink 141">
                  <a:extLst>
                    <a:ext uri="{FF2B5EF4-FFF2-40B4-BE49-F238E27FC236}">
                      <a16:creationId xmlns:a16="http://schemas.microsoft.com/office/drawing/2014/main" id="{5EE0A2DE-85A4-40B4-A14E-578A6855537D}"/>
                    </a:ext>
                  </a:extLst>
                </p:cNvPr>
                <p:cNvPicPr/>
                <p:nvPr/>
              </p:nvPicPr>
              <p:blipFill>
                <a:blip r:embed="rId223"/>
                <a:stretch>
                  <a:fillRect/>
                </a:stretch>
              </p:blipFill>
              <p:spPr>
                <a:xfrm>
                  <a:off x="7125332" y="5063640"/>
                  <a:ext cx="612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3" name="Ink 142">
                  <a:extLst>
                    <a:ext uri="{FF2B5EF4-FFF2-40B4-BE49-F238E27FC236}">
                      <a16:creationId xmlns:a16="http://schemas.microsoft.com/office/drawing/2014/main" id="{9D970A80-746F-47E3-BAE3-FD390220D80A}"/>
                    </a:ext>
                  </a:extLst>
                </p14:cNvPr>
                <p14:cNvContentPartPr/>
                <p14:nvPr/>
              </p14:nvContentPartPr>
              <p14:xfrm>
                <a:off x="7285532" y="4876800"/>
                <a:ext cx="230400" cy="197280"/>
              </p14:xfrm>
            </p:contentPart>
          </mc:Choice>
          <mc:Fallback>
            <p:pic>
              <p:nvPicPr>
                <p:cNvPr id="143" name="Ink 142">
                  <a:extLst>
                    <a:ext uri="{FF2B5EF4-FFF2-40B4-BE49-F238E27FC236}">
                      <a16:creationId xmlns:a16="http://schemas.microsoft.com/office/drawing/2014/main" id="{9D970A80-746F-47E3-BAE3-FD390220D80A}"/>
                    </a:ext>
                  </a:extLst>
                </p:cNvPr>
                <p:cNvPicPr/>
                <p:nvPr/>
              </p:nvPicPr>
              <p:blipFill>
                <a:blip r:embed="rId225"/>
                <a:stretch>
                  <a:fillRect/>
                </a:stretch>
              </p:blipFill>
              <p:spPr>
                <a:xfrm>
                  <a:off x="7276892" y="4867800"/>
                  <a:ext cx="2480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4" name="Ink 143">
                  <a:extLst>
                    <a:ext uri="{FF2B5EF4-FFF2-40B4-BE49-F238E27FC236}">
                      <a16:creationId xmlns:a16="http://schemas.microsoft.com/office/drawing/2014/main" id="{CD5E4D11-92EB-4D19-ADB3-C078A3FF9686}"/>
                    </a:ext>
                  </a:extLst>
                </p14:cNvPr>
                <p14:cNvContentPartPr/>
                <p14:nvPr/>
              </p14:nvContentPartPr>
              <p14:xfrm>
                <a:off x="7482452" y="4857720"/>
                <a:ext cx="236160" cy="204480"/>
              </p14:xfrm>
            </p:contentPart>
          </mc:Choice>
          <mc:Fallback>
            <p:pic>
              <p:nvPicPr>
                <p:cNvPr id="144" name="Ink 143">
                  <a:extLst>
                    <a:ext uri="{FF2B5EF4-FFF2-40B4-BE49-F238E27FC236}">
                      <a16:creationId xmlns:a16="http://schemas.microsoft.com/office/drawing/2014/main" id="{CD5E4D11-92EB-4D19-ADB3-C078A3FF9686}"/>
                    </a:ext>
                  </a:extLst>
                </p:cNvPr>
                <p:cNvPicPr/>
                <p:nvPr/>
              </p:nvPicPr>
              <p:blipFill>
                <a:blip r:embed="rId227"/>
                <a:stretch>
                  <a:fillRect/>
                </a:stretch>
              </p:blipFill>
              <p:spPr>
                <a:xfrm>
                  <a:off x="7473812" y="4848720"/>
                  <a:ext cx="2538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5" name="Ink 144">
                  <a:extLst>
                    <a:ext uri="{FF2B5EF4-FFF2-40B4-BE49-F238E27FC236}">
                      <a16:creationId xmlns:a16="http://schemas.microsoft.com/office/drawing/2014/main" id="{E230F50E-FBE4-4669-9C11-2001E06D8D30}"/>
                    </a:ext>
                  </a:extLst>
                </p14:cNvPr>
                <p14:cNvContentPartPr/>
                <p14:nvPr/>
              </p14:nvContentPartPr>
              <p14:xfrm>
                <a:off x="7846052" y="4940160"/>
                <a:ext cx="126000" cy="30600"/>
              </p14:xfrm>
            </p:contentPart>
          </mc:Choice>
          <mc:Fallback>
            <p:pic>
              <p:nvPicPr>
                <p:cNvPr id="145" name="Ink 144">
                  <a:extLst>
                    <a:ext uri="{FF2B5EF4-FFF2-40B4-BE49-F238E27FC236}">
                      <a16:creationId xmlns:a16="http://schemas.microsoft.com/office/drawing/2014/main" id="{E230F50E-FBE4-4669-9C11-2001E06D8D30}"/>
                    </a:ext>
                  </a:extLst>
                </p:cNvPr>
                <p:cNvPicPr/>
                <p:nvPr/>
              </p:nvPicPr>
              <p:blipFill>
                <a:blip r:embed="rId229"/>
                <a:stretch>
                  <a:fillRect/>
                </a:stretch>
              </p:blipFill>
              <p:spPr>
                <a:xfrm>
                  <a:off x="7837052" y="4931520"/>
                  <a:ext cx="1436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6" name="Ink 145">
                  <a:extLst>
                    <a:ext uri="{FF2B5EF4-FFF2-40B4-BE49-F238E27FC236}">
                      <a16:creationId xmlns:a16="http://schemas.microsoft.com/office/drawing/2014/main" id="{B1006C4E-930C-44BA-A938-ADFB321C6F5B}"/>
                    </a:ext>
                  </a:extLst>
                </p14:cNvPr>
                <p14:cNvContentPartPr/>
                <p14:nvPr/>
              </p14:nvContentPartPr>
              <p14:xfrm>
                <a:off x="8087252" y="4746480"/>
                <a:ext cx="145440" cy="294840"/>
              </p14:xfrm>
            </p:contentPart>
          </mc:Choice>
          <mc:Fallback>
            <p:pic>
              <p:nvPicPr>
                <p:cNvPr id="146" name="Ink 145">
                  <a:extLst>
                    <a:ext uri="{FF2B5EF4-FFF2-40B4-BE49-F238E27FC236}">
                      <a16:creationId xmlns:a16="http://schemas.microsoft.com/office/drawing/2014/main" id="{B1006C4E-930C-44BA-A938-ADFB321C6F5B}"/>
                    </a:ext>
                  </a:extLst>
                </p:cNvPr>
                <p:cNvPicPr/>
                <p:nvPr/>
              </p:nvPicPr>
              <p:blipFill>
                <a:blip r:embed="rId231"/>
                <a:stretch>
                  <a:fillRect/>
                </a:stretch>
              </p:blipFill>
              <p:spPr>
                <a:xfrm>
                  <a:off x="8078612" y="4737840"/>
                  <a:ext cx="1630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7" name="Ink 146">
                  <a:extLst>
                    <a:ext uri="{FF2B5EF4-FFF2-40B4-BE49-F238E27FC236}">
                      <a16:creationId xmlns:a16="http://schemas.microsoft.com/office/drawing/2014/main" id="{4E450EB3-3CC7-4A1F-AE49-E56F29DCC989}"/>
                    </a:ext>
                  </a:extLst>
                </p14:cNvPr>
                <p14:cNvContentPartPr/>
                <p14:nvPr/>
              </p14:nvContentPartPr>
              <p14:xfrm>
                <a:off x="8338892" y="5005320"/>
                <a:ext cx="34200" cy="88920"/>
              </p14:xfrm>
            </p:contentPart>
          </mc:Choice>
          <mc:Fallback>
            <p:pic>
              <p:nvPicPr>
                <p:cNvPr id="147" name="Ink 146">
                  <a:extLst>
                    <a:ext uri="{FF2B5EF4-FFF2-40B4-BE49-F238E27FC236}">
                      <a16:creationId xmlns:a16="http://schemas.microsoft.com/office/drawing/2014/main" id="{4E450EB3-3CC7-4A1F-AE49-E56F29DCC989}"/>
                    </a:ext>
                  </a:extLst>
                </p:cNvPr>
                <p:cNvPicPr/>
                <p:nvPr/>
              </p:nvPicPr>
              <p:blipFill>
                <a:blip r:embed="rId233"/>
                <a:stretch>
                  <a:fillRect/>
                </a:stretch>
              </p:blipFill>
              <p:spPr>
                <a:xfrm>
                  <a:off x="8329892" y="4996680"/>
                  <a:ext cx="518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8" name="Ink 147">
                  <a:extLst>
                    <a:ext uri="{FF2B5EF4-FFF2-40B4-BE49-F238E27FC236}">
                      <a16:creationId xmlns:a16="http://schemas.microsoft.com/office/drawing/2014/main" id="{9C6185D3-C439-42EB-AF49-1261DF74FA99}"/>
                    </a:ext>
                  </a:extLst>
                </p14:cNvPr>
                <p14:cNvContentPartPr/>
                <p14:nvPr/>
              </p14:nvContentPartPr>
              <p14:xfrm>
                <a:off x="8474612" y="4719120"/>
                <a:ext cx="204120" cy="293760"/>
              </p14:xfrm>
            </p:contentPart>
          </mc:Choice>
          <mc:Fallback>
            <p:pic>
              <p:nvPicPr>
                <p:cNvPr id="148" name="Ink 147">
                  <a:extLst>
                    <a:ext uri="{FF2B5EF4-FFF2-40B4-BE49-F238E27FC236}">
                      <a16:creationId xmlns:a16="http://schemas.microsoft.com/office/drawing/2014/main" id="{9C6185D3-C439-42EB-AF49-1261DF74FA99}"/>
                    </a:ext>
                  </a:extLst>
                </p:cNvPr>
                <p:cNvPicPr/>
                <p:nvPr/>
              </p:nvPicPr>
              <p:blipFill>
                <a:blip r:embed="rId235"/>
                <a:stretch>
                  <a:fillRect/>
                </a:stretch>
              </p:blipFill>
              <p:spPr>
                <a:xfrm>
                  <a:off x="8465972" y="4710480"/>
                  <a:ext cx="2217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9" name="Ink 148">
                  <a:extLst>
                    <a:ext uri="{FF2B5EF4-FFF2-40B4-BE49-F238E27FC236}">
                      <a16:creationId xmlns:a16="http://schemas.microsoft.com/office/drawing/2014/main" id="{C8C4A804-CA14-4F6A-B250-693FB1C243AE}"/>
                    </a:ext>
                  </a:extLst>
                </p14:cNvPr>
                <p14:cNvContentPartPr/>
                <p14:nvPr/>
              </p14:nvContentPartPr>
              <p14:xfrm>
                <a:off x="8553452" y="4688880"/>
                <a:ext cx="154800" cy="348840"/>
              </p14:xfrm>
            </p:contentPart>
          </mc:Choice>
          <mc:Fallback>
            <p:pic>
              <p:nvPicPr>
                <p:cNvPr id="149" name="Ink 148">
                  <a:extLst>
                    <a:ext uri="{FF2B5EF4-FFF2-40B4-BE49-F238E27FC236}">
                      <a16:creationId xmlns:a16="http://schemas.microsoft.com/office/drawing/2014/main" id="{C8C4A804-CA14-4F6A-B250-693FB1C243AE}"/>
                    </a:ext>
                  </a:extLst>
                </p:cNvPr>
                <p:cNvPicPr/>
                <p:nvPr/>
              </p:nvPicPr>
              <p:blipFill>
                <a:blip r:embed="rId237"/>
                <a:stretch>
                  <a:fillRect/>
                </a:stretch>
              </p:blipFill>
              <p:spPr>
                <a:xfrm>
                  <a:off x="8544812" y="4679880"/>
                  <a:ext cx="17244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0" name="Ink 149">
                  <a:extLst>
                    <a:ext uri="{FF2B5EF4-FFF2-40B4-BE49-F238E27FC236}">
                      <a16:creationId xmlns:a16="http://schemas.microsoft.com/office/drawing/2014/main" id="{D791480D-7A07-48CA-9255-A4AA71F827FE}"/>
                    </a:ext>
                  </a:extLst>
                </p14:cNvPr>
                <p14:cNvContentPartPr/>
                <p14:nvPr/>
              </p14:nvContentPartPr>
              <p14:xfrm>
                <a:off x="8816612" y="4676280"/>
                <a:ext cx="238320" cy="292680"/>
              </p14:xfrm>
            </p:contentPart>
          </mc:Choice>
          <mc:Fallback>
            <p:pic>
              <p:nvPicPr>
                <p:cNvPr id="150" name="Ink 149">
                  <a:extLst>
                    <a:ext uri="{FF2B5EF4-FFF2-40B4-BE49-F238E27FC236}">
                      <a16:creationId xmlns:a16="http://schemas.microsoft.com/office/drawing/2014/main" id="{D791480D-7A07-48CA-9255-A4AA71F827FE}"/>
                    </a:ext>
                  </a:extLst>
                </p:cNvPr>
                <p:cNvPicPr/>
                <p:nvPr/>
              </p:nvPicPr>
              <p:blipFill>
                <a:blip r:embed="rId239"/>
                <a:stretch>
                  <a:fillRect/>
                </a:stretch>
              </p:blipFill>
              <p:spPr>
                <a:xfrm>
                  <a:off x="8807612" y="4667640"/>
                  <a:ext cx="25596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1" name="Ink 150">
                  <a:extLst>
                    <a:ext uri="{FF2B5EF4-FFF2-40B4-BE49-F238E27FC236}">
                      <a16:creationId xmlns:a16="http://schemas.microsoft.com/office/drawing/2014/main" id="{87608C05-F526-4AB9-9104-6F51CB159B3B}"/>
                    </a:ext>
                  </a:extLst>
                </p14:cNvPr>
                <p14:cNvContentPartPr/>
                <p14:nvPr/>
              </p14:nvContentPartPr>
              <p14:xfrm>
                <a:off x="9147812" y="4678800"/>
                <a:ext cx="269280" cy="301680"/>
              </p14:xfrm>
            </p:contentPart>
          </mc:Choice>
          <mc:Fallback>
            <p:pic>
              <p:nvPicPr>
                <p:cNvPr id="151" name="Ink 150">
                  <a:extLst>
                    <a:ext uri="{FF2B5EF4-FFF2-40B4-BE49-F238E27FC236}">
                      <a16:creationId xmlns:a16="http://schemas.microsoft.com/office/drawing/2014/main" id="{87608C05-F526-4AB9-9104-6F51CB159B3B}"/>
                    </a:ext>
                  </a:extLst>
                </p:cNvPr>
                <p:cNvPicPr/>
                <p:nvPr/>
              </p:nvPicPr>
              <p:blipFill>
                <a:blip r:embed="rId241"/>
                <a:stretch>
                  <a:fillRect/>
                </a:stretch>
              </p:blipFill>
              <p:spPr>
                <a:xfrm>
                  <a:off x="9139172" y="4670160"/>
                  <a:ext cx="2869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3" name="Ink 152">
                  <a:extLst>
                    <a:ext uri="{FF2B5EF4-FFF2-40B4-BE49-F238E27FC236}">
                      <a16:creationId xmlns:a16="http://schemas.microsoft.com/office/drawing/2014/main" id="{517325AD-E29D-4836-AD73-3FD4A4CB6C20}"/>
                    </a:ext>
                  </a:extLst>
                </p14:cNvPr>
                <p14:cNvContentPartPr/>
                <p14:nvPr/>
              </p14:nvContentPartPr>
              <p14:xfrm>
                <a:off x="6751292" y="5283600"/>
                <a:ext cx="2894400" cy="88560"/>
              </p14:xfrm>
            </p:contentPart>
          </mc:Choice>
          <mc:Fallback>
            <p:pic>
              <p:nvPicPr>
                <p:cNvPr id="153" name="Ink 152">
                  <a:extLst>
                    <a:ext uri="{FF2B5EF4-FFF2-40B4-BE49-F238E27FC236}">
                      <a16:creationId xmlns:a16="http://schemas.microsoft.com/office/drawing/2014/main" id="{517325AD-E29D-4836-AD73-3FD4A4CB6C20}"/>
                    </a:ext>
                  </a:extLst>
                </p:cNvPr>
                <p:cNvPicPr/>
                <p:nvPr/>
              </p:nvPicPr>
              <p:blipFill>
                <a:blip r:embed="rId243"/>
                <a:stretch>
                  <a:fillRect/>
                </a:stretch>
              </p:blipFill>
              <p:spPr>
                <a:xfrm>
                  <a:off x="6742652" y="5274600"/>
                  <a:ext cx="29120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4" name="Ink 153">
                  <a:extLst>
                    <a:ext uri="{FF2B5EF4-FFF2-40B4-BE49-F238E27FC236}">
                      <a16:creationId xmlns:a16="http://schemas.microsoft.com/office/drawing/2014/main" id="{10D5E5A2-EC04-4223-AAE7-8DB84AE41AEE}"/>
                    </a:ext>
                  </a:extLst>
                </p14:cNvPr>
                <p14:cNvContentPartPr/>
                <p14:nvPr/>
              </p14:nvContentPartPr>
              <p14:xfrm>
                <a:off x="7448252" y="5553960"/>
                <a:ext cx="430920" cy="267120"/>
              </p14:xfrm>
            </p:contentPart>
          </mc:Choice>
          <mc:Fallback>
            <p:pic>
              <p:nvPicPr>
                <p:cNvPr id="154" name="Ink 153">
                  <a:extLst>
                    <a:ext uri="{FF2B5EF4-FFF2-40B4-BE49-F238E27FC236}">
                      <a16:creationId xmlns:a16="http://schemas.microsoft.com/office/drawing/2014/main" id="{10D5E5A2-EC04-4223-AAE7-8DB84AE41AEE}"/>
                    </a:ext>
                  </a:extLst>
                </p:cNvPr>
                <p:cNvPicPr/>
                <p:nvPr/>
              </p:nvPicPr>
              <p:blipFill>
                <a:blip r:embed="rId245"/>
                <a:stretch>
                  <a:fillRect/>
                </a:stretch>
              </p:blipFill>
              <p:spPr>
                <a:xfrm>
                  <a:off x="7439612" y="5544960"/>
                  <a:ext cx="4485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6" name="Ink 155">
                  <a:extLst>
                    <a:ext uri="{FF2B5EF4-FFF2-40B4-BE49-F238E27FC236}">
                      <a16:creationId xmlns:a16="http://schemas.microsoft.com/office/drawing/2014/main" id="{4EFDBF2B-9DC2-445C-8024-3661D31D5FB8}"/>
                    </a:ext>
                  </a:extLst>
                </p14:cNvPr>
                <p14:cNvContentPartPr/>
                <p14:nvPr/>
              </p14:nvContentPartPr>
              <p14:xfrm>
                <a:off x="9097412" y="4684200"/>
                <a:ext cx="742320" cy="1026360"/>
              </p14:xfrm>
            </p:contentPart>
          </mc:Choice>
          <mc:Fallback>
            <p:pic>
              <p:nvPicPr>
                <p:cNvPr id="156" name="Ink 155">
                  <a:extLst>
                    <a:ext uri="{FF2B5EF4-FFF2-40B4-BE49-F238E27FC236}">
                      <a16:creationId xmlns:a16="http://schemas.microsoft.com/office/drawing/2014/main" id="{4EFDBF2B-9DC2-445C-8024-3661D31D5FB8}"/>
                    </a:ext>
                  </a:extLst>
                </p:cNvPr>
                <p:cNvPicPr/>
                <p:nvPr/>
              </p:nvPicPr>
              <p:blipFill>
                <a:blip r:embed="rId247"/>
                <a:stretch>
                  <a:fillRect/>
                </a:stretch>
              </p:blipFill>
              <p:spPr>
                <a:xfrm>
                  <a:off x="9088772" y="4675560"/>
                  <a:ext cx="759960" cy="1044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7" name="Ink 156">
                  <a:extLst>
                    <a:ext uri="{FF2B5EF4-FFF2-40B4-BE49-F238E27FC236}">
                      <a16:creationId xmlns:a16="http://schemas.microsoft.com/office/drawing/2014/main" id="{D84E1A85-891B-4539-B077-E7AB5CB8D9D0}"/>
                    </a:ext>
                  </a:extLst>
                </p14:cNvPr>
                <p14:cNvContentPartPr/>
                <p14:nvPr/>
              </p14:nvContentPartPr>
              <p14:xfrm>
                <a:off x="6482012" y="4769520"/>
                <a:ext cx="358200" cy="1078560"/>
              </p14:xfrm>
            </p:contentPart>
          </mc:Choice>
          <mc:Fallback>
            <p:pic>
              <p:nvPicPr>
                <p:cNvPr id="157" name="Ink 156">
                  <a:extLst>
                    <a:ext uri="{FF2B5EF4-FFF2-40B4-BE49-F238E27FC236}">
                      <a16:creationId xmlns:a16="http://schemas.microsoft.com/office/drawing/2014/main" id="{D84E1A85-891B-4539-B077-E7AB5CB8D9D0}"/>
                    </a:ext>
                  </a:extLst>
                </p:cNvPr>
                <p:cNvPicPr/>
                <p:nvPr/>
              </p:nvPicPr>
              <p:blipFill>
                <a:blip r:embed="rId249"/>
                <a:stretch>
                  <a:fillRect/>
                </a:stretch>
              </p:blipFill>
              <p:spPr>
                <a:xfrm>
                  <a:off x="6473012" y="4760880"/>
                  <a:ext cx="375840" cy="10962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8" name="Ink 157">
                  <a:extLst>
                    <a:ext uri="{FF2B5EF4-FFF2-40B4-BE49-F238E27FC236}">
                      <a16:creationId xmlns:a16="http://schemas.microsoft.com/office/drawing/2014/main" id="{DE597DD1-0AB7-4530-8A05-DE871BDF5F12}"/>
                    </a:ext>
                  </a:extLst>
                </p14:cNvPr>
                <p14:cNvContentPartPr/>
                <p14:nvPr/>
              </p14:nvContentPartPr>
              <p14:xfrm>
                <a:off x="9638852" y="4509600"/>
                <a:ext cx="312840" cy="113760"/>
              </p14:xfrm>
            </p:contentPart>
          </mc:Choice>
          <mc:Fallback>
            <p:pic>
              <p:nvPicPr>
                <p:cNvPr id="158" name="Ink 157">
                  <a:extLst>
                    <a:ext uri="{FF2B5EF4-FFF2-40B4-BE49-F238E27FC236}">
                      <a16:creationId xmlns:a16="http://schemas.microsoft.com/office/drawing/2014/main" id="{DE597DD1-0AB7-4530-8A05-DE871BDF5F12}"/>
                    </a:ext>
                  </a:extLst>
                </p:cNvPr>
                <p:cNvPicPr/>
                <p:nvPr/>
              </p:nvPicPr>
              <p:blipFill>
                <a:blip r:embed="rId251"/>
                <a:stretch>
                  <a:fillRect/>
                </a:stretch>
              </p:blipFill>
              <p:spPr>
                <a:xfrm>
                  <a:off x="9629852" y="4500960"/>
                  <a:ext cx="3304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9" name="Ink 158">
                  <a:extLst>
                    <a:ext uri="{FF2B5EF4-FFF2-40B4-BE49-F238E27FC236}">
                      <a16:creationId xmlns:a16="http://schemas.microsoft.com/office/drawing/2014/main" id="{EBA28041-9561-4523-BA59-A25F1698FC27}"/>
                    </a:ext>
                  </a:extLst>
                </p14:cNvPr>
                <p14:cNvContentPartPr/>
                <p14:nvPr/>
              </p14:nvContentPartPr>
              <p14:xfrm>
                <a:off x="9958172" y="4965720"/>
                <a:ext cx="179280" cy="6480"/>
              </p14:xfrm>
            </p:contentPart>
          </mc:Choice>
          <mc:Fallback>
            <p:pic>
              <p:nvPicPr>
                <p:cNvPr id="159" name="Ink 158">
                  <a:extLst>
                    <a:ext uri="{FF2B5EF4-FFF2-40B4-BE49-F238E27FC236}">
                      <a16:creationId xmlns:a16="http://schemas.microsoft.com/office/drawing/2014/main" id="{EBA28041-9561-4523-BA59-A25F1698FC27}"/>
                    </a:ext>
                  </a:extLst>
                </p:cNvPr>
                <p:cNvPicPr/>
                <p:nvPr/>
              </p:nvPicPr>
              <p:blipFill>
                <a:blip r:embed="rId253"/>
                <a:stretch>
                  <a:fillRect/>
                </a:stretch>
              </p:blipFill>
              <p:spPr>
                <a:xfrm>
                  <a:off x="9949172" y="4956720"/>
                  <a:ext cx="1969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0" name="Ink 159">
                  <a:extLst>
                    <a:ext uri="{FF2B5EF4-FFF2-40B4-BE49-F238E27FC236}">
                      <a16:creationId xmlns:a16="http://schemas.microsoft.com/office/drawing/2014/main" id="{44DD9F9A-0E0C-4C55-818B-3C771C1D105E}"/>
                    </a:ext>
                  </a:extLst>
                </p14:cNvPr>
                <p14:cNvContentPartPr/>
                <p14:nvPr/>
              </p14:nvContentPartPr>
              <p14:xfrm>
                <a:off x="9953492" y="5081640"/>
                <a:ext cx="179280" cy="11520"/>
              </p14:xfrm>
            </p:contentPart>
          </mc:Choice>
          <mc:Fallback>
            <p:pic>
              <p:nvPicPr>
                <p:cNvPr id="160" name="Ink 159">
                  <a:extLst>
                    <a:ext uri="{FF2B5EF4-FFF2-40B4-BE49-F238E27FC236}">
                      <a16:creationId xmlns:a16="http://schemas.microsoft.com/office/drawing/2014/main" id="{44DD9F9A-0E0C-4C55-818B-3C771C1D105E}"/>
                    </a:ext>
                  </a:extLst>
                </p:cNvPr>
                <p:cNvPicPr/>
                <p:nvPr/>
              </p:nvPicPr>
              <p:blipFill>
                <a:blip r:embed="rId255"/>
                <a:stretch>
                  <a:fillRect/>
                </a:stretch>
              </p:blipFill>
              <p:spPr>
                <a:xfrm>
                  <a:off x="9944492" y="5073000"/>
                  <a:ext cx="1969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1" name="Ink 160">
                  <a:extLst>
                    <a:ext uri="{FF2B5EF4-FFF2-40B4-BE49-F238E27FC236}">
                      <a16:creationId xmlns:a16="http://schemas.microsoft.com/office/drawing/2014/main" id="{8FE5B681-D85F-405F-A8A0-32D7A40062CD}"/>
                    </a:ext>
                  </a:extLst>
                </p14:cNvPr>
                <p14:cNvContentPartPr/>
                <p14:nvPr/>
              </p14:nvContentPartPr>
              <p14:xfrm>
                <a:off x="10354172" y="4855560"/>
                <a:ext cx="270360" cy="226440"/>
              </p14:xfrm>
            </p:contentPart>
          </mc:Choice>
          <mc:Fallback>
            <p:pic>
              <p:nvPicPr>
                <p:cNvPr id="161" name="Ink 160">
                  <a:extLst>
                    <a:ext uri="{FF2B5EF4-FFF2-40B4-BE49-F238E27FC236}">
                      <a16:creationId xmlns:a16="http://schemas.microsoft.com/office/drawing/2014/main" id="{8FE5B681-D85F-405F-A8A0-32D7A40062CD}"/>
                    </a:ext>
                  </a:extLst>
                </p:cNvPr>
                <p:cNvPicPr/>
                <p:nvPr/>
              </p:nvPicPr>
              <p:blipFill>
                <a:blip r:embed="rId257"/>
                <a:stretch>
                  <a:fillRect/>
                </a:stretch>
              </p:blipFill>
              <p:spPr>
                <a:xfrm>
                  <a:off x="10345532" y="4846560"/>
                  <a:ext cx="2880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2" name="Ink 161">
                  <a:extLst>
                    <a:ext uri="{FF2B5EF4-FFF2-40B4-BE49-F238E27FC236}">
                      <a16:creationId xmlns:a16="http://schemas.microsoft.com/office/drawing/2014/main" id="{F4C51E3C-D42E-468F-BC73-816895B6285E}"/>
                    </a:ext>
                  </a:extLst>
                </p14:cNvPr>
                <p14:cNvContentPartPr/>
                <p14:nvPr/>
              </p14:nvContentPartPr>
              <p14:xfrm>
                <a:off x="10795892" y="5106120"/>
                <a:ext cx="79560" cy="25920"/>
              </p14:xfrm>
            </p:contentPart>
          </mc:Choice>
          <mc:Fallback>
            <p:pic>
              <p:nvPicPr>
                <p:cNvPr id="162" name="Ink 161">
                  <a:extLst>
                    <a:ext uri="{FF2B5EF4-FFF2-40B4-BE49-F238E27FC236}">
                      <a16:creationId xmlns:a16="http://schemas.microsoft.com/office/drawing/2014/main" id="{F4C51E3C-D42E-468F-BC73-816895B6285E}"/>
                    </a:ext>
                  </a:extLst>
                </p:cNvPr>
                <p:cNvPicPr/>
                <p:nvPr/>
              </p:nvPicPr>
              <p:blipFill>
                <a:blip r:embed="rId259"/>
                <a:stretch>
                  <a:fillRect/>
                </a:stretch>
              </p:blipFill>
              <p:spPr>
                <a:xfrm>
                  <a:off x="10787252" y="5097480"/>
                  <a:ext cx="97200" cy="43560"/>
                </a:xfrm>
                <a:prstGeom prst="rect">
                  <a:avLst/>
                </a:prstGeom>
              </p:spPr>
            </p:pic>
          </mc:Fallback>
        </mc:AlternateContent>
      </p:grpSp>
      <p:grpSp>
        <p:nvGrpSpPr>
          <p:cNvPr id="182" name="Group 181">
            <a:extLst>
              <a:ext uri="{FF2B5EF4-FFF2-40B4-BE49-F238E27FC236}">
                <a16:creationId xmlns:a16="http://schemas.microsoft.com/office/drawing/2014/main" id="{FD9BDF56-F80F-4AD3-84F5-9D5C56510B1D}"/>
              </a:ext>
            </a:extLst>
          </p:cNvPr>
          <p:cNvGrpSpPr/>
          <p:nvPr/>
        </p:nvGrpSpPr>
        <p:grpSpPr>
          <a:xfrm>
            <a:off x="8513132" y="386160"/>
            <a:ext cx="3093840" cy="1638720"/>
            <a:chOff x="8513132" y="386160"/>
            <a:chExt cx="3093840" cy="1638720"/>
          </a:xfrm>
        </p:grpSpPr>
        <mc:AlternateContent xmlns:mc="http://schemas.openxmlformats.org/markup-compatibility/2006">
          <mc:Choice xmlns:p14="http://schemas.microsoft.com/office/powerpoint/2010/main" Requires="p14">
            <p:contentPart p14:bwMode="auto" r:id="rId260">
              <p14:nvContentPartPr>
                <p14:cNvPr id="180" name="Ink 179">
                  <a:extLst>
                    <a:ext uri="{FF2B5EF4-FFF2-40B4-BE49-F238E27FC236}">
                      <a16:creationId xmlns:a16="http://schemas.microsoft.com/office/drawing/2014/main" id="{A919C49B-B07C-4C96-AC75-55F8A92C0321}"/>
                    </a:ext>
                  </a:extLst>
                </p14:cNvPr>
                <p14:cNvContentPartPr/>
                <p14:nvPr/>
              </p14:nvContentPartPr>
              <p14:xfrm>
                <a:off x="8585492" y="396240"/>
                <a:ext cx="124920" cy="1518120"/>
              </p14:xfrm>
            </p:contentPart>
          </mc:Choice>
          <mc:Fallback>
            <p:pic>
              <p:nvPicPr>
                <p:cNvPr id="180" name="Ink 179">
                  <a:extLst>
                    <a:ext uri="{FF2B5EF4-FFF2-40B4-BE49-F238E27FC236}">
                      <a16:creationId xmlns:a16="http://schemas.microsoft.com/office/drawing/2014/main" id="{A919C49B-B07C-4C96-AC75-55F8A92C0321}"/>
                    </a:ext>
                  </a:extLst>
                </p:cNvPr>
                <p:cNvPicPr/>
                <p:nvPr/>
              </p:nvPicPr>
              <p:blipFill>
                <a:blip r:embed="rId261"/>
                <a:stretch>
                  <a:fillRect/>
                </a:stretch>
              </p:blipFill>
              <p:spPr>
                <a:xfrm>
                  <a:off x="8576852" y="387600"/>
                  <a:ext cx="142560" cy="15357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81" name="Ink 180">
                  <a:extLst>
                    <a:ext uri="{FF2B5EF4-FFF2-40B4-BE49-F238E27FC236}">
                      <a16:creationId xmlns:a16="http://schemas.microsoft.com/office/drawing/2014/main" id="{670B8E09-D16C-43BC-B9F2-D45B545AEA8B}"/>
                    </a:ext>
                  </a:extLst>
                </p14:cNvPr>
                <p14:cNvContentPartPr/>
                <p14:nvPr/>
              </p14:nvContentPartPr>
              <p14:xfrm>
                <a:off x="8513132" y="386160"/>
                <a:ext cx="3093840" cy="1638720"/>
              </p14:xfrm>
            </p:contentPart>
          </mc:Choice>
          <mc:Fallback>
            <p:pic>
              <p:nvPicPr>
                <p:cNvPr id="181" name="Ink 180">
                  <a:extLst>
                    <a:ext uri="{FF2B5EF4-FFF2-40B4-BE49-F238E27FC236}">
                      <a16:creationId xmlns:a16="http://schemas.microsoft.com/office/drawing/2014/main" id="{670B8E09-D16C-43BC-B9F2-D45B545AEA8B}"/>
                    </a:ext>
                  </a:extLst>
                </p:cNvPr>
                <p:cNvPicPr/>
                <p:nvPr/>
              </p:nvPicPr>
              <p:blipFill>
                <a:blip r:embed="rId263"/>
                <a:stretch>
                  <a:fillRect/>
                </a:stretch>
              </p:blipFill>
              <p:spPr>
                <a:xfrm>
                  <a:off x="8504492" y="377160"/>
                  <a:ext cx="3111480" cy="1656360"/>
                </a:xfrm>
                <a:prstGeom prst="rect">
                  <a:avLst/>
                </a:prstGeom>
              </p:spPr>
            </p:pic>
          </mc:Fallback>
        </mc:AlternateContent>
      </p:grpSp>
      <p:grpSp>
        <p:nvGrpSpPr>
          <p:cNvPr id="188" name="Group 187">
            <a:extLst>
              <a:ext uri="{FF2B5EF4-FFF2-40B4-BE49-F238E27FC236}">
                <a16:creationId xmlns:a16="http://schemas.microsoft.com/office/drawing/2014/main" id="{E4008C19-21C8-4993-9A6A-F1BABE1425E6}"/>
              </a:ext>
            </a:extLst>
          </p:cNvPr>
          <p:cNvGrpSpPr/>
          <p:nvPr/>
        </p:nvGrpSpPr>
        <p:grpSpPr>
          <a:xfrm>
            <a:off x="8950172" y="651480"/>
            <a:ext cx="2545920" cy="1044720"/>
            <a:chOff x="8950172" y="651480"/>
            <a:chExt cx="2545920" cy="1044720"/>
          </a:xfrm>
        </p:grpSpPr>
        <mc:AlternateContent xmlns:mc="http://schemas.openxmlformats.org/markup-compatibility/2006">
          <mc:Choice xmlns:p14="http://schemas.microsoft.com/office/powerpoint/2010/main" Requires="p14">
            <p:contentPart p14:bwMode="auto" r:id="rId264">
              <p14:nvContentPartPr>
                <p14:cNvPr id="164" name="Ink 163">
                  <a:extLst>
                    <a:ext uri="{FF2B5EF4-FFF2-40B4-BE49-F238E27FC236}">
                      <a16:creationId xmlns:a16="http://schemas.microsoft.com/office/drawing/2014/main" id="{3AB64B5A-B359-4F47-B4DB-D9D25E784AB3}"/>
                    </a:ext>
                  </a:extLst>
                </p14:cNvPr>
                <p14:cNvContentPartPr/>
                <p14:nvPr/>
              </p14:nvContentPartPr>
              <p14:xfrm>
                <a:off x="9320612" y="769560"/>
                <a:ext cx="340920" cy="397440"/>
              </p14:xfrm>
            </p:contentPart>
          </mc:Choice>
          <mc:Fallback>
            <p:pic>
              <p:nvPicPr>
                <p:cNvPr id="164" name="Ink 163">
                  <a:extLst>
                    <a:ext uri="{FF2B5EF4-FFF2-40B4-BE49-F238E27FC236}">
                      <a16:creationId xmlns:a16="http://schemas.microsoft.com/office/drawing/2014/main" id="{3AB64B5A-B359-4F47-B4DB-D9D25E784AB3}"/>
                    </a:ext>
                  </a:extLst>
                </p:cNvPr>
                <p:cNvPicPr/>
                <p:nvPr/>
              </p:nvPicPr>
              <p:blipFill>
                <a:blip r:embed="rId265"/>
                <a:stretch>
                  <a:fillRect/>
                </a:stretch>
              </p:blipFill>
              <p:spPr>
                <a:xfrm>
                  <a:off x="9311972" y="760920"/>
                  <a:ext cx="35856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5" name="Ink 164">
                  <a:extLst>
                    <a:ext uri="{FF2B5EF4-FFF2-40B4-BE49-F238E27FC236}">
                      <a16:creationId xmlns:a16="http://schemas.microsoft.com/office/drawing/2014/main" id="{F50A2B1A-45EF-4346-B8AE-279DAEF9F3A9}"/>
                    </a:ext>
                  </a:extLst>
                </p14:cNvPr>
                <p14:cNvContentPartPr/>
                <p14:nvPr/>
              </p14:nvContentPartPr>
              <p14:xfrm>
                <a:off x="9792572" y="969000"/>
                <a:ext cx="9360" cy="19800"/>
              </p14:xfrm>
            </p:contentPart>
          </mc:Choice>
          <mc:Fallback>
            <p:pic>
              <p:nvPicPr>
                <p:cNvPr id="165" name="Ink 164">
                  <a:extLst>
                    <a:ext uri="{FF2B5EF4-FFF2-40B4-BE49-F238E27FC236}">
                      <a16:creationId xmlns:a16="http://schemas.microsoft.com/office/drawing/2014/main" id="{F50A2B1A-45EF-4346-B8AE-279DAEF9F3A9}"/>
                    </a:ext>
                  </a:extLst>
                </p:cNvPr>
                <p:cNvPicPr/>
                <p:nvPr/>
              </p:nvPicPr>
              <p:blipFill>
                <a:blip r:embed="rId267"/>
                <a:stretch>
                  <a:fillRect/>
                </a:stretch>
              </p:blipFill>
              <p:spPr>
                <a:xfrm>
                  <a:off x="9783932" y="960000"/>
                  <a:ext cx="270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6" name="Ink 165">
                  <a:extLst>
                    <a:ext uri="{FF2B5EF4-FFF2-40B4-BE49-F238E27FC236}">
                      <a16:creationId xmlns:a16="http://schemas.microsoft.com/office/drawing/2014/main" id="{2D0A4200-FCEF-4EB7-89A4-09AFBCC25C7B}"/>
                    </a:ext>
                  </a:extLst>
                </p14:cNvPr>
                <p14:cNvContentPartPr/>
                <p14:nvPr/>
              </p14:nvContentPartPr>
              <p14:xfrm>
                <a:off x="9980852" y="866040"/>
                <a:ext cx="303840" cy="293760"/>
              </p14:xfrm>
            </p:contentPart>
          </mc:Choice>
          <mc:Fallback>
            <p:pic>
              <p:nvPicPr>
                <p:cNvPr id="166" name="Ink 165">
                  <a:extLst>
                    <a:ext uri="{FF2B5EF4-FFF2-40B4-BE49-F238E27FC236}">
                      <a16:creationId xmlns:a16="http://schemas.microsoft.com/office/drawing/2014/main" id="{2D0A4200-FCEF-4EB7-89A4-09AFBCC25C7B}"/>
                    </a:ext>
                  </a:extLst>
                </p:cNvPr>
                <p:cNvPicPr/>
                <p:nvPr/>
              </p:nvPicPr>
              <p:blipFill>
                <a:blip r:embed="rId269"/>
                <a:stretch>
                  <a:fillRect/>
                </a:stretch>
              </p:blipFill>
              <p:spPr>
                <a:xfrm>
                  <a:off x="9972212" y="857040"/>
                  <a:ext cx="3214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7" name="Ink 166">
                  <a:extLst>
                    <a:ext uri="{FF2B5EF4-FFF2-40B4-BE49-F238E27FC236}">
                      <a16:creationId xmlns:a16="http://schemas.microsoft.com/office/drawing/2014/main" id="{428EC857-4203-456B-A7F8-3C990F8BC614}"/>
                    </a:ext>
                  </a:extLst>
                </p14:cNvPr>
                <p14:cNvContentPartPr/>
                <p14:nvPr/>
              </p14:nvContentPartPr>
              <p14:xfrm>
                <a:off x="10014692" y="1001400"/>
                <a:ext cx="173160" cy="29880"/>
              </p14:xfrm>
            </p:contentPart>
          </mc:Choice>
          <mc:Fallback>
            <p:pic>
              <p:nvPicPr>
                <p:cNvPr id="167" name="Ink 166">
                  <a:extLst>
                    <a:ext uri="{FF2B5EF4-FFF2-40B4-BE49-F238E27FC236}">
                      <a16:creationId xmlns:a16="http://schemas.microsoft.com/office/drawing/2014/main" id="{428EC857-4203-456B-A7F8-3C990F8BC614}"/>
                    </a:ext>
                  </a:extLst>
                </p:cNvPr>
                <p:cNvPicPr/>
                <p:nvPr/>
              </p:nvPicPr>
              <p:blipFill>
                <a:blip r:embed="rId271"/>
                <a:stretch>
                  <a:fillRect/>
                </a:stretch>
              </p:blipFill>
              <p:spPr>
                <a:xfrm>
                  <a:off x="10005692" y="992760"/>
                  <a:ext cx="1908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8" name="Ink 167">
                  <a:extLst>
                    <a:ext uri="{FF2B5EF4-FFF2-40B4-BE49-F238E27FC236}">
                      <a16:creationId xmlns:a16="http://schemas.microsoft.com/office/drawing/2014/main" id="{FC9A6032-6FAB-4E14-9381-03306C5697DE}"/>
                    </a:ext>
                  </a:extLst>
                </p14:cNvPr>
                <p14:cNvContentPartPr/>
                <p14:nvPr/>
              </p14:nvContentPartPr>
              <p14:xfrm>
                <a:off x="9172292" y="1234680"/>
                <a:ext cx="1033200" cy="6480"/>
              </p14:xfrm>
            </p:contentPart>
          </mc:Choice>
          <mc:Fallback>
            <p:pic>
              <p:nvPicPr>
                <p:cNvPr id="168" name="Ink 167">
                  <a:extLst>
                    <a:ext uri="{FF2B5EF4-FFF2-40B4-BE49-F238E27FC236}">
                      <a16:creationId xmlns:a16="http://schemas.microsoft.com/office/drawing/2014/main" id="{FC9A6032-6FAB-4E14-9381-03306C5697DE}"/>
                    </a:ext>
                  </a:extLst>
                </p:cNvPr>
                <p:cNvPicPr/>
                <p:nvPr/>
              </p:nvPicPr>
              <p:blipFill>
                <a:blip r:embed="rId273"/>
                <a:stretch>
                  <a:fillRect/>
                </a:stretch>
              </p:blipFill>
              <p:spPr>
                <a:xfrm>
                  <a:off x="9163292" y="1226040"/>
                  <a:ext cx="10508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0" name="Ink 169">
                  <a:extLst>
                    <a:ext uri="{FF2B5EF4-FFF2-40B4-BE49-F238E27FC236}">
                      <a16:creationId xmlns:a16="http://schemas.microsoft.com/office/drawing/2014/main" id="{8F70ECFE-DB2B-4E1F-B07A-4FED56542CE2}"/>
                    </a:ext>
                  </a:extLst>
                </p14:cNvPr>
                <p14:cNvContentPartPr/>
                <p14:nvPr/>
              </p14:nvContentPartPr>
              <p14:xfrm>
                <a:off x="9576572" y="1353480"/>
                <a:ext cx="295560" cy="198000"/>
              </p14:xfrm>
            </p:contentPart>
          </mc:Choice>
          <mc:Fallback>
            <p:pic>
              <p:nvPicPr>
                <p:cNvPr id="170" name="Ink 169">
                  <a:extLst>
                    <a:ext uri="{FF2B5EF4-FFF2-40B4-BE49-F238E27FC236}">
                      <a16:creationId xmlns:a16="http://schemas.microsoft.com/office/drawing/2014/main" id="{8F70ECFE-DB2B-4E1F-B07A-4FED56542CE2}"/>
                    </a:ext>
                  </a:extLst>
                </p:cNvPr>
                <p:cNvPicPr/>
                <p:nvPr/>
              </p:nvPicPr>
              <p:blipFill>
                <a:blip r:embed="rId275"/>
                <a:stretch>
                  <a:fillRect/>
                </a:stretch>
              </p:blipFill>
              <p:spPr>
                <a:xfrm>
                  <a:off x="9567932" y="1344840"/>
                  <a:ext cx="3132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1" name="Ink 170">
                  <a:extLst>
                    <a:ext uri="{FF2B5EF4-FFF2-40B4-BE49-F238E27FC236}">
                      <a16:creationId xmlns:a16="http://schemas.microsoft.com/office/drawing/2014/main" id="{AFC58B41-1D84-411D-95A4-4FF9F633D3E0}"/>
                    </a:ext>
                  </a:extLst>
                </p14:cNvPr>
                <p14:cNvContentPartPr/>
                <p14:nvPr/>
              </p14:nvContentPartPr>
              <p14:xfrm>
                <a:off x="8950172" y="772440"/>
                <a:ext cx="389880" cy="923760"/>
              </p14:xfrm>
            </p:contentPart>
          </mc:Choice>
          <mc:Fallback>
            <p:pic>
              <p:nvPicPr>
                <p:cNvPr id="171" name="Ink 170">
                  <a:extLst>
                    <a:ext uri="{FF2B5EF4-FFF2-40B4-BE49-F238E27FC236}">
                      <a16:creationId xmlns:a16="http://schemas.microsoft.com/office/drawing/2014/main" id="{AFC58B41-1D84-411D-95A4-4FF9F633D3E0}"/>
                    </a:ext>
                  </a:extLst>
                </p:cNvPr>
                <p:cNvPicPr/>
                <p:nvPr/>
              </p:nvPicPr>
              <p:blipFill>
                <a:blip r:embed="rId277"/>
                <a:stretch>
                  <a:fillRect/>
                </a:stretch>
              </p:blipFill>
              <p:spPr>
                <a:xfrm>
                  <a:off x="8941532" y="763440"/>
                  <a:ext cx="407520" cy="9414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2" name="Ink 171">
                  <a:extLst>
                    <a:ext uri="{FF2B5EF4-FFF2-40B4-BE49-F238E27FC236}">
                      <a16:creationId xmlns:a16="http://schemas.microsoft.com/office/drawing/2014/main" id="{BB434018-ECC8-47F4-B3CA-AF2B83C1033E}"/>
                    </a:ext>
                  </a:extLst>
                </p14:cNvPr>
                <p14:cNvContentPartPr/>
                <p14:nvPr/>
              </p14:nvContentPartPr>
              <p14:xfrm>
                <a:off x="10232132" y="801960"/>
                <a:ext cx="278280" cy="784800"/>
              </p14:xfrm>
            </p:contentPart>
          </mc:Choice>
          <mc:Fallback>
            <p:pic>
              <p:nvPicPr>
                <p:cNvPr id="172" name="Ink 171">
                  <a:extLst>
                    <a:ext uri="{FF2B5EF4-FFF2-40B4-BE49-F238E27FC236}">
                      <a16:creationId xmlns:a16="http://schemas.microsoft.com/office/drawing/2014/main" id="{BB434018-ECC8-47F4-B3CA-AF2B83C1033E}"/>
                    </a:ext>
                  </a:extLst>
                </p:cNvPr>
                <p:cNvPicPr/>
                <p:nvPr/>
              </p:nvPicPr>
              <p:blipFill>
                <a:blip r:embed="rId279"/>
                <a:stretch>
                  <a:fillRect/>
                </a:stretch>
              </p:blipFill>
              <p:spPr>
                <a:xfrm>
                  <a:off x="10223132" y="792960"/>
                  <a:ext cx="295920" cy="8024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4" name="Ink 173">
                  <a:extLst>
                    <a:ext uri="{FF2B5EF4-FFF2-40B4-BE49-F238E27FC236}">
                      <a16:creationId xmlns:a16="http://schemas.microsoft.com/office/drawing/2014/main" id="{C925639C-F6FC-44C1-9427-F7C4BBE7C607}"/>
                    </a:ext>
                  </a:extLst>
                </p14:cNvPr>
                <p14:cNvContentPartPr/>
                <p14:nvPr/>
              </p14:nvContentPartPr>
              <p14:xfrm>
                <a:off x="10435892" y="651480"/>
                <a:ext cx="220680" cy="131400"/>
              </p14:xfrm>
            </p:contentPart>
          </mc:Choice>
          <mc:Fallback>
            <p:pic>
              <p:nvPicPr>
                <p:cNvPr id="174" name="Ink 173">
                  <a:extLst>
                    <a:ext uri="{FF2B5EF4-FFF2-40B4-BE49-F238E27FC236}">
                      <a16:creationId xmlns:a16="http://schemas.microsoft.com/office/drawing/2014/main" id="{C925639C-F6FC-44C1-9427-F7C4BBE7C607}"/>
                    </a:ext>
                  </a:extLst>
                </p:cNvPr>
                <p:cNvPicPr/>
                <p:nvPr/>
              </p:nvPicPr>
              <p:blipFill>
                <a:blip r:embed="rId281"/>
                <a:stretch>
                  <a:fillRect/>
                </a:stretch>
              </p:blipFill>
              <p:spPr>
                <a:xfrm>
                  <a:off x="10426892" y="642840"/>
                  <a:ext cx="2383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5" name="Ink 174">
                  <a:extLst>
                    <a:ext uri="{FF2B5EF4-FFF2-40B4-BE49-F238E27FC236}">
                      <a16:creationId xmlns:a16="http://schemas.microsoft.com/office/drawing/2014/main" id="{52C86308-85B5-492D-A3A4-A9F6FADF59B7}"/>
                    </a:ext>
                  </a:extLst>
                </p14:cNvPr>
                <p14:cNvContentPartPr/>
                <p14:nvPr/>
              </p14:nvContentPartPr>
              <p14:xfrm>
                <a:off x="10743692" y="1065840"/>
                <a:ext cx="181440" cy="13680"/>
              </p14:xfrm>
            </p:contentPart>
          </mc:Choice>
          <mc:Fallback>
            <p:pic>
              <p:nvPicPr>
                <p:cNvPr id="175" name="Ink 174">
                  <a:extLst>
                    <a:ext uri="{FF2B5EF4-FFF2-40B4-BE49-F238E27FC236}">
                      <a16:creationId xmlns:a16="http://schemas.microsoft.com/office/drawing/2014/main" id="{52C86308-85B5-492D-A3A4-A9F6FADF59B7}"/>
                    </a:ext>
                  </a:extLst>
                </p:cNvPr>
                <p:cNvPicPr/>
                <p:nvPr/>
              </p:nvPicPr>
              <p:blipFill>
                <a:blip r:embed="rId283"/>
                <a:stretch>
                  <a:fillRect/>
                </a:stretch>
              </p:blipFill>
              <p:spPr>
                <a:xfrm>
                  <a:off x="10735052" y="1056840"/>
                  <a:ext cx="1990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6" name="Ink 175">
                  <a:extLst>
                    <a:ext uri="{FF2B5EF4-FFF2-40B4-BE49-F238E27FC236}">
                      <a16:creationId xmlns:a16="http://schemas.microsoft.com/office/drawing/2014/main" id="{B28F115B-925F-4325-8E32-4A18C586B4A4}"/>
                    </a:ext>
                  </a:extLst>
                </p14:cNvPr>
                <p14:cNvContentPartPr/>
                <p14:nvPr/>
              </p14:nvContentPartPr>
              <p14:xfrm>
                <a:off x="10730372" y="1190040"/>
                <a:ext cx="224640" cy="29880"/>
              </p14:xfrm>
            </p:contentPart>
          </mc:Choice>
          <mc:Fallback>
            <p:pic>
              <p:nvPicPr>
                <p:cNvPr id="176" name="Ink 175">
                  <a:extLst>
                    <a:ext uri="{FF2B5EF4-FFF2-40B4-BE49-F238E27FC236}">
                      <a16:creationId xmlns:a16="http://schemas.microsoft.com/office/drawing/2014/main" id="{B28F115B-925F-4325-8E32-4A18C586B4A4}"/>
                    </a:ext>
                  </a:extLst>
                </p:cNvPr>
                <p:cNvPicPr/>
                <p:nvPr/>
              </p:nvPicPr>
              <p:blipFill>
                <a:blip r:embed="rId285"/>
                <a:stretch>
                  <a:fillRect/>
                </a:stretch>
              </p:blipFill>
              <p:spPr>
                <a:xfrm>
                  <a:off x="10721372" y="1181400"/>
                  <a:ext cx="2422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7" name="Ink 176">
                  <a:extLst>
                    <a:ext uri="{FF2B5EF4-FFF2-40B4-BE49-F238E27FC236}">
                      <a16:creationId xmlns:a16="http://schemas.microsoft.com/office/drawing/2014/main" id="{DC599879-C087-4B9B-B470-A9D02CE39730}"/>
                    </a:ext>
                  </a:extLst>
                </p14:cNvPr>
                <p14:cNvContentPartPr/>
                <p14:nvPr/>
              </p14:nvContentPartPr>
              <p14:xfrm>
                <a:off x="11049692" y="1086000"/>
                <a:ext cx="288000" cy="178560"/>
              </p14:xfrm>
            </p:contentPart>
          </mc:Choice>
          <mc:Fallback>
            <p:pic>
              <p:nvPicPr>
                <p:cNvPr id="177" name="Ink 176">
                  <a:extLst>
                    <a:ext uri="{FF2B5EF4-FFF2-40B4-BE49-F238E27FC236}">
                      <a16:creationId xmlns:a16="http://schemas.microsoft.com/office/drawing/2014/main" id="{DC599879-C087-4B9B-B470-A9D02CE39730}"/>
                    </a:ext>
                  </a:extLst>
                </p:cNvPr>
                <p:cNvPicPr/>
                <p:nvPr/>
              </p:nvPicPr>
              <p:blipFill>
                <a:blip r:embed="rId287"/>
                <a:stretch>
                  <a:fillRect/>
                </a:stretch>
              </p:blipFill>
              <p:spPr>
                <a:xfrm>
                  <a:off x="11040692" y="1077360"/>
                  <a:ext cx="3056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8" name="Ink 177">
                  <a:extLst>
                    <a:ext uri="{FF2B5EF4-FFF2-40B4-BE49-F238E27FC236}">
                      <a16:creationId xmlns:a16="http://schemas.microsoft.com/office/drawing/2014/main" id="{CB1A42A8-CA6D-4B4C-AF5C-E9D34FB5E840}"/>
                    </a:ext>
                  </a:extLst>
                </p14:cNvPr>
                <p14:cNvContentPartPr/>
                <p14:nvPr/>
              </p14:nvContentPartPr>
              <p14:xfrm>
                <a:off x="11495732" y="1290840"/>
                <a:ext cx="360" cy="360"/>
              </p14:xfrm>
            </p:contentPart>
          </mc:Choice>
          <mc:Fallback>
            <p:pic>
              <p:nvPicPr>
                <p:cNvPr id="178" name="Ink 177">
                  <a:extLst>
                    <a:ext uri="{FF2B5EF4-FFF2-40B4-BE49-F238E27FC236}">
                      <a16:creationId xmlns:a16="http://schemas.microsoft.com/office/drawing/2014/main" id="{CB1A42A8-CA6D-4B4C-AF5C-E9D34FB5E840}"/>
                    </a:ext>
                  </a:extLst>
                </p:cNvPr>
                <p:cNvPicPr/>
                <p:nvPr/>
              </p:nvPicPr>
              <p:blipFill>
                <a:blip r:embed="rId9"/>
                <a:stretch>
                  <a:fillRect/>
                </a:stretch>
              </p:blipFill>
              <p:spPr>
                <a:xfrm>
                  <a:off x="11486732" y="1282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3" name="Ink 182">
                  <a:extLst>
                    <a:ext uri="{FF2B5EF4-FFF2-40B4-BE49-F238E27FC236}">
                      <a16:creationId xmlns:a16="http://schemas.microsoft.com/office/drawing/2014/main" id="{1C631FC2-8037-4E35-98D3-BB80A5522A26}"/>
                    </a:ext>
                  </a:extLst>
                </p14:cNvPr>
                <p14:cNvContentPartPr/>
                <p14:nvPr/>
              </p14:nvContentPartPr>
              <p14:xfrm>
                <a:off x="10234292" y="1085280"/>
                <a:ext cx="168120" cy="139320"/>
              </p14:xfrm>
            </p:contentPart>
          </mc:Choice>
          <mc:Fallback>
            <p:pic>
              <p:nvPicPr>
                <p:cNvPr id="183" name="Ink 182">
                  <a:extLst>
                    <a:ext uri="{FF2B5EF4-FFF2-40B4-BE49-F238E27FC236}">
                      <a16:creationId xmlns:a16="http://schemas.microsoft.com/office/drawing/2014/main" id="{1C631FC2-8037-4E35-98D3-BB80A5522A26}"/>
                    </a:ext>
                  </a:extLst>
                </p:cNvPr>
                <p:cNvPicPr/>
                <p:nvPr/>
              </p:nvPicPr>
              <p:blipFill>
                <a:blip r:embed="rId290"/>
                <a:stretch>
                  <a:fillRect/>
                </a:stretch>
              </p:blipFill>
              <p:spPr>
                <a:xfrm>
                  <a:off x="10225292" y="1076280"/>
                  <a:ext cx="1857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84" name="Ink 183">
                  <a:extLst>
                    <a:ext uri="{FF2B5EF4-FFF2-40B4-BE49-F238E27FC236}">
                      <a16:creationId xmlns:a16="http://schemas.microsoft.com/office/drawing/2014/main" id="{F701D4FD-2755-4F1E-83B7-9149D229D3DE}"/>
                    </a:ext>
                  </a:extLst>
                </p14:cNvPr>
                <p14:cNvContentPartPr/>
                <p14:nvPr/>
              </p14:nvContentPartPr>
              <p14:xfrm>
                <a:off x="10349852" y="1099320"/>
                <a:ext cx="100080" cy="237960"/>
              </p14:xfrm>
            </p:contentPart>
          </mc:Choice>
          <mc:Fallback>
            <p:pic>
              <p:nvPicPr>
                <p:cNvPr id="184" name="Ink 183">
                  <a:extLst>
                    <a:ext uri="{FF2B5EF4-FFF2-40B4-BE49-F238E27FC236}">
                      <a16:creationId xmlns:a16="http://schemas.microsoft.com/office/drawing/2014/main" id="{F701D4FD-2755-4F1E-83B7-9149D229D3DE}"/>
                    </a:ext>
                  </a:extLst>
                </p:cNvPr>
                <p:cNvPicPr/>
                <p:nvPr/>
              </p:nvPicPr>
              <p:blipFill>
                <a:blip r:embed="rId292"/>
                <a:stretch>
                  <a:fillRect/>
                </a:stretch>
              </p:blipFill>
              <p:spPr>
                <a:xfrm>
                  <a:off x="10340852" y="1090680"/>
                  <a:ext cx="1177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85" name="Ink 184">
                  <a:extLst>
                    <a:ext uri="{FF2B5EF4-FFF2-40B4-BE49-F238E27FC236}">
                      <a16:creationId xmlns:a16="http://schemas.microsoft.com/office/drawing/2014/main" id="{D8103C74-1511-46B8-B6BB-CE809D09B903}"/>
                    </a:ext>
                  </a:extLst>
                </p14:cNvPr>
                <p14:cNvContentPartPr/>
                <p14:nvPr/>
              </p14:nvContentPartPr>
              <p14:xfrm>
                <a:off x="10365692" y="1255200"/>
                <a:ext cx="118080" cy="102240"/>
              </p14:xfrm>
            </p:contentPart>
          </mc:Choice>
          <mc:Fallback>
            <p:pic>
              <p:nvPicPr>
                <p:cNvPr id="185" name="Ink 184">
                  <a:extLst>
                    <a:ext uri="{FF2B5EF4-FFF2-40B4-BE49-F238E27FC236}">
                      <a16:creationId xmlns:a16="http://schemas.microsoft.com/office/drawing/2014/main" id="{D8103C74-1511-46B8-B6BB-CE809D09B903}"/>
                    </a:ext>
                  </a:extLst>
                </p:cNvPr>
                <p:cNvPicPr/>
                <p:nvPr/>
              </p:nvPicPr>
              <p:blipFill>
                <a:blip r:embed="rId294"/>
                <a:stretch>
                  <a:fillRect/>
                </a:stretch>
              </p:blipFill>
              <p:spPr>
                <a:xfrm>
                  <a:off x="10356692" y="1246560"/>
                  <a:ext cx="1357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87" name="Ink 186">
                  <a:extLst>
                    <a:ext uri="{FF2B5EF4-FFF2-40B4-BE49-F238E27FC236}">
                      <a16:creationId xmlns:a16="http://schemas.microsoft.com/office/drawing/2014/main" id="{BC0641F6-F0F7-472A-A881-BDC8D8C85FD9}"/>
                    </a:ext>
                  </a:extLst>
                </p14:cNvPr>
                <p14:cNvContentPartPr/>
                <p14:nvPr/>
              </p14:nvContentPartPr>
              <p14:xfrm>
                <a:off x="10365692" y="1265640"/>
                <a:ext cx="154440" cy="102240"/>
              </p14:xfrm>
            </p:contentPart>
          </mc:Choice>
          <mc:Fallback>
            <p:pic>
              <p:nvPicPr>
                <p:cNvPr id="187" name="Ink 186">
                  <a:extLst>
                    <a:ext uri="{FF2B5EF4-FFF2-40B4-BE49-F238E27FC236}">
                      <a16:creationId xmlns:a16="http://schemas.microsoft.com/office/drawing/2014/main" id="{BC0641F6-F0F7-472A-A881-BDC8D8C85FD9}"/>
                    </a:ext>
                  </a:extLst>
                </p:cNvPr>
                <p:cNvPicPr/>
                <p:nvPr/>
              </p:nvPicPr>
              <p:blipFill>
                <a:blip r:embed="rId296"/>
                <a:stretch>
                  <a:fillRect/>
                </a:stretch>
              </p:blipFill>
              <p:spPr>
                <a:xfrm>
                  <a:off x="10356692" y="1256640"/>
                  <a:ext cx="172080" cy="119880"/>
                </a:xfrm>
                <a:prstGeom prst="rect">
                  <a:avLst/>
                </a:prstGeom>
              </p:spPr>
            </p:pic>
          </mc:Fallback>
        </mc:AlternateContent>
      </p:grpSp>
      <p:grpSp>
        <p:nvGrpSpPr>
          <p:cNvPr id="194" name="Group 193">
            <a:extLst>
              <a:ext uri="{FF2B5EF4-FFF2-40B4-BE49-F238E27FC236}">
                <a16:creationId xmlns:a16="http://schemas.microsoft.com/office/drawing/2014/main" id="{CD53C833-EB11-4642-8DDE-9C825CA1C7F4}"/>
              </a:ext>
            </a:extLst>
          </p:cNvPr>
          <p:cNvGrpSpPr/>
          <p:nvPr/>
        </p:nvGrpSpPr>
        <p:grpSpPr>
          <a:xfrm>
            <a:off x="10956812" y="4733880"/>
            <a:ext cx="824400" cy="430920"/>
            <a:chOff x="10956812" y="4733880"/>
            <a:chExt cx="824400" cy="430920"/>
          </a:xfrm>
        </p:grpSpPr>
        <mc:AlternateContent xmlns:mc="http://schemas.openxmlformats.org/markup-compatibility/2006">
          <mc:Choice xmlns:p14="http://schemas.microsoft.com/office/powerpoint/2010/main" Requires="p14">
            <p:contentPart p14:bwMode="auto" r:id="rId297">
              <p14:nvContentPartPr>
                <p14:cNvPr id="189" name="Ink 188">
                  <a:extLst>
                    <a:ext uri="{FF2B5EF4-FFF2-40B4-BE49-F238E27FC236}">
                      <a16:creationId xmlns:a16="http://schemas.microsoft.com/office/drawing/2014/main" id="{356B40B7-0BA4-4783-8E35-8E1DBB7D348D}"/>
                    </a:ext>
                  </a:extLst>
                </p14:cNvPr>
                <p14:cNvContentPartPr/>
                <p14:nvPr/>
              </p14:nvContentPartPr>
              <p14:xfrm>
                <a:off x="11006852" y="4875000"/>
                <a:ext cx="174240" cy="17640"/>
              </p14:xfrm>
            </p:contentPart>
          </mc:Choice>
          <mc:Fallback>
            <p:pic>
              <p:nvPicPr>
                <p:cNvPr id="189" name="Ink 188">
                  <a:extLst>
                    <a:ext uri="{FF2B5EF4-FFF2-40B4-BE49-F238E27FC236}">
                      <a16:creationId xmlns:a16="http://schemas.microsoft.com/office/drawing/2014/main" id="{356B40B7-0BA4-4783-8E35-8E1DBB7D348D}"/>
                    </a:ext>
                  </a:extLst>
                </p:cNvPr>
                <p:cNvPicPr/>
                <p:nvPr/>
              </p:nvPicPr>
              <p:blipFill>
                <a:blip r:embed="rId298"/>
                <a:stretch>
                  <a:fillRect/>
                </a:stretch>
              </p:blipFill>
              <p:spPr>
                <a:xfrm>
                  <a:off x="10998212" y="4866360"/>
                  <a:ext cx="1918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90" name="Ink 189">
                  <a:extLst>
                    <a:ext uri="{FF2B5EF4-FFF2-40B4-BE49-F238E27FC236}">
                      <a16:creationId xmlns:a16="http://schemas.microsoft.com/office/drawing/2014/main" id="{FD02EB77-4400-41E2-8F49-20F4B9185909}"/>
                    </a:ext>
                  </a:extLst>
                </p14:cNvPr>
                <p14:cNvContentPartPr/>
                <p14:nvPr/>
              </p14:nvContentPartPr>
              <p14:xfrm>
                <a:off x="10956812" y="4845120"/>
                <a:ext cx="306000" cy="74160"/>
              </p14:xfrm>
            </p:contentPart>
          </mc:Choice>
          <mc:Fallback>
            <p:pic>
              <p:nvPicPr>
                <p:cNvPr id="190" name="Ink 189">
                  <a:extLst>
                    <a:ext uri="{FF2B5EF4-FFF2-40B4-BE49-F238E27FC236}">
                      <a16:creationId xmlns:a16="http://schemas.microsoft.com/office/drawing/2014/main" id="{FD02EB77-4400-41E2-8F49-20F4B9185909}"/>
                    </a:ext>
                  </a:extLst>
                </p:cNvPr>
                <p:cNvPicPr/>
                <p:nvPr/>
              </p:nvPicPr>
              <p:blipFill>
                <a:blip r:embed="rId300"/>
                <a:stretch>
                  <a:fillRect/>
                </a:stretch>
              </p:blipFill>
              <p:spPr>
                <a:xfrm>
                  <a:off x="10947812" y="4836120"/>
                  <a:ext cx="3236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91" name="Ink 190">
                  <a:extLst>
                    <a:ext uri="{FF2B5EF4-FFF2-40B4-BE49-F238E27FC236}">
                      <a16:creationId xmlns:a16="http://schemas.microsoft.com/office/drawing/2014/main" id="{662A68D0-CDB2-4E60-B59C-F769F9B1CE3F}"/>
                    </a:ext>
                  </a:extLst>
                </p14:cNvPr>
                <p14:cNvContentPartPr/>
                <p14:nvPr/>
              </p14:nvContentPartPr>
              <p14:xfrm>
                <a:off x="10961132" y="4957440"/>
                <a:ext cx="335520" cy="66600"/>
              </p14:xfrm>
            </p:contentPart>
          </mc:Choice>
          <mc:Fallback>
            <p:pic>
              <p:nvPicPr>
                <p:cNvPr id="191" name="Ink 190">
                  <a:extLst>
                    <a:ext uri="{FF2B5EF4-FFF2-40B4-BE49-F238E27FC236}">
                      <a16:creationId xmlns:a16="http://schemas.microsoft.com/office/drawing/2014/main" id="{662A68D0-CDB2-4E60-B59C-F769F9B1CE3F}"/>
                    </a:ext>
                  </a:extLst>
                </p:cNvPr>
                <p:cNvPicPr/>
                <p:nvPr/>
              </p:nvPicPr>
              <p:blipFill>
                <a:blip r:embed="rId302"/>
                <a:stretch>
                  <a:fillRect/>
                </a:stretch>
              </p:blipFill>
              <p:spPr>
                <a:xfrm>
                  <a:off x="10952492" y="4948800"/>
                  <a:ext cx="3531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92" name="Ink 191">
                  <a:extLst>
                    <a:ext uri="{FF2B5EF4-FFF2-40B4-BE49-F238E27FC236}">
                      <a16:creationId xmlns:a16="http://schemas.microsoft.com/office/drawing/2014/main" id="{B6FB615F-3D94-4EF5-B382-089D50FA3277}"/>
                    </a:ext>
                  </a:extLst>
                </p14:cNvPr>
                <p14:cNvContentPartPr/>
                <p14:nvPr/>
              </p14:nvContentPartPr>
              <p14:xfrm>
                <a:off x="11416172" y="4733880"/>
                <a:ext cx="209160" cy="336240"/>
              </p14:xfrm>
            </p:contentPart>
          </mc:Choice>
          <mc:Fallback>
            <p:pic>
              <p:nvPicPr>
                <p:cNvPr id="192" name="Ink 191">
                  <a:extLst>
                    <a:ext uri="{FF2B5EF4-FFF2-40B4-BE49-F238E27FC236}">
                      <a16:creationId xmlns:a16="http://schemas.microsoft.com/office/drawing/2014/main" id="{B6FB615F-3D94-4EF5-B382-089D50FA3277}"/>
                    </a:ext>
                  </a:extLst>
                </p:cNvPr>
                <p:cNvPicPr/>
                <p:nvPr/>
              </p:nvPicPr>
              <p:blipFill>
                <a:blip r:embed="rId304"/>
                <a:stretch>
                  <a:fillRect/>
                </a:stretch>
              </p:blipFill>
              <p:spPr>
                <a:xfrm>
                  <a:off x="11407172" y="4724880"/>
                  <a:ext cx="22680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93" name="Ink 192">
                  <a:extLst>
                    <a:ext uri="{FF2B5EF4-FFF2-40B4-BE49-F238E27FC236}">
                      <a16:creationId xmlns:a16="http://schemas.microsoft.com/office/drawing/2014/main" id="{51D4FFBD-8098-4C65-AD76-92D20558BA4C}"/>
                    </a:ext>
                  </a:extLst>
                </p14:cNvPr>
                <p14:cNvContentPartPr/>
                <p14:nvPr/>
              </p14:nvContentPartPr>
              <p14:xfrm>
                <a:off x="11778692" y="5159400"/>
                <a:ext cx="2520" cy="5400"/>
              </p14:xfrm>
            </p:contentPart>
          </mc:Choice>
          <mc:Fallback>
            <p:pic>
              <p:nvPicPr>
                <p:cNvPr id="193" name="Ink 192">
                  <a:extLst>
                    <a:ext uri="{FF2B5EF4-FFF2-40B4-BE49-F238E27FC236}">
                      <a16:creationId xmlns:a16="http://schemas.microsoft.com/office/drawing/2014/main" id="{51D4FFBD-8098-4C65-AD76-92D20558BA4C}"/>
                    </a:ext>
                  </a:extLst>
                </p:cNvPr>
                <p:cNvPicPr/>
                <p:nvPr/>
              </p:nvPicPr>
              <p:blipFill>
                <a:blip r:embed="rId306"/>
                <a:stretch>
                  <a:fillRect/>
                </a:stretch>
              </p:blipFill>
              <p:spPr>
                <a:xfrm>
                  <a:off x="11770052" y="5150400"/>
                  <a:ext cx="20160" cy="23040"/>
                </a:xfrm>
                <a:prstGeom prst="rect">
                  <a:avLst/>
                </a:prstGeom>
              </p:spPr>
            </p:pic>
          </mc:Fallback>
        </mc:AlternateContent>
      </p:grpSp>
    </p:spTree>
    <p:extLst>
      <p:ext uri="{BB962C8B-B14F-4D97-AF65-F5344CB8AC3E}">
        <p14:creationId xmlns:p14="http://schemas.microsoft.com/office/powerpoint/2010/main" val="336980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a:t> </a:t>
            </a:r>
            <a:r>
              <a:rPr lang="es-MX" b="1"/>
              <a:t>Distribuciones </a:t>
            </a:r>
            <a:r>
              <a:rPr lang="es-MX" b="1" err="1"/>
              <a:t>muestrales</a:t>
            </a:r>
            <a:r>
              <a:rPr lang="es-MX" b="1"/>
              <a:t> </a:t>
            </a:r>
            <a:endParaRPr lang="es-MX"/>
          </a:p>
        </p:txBody>
      </p:sp>
      <p:sp>
        <p:nvSpPr>
          <p:cNvPr id="3" name="Content Placeholder 2"/>
          <p:cNvSpPr>
            <a:spLocks noGrp="1"/>
          </p:cNvSpPr>
          <p:nvPr>
            <p:ph idx="1"/>
          </p:nvPr>
        </p:nvSpPr>
        <p:spPr/>
        <p:txBody>
          <a:bodyPr>
            <a:normAutofit fontScale="92500" lnSpcReduction="20000"/>
          </a:bodyPr>
          <a:lstStyle/>
          <a:p>
            <a:pPr marL="0" indent="0" algn="just">
              <a:lnSpc>
                <a:spcPct val="170000"/>
              </a:lnSpc>
              <a:buNone/>
            </a:pPr>
            <a:r>
              <a:rPr lang="es-MX" sz="2400" dirty="0"/>
              <a:t>Consideremos todas las posibles muestras de tamaño </a:t>
            </a:r>
            <a:r>
              <a:rPr lang="es-MX" sz="2400" i="1" dirty="0"/>
              <a:t>n </a:t>
            </a:r>
            <a:r>
              <a:rPr lang="es-MX" sz="2400" dirty="0"/>
              <a:t>en una población dada (con o sin reposición). Para cada muestra, podemos calcular un estadístico (tal como la media o la desviación estándar o típica), dicho estadístico varía de una muestra a otra. </a:t>
            </a:r>
          </a:p>
          <a:p>
            <a:pPr marL="0" indent="0" algn="just">
              <a:lnSpc>
                <a:spcPct val="170000"/>
              </a:lnSpc>
              <a:buNone/>
            </a:pPr>
            <a:r>
              <a:rPr lang="es-MX" sz="2400" dirty="0"/>
              <a:t>De esta manera obtenemos una distribución de la estadística que se llama </a:t>
            </a:r>
            <a:r>
              <a:rPr lang="es-MX" sz="2400" i="1" dirty="0"/>
              <a:t>distribución de muestreo</a:t>
            </a:r>
            <a:r>
              <a:rPr lang="es-MX" sz="2400" dirty="0"/>
              <a:t>. </a:t>
            </a:r>
          </a:p>
          <a:p>
            <a:pPr marL="0" indent="0" algn="just">
              <a:lnSpc>
                <a:spcPct val="170000"/>
              </a:lnSpc>
              <a:buNone/>
            </a:pPr>
            <a:r>
              <a:rPr lang="es-MX" sz="2400" dirty="0"/>
              <a:t>Si, por ejemplo, la estadística utilizada es la media muestral, entonces la distribución se llama la distribución de muestreo de medias, o distribución de muestreo de la media. Análogamente, podríamos tener distribución de muestreo de la desviación típica, de la varianza, de la mediana, de las proporciones, etcétera. </a:t>
            </a:r>
          </a:p>
          <a:p>
            <a:pPr marL="0" indent="0" algn="just">
              <a:lnSpc>
                <a:spcPct val="250000"/>
              </a:lnSpc>
              <a:buNone/>
            </a:pPr>
            <a:endParaRPr lang="es-MX" sz="2400" dirty="0"/>
          </a:p>
        </p:txBody>
      </p:sp>
    </p:spTree>
    <p:extLst>
      <p:ext uri="{BB962C8B-B14F-4D97-AF65-F5344CB8AC3E}">
        <p14:creationId xmlns:p14="http://schemas.microsoft.com/office/powerpoint/2010/main" val="37484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F97F5-BEE9-4E8B-85F1-9689312C2DFB}"/>
              </a:ext>
            </a:extLst>
          </p:cNvPr>
          <p:cNvSpPr>
            <a:spLocks noGrp="1"/>
          </p:cNvSpPr>
          <p:nvPr>
            <p:ph idx="1"/>
          </p:nvPr>
        </p:nvSpPr>
        <p:spPr>
          <a:xfrm>
            <a:off x="838200" y="251013"/>
            <a:ext cx="10515600" cy="5925952"/>
          </a:xfrm>
        </p:spPr>
        <p:txBody>
          <a:bodyPr>
            <a:normAutofit/>
          </a:bodyPr>
          <a:lstStyle/>
          <a:p>
            <a:r>
              <a:rPr lang="es-CR" sz="2000" dirty="0"/>
              <a:t>. Si la desviación estándar de una porción es de 78, encuentre el tamaño de la muestra necesario para estimar la media real dentro de 50 puntos, para un nivel de confianza de 95%</a:t>
            </a:r>
            <a:endParaRPr lang="en-US" sz="2000" dirty="0"/>
          </a:p>
        </p:txBody>
      </p:sp>
      <p:grpSp>
        <p:nvGrpSpPr>
          <p:cNvPr id="10" name="Group 9">
            <a:extLst>
              <a:ext uri="{FF2B5EF4-FFF2-40B4-BE49-F238E27FC236}">
                <a16:creationId xmlns:a16="http://schemas.microsoft.com/office/drawing/2014/main" id="{71C892D9-5913-4B5A-A26A-CED6931BB912}"/>
              </a:ext>
            </a:extLst>
          </p:cNvPr>
          <p:cNvGrpSpPr/>
          <p:nvPr/>
        </p:nvGrpSpPr>
        <p:grpSpPr>
          <a:xfrm>
            <a:off x="1235372" y="1325040"/>
            <a:ext cx="1568160" cy="448200"/>
            <a:chOff x="1235372" y="1325040"/>
            <a:chExt cx="1568160" cy="4482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EC8C74A-9AA4-48BC-881F-0A636250DFA0}"/>
                    </a:ext>
                  </a:extLst>
                </p14:cNvPr>
                <p14:cNvContentPartPr/>
                <p14:nvPr/>
              </p14:nvContentPartPr>
              <p14:xfrm>
                <a:off x="1235372" y="1325040"/>
                <a:ext cx="468360" cy="446400"/>
              </p14:xfrm>
            </p:contentPart>
          </mc:Choice>
          <mc:Fallback>
            <p:pic>
              <p:nvPicPr>
                <p:cNvPr id="4" name="Ink 3">
                  <a:extLst>
                    <a:ext uri="{FF2B5EF4-FFF2-40B4-BE49-F238E27FC236}">
                      <a16:creationId xmlns:a16="http://schemas.microsoft.com/office/drawing/2014/main" id="{7EC8C74A-9AA4-48BC-881F-0A636250DFA0}"/>
                    </a:ext>
                  </a:extLst>
                </p:cNvPr>
                <p:cNvPicPr/>
                <p:nvPr/>
              </p:nvPicPr>
              <p:blipFill>
                <a:blip r:embed="rId3"/>
                <a:stretch>
                  <a:fillRect/>
                </a:stretch>
              </p:blipFill>
              <p:spPr>
                <a:xfrm>
                  <a:off x="1226732" y="1316040"/>
                  <a:ext cx="48600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BE40653-AAD1-4A91-83DA-7BEADD1512C0}"/>
                    </a:ext>
                  </a:extLst>
                </p14:cNvPr>
                <p14:cNvContentPartPr/>
                <p14:nvPr/>
              </p14:nvContentPartPr>
              <p14:xfrm>
                <a:off x="1685372" y="1552920"/>
                <a:ext cx="249480" cy="20880"/>
              </p14:xfrm>
            </p:contentPart>
          </mc:Choice>
          <mc:Fallback>
            <p:pic>
              <p:nvPicPr>
                <p:cNvPr id="5" name="Ink 4">
                  <a:extLst>
                    <a:ext uri="{FF2B5EF4-FFF2-40B4-BE49-F238E27FC236}">
                      <a16:creationId xmlns:a16="http://schemas.microsoft.com/office/drawing/2014/main" id="{6BE40653-AAD1-4A91-83DA-7BEADD1512C0}"/>
                    </a:ext>
                  </a:extLst>
                </p:cNvPr>
                <p:cNvPicPr/>
                <p:nvPr/>
              </p:nvPicPr>
              <p:blipFill>
                <a:blip r:embed="rId5"/>
                <a:stretch>
                  <a:fillRect/>
                </a:stretch>
              </p:blipFill>
              <p:spPr>
                <a:xfrm>
                  <a:off x="1676372" y="1543920"/>
                  <a:ext cx="2671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7F453C4-A4FF-4DF9-ACA2-B2D93BF95C68}"/>
                    </a:ext>
                  </a:extLst>
                </p14:cNvPr>
                <p14:cNvContentPartPr/>
                <p14:nvPr/>
              </p14:nvContentPartPr>
              <p14:xfrm>
                <a:off x="1723892" y="1667040"/>
                <a:ext cx="186120" cy="27720"/>
              </p14:xfrm>
            </p:contentPart>
          </mc:Choice>
          <mc:Fallback>
            <p:pic>
              <p:nvPicPr>
                <p:cNvPr id="6" name="Ink 5">
                  <a:extLst>
                    <a:ext uri="{FF2B5EF4-FFF2-40B4-BE49-F238E27FC236}">
                      <a16:creationId xmlns:a16="http://schemas.microsoft.com/office/drawing/2014/main" id="{77F453C4-A4FF-4DF9-ACA2-B2D93BF95C68}"/>
                    </a:ext>
                  </a:extLst>
                </p:cNvPr>
                <p:cNvPicPr/>
                <p:nvPr/>
              </p:nvPicPr>
              <p:blipFill>
                <a:blip r:embed="rId7"/>
                <a:stretch>
                  <a:fillRect/>
                </a:stretch>
              </p:blipFill>
              <p:spPr>
                <a:xfrm>
                  <a:off x="1714892" y="1658040"/>
                  <a:ext cx="2037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C0AAEFB-CAF4-48E9-BDD2-57E0B5D52DB9}"/>
                    </a:ext>
                  </a:extLst>
                </p14:cNvPr>
                <p14:cNvContentPartPr/>
                <p14:nvPr/>
              </p14:nvContentPartPr>
              <p14:xfrm>
                <a:off x="2131412" y="1422960"/>
                <a:ext cx="207000" cy="350280"/>
              </p14:xfrm>
            </p:contentPart>
          </mc:Choice>
          <mc:Fallback>
            <p:pic>
              <p:nvPicPr>
                <p:cNvPr id="7" name="Ink 6">
                  <a:extLst>
                    <a:ext uri="{FF2B5EF4-FFF2-40B4-BE49-F238E27FC236}">
                      <a16:creationId xmlns:a16="http://schemas.microsoft.com/office/drawing/2014/main" id="{6C0AAEFB-CAF4-48E9-BDD2-57E0B5D52DB9}"/>
                    </a:ext>
                  </a:extLst>
                </p:cNvPr>
                <p:cNvPicPr/>
                <p:nvPr/>
              </p:nvPicPr>
              <p:blipFill>
                <a:blip r:embed="rId9"/>
                <a:stretch>
                  <a:fillRect/>
                </a:stretch>
              </p:blipFill>
              <p:spPr>
                <a:xfrm>
                  <a:off x="2122772" y="1414320"/>
                  <a:ext cx="2246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BCE03C3-2278-4718-B023-8C94CE43F755}"/>
                    </a:ext>
                  </a:extLst>
                </p14:cNvPr>
                <p14:cNvContentPartPr/>
                <p14:nvPr/>
              </p14:nvContentPartPr>
              <p14:xfrm>
                <a:off x="2083892" y="1635360"/>
                <a:ext cx="256320" cy="14760"/>
              </p14:xfrm>
            </p:contentPart>
          </mc:Choice>
          <mc:Fallback>
            <p:pic>
              <p:nvPicPr>
                <p:cNvPr id="8" name="Ink 7">
                  <a:extLst>
                    <a:ext uri="{FF2B5EF4-FFF2-40B4-BE49-F238E27FC236}">
                      <a16:creationId xmlns:a16="http://schemas.microsoft.com/office/drawing/2014/main" id="{4BCE03C3-2278-4718-B023-8C94CE43F755}"/>
                    </a:ext>
                  </a:extLst>
                </p:cNvPr>
                <p:cNvPicPr/>
                <p:nvPr/>
              </p:nvPicPr>
              <p:blipFill>
                <a:blip r:embed="rId11"/>
                <a:stretch>
                  <a:fillRect/>
                </a:stretch>
              </p:blipFill>
              <p:spPr>
                <a:xfrm>
                  <a:off x="2075252" y="1626720"/>
                  <a:ext cx="2739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1234FC1A-35D5-41D5-A78A-04DE01820286}"/>
                    </a:ext>
                  </a:extLst>
                </p14:cNvPr>
                <p14:cNvContentPartPr/>
                <p14:nvPr/>
              </p14:nvContentPartPr>
              <p14:xfrm>
                <a:off x="2511572" y="1461120"/>
                <a:ext cx="291960" cy="279720"/>
              </p14:xfrm>
            </p:contentPart>
          </mc:Choice>
          <mc:Fallback>
            <p:pic>
              <p:nvPicPr>
                <p:cNvPr id="9" name="Ink 8">
                  <a:extLst>
                    <a:ext uri="{FF2B5EF4-FFF2-40B4-BE49-F238E27FC236}">
                      <a16:creationId xmlns:a16="http://schemas.microsoft.com/office/drawing/2014/main" id="{1234FC1A-35D5-41D5-A78A-04DE01820286}"/>
                    </a:ext>
                  </a:extLst>
                </p:cNvPr>
                <p:cNvPicPr/>
                <p:nvPr/>
              </p:nvPicPr>
              <p:blipFill>
                <a:blip r:embed="rId13"/>
                <a:stretch>
                  <a:fillRect/>
                </a:stretch>
              </p:blipFill>
              <p:spPr>
                <a:xfrm>
                  <a:off x="2502572" y="1452480"/>
                  <a:ext cx="309600" cy="297360"/>
                </a:xfrm>
                <a:prstGeom prst="rect">
                  <a:avLst/>
                </a:prstGeom>
              </p:spPr>
            </p:pic>
          </mc:Fallback>
        </mc:AlternateContent>
      </p:grpSp>
      <p:grpSp>
        <p:nvGrpSpPr>
          <p:cNvPr id="15" name="Group 14">
            <a:extLst>
              <a:ext uri="{FF2B5EF4-FFF2-40B4-BE49-F238E27FC236}">
                <a16:creationId xmlns:a16="http://schemas.microsoft.com/office/drawing/2014/main" id="{D17A6FA2-6F3D-48F3-8783-9D1CFE50D812}"/>
              </a:ext>
            </a:extLst>
          </p:cNvPr>
          <p:cNvGrpSpPr/>
          <p:nvPr/>
        </p:nvGrpSpPr>
        <p:grpSpPr>
          <a:xfrm>
            <a:off x="3515252" y="1286880"/>
            <a:ext cx="1482480" cy="491760"/>
            <a:chOff x="3515252" y="1286880"/>
            <a:chExt cx="1482480" cy="49176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9E21F8D-F9FC-4E03-8211-13268294AE6C}"/>
                    </a:ext>
                  </a:extLst>
                </p14:cNvPr>
                <p14:cNvContentPartPr/>
                <p14:nvPr/>
              </p14:nvContentPartPr>
              <p14:xfrm>
                <a:off x="3515252" y="1414320"/>
                <a:ext cx="383040" cy="281520"/>
              </p14:xfrm>
            </p:contentPart>
          </mc:Choice>
          <mc:Fallback>
            <p:pic>
              <p:nvPicPr>
                <p:cNvPr id="11" name="Ink 10">
                  <a:extLst>
                    <a:ext uri="{FF2B5EF4-FFF2-40B4-BE49-F238E27FC236}">
                      <a16:creationId xmlns:a16="http://schemas.microsoft.com/office/drawing/2014/main" id="{B9E21F8D-F9FC-4E03-8211-13268294AE6C}"/>
                    </a:ext>
                  </a:extLst>
                </p:cNvPr>
                <p:cNvPicPr/>
                <p:nvPr/>
              </p:nvPicPr>
              <p:blipFill>
                <a:blip r:embed="rId15"/>
                <a:stretch>
                  <a:fillRect/>
                </a:stretch>
              </p:blipFill>
              <p:spPr>
                <a:xfrm>
                  <a:off x="3506252" y="1405680"/>
                  <a:ext cx="4006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AB1B352-9E95-4DE7-9716-AB4966587DBF}"/>
                    </a:ext>
                  </a:extLst>
                </p14:cNvPr>
                <p14:cNvContentPartPr/>
                <p14:nvPr/>
              </p14:nvContentPartPr>
              <p14:xfrm>
                <a:off x="4119692" y="1505040"/>
                <a:ext cx="306000" cy="13680"/>
              </p14:xfrm>
            </p:contentPart>
          </mc:Choice>
          <mc:Fallback>
            <p:pic>
              <p:nvPicPr>
                <p:cNvPr id="12" name="Ink 11">
                  <a:extLst>
                    <a:ext uri="{FF2B5EF4-FFF2-40B4-BE49-F238E27FC236}">
                      <a16:creationId xmlns:a16="http://schemas.microsoft.com/office/drawing/2014/main" id="{8AB1B352-9E95-4DE7-9716-AB4966587DBF}"/>
                    </a:ext>
                  </a:extLst>
                </p:cNvPr>
                <p:cNvPicPr/>
                <p:nvPr/>
              </p:nvPicPr>
              <p:blipFill>
                <a:blip r:embed="rId17"/>
                <a:stretch>
                  <a:fillRect/>
                </a:stretch>
              </p:blipFill>
              <p:spPr>
                <a:xfrm>
                  <a:off x="4111052" y="1496040"/>
                  <a:ext cx="3236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0A7FCB4B-E763-4205-ABE2-36B946C4688D}"/>
                    </a:ext>
                  </a:extLst>
                </p14:cNvPr>
                <p14:cNvContentPartPr/>
                <p14:nvPr/>
              </p14:nvContentPartPr>
              <p14:xfrm>
                <a:off x="4189892" y="1669920"/>
                <a:ext cx="197280" cy="14760"/>
              </p14:xfrm>
            </p:contentPart>
          </mc:Choice>
          <mc:Fallback>
            <p:pic>
              <p:nvPicPr>
                <p:cNvPr id="13" name="Ink 12">
                  <a:extLst>
                    <a:ext uri="{FF2B5EF4-FFF2-40B4-BE49-F238E27FC236}">
                      <a16:creationId xmlns:a16="http://schemas.microsoft.com/office/drawing/2014/main" id="{0A7FCB4B-E763-4205-ABE2-36B946C4688D}"/>
                    </a:ext>
                  </a:extLst>
                </p:cNvPr>
                <p:cNvPicPr/>
                <p:nvPr/>
              </p:nvPicPr>
              <p:blipFill>
                <a:blip r:embed="rId19"/>
                <a:stretch>
                  <a:fillRect/>
                </a:stretch>
              </p:blipFill>
              <p:spPr>
                <a:xfrm>
                  <a:off x="4181252" y="1661280"/>
                  <a:ext cx="2149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A91B4365-6769-41DD-9D96-2EDB43730CE4}"/>
                    </a:ext>
                  </a:extLst>
                </p14:cNvPr>
                <p14:cNvContentPartPr/>
                <p14:nvPr/>
              </p14:nvContentPartPr>
              <p14:xfrm>
                <a:off x="4683812" y="1286880"/>
                <a:ext cx="313920" cy="491760"/>
              </p14:xfrm>
            </p:contentPart>
          </mc:Choice>
          <mc:Fallback>
            <p:pic>
              <p:nvPicPr>
                <p:cNvPr id="14" name="Ink 13">
                  <a:extLst>
                    <a:ext uri="{FF2B5EF4-FFF2-40B4-BE49-F238E27FC236}">
                      <a16:creationId xmlns:a16="http://schemas.microsoft.com/office/drawing/2014/main" id="{A91B4365-6769-41DD-9D96-2EDB43730CE4}"/>
                    </a:ext>
                  </a:extLst>
                </p:cNvPr>
                <p:cNvPicPr/>
                <p:nvPr/>
              </p:nvPicPr>
              <p:blipFill>
                <a:blip r:embed="rId21"/>
                <a:stretch>
                  <a:fillRect/>
                </a:stretch>
              </p:blipFill>
              <p:spPr>
                <a:xfrm>
                  <a:off x="4674812" y="1277880"/>
                  <a:ext cx="331560" cy="509400"/>
                </a:xfrm>
                <a:prstGeom prst="rect">
                  <a:avLst/>
                </a:prstGeom>
              </p:spPr>
            </p:pic>
          </mc:Fallback>
        </mc:AlternateContent>
      </p:grpSp>
      <p:grpSp>
        <p:nvGrpSpPr>
          <p:cNvPr id="37" name="Group 36">
            <a:extLst>
              <a:ext uri="{FF2B5EF4-FFF2-40B4-BE49-F238E27FC236}">
                <a16:creationId xmlns:a16="http://schemas.microsoft.com/office/drawing/2014/main" id="{2BA719F6-7262-45AD-9F2C-3D17D0C21D0C}"/>
              </a:ext>
            </a:extLst>
          </p:cNvPr>
          <p:cNvGrpSpPr/>
          <p:nvPr/>
        </p:nvGrpSpPr>
        <p:grpSpPr>
          <a:xfrm>
            <a:off x="1220972" y="2202000"/>
            <a:ext cx="2233800" cy="563400"/>
            <a:chOff x="1220972" y="2202000"/>
            <a:chExt cx="2233800" cy="563400"/>
          </a:xfrm>
        </p:grpSpPr>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1133AB65-A5DB-4855-B2F4-3849D3CBCFC5}"/>
                    </a:ext>
                  </a:extLst>
                </p14:cNvPr>
                <p14:cNvContentPartPr/>
                <p14:nvPr/>
              </p14:nvContentPartPr>
              <p14:xfrm>
                <a:off x="1220972" y="2202000"/>
                <a:ext cx="345600" cy="373680"/>
              </p14:xfrm>
            </p:contentPart>
          </mc:Choice>
          <mc:Fallback>
            <p:pic>
              <p:nvPicPr>
                <p:cNvPr id="16" name="Ink 15">
                  <a:extLst>
                    <a:ext uri="{FF2B5EF4-FFF2-40B4-BE49-F238E27FC236}">
                      <a16:creationId xmlns:a16="http://schemas.microsoft.com/office/drawing/2014/main" id="{1133AB65-A5DB-4855-B2F4-3849D3CBCFC5}"/>
                    </a:ext>
                  </a:extLst>
                </p:cNvPr>
                <p:cNvPicPr/>
                <p:nvPr/>
              </p:nvPicPr>
              <p:blipFill>
                <a:blip r:embed="rId23"/>
                <a:stretch>
                  <a:fillRect/>
                </a:stretch>
              </p:blipFill>
              <p:spPr>
                <a:xfrm>
                  <a:off x="1211972" y="2193000"/>
                  <a:ext cx="36324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D1FC7FE4-21DF-4333-A5BD-8D3241A6C715}"/>
                    </a:ext>
                  </a:extLst>
                </p14:cNvPr>
                <p14:cNvContentPartPr/>
                <p14:nvPr/>
              </p14:nvContentPartPr>
              <p14:xfrm>
                <a:off x="1558652" y="2481360"/>
                <a:ext cx="147600" cy="239760"/>
              </p14:xfrm>
            </p:contentPart>
          </mc:Choice>
          <mc:Fallback>
            <p:pic>
              <p:nvPicPr>
                <p:cNvPr id="17" name="Ink 16">
                  <a:extLst>
                    <a:ext uri="{FF2B5EF4-FFF2-40B4-BE49-F238E27FC236}">
                      <a16:creationId xmlns:a16="http://schemas.microsoft.com/office/drawing/2014/main" id="{D1FC7FE4-21DF-4333-A5BD-8D3241A6C715}"/>
                    </a:ext>
                  </a:extLst>
                </p:cNvPr>
                <p:cNvPicPr/>
                <p:nvPr/>
              </p:nvPicPr>
              <p:blipFill>
                <a:blip r:embed="rId25"/>
                <a:stretch>
                  <a:fillRect/>
                </a:stretch>
              </p:blipFill>
              <p:spPr>
                <a:xfrm>
                  <a:off x="1549652" y="2472360"/>
                  <a:ext cx="1652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26E4E349-D7A9-4E6A-86BE-7A2468D8325D}"/>
                    </a:ext>
                  </a:extLst>
                </p14:cNvPr>
                <p14:cNvContentPartPr/>
                <p14:nvPr/>
              </p14:nvContentPartPr>
              <p14:xfrm>
                <a:off x="1594652" y="2512680"/>
                <a:ext cx="147600" cy="252720"/>
              </p14:xfrm>
            </p:contentPart>
          </mc:Choice>
          <mc:Fallback>
            <p:pic>
              <p:nvPicPr>
                <p:cNvPr id="18" name="Ink 17">
                  <a:extLst>
                    <a:ext uri="{FF2B5EF4-FFF2-40B4-BE49-F238E27FC236}">
                      <a16:creationId xmlns:a16="http://schemas.microsoft.com/office/drawing/2014/main" id="{26E4E349-D7A9-4E6A-86BE-7A2468D8325D}"/>
                    </a:ext>
                  </a:extLst>
                </p:cNvPr>
                <p:cNvPicPr/>
                <p:nvPr/>
              </p:nvPicPr>
              <p:blipFill>
                <a:blip r:embed="rId27"/>
                <a:stretch>
                  <a:fillRect/>
                </a:stretch>
              </p:blipFill>
              <p:spPr>
                <a:xfrm>
                  <a:off x="1586012" y="2504040"/>
                  <a:ext cx="1652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9E5BCA73-E4BC-4116-AB5C-3D5044BA84D8}"/>
                    </a:ext>
                  </a:extLst>
                </p14:cNvPr>
                <p14:cNvContentPartPr/>
                <p14:nvPr/>
              </p14:nvContentPartPr>
              <p14:xfrm>
                <a:off x="1533452" y="2360040"/>
                <a:ext cx="267480" cy="2520"/>
              </p14:xfrm>
            </p:contentPart>
          </mc:Choice>
          <mc:Fallback>
            <p:pic>
              <p:nvPicPr>
                <p:cNvPr id="19" name="Ink 18">
                  <a:extLst>
                    <a:ext uri="{FF2B5EF4-FFF2-40B4-BE49-F238E27FC236}">
                      <a16:creationId xmlns:a16="http://schemas.microsoft.com/office/drawing/2014/main" id="{9E5BCA73-E4BC-4116-AB5C-3D5044BA84D8}"/>
                    </a:ext>
                  </a:extLst>
                </p:cNvPr>
                <p:cNvPicPr/>
                <p:nvPr/>
              </p:nvPicPr>
              <p:blipFill>
                <a:blip r:embed="rId29"/>
                <a:stretch>
                  <a:fillRect/>
                </a:stretch>
              </p:blipFill>
              <p:spPr>
                <a:xfrm>
                  <a:off x="1524812" y="2351040"/>
                  <a:ext cx="2851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E122B086-5B3B-4193-90EF-CF86F45794BB}"/>
                    </a:ext>
                  </a:extLst>
                </p14:cNvPr>
                <p14:cNvContentPartPr/>
                <p14:nvPr/>
              </p14:nvContentPartPr>
              <p14:xfrm>
                <a:off x="1973012" y="2457600"/>
                <a:ext cx="7200" cy="4320"/>
              </p14:xfrm>
            </p:contentPart>
          </mc:Choice>
          <mc:Fallback>
            <p:pic>
              <p:nvPicPr>
                <p:cNvPr id="20" name="Ink 19">
                  <a:extLst>
                    <a:ext uri="{FF2B5EF4-FFF2-40B4-BE49-F238E27FC236}">
                      <a16:creationId xmlns:a16="http://schemas.microsoft.com/office/drawing/2014/main" id="{E122B086-5B3B-4193-90EF-CF86F45794BB}"/>
                    </a:ext>
                  </a:extLst>
                </p:cNvPr>
                <p:cNvPicPr/>
                <p:nvPr/>
              </p:nvPicPr>
              <p:blipFill>
                <a:blip r:embed="rId31"/>
                <a:stretch>
                  <a:fillRect/>
                </a:stretch>
              </p:blipFill>
              <p:spPr>
                <a:xfrm>
                  <a:off x="1964012" y="2448960"/>
                  <a:ext cx="248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79574728-A1A9-41F9-AC6D-28A8DC8BE671}"/>
                    </a:ext>
                  </a:extLst>
                </p14:cNvPr>
                <p14:cNvContentPartPr/>
                <p14:nvPr/>
              </p14:nvContentPartPr>
              <p14:xfrm>
                <a:off x="2180732" y="2224320"/>
                <a:ext cx="357480" cy="295920"/>
              </p14:xfrm>
            </p:contentPart>
          </mc:Choice>
          <mc:Fallback>
            <p:pic>
              <p:nvPicPr>
                <p:cNvPr id="21" name="Ink 20">
                  <a:extLst>
                    <a:ext uri="{FF2B5EF4-FFF2-40B4-BE49-F238E27FC236}">
                      <a16:creationId xmlns:a16="http://schemas.microsoft.com/office/drawing/2014/main" id="{79574728-A1A9-41F9-AC6D-28A8DC8BE671}"/>
                    </a:ext>
                  </a:extLst>
                </p:cNvPr>
                <p:cNvPicPr/>
                <p:nvPr/>
              </p:nvPicPr>
              <p:blipFill>
                <a:blip r:embed="rId33"/>
                <a:stretch>
                  <a:fillRect/>
                </a:stretch>
              </p:blipFill>
              <p:spPr>
                <a:xfrm>
                  <a:off x="2171732" y="2215680"/>
                  <a:ext cx="3751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6DCFE558-3FDA-41D1-B632-FD2F09BB31FD}"/>
                    </a:ext>
                  </a:extLst>
                </p14:cNvPr>
                <p14:cNvContentPartPr/>
                <p14:nvPr/>
              </p14:nvContentPartPr>
              <p14:xfrm>
                <a:off x="2213132" y="2346720"/>
                <a:ext cx="140760" cy="27720"/>
              </p14:xfrm>
            </p:contentPart>
          </mc:Choice>
          <mc:Fallback>
            <p:pic>
              <p:nvPicPr>
                <p:cNvPr id="22" name="Ink 21">
                  <a:extLst>
                    <a:ext uri="{FF2B5EF4-FFF2-40B4-BE49-F238E27FC236}">
                      <a16:creationId xmlns:a16="http://schemas.microsoft.com/office/drawing/2014/main" id="{6DCFE558-3FDA-41D1-B632-FD2F09BB31FD}"/>
                    </a:ext>
                  </a:extLst>
                </p:cNvPr>
                <p:cNvPicPr/>
                <p:nvPr/>
              </p:nvPicPr>
              <p:blipFill>
                <a:blip r:embed="rId35"/>
                <a:stretch>
                  <a:fillRect/>
                </a:stretch>
              </p:blipFill>
              <p:spPr>
                <a:xfrm>
                  <a:off x="2204132" y="2337720"/>
                  <a:ext cx="158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EB0DC962-C947-44E9-B0EE-C7958DD1E522}"/>
                    </a:ext>
                  </a:extLst>
                </p14:cNvPr>
                <p14:cNvContentPartPr/>
                <p14:nvPr/>
              </p14:nvContentPartPr>
              <p14:xfrm>
                <a:off x="2665652" y="2265000"/>
                <a:ext cx="91080" cy="302040"/>
              </p14:xfrm>
            </p:contentPart>
          </mc:Choice>
          <mc:Fallback>
            <p:pic>
              <p:nvPicPr>
                <p:cNvPr id="24" name="Ink 23">
                  <a:extLst>
                    <a:ext uri="{FF2B5EF4-FFF2-40B4-BE49-F238E27FC236}">
                      <a16:creationId xmlns:a16="http://schemas.microsoft.com/office/drawing/2014/main" id="{EB0DC962-C947-44E9-B0EE-C7958DD1E522}"/>
                    </a:ext>
                  </a:extLst>
                </p:cNvPr>
                <p:cNvPicPr/>
                <p:nvPr/>
              </p:nvPicPr>
              <p:blipFill>
                <a:blip r:embed="rId37"/>
                <a:stretch>
                  <a:fillRect/>
                </a:stretch>
              </p:blipFill>
              <p:spPr>
                <a:xfrm>
                  <a:off x="2657012" y="2256360"/>
                  <a:ext cx="1087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893B4DE8-25FF-4896-8DCC-1BF3562C3B80}"/>
                    </a:ext>
                  </a:extLst>
                </p14:cNvPr>
                <p14:cNvContentPartPr/>
                <p14:nvPr/>
              </p14:nvContentPartPr>
              <p14:xfrm>
                <a:off x="2797412" y="2349240"/>
                <a:ext cx="109080" cy="190440"/>
              </p14:xfrm>
            </p:contentPart>
          </mc:Choice>
          <mc:Fallback>
            <p:pic>
              <p:nvPicPr>
                <p:cNvPr id="25" name="Ink 24">
                  <a:extLst>
                    <a:ext uri="{FF2B5EF4-FFF2-40B4-BE49-F238E27FC236}">
                      <a16:creationId xmlns:a16="http://schemas.microsoft.com/office/drawing/2014/main" id="{893B4DE8-25FF-4896-8DCC-1BF3562C3B80}"/>
                    </a:ext>
                  </a:extLst>
                </p:cNvPr>
                <p:cNvPicPr/>
                <p:nvPr/>
              </p:nvPicPr>
              <p:blipFill>
                <a:blip r:embed="rId39"/>
                <a:stretch>
                  <a:fillRect/>
                </a:stretch>
              </p:blipFill>
              <p:spPr>
                <a:xfrm>
                  <a:off x="2788412" y="2340600"/>
                  <a:ext cx="1267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69BF4F58-0ABE-4B9E-BD27-A820C19074E8}"/>
                    </a:ext>
                  </a:extLst>
                </p14:cNvPr>
                <p14:cNvContentPartPr/>
                <p14:nvPr/>
              </p14:nvContentPartPr>
              <p14:xfrm>
                <a:off x="2896772" y="2365440"/>
                <a:ext cx="115920" cy="165960"/>
              </p14:xfrm>
            </p:contentPart>
          </mc:Choice>
          <mc:Fallback>
            <p:pic>
              <p:nvPicPr>
                <p:cNvPr id="26" name="Ink 25">
                  <a:extLst>
                    <a:ext uri="{FF2B5EF4-FFF2-40B4-BE49-F238E27FC236}">
                      <a16:creationId xmlns:a16="http://schemas.microsoft.com/office/drawing/2014/main" id="{69BF4F58-0ABE-4B9E-BD27-A820C19074E8}"/>
                    </a:ext>
                  </a:extLst>
                </p:cNvPr>
                <p:cNvPicPr/>
                <p:nvPr/>
              </p:nvPicPr>
              <p:blipFill>
                <a:blip r:embed="rId41"/>
                <a:stretch>
                  <a:fillRect/>
                </a:stretch>
              </p:blipFill>
              <p:spPr>
                <a:xfrm>
                  <a:off x="2888132" y="2356800"/>
                  <a:ext cx="1335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821681E7-BF04-44EE-8475-CBA1FF810555}"/>
                    </a:ext>
                  </a:extLst>
                </p14:cNvPr>
                <p14:cNvContentPartPr/>
                <p14:nvPr/>
              </p14:nvContentPartPr>
              <p14:xfrm>
                <a:off x="3087212" y="2379120"/>
                <a:ext cx="23040" cy="9360"/>
              </p14:xfrm>
            </p:contentPart>
          </mc:Choice>
          <mc:Fallback>
            <p:pic>
              <p:nvPicPr>
                <p:cNvPr id="27" name="Ink 26">
                  <a:extLst>
                    <a:ext uri="{FF2B5EF4-FFF2-40B4-BE49-F238E27FC236}">
                      <a16:creationId xmlns:a16="http://schemas.microsoft.com/office/drawing/2014/main" id="{821681E7-BF04-44EE-8475-CBA1FF810555}"/>
                    </a:ext>
                  </a:extLst>
                </p:cNvPr>
                <p:cNvPicPr/>
                <p:nvPr/>
              </p:nvPicPr>
              <p:blipFill>
                <a:blip r:embed="rId43"/>
                <a:stretch>
                  <a:fillRect/>
                </a:stretch>
              </p:blipFill>
              <p:spPr>
                <a:xfrm>
                  <a:off x="3078212" y="2370480"/>
                  <a:ext cx="40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76FCDA32-5479-403C-9BB4-6CA1439EA9B6}"/>
                    </a:ext>
                  </a:extLst>
                </p14:cNvPr>
                <p14:cNvContentPartPr/>
                <p14:nvPr/>
              </p14:nvContentPartPr>
              <p14:xfrm>
                <a:off x="3087212" y="2379120"/>
                <a:ext cx="181440" cy="235800"/>
              </p14:xfrm>
            </p:contentPart>
          </mc:Choice>
          <mc:Fallback>
            <p:pic>
              <p:nvPicPr>
                <p:cNvPr id="28" name="Ink 27">
                  <a:extLst>
                    <a:ext uri="{FF2B5EF4-FFF2-40B4-BE49-F238E27FC236}">
                      <a16:creationId xmlns:a16="http://schemas.microsoft.com/office/drawing/2014/main" id="{76FCDA32-5479-403C-9BB4-6CA1439EA9B6}"/>
                    </a:ext>
                  </a:extLst>
                </p:cNvPr>
                <p:cNvPicPr/>
                <p:nvPr/>
              </p:nvPicPr>
              <p:blipFill>
                <a:blip r:embed="rId45"/>
                <a:stretch>
                  <a:fillRect/>
                </a:stretch>
              </p:blipFill>
              <p:spPr>
                <a:xfrm>
                  <a:off x="3078212" y="2370480"/>
                  <a:ext cx="1990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6ECBC4E1-5622-42D5-AAD0-5832775C39F2}"/>
                    </a:ext>
                  </a:extLst>
                </p14:cNvPr>
                <p14:cNvContentPartPr/>
                <p14:nvPr/>
              </p14:nvContentPartPr>
              <p14:xfrm>
                <a:off x="3238772" y="2341680"/>
                <a:ext cx="216000" cy="329400"/>
              </p14:xfrm>
            </p:contentPart>
          </mc:Choice>
          <mc:Fallback>
            <p:pic>
              <p:nvPicPr>
                <p:cNvPr id="29" name="Ink 28">
                  <a:extLst>
                    <a:ext uri="{FF2B5EF4-FFF2-40B4-BE49-F238E27FC236}">
                      <a16:creationId xmlns:a16="http://schemas.microsoft.com/office/drawing/2014/main" id="{6ECBC4E1-5622-42D5-AAD0-5832775C39F2}"/>
                    </a:ext>
                  </a:extLst>
                </p:cNvPr>
                <p:cNvPicPr/>
                <p:nvPr/>
              </p:nvPicPr>
              <p:blipFill>
                <a:blip r:embed="rId47"/>
                <a:stretch>
                  <a:fillRect/>
                </a:stretch>
              </p:blipFill>
              <p:spPr>
                <a:xfrm>
                  <a:off x="3230132" y="2332680"/>
                  <a:ext cx="233640" cy="347040"/>
                </a:xfrm>
                <a:prstGeom prst="rect">
                  <a:avLst/>
                </a:prstGeom>
              </p:spPr>
            </p:pic>
          </mc:Fallback>
        </mc:AlternateContent>
      </p:grpSp>
      <p:grpSp>
        <p:nvGrpSpPr>
          <p:cNvPr id="36" name="Group 35">
            <a:extLst>
              <a:ext uri="{FF2B5EF4-FFF2-40B4-BE49-F238E27FC236}">
                <a16:creationId xmlns:a16="http://schemas.microsoft.com/office/drawing/2014/main" id="{32D10CFF-09CB-4A09-9B07-8EC8A1EE16C0}"/>
              </a:ext>
            </a:extLst>
          </p:cNvPr>
          <p:cNvGrpSpPr/>
          <p:nvPr/>
        </p:nvGrpSpPr>
        <p:grpSpPr>
          <a:xfrm>
            <a:off x="3703172" y="2280480"/>
            <a:ext cx="1098720" cy="300240"/>
            <a:chOff x="3703172" y="2280480"/>
            <a:chExt cx="1098720" cy="300240"/>
          </a:xfrm>
        </p:grpSpPr>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E55720DB-66E1-4016-ABF3-DF867C47A348}"/>
                    </a:ext>
                  </a:extLst>
                </p14:cNvPr>
                <p14:cNvContentPartPr/>
                <p14:nvPr/>
              </p14:nvContentPartPr>
              <p14:xfrm>
                <a:off x="3703172" y="2327280"/>
                <a:ext cx="192960" cy="5400"/>
              </p14:xfrm>
            </p:contentPart>
          </mc:Choice>
          <mc:Fallback>
            <p:pic>
              <p:nvPicPr>
                <p:cNvPr id="30" name="Ink 29">
                  <a:extLst>
                    <a:ext uri="{FF2B5EF4-FFF2-40B4-BE49-F238E27FC236}">
                      <a16:creationId xmlns:a16="http://schemas.microsoft.com/office/drawing/2014/main" id="{E55720DB-66E1-4016-ABF3-DF867C47A348}"/>
                    </a:ext>
                  </a:extLst>
                </p:cNvPr>
                <p:cNvPicPr/>
                <p:nvPr/>
              </p:nvPicPr>
              <p:blipFill>
                <a:blip r:embed="rId49"/>
                <a:stretch>
                  <a:fillRect/>
                </a:stretch>
              </p:blipFill>
              <p:spPr>
                <a:xfrm>
                  <a:off x="3694172" y="2318640"/>
                  <a:ext cx="210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BC8C093A-526B-476D-B14E-BC228BFA29A3}"/>
                    </a:ext>
                  </a:extLst>
                </p14:cNvPr>
                <p14:cNvContentPartPr/>
                <p14:nvPr/>
              </p14:nvContentPartPr>
              <p14:xfrm>
                <a:off x="3707492" y="2458680"/>
                <a:ext cx="201960" cy="3240"/>
              </p14:xfrm>
            </p:contentPart>
          </mc:Choice>
          <mc:Fallback>
            <p:pic>
              <p:nvPicPr>
                <p:cNvPr id="31" name="Ink 30">
                  <a:extLst>
                    <a:ext uri="{FF2B5EF4-FFF2-40B4-BE49-F238E27FC236}">
                      <a16:creationId xmlns:a16="http://schemas.microsoft.com/office/drawing/2014/main" id="{BC8C093A-526B-476D-B14E-BC228BFA29A3}"/>
                    </a:ext>
                  </a:extLst>
                </p:cNvPr>
                <p:cNvPicPr/>
                <p:nvPr/>
              </p:nvPicPr>
              <p:blipFill>
                <a:blip r:embed="rId51"/>
                <a:stretch>
                  <a:fillRect/>
                </a:stretch>
              </p:blipFill>
              <p:spPr>
                <a:xfrm>
                  <a:off x="3698852" y="2450040"/>
                  <a:ext cx="2196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C58BAE8D-4174-4F52-9307-322871A972B6}"/>
                    </a:ext>
                  </a:extLst>
                </p14:cNvPr>
                <p14:cNvContentPartPr/>
                <p14:nvPr/>
              </p14:nvContentPartPr>
              <p14:xfrm>
                <a:off x="4140212" y="2280480"/>
                <a:ext cx="215640" cy="39960"/>
              </p14:xfrm>
            </p:contentPart>
          </mc:Choice>
          <mc:Fallback>
            <p:pic>
              <p:nvPicPr>
                <p:cNvPr id="32" name="Ink 31">
                  <a:extLst>
                    <a:ext uri="{FF2B5EF4-FFF2-40B4-BE49-F238E27FC236}">
                      <a16:creationId xmlns:a16="http://schemas.microsoft.com/office/drawing/2014/main" id="{C58BAE8D-4174-4F52-9307-322871A972B6}"/>
                    </a:ext>
                  </a:extLst>
                </p:cNvPr>
                <p:cNvPicPr/>
                <p:nvPr/>
              </p:nvPicPr>
              <p:blipFill>
                <a:blip r:embed="rId53"/>
                <a:stretch>
                  <a:fillRect/>
                </a:stretch>
              </p:blipFill>
              <p:spPr>
                <a:xfrm>
                  <a:off x="4131212" y="2271480"/>
                  <a:ext cx="2332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8118E6A7-6B3A-44FA-ACF8-4AA9B160A339}"/>
                    </a:ext>
                  </a:extLst>
                </p14:cNvPr>
                <p14:cNvContentPartPr/>
                <p14:nvPr/>
              </p14:nvContentPartPr>
              <p14:xfrm>
                <a:off x="4112852" y="2308200"/>
                <a:ext cx="308520" cy="272520"/>
              </p14:xfrm>
            </p:contentPart>
          </mc:Choice>
          <mc:Fallback>
            <p:pic>
              <p:nvPicPr>
                <p:cNvPr id="33" name="Ink 32">
                  <a:extLst>
                    <a:ext uri="{FF2B5EF4-FFF2-40B4-BE49-F238E27FC236}">
                      <a16:creationId xmlns:a16="http://schemas.microsoft.com/office/drawing/2014/main" id="{8118E6A7-6B3A-44FA-ACF8-4AA9B160A339}"/>
                    </a:ext>
                  </a:extLst>
                </p:cNvPr>
                <p:cNvPicPr/>
                <p:nvPr/>
              </p:nvPicPr>
              <p:blipFill>
                <a:blip r:embed="rId55"/>
                <a:stretch>
                  <a:fillRect/>
                </a:stretch>
              </p:blipFill>
              <p:spPr>
                <a:xfrm>
                  <a:off x="4104212" y="2299560"/>
                  <a:ext cx="3261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18573E01-4FEC-49B5-9505-E50C0D065AD9}"/>
                    </a:ext>
                  </a:extLst>
                </p14:cNvPr>
                <p14:cNvContentPartPr/>
                <p14:nvPr/>
              </p14:nvContentPartPr>
              <p14:xfrm>
                <a:off x="4522892" y="2298840"/>
                <a:ext cx="279000" cy="232560"/>
              </p14:xfrm>
            </p:contentPart>
          </mc:Choice>
          <mc:Fallback>
            <p:pic>
              <p:nvPicPr>
                <p:cNvPr id="34" name="Ink 33">
                  <a:extLst>
                    <a:ext uri="{FF2B5EF4-FFF2-40B4-BE49-F238E27FC236}">
                      <a16:creationId xmlns:a16="http://schemas.microsoft.com/office/drawing/2014/main" id="{18573E01-4FEC-49B5-9505-E50C0D065AD9}"/>
                    </a:ext>
                  </a:extLst>
                </p:cNvPr>
                <p:cNvPicPr/>
                <p:nvPr/>
              </p:nvPicPr>
              <p:blipFill>
                <a:blip r:embed="rId57"/>
                <a:stretch>
                  <a:fillRect/>
                </a:stretch>
              </p:blipFill>
              <p:spPr>
                <a:xfrm>
                  <a:off x="4514252" y="2290200"/>
                  <a:ext cx="2966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3C169919-DB1F-4175-A9A6-B7FD6CF25755}"/>
                    </a:ext>
                  </a:extLst>
                </p14:cNvPr>
                <p14:cNvContentPartPr/>
                <p14:nvPr/>
              </p14:nvContentPartPr>
              <p14:xfrm>
                <a:off x="4783172" y="2533200"/>
                <a:ext cx="360" cy="360"/>
              </p14:xfrm>
            </p:contentPart>
          </mc:Choice>
          <mc:Fallback>
            <p:pic>
              <p:nvPicPr>
                <p:cNvPr id="35" name="Ink 34">
                  <a:extLst>
                    <a:ext uri="{FF2B5EF4-FFF2-40B4-BE49-F238E27FC236}">
                      <a16:creationId xmlns:a16="http://schemas.microsoft.com/office/drawing/2014/main" id="{3C169919-DB1F-4175-A9A6-B7FD6CF25755}"/>
                    </a:ext>
                  </a:extLst>
                </p:cNvPr>
                <p:cNvPicPr/>
                <p:nvPr/>
              </p:nvPicPr>
              <p:blipFill>
                <a:blip r:embed="rId59"/>
                <a:stretch>
                  <a:fillRect/>
                </a:stretch>
              </p:blipFill>
              <p:spPr>
                <a:xfrm>
                  <a:off x="4774532" y="2524200"/>
                  <a:ext cx="18000" cy="18000"/>
                </a:xfrm>
                <a:prstGeom prst="rect">
                  <a:avLst/>
                </a:prstGeom>
              </p:spPr>
            </p:pic>
          </mc:Fallback>
        </mc:AlternateContent>
      </p:grpSp>
      <p:grpSp>
        <p:nvGrpSpPr>
          <p:cNvPr id="46" name="Group 45">
            <a:extLst>
              <a:ext uri="{FF2B5EF4-FFF2-40B4-BE49-F238E27FC236}">
                <a16:creationId xmlns:a16="http://schemas.microsoft.com/office/drawing/2014/main" id="{2AEA1432-EBEF-43A1-9817-5FC428606EB9}"/>
              </a:ext>
            </a:extLst>
          </p:cNvPr>
          <p:cNvGrpSpPr/>
          <p:nvPr/>
        </p:nvGrpSpPr>
        <p:grpSpPr>
          <a:xfrm>
            <a:off x="1024052" y="3502320"/>
            <a:ext cx="920160" cy="325440"/>
            <a:chOff x="1024052" y="3502320"/>
            <a:chExt cx="920160" cy="325440"/>
          </a:xfrm>
        </p:grpSpPr>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26157A72-CF52-4746-8FAE-FE199024D162}"/>
                    </a:ext>
                  </a:extLst>
                </p14:cNvPr>
                <p14:cNvContentPartPr/>
                <p14:nvPr/>
              </p14:nvContentPartPr>
              <p14:xfrm>
                <a:off x="1232492" y="3524640"/>
                <a:ext cx="263160" cy="292680"/>
              </p14:xfrm>
            </p:contentPart>
          </mc:Choice>
          <mc:Fallback>
            <p:pic>
              <p:nvPicPr>
                <p:cNvPr id="38" name="Ink 37">
                  <a:extLst>
                    <a:ext uri="{FF2B5EF4-FFF2-40B4-BE49-F238E27FC236}">
                      <a16:creationId xmlns:a16="http://schemas.microsoft.com/office/drawing/2014/main" id="{26157A72-CF52-4746-8FAE-FE199024D162}"/>
                    </a:ext>
                  </a:extLst>
                </p:cNvPr>
                <p:cNvPicPr/>
                <p:nvPr/>
              </p:nvPicPr>
              <p:blipFill>
                <a:blip r:embed="rId61"/>
                <a:stretch>
                  <a:fillRect/>
                </a:stretch>
              </p:blipFill>
              <p:spPr>
                <a:xfrm>
                  <a:off x="1223492" y="3516000"/>
                  <a:ext cx="2808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F5B615FA-410D-4EAB-9614-4C0C43B20CEC}"/>
                    </a:ext>
                  </a:extLst>
                </p14:cNvPr>
                <p14:cNvContentPartPr/>
                <p14:nvPr/>
              </p14:nvContentPartPr>
              <p14:xfrm>
                <a:off x="1264172" y="3637680"/>
                <a:ext cx="340200" cy="2520"/>
              </p14:xfrm>
            </p:contentPart>
          </mc:Choice>
          <mc:Fallback>
            <p:pic>
              <p:nvPicPr>
                <p:cNvPr id="39" name="Ink 38">
                  <a:extLst>
                    <a:ext uri="{FF2B5EF4-FFF2-40B4-BE49-F238E27FC236}">
                      <a16:creationId xmlns:a16="http://schemas.microsoft.com/office/drawing/2014/main" id="{F5B615FA-410D-4EAB-9614-4C0C43B20CEC}"/>
                    </a:ext>
                  </a:extLst>
                </p:cNvPr>
                <p:cNvPicPr/>
                <p:nvPr/>
              </p:nvPicPr>
              <p:blipFill>
                <a:blip r:embed="rId63"/>
                <a:stretch>
                  <a:fillRect/>
                </a:stretch>
              </p:blipFill>
              <p:spPr>
                <a:xfrm>
                  <a:off x="1255172" y="3629040"/>
                  <a:ext cx="3578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460F3338-82F3-4D77-AF85-1DE215073383}"/>
                    </a:ext>
                  </a:extLst>
                </p14:cNvPr>
                <p14:cNvContentPartPr/>
                <p14:nvPr/>
              </p14:nvContentPartPr>
              <p14:xfrm>
                <a:off x="1683572" y="3502320"/>
                <a:ext cx="260640" cy="257040"/>
              </p14:xfrm>
            </p:contentPart>
          </mc:Choice>
          <mc:Fallback>
            <p:pic>
              <p:nvPicPr>
                <p:cNvPr id="40" name="Ink 39">
                  <a:extLst>
                    <a:ext uri="{FF2B5EF4-FFF2-40B4-BE49-F238E27FC236}">
                      <a16:creationId xmlns:a16="http://schemas.microsoft.com/office/drawing/2014/main" id="{460F3338-82F3-4D77-AF85-1DE215073383}"/>
                    </a:ext>
                  </a:extLst>
                </p:cNvPr>
                <p:cNvPicPr/>
                <p:nvPr/>
              </p:nvPicPr>
              <p:blipFill>
                <a:blip r:embed="rId65"/>
                <a:stretch>
                  <a:fillRect/>
                </a:stretch>
              </p:blipFill>
              <p:spPr>
                <a:xfrm>
                  <a:off x="1674572" y="3493320"/>
                  <a:ext cx="2782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0B81479A-4568-437A-8982-D405B68349AC}"/>
                    </a:ext>
                  </a:extLst>
                </p14:cNvPr>
                <p14:cNvContentPartPr/>
                <p14:nvPr/>
              </p14:nvContentPartPr>
              <p14:xfrm>
                <a:off x="1024052" y="3816240"/>
                <a:ext cx="903960" cy="11520"/>
              </p14:xfrm>
            </p:contentPart>
          </mc:Choice>
          <mc:Fallback>
            <p:pic>
              <p:nvPicPr>
                <p:cNvPr id="41" name="Ink 40">
                  <a:extLst>
                    <a:ext uri="{FF2B5EF4-FFF2-40B4-BE49-F238E27FC236}">
                      <a16:creationId xmlns:a16="http://schemas.microsoft.com/office/drawing/2014/main" id="{0B81479A-4568-437A-8982-D405B68349AC}"/>
                    </a:ext>
                  </a:extLst>
                </p:cNvPr>
                <p:cNvPicPr/>
                <p:nvPr/>
              </p:nvPicPr>
              <p:blipFill>
                <a:blip r:embed="rId67"/>
                <a:stretch>
                  <a:fillRect/>
                </a:stretch>
              </p:blipFill>
              <p:spPr>
                <a:xfrm>
                  <a:off x="1015412" y="3807240"/>
                  <a:ext cx="921600" cy="29160"/>
                </a:xfrm>
                <a:prstGeom prst="rect">
                  <a:avLst/>
                </a:prstGeom>
              </p:spPr>
            </p:pic>
          </mc:Fallback>
        </mc:AlternateContent>
      </p:grpSp>
      <p:grpSp>
        <p:nvGrpSpPr>
          <p:cNvPr id="45" name="Group 44">
            <a:extLst>
              <a:ext uri="{FF2B5EF4-FFF2-40B4-BE49-F238E27FC236}">
                <a16:creationId xmlns:a16="http://schemas.microsoft.com/office/drawing/2014/main" id="{9F7D118D-0BDD-4442-9FDC-24FC6CC25B1C}"/>
              </a:ext>
            </a:extLst>
          </p:cNvPr>
          <p:cNvGrpSpPr/>
          <p:nvPr/>
        </p:nvGrpSpPr>
        <p:grpSpPr>
          <a:xfrm>
            <a:off x="1243652" y="3991560"/>
            <a:ext cx="745560" cy="374040"/>
            <a:chOff x="1243652" y="3991560"/>
            <a:chExt cx="745560" cy="374040"/>
          </a:xfrm>
        </p:grpSpPr>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72578D50-7241-479F-85AA-EB9508695BEB}"/>
                    </a:ext>
                  </a:extLst>
                </p14:cNvPr>
                <p14:cNvContentPartPr/>
                <p14:nvPr/>
              </p14:nvContentPartPr>
              <p14:xfrm>
                <a:off x="1243652" y="3991560"/>
                <a:ext cx="407880" cy="373680"/>
              </p14:xfrm>
            </p:contentPart>
          </mc:Choice>
          <mc:Fallback>
            <p:pic>
              <p:nvPicPr>
                <p:cNvPr id="42" name="Ink 41">
                  <a:extLst>
                    <a:ext uri="{FF2B5EF4-FFF2-40B4-BE49-F238E27FC236}">
                      <a16:creationId xmlns:a16="http://schemas.microsoft.com/office/drawing/2014/main" id="{72578D50-7241-479F-85AA-EB9508695BEB}"/>
                    </a:ext>
                  </a:extLst>
                </p:cNvPr>
                <p:cNvPicPr/>
                <p:nvPr/>
              </p:nvPicPr>
              <p:blipFill>
                <a:blip r:embed="rId69"/>
                <a:stretch>
                  <a:fillRect/>
                </a:stretch>
              </p:blipFill>
              <p:spPr>
                <a:xfrm>
                  <a:off x="1235012" y="3982560"/>
                  <a:ext cx="42552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E5FB08BD-E46C-42C3-86F8-30510A42DE6E}"/>
                    </a:ext>
                  </a:extLst>
                </p14:cNvPr>
                <p14:cNvContentPartPr/>
                <p14:nvPr/>
              </p14:nvContentPartPr>
              <p14:xfrm>
                <a:off x="1547132" y="4169760"/>
                <a:ext cx="442080" cy="195840"/>
              </p14:xfrm>
            </p:contentPart>
          </mc:Choice>
          <mc:Fallback>
            <p:pic>
              <p:nvPicPr>
                <p:cNvPr id="43" name="Ink 42">
                  <a:extLst>
                    <a:ext uri="{FF2B5EF4-FFF2-40B4-BE49-F238E27FC236}">
                      <a16:creationId xmlns:a16="http://schemas.microsoft.com/office/drawing/2014/main" id="{E5FB08BD-E46C-42C3-86F8-30510A42DE6E}"/>
                    </a:ext>
                  </a:extLst>
                </p:cNvPr>
                <p:cNvPicPr/>
                <p:nvPr/>
              </p:nvPicPr>
              <p:blipFill>
                <a:blip r:embed="rId71"/>
                <a:stretch>
                  <a:fillRect/>
                </a:stretch>
              </p:blipFill>
              <p:spPr>
                <a:xfrm>
                  <a:off x="1538492" y="4160760"/>
                  <a:ext cx="459720" cy="213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3EF7D972-179E-4E20-B176-C1D1D79E9260}"/>
                  </a:ext>
                </a:extLst>
              </p14:cNvPr>
              <p14:cNvContentPartPr/>
              <p14:nvPr/>
            </p14:nvContentPartPr>
            <p14:xfrm>
              <a:off x="2193332" y="3773400"/>
              <a:ext cx="13320" cy="48240"/>
            </p14:xfrm>
          </p:contentPart>
        </mc:Choice>
        <mc:Fallback>
          <p:pic>
            <p:nvPicPr>
              <p:cNvPr id="44" name="Ink 43">
                <a:extLst>
                  <a:ext uri="{FF2B5EF4-FFF2-40B4-BE49-F238E27FC236}">
                    <a16:creationId xmlns:a16="http://schemas.microsoft.com/office/drawing/2014/main" id="{3EF7D972-179E-4E20-B176-C1D1D79E9260}"/>
                  </a:ext>
                </a:extLst>
              </p:cNvPr>
              <p:cNvPicPr/>
              <p:nvPr/>
            </p:nvPicPr>
            <p:blipFill>
              <a:blip r:embed="rId73"/>
              <a:stretch>
                <a:fillRect/>
              </a:stretch>
            </p:blipFill>
            <p:spPr>
              <a:xfrm>
                <a:off x="2184332" y="3764400"/>
                <a:ext cx="30960" cy="65880"/>
              </a:xfrm>
              <a:prstGeom prst="rect">
                <a:avLst/>
              </a:prstGeom>
            </p:spPr>
          </p:pic>
        </mc:Fallback>
      </mc:AlternateContent>
      <p:grpSp>
        <p:nvGrpSpPr>
          <p:cNvPr id="51" name="Group 50">
            <a:extLst>
              <a:ext uri="{FF2B5EF4-FFF2-40B4-BE49-F238E27FC236}">
                <a16:creationId xmlns:a16="http://schemas.microsoft.com/office/drawing/2014/main" id="{E5E033B5-1EB9-4B51-B0B1-B83A52F2ACDF}"/>
              </a:ext>
            </a:extLst>
          </p:cNvPr>
          <p:cNvGrpSpPr/>
          <p:nvPr/>
        </p:nvGrpSpPr>
        <p:grpSpPr>
          <a:xfrm>
            <a:off x="2579972" y="3458400"/>
            <a:ext cx="981360" cy="443520"/>
            <a:chOff x="2579972" y="3458400"/>
            <a:chExt cx="981360" cy="443520"/>
          </a:xfrm>
        </p:grpSpPr>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6BD3BEC8-1417-4148-9D9F-E0E018117677}"/>
                    </a:ext>
                  </a:extLst>
                </p14:cNvPr>
                <p14:cNvContentPartPr/>
                <p14:nvPr/>
              </p14:nvContentPartPr>
              <p14:xfrm>
                <a:off x="2579972" y="3458400"/>
                <a:ext cx="224640" cy="304920"/>
              </p14:xfrm>
            </p:contentPart>
          </mc:Choice>
          <mc:Fallback>
            <p:pic>
              <p:nvPicPr>
                <p:cNvPr id="47" name="Ink 46">
                  <a:extLst>
                    <a:ext uri="{FF2B5EF4-FFF2-40B4-BE49-F238E27FC236}">
                      <a16:creationId xmlns:a16="http://schemas.microsoft.com/office/drawing/2014/main" id="{6BD3BEC8-1417-4148-9D9F-E0E018117677}"/>
                    </a:ext>
                  </a:extLst>
                </p:cNvPr>
                <p:cNvPicPr/>
                <p:nvPr/>
              </p:nvPicPr>
              <p:blipFill>
                <a:blip r:embed="rId75"/>
                <a:stretch>
                  <a:fillRect/>
                </a:stretch>
              </p:blipFill>
              <p:spPr>
                <a:xfrm>
                  <a:off x="2570972" y="3449760"/>
                  <a:ext cx="2422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07B9C48E-BBA5-483E-B748-CD58CED8A5F0}"/>
                    </a:ext>
                  </a:extLst>
                </p14:cNvPr>
                <p14:cNvContentPartPr/>
                <p14:nvPr/>
              </p14:nvContentPartPr>
              <p14:xfrm>
                <a:off x="2844932" y="3788520"/>
                <a:ext cx="43560" cy="113400"/>
              </p14:xfrm>
            </p:contentPart>
          </mc:Choice>
          <mc:Fallback>
            <p:pic>
              <p:nvPicPr>
                <p:cNvPr id="48" name="Ink 47">
                  <a:extLst>
                    <a:ext uri="{FF2B5EF4-FFF2-40B4-BE49-F238E27FC236}">
                      <a16:creationId xmlns:a16="http://schemas.microsoft.com/office/drawing/2014/main" id="{07B9C48E-BBA5-483E-B748-CD58CED8A5F0}"/>
                    </a:ext>
                  </a:extLst>
                </p:cNvPr>
                <p:cNvPicPr/>
                <p:nvPr/>
              </p:nvPicPr>
              <p:blipFill>
                <a:blip r:embed="rId77"/>
                <a:stretch>
                  <a:fillRect/>
                </a:stretch>
              </p:blipFill>
              <p:spPr>
                <a:xfrm>
                  <a:off x="2835932" y="3779880"/>
                  <a:ext cx="612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2147BE44-8348-4812-B012-B5CA2B8F2381}"/>
                    </a:ext>
                  </a:extLst>
                </p14:cNvPr>
                <p14:cNvContentPartPr/>
                <p14:nvPr/>
              </p14:nvContentPartPr>
              <p14:xfrm>
                <a:off x="3027812" y="3517800"/>
                <a:ext cx="220680" cy="299520"/>
              </p14:xfrm>
            </p:contentPart>
          </mc:Choice>
          <mc:Fallback>
            <p:pic>
              <p:nvPicPr>
                <p:cNvPr id="49" name="Ink 48">
                  <a:extLst>
                    <a:ext uri="{FF2B5EF4-FFF2-40B4-BE49-F238E27FC236}">
                      <a16:creationId xmlns:a16="http://schemas.microsoft.com/office/drawing/2014/main" id="{2147BE44-8348-4812-B012-B5CA2B8F2381}"/>
                    </a:ext>
                  </a:extLst>
                </p:cNvPr>
                <p:cNvPicPr/>
                <p:nvPr/>
              </p:nvPicPr>
              <p:blipFill>
                <a:blip r:embed="rId79"/>
                <a:stretch>
                  <a:fillRect/>
                </a:stretch>
              </p:blipFill>
              <p:spPr>
                <a:xfrm>
                  <a:off x="3019172" y="3509160"/>
                  <a:ext cx="2383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3DF38EC0-DBBA-444A-95E7-285EB9D5CD6E}"/>
                    </a:ext>
                  </a:extLst>
                </p14:cNvPr>
                <p14:cNvContentPartPr/>
                <p14:nvPr/>
              </p14:nvContentPartPr>
              <p14:xfrm>
                <a:off x="3354332" y="3515640"/>
                <a:ext cx="207000" cy="311760"/>
              </p14:xfrm>
            </p:contentPart>
          </mc:Choice>
          <mc:Fallback>
            <p:pic>
              <p:nvPicPr>
                <p:cNvPr id="50" name="Ink 49">
                  <a:extLst>
                    <a:ext uri="{FF2B5EF4-FFF2-40B4-BE49-F238E27FC236}">
                      <a16:creationId xmlns:a16="http://schemas.microsoft.com/office/drawing/2014/main" id="{3DF38EC0-DBBA-444A-95E7-285EB9D5CD6E}"/>
                    </a:ext>
                  </a:extLst>
                </p:cNvPr>
                <p:cNvPicPr/>
                <p:nvPr/>
              </p:nvPicPr>
              <p:blipFill>
                <a:blip r:embed="rId81"/>
                <a:stretch>
                  <a:fillRect/>
                </a:stretch>
              </p:blipFill>
              <p:spPr>
                <a:xfrm>
                  <a:off x="3345692" y="3506640"/>
                  <a:ext cx="224640" cy="32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682DE29C-2B2C-4309-9870-E8C7B137A294}"/>
                  </a:ext>
                </a:extLst>
              </p14:cNvPr>
              <p14:cNvContentPartPr/>
              <p14:nvPr/>
            </p14:nvContentPartPr>
            <p14:xfrm>
              <a:off x="2216732" y="3768000"/>
              <a:ext cx="75960" cy="87120"/>
            </p14:xfrm>
          </p:contentPart>
        </mc:Choice>
        <mc:Fallback>
          <p:pic>
            <p:nvPicPr>
              <p:cNvPr id="52" name="Ink 51">
                <a:extLst>
                  <a:ext uri="{FF2B5EF4-FFF2-40B4-BE49-F238E27FC236}">
                    <a16:creationId xmlns:a16="http://schemas.microsoft.com/office/drawing/2014/main" id="{682DE29C-2B2C-4309-9870-E8C7B137A294}"/>
                  </a:ext>
                </a:extLst>
              </p:cNvPr>
              <p:cNvPicPr/>
              <p:nvPr/>
            </p:nvPicPr>
            <p:blipFill>
              <a:blip r:embed="rId83"/>
              <a:stretch>
                <a:fillRect/>
              </a:stretch>
            </p:blipFill>
            <p:spPr>
              <a:xfrm>
                <a:off x="2208092" y="3759000"/>
                <a:ext cx="93600" cy="104760"/>
              </a:xfrm>
              <a:prstGeom prst="rect">
                <a:avLst/>
              </a:prstGeom>
            </p:spPr>
          </p:pic>
        </mc:Fallback>
      </mc:AlternateContent>
      <p:grpSp>
        <p:nvGrpSpPr>
          <p:cNvPr id="58" name="Group 57">
            <a:extLst>
              <a:ext uri="{FF2B5EF4-FFF2-40B4-BE49-F238E27FC236}">
                <a16:creationId xmlns:a16="http://schemas.microsoft.com/office/drawing/2014/main" id="{5712F57D-2652-4817-9609-251C2CAC7AF8}"/>
              </a:ext>
            </a:extLst>
          </p:cNvPr>
          <p:cNvGrpSpPr/>
          <p:nvPr/>
        </p:nvGrpSpPr>
        <p:grpSpPr>
          <a:xfrm>
            <a:off x="3861572" y="3505200"/>
            <a:ext cx="1166760" cy="294120"/>
            <a:chOff x="3861572" y="3505200"/>
            <a:chExt cx="1166760" cy="294120"/>
          </a:xfrm>
        </p:grpSpPr>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9AB9D9B5-43E8-469D-9FF8-D1BC1634D768}"/>
                    </a:ext>
                  </a:extLst>
                </p14:cNvPr>
                <p14:cNvContentPartPr/>
                <p14:nvPr/>
              </p14:nvContentPartPr>
              <p14:xfrm>
                <a:off x="3861572" y="3606360"/>
                <a:ext cx="301680" cy="9360"/>
              </p14:xfrm>
            </p:contentPart>
          </mc:Choice>
          <mc:Fallback>
            <p:pic>
              <p:nvPicPr>
                <p:cNvPr id="53" name="Ink 52">
                  <a:extLst>
                    <a:ext uri="{FF2B5EF4-FFF2-40B4-BE49-F238E27FC236}">
                      <a16:creationId xmlns:a16="http://schemas.microsoft.com/office/drawing/2014/main" id="{9AB9D9B5-43E8-469D-9FF8-D1BC1634D768}"/>
                    </a:ext>
                  </a:extLst>
                </p:cNvPr>
                <p:cNvPicPr/>
                <p:nvPr/>
              </p:nvPicPr>
              <p:blipFill>
                <a:blip r:embed="rId85"/>
                <a:stretch>
                  <a:fillRect/>
                </a:stretch>
              </p:blipFill>
              <p:spPr>
                <a:xfrm>
                  <a:off x="3852932" y="3597360"/>
                  <a:ext cx="3193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324B2DC6-60AD-4A09-8A87-DDE0FF232943}"/>
                    </a:ext>
                  </a:extLst>
                </p14:cNvPr>
                <p14:cNvContentPartPr/>
                <p14:nvPr/>
              </p14:nvContentPartPr>
              <p14:xfrm>
                <a:off x="3875252" y="3726600"/>
                <a:ext cx="244800" cy="9360"/>
              </p14:xfrm>
            </p:contentPart>
          </mc:Choice>
          <mc:Fallback>
            <p:pic>
              <p:nvPicPr>
                <p:cNvPr id="54" name="Ink 53">
                  <a:extLst>
                    <a:ext uri="{FF2B5EF4-FFF2-40B4-BE49-F238E27FC236}">
                      <a16:creationId xmlns:a16="http://schemas.microsoft.com/office/drawing/2014/main" id="{324B2DC6-60AD-4A09-8A87-DDE0FF232943}"/>
                    </a:ext>
                  </a:extLst>
                </p:cNvPr>
                <p:cNvPicPr/>
                <p:nvPr/>
              </p:nvPicPr>
              <p:blipFill>
                <a:blip r:embed="rId87"/>
                <a:stretch>
                  <a:fillRect/>
                </a:stretch>
              </p:blipFill>
              <p:spPr>
                <a:xfrm>
                  <a:off x="3866252" y="3717600"/>
                  <a:ext cx="2624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9FA0C843-DF4F-41DB-856C-846F3A8BA4A5}"/>
                    </a:ext>
                  </a:extLst>
                </p14:cNvPr>
                <p14:cNvContentPartPr/>
                <p14:nvPr/>
              </p14:nvContentPartPr>
              <p14:xfrm>
                <a:off x="4365932" y="3505200"/>
                <a:ext cx="327240" cy="294120"/>
              </p14:xfrm>
            </p:contentPart>
          </mc:Choice>
          <mc:Fallback>
            <p:pic>
              <p:nvPicPr>
                <p:cNvPr id="55" name="Ink 54">
                  <a:extLst>
                    <a:ext uri="{FF2B5EF4-FFF2-40B4-BE49-F238E27FC236}">
                      <a16:creationId xmlns:a16="http://schemas.microsoft.com/office/drawing/2014/main" id="{9FA0C843-DF4F-41DB-856C-846F3A8BA4A5}"/>
                    </a:ext>
                  </a:extLst>
                </p:cNvPr>
                <p:cNvPicPr/>
                <p:nvPr/>
              </p:nvPicPr>
              <p:blipFill>
                <a:blip r:embed="rId89"/>
                <a:stretch>
                  <a:fillRect/>
                </a:stretch>
              </p:blipFill>
              <p:spPr>
                <a:xfrm>
                  <a:off x="4356932" y="3496200"/>
                  <a:ext cx="3448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1D181DE3-1CAF-41F4-9758-8BEEA2B292C6}"/>
                    </a:ext>
                  </a:extLst>
                </p14:cNvPr>
                <p14:cNvContentPartPr/>
                <p14:nvPr/>
              </p14:nvContentPartPr>
              <p14:xfrm>
                <a:off x="4703972" y="3557760"/>
                <a:ext cx="276120" cy="232560"/>
              </p14:xfrm>
            </p:contentPart>
          </mc:Choice>
          <mc:Fallback>
            <p:pic>
              <p:nvPicPr>
                <p:cNvPr id="56" name="Ink 55">
                  <a:extLst>
                    <a:ext uri="{FF2B5EF4-FFF2-40B4-BE49-F238E27FC236}">
                      <a16:creationId xmlns:a16="http://schemas.microsoft.com/office/drawing/2014/main" id="{1D181DE3-1CAF-41F4-9758-8BEEA2B292C6}"/>
                    </a:ext>
                  </a:extLst>
                </p:cNvPr>
                <p:cNvPicPr/>
                <p:nvPr/>
              </p:nvPicPr>
              <p:blipFill>
                <a:blip r:embed="rId91"/>
                <a:stretch>
                  <a:fillRect/>
                </a:stretch>
              </p:blipFill>
              <p:spPr>
                <a:xfrm>
                  <a:off x="4695332" y="3548760"/>
                  <a:ext cx="2937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76BFC821-A43B-404F-9841-06556333AF47}"/>
                    </a:ext>
                  </a:extLst>
                </p14:cNvPr>
                <p14:cNvContentPartPr/>
                <p14:nvPr/>
              </p14:nvContentPartPr>
              <p14:xfrm>
                <a:off x="5027972" y="3794640"/>
                <a:ext cx="360" cy="360"/>
              </p14:xfrm>
            </p:contentPart>
          </mc:Choice>
          <mc:Fallback>
            <p:pic>
              <p:nvPicPr>
                <p:cNvPr id="57" name="Ink 56">
                  <a:extLst>
                    <a:ext uri="{FF2B5EF4-FFF2-40B4-BE49-F238E27FC236}">
                      <a16:creationId xmlns:a16="http://schemas.microsoft.com/office/drawing/2014/main" id="{76BFC821-A43B-404F-9841-06556333AF47}"/>
                    </a:ext>
                  </a:extLst>
                </p:cNvPr>
                <p:cNvPicPr/>
                <p:nvPr/>
              </p:nvPicPr>
              <p:blipFill>
                <a:blip r:embed="rId59"/>
                <a:stretch>
                  <a:fillRect/>
                </a:stretch>
              </p:blipFill>
              <p:spPr>
                <a:xfrm>
                  <a:off x="5018972" y="3786000"/>
                  <a:ext cx="18000" cy="18000"/>
                </a:xfrm>
                <a:prstGeom prst="rect">
                  <a:avLst/>
                </a:prstGeom>
              </p:spPr>
            </p:pic>
          </mc:Fallback>
        </mc:AlternateContent>
      </p:grpSp>
      <p:grpSp>
        <p:nvGrpSpPr>
          <p:cNvPr id="73" name="Group 72">
            <a:extLst>
              <a:ext uri="{FF2B5EF4-FFF2-40B4-BE49-F238E27FC236}">
                <a16:creationId xmlns:a16="http://schemas.microsoft.com/office/drawing/2014/main" id="{028F2BF2-E87B-4D76-8640-6AC298A4A7BF}"/>
              </a:ext>
            </a:extLst>
          </p:cNvPr>
          <p:cNvGrpSpPr/>
          <p:nvPr/>
        </p:nvGrpSpPr>
        <p:grpSpPr>
          <a:xfrm>
            <a:off x="1139612" y="4647840"/>
            <a:ext cx="2760840" cy="1267560"/>
            <a:chOff x="1139612" y="4647840"/>
            <a:chExt cx="2760840" cy="1267560"/>
          </a:xfrm>
        </p:grpSpPr>
        <mc:AlternateContent xmlns:mc="http://schemas.openxmlformats.org/markup-compatibility/2006">
          <mc:Choice xmlns:p14="http://schemas.microsoft.com/office/powerpoint/2010/main" Requires="p14">
            <p:contentPart p14:bwMode="auto" r:id="rId93">
              <p14:nvContentPartPr>
                <p14:cNvPr id="59" name="Ink 58">
                  <a:extLst>
                    <a:ext uri="{FF2B5EF4-FFF2-40B4-BE49-F238E27FC236}">
                      <a16:creationId xmlns:a16="http://schemas.microsoft.com/office/drawing/2014/main" id="{49149689-22B5-48FF-AB45-A2E651798695}"/>
                    </a:ext>
                  </a:extLst>
                </p14:cNvPr>
                <p14:cNvContentPartPr/>
                <p14:nvPr/>
              </p14:nvContentPartPr>
              <p14:xfrm>
                <a:off x="1449932" y="4905600"/>
                <a:ext cx="265320" cy="362160"/>
              </p14:xfrm>
            </p:contentPart>
          </mc:Choice>
          <mc:Fallback>
            <p:pic>
              <p:nvPicPr>
                <p:cNvPr id="59" name="Ink 58">
                  <a:extLst>
                    <a:ext uri="{FF2B5EF4-FFF2-40B4-BE49-F238E27FC236}">
                      <a16:creationId xmlns:a16="http://schemas.microsoft.com/office/drawing/2014/main" id="{49149689-22B5-48FF-AB45-A2E651798695}"/>
                    </a:ext>
                  </a:extLst>
                </p:cNvPr>
                <p:cNvPicPr/>
                <p:nvPr/>
              </p:nvPicPr>
              <p:blipFill>
                <a:blip r:embed="rId94"/>
                <a:stretch>
                  <a:fillRect/>
                </a:stretch>
              </p:blipFill>
              <p:spPr>
                <a:xfrm>
                  <a:off x="1440932" y="4896600"/>
                  <a:ext cx="28296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0" name="Ink 59">
                  <a:extLst>
                    <a:ext uri="{FF2B5EF4-FFF2-40B4-BE49-F238E27FC236}">
                      <a16:creationId xmlns:a16="http://schemas.microsoft.com/office/drawing/2014/main" id="{DC672C02-2CB0-4317-95C1-0381C4B0972A}"/>
                    </a:ext>
                  </a:extLst>
                </p14:cNvPr>
                <p14:cNvContentPartPr/>
                <p14:nvPr/>
              </p14:nvContentPartPr>
              <p14:xfrm>
                <a:off x="1485932" y="5102160"/>
                <a:ext cx="394560" cy="10440"/>
              </p14:xfrm>
            </p:contentPart>
          </mc:Choice>
          <mc:Fallback>
            <p:pic>
              <p:nvPicPr>
                <p:cNvPr id="60" name="Ink 59">
                  <a:extLst>
                    <a:ext uri="{FF2B5EF4-FFF2-40B4-BE49-F238E27FC236}">
                      <a16:creationId xmlns:a16="http://schemas.microsoft.com/office/drawing/2014/main" id="{DC672C02-2CB0-4317-95C1-0381C4B0972A}"/>
                    </a:ext>
                  </a:extLst>
                </p:cNvPr>
                <p:cNvPicPr/>
                <p:nvPr/>
              </p:nvPicPr>
              <p:blipFill>
                <a:blip r:embed="rId96"/>
                <a:stretch>
                  <a:fillRect/>
                </a:stretch>
              </p:blipFill>
              <p:spPr>
                <a:xfrm>
                  <a:off x="1477292" y="5093520"/>
                  <a:ext cx="4122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1" name="Ink 60">
                  <a:extLst>
                    <a:ext uri="{FF2B5EF4-FFF2-40B4-BE49-F238E27FC236}">
                      <a16:creationId xmlns:a16="http://schemas.microsoft.com/office/drawing/2014/main" id="{3DC3F11F-3B7F-44C3-ADA4-D9407A3774C4}"/>
                    </a:ext>
                  </a:extLst>
                </p14:cNvPr>
                <p14:cNvContentPartPr/>
                <p14:nvPr/>
              </p14:nvContentPartPr>
              <p14:xfrm>
                <a:off x="1995692" y="4971840"/>
                <a:ext cx="201960" cy="205920"/>
              </p14:xfrm>
            </p:contentPart>
          </mc:Choice>
          <mc:Fallback>
            <p:pic>
              <p:nvPicPr>
                <p:cNvPr id="61" name="Ink 60">
                  <a:extLst>
                    <a:ext uri="{FF2B5EF4-FFF2-40B4-BE49-F238E27FC236}">
                      <a16:creationId xmlns:a16="http://schemas.microsoft.com/office/drawing/2014/main" id="{3DC3F11F-3B7F-44C3-ADA4-D9407A3774C4}"/>
                    </a:ext>
                  </a:extLst>
                </p:cNvPr>
                <p:cNvPicPr/>
                <p:nvPr/>
              </p:nvPicPr>
              <p:blipFill>
                <a:blip r:embed="rId98"/>
                <a:stretch>
                  <a:fillRect/>
                </a:stretch>
              </p:blipFill>
              <p:spPr>
                <a:xfrm>
                  <a:off x="1987052" y="4962840"/>
                  <a:ext cx="2196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2" name="Ink 61">
                  <a:extLst>
                    <a:ext uri="{FF2B5EF4-FFF2-40B4-BE49-F238E27FC236}">
                      <a16:creationId xmlns:a16="http://schemas.microsoft.com/office/drawing/2014/main" id="{3394B3B8-8DFB-4998-BA97-1D7F42D1BABE}"/>
                    </a:ext>
                  </a:extLst>
                </p14:cNvPr>
                <p14:cNvContentPartPr/>
                <p14:nvPr/>
              </p14:nvContentPartPr>
              <p14:xfrm>
                <a:off x="2287652" y="5084880"/>
                <a:ext cx="11520" cy="360"/>
              </p14:xfrm>
            </p:contentPart>
          </mc:Choice>
          <mc:Fallback>
            <p:pic>
              <p:nvPicPr>
                <p:cNvPr id="62" name="Ink 61">
                  <a:extLst>
                    <a:ext uri="{FF2B5EF4-FFF2-40B4-BE49-F238E27FC236}">
                      <a16:creationId xmlns:a16="http://schemas.microsoft.com/office/drawing/2014/main" id="{3394B3B8-8DFB-4998-BA97-1D7F42D1BABE}"/>
                    </a:ext>
                  </a:extLst>
                </p:cNvPr>
                <p:cNvPicPr/>
                <p:nvPr/>
              </p:nvPicPr>
              <p:blipFill>
                <a:blip r:embed="rId100"/>
                <a:stretch>
                  <a:fillRect/>
                </a:stretch>
              </p:blipFill>
              <p:spPr>
                <a:xfrm>
                  <a:off x="2279012" y="5075880"/>
                  <a:ext cx="29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3" name="Ink 62">
                  <a:extLst>
                    <a:ext uri="{FF2B5EF4-FFF2-40B4-BE49-F238E27FC236}">
                      <a16:creationId xmlns:a16="http://schemas.microsoft.com/office/drawing/2014/main" id="{9EFEE753-6A1C-4B29-AB1E-91DC37BF36E8}"/>
                    </a:ext>
                  </a:extLst>
                </p14:cNvPr>
                <p14:cNvContentPartPr/>
                <p14:nvPr/>
              </p14:nvContentPartPr>
              <p14:xfrm>
                <a:off x="2462252" y="4914240"/>
                <a:ext cx="133560" cy="265680"/>
              </p14:xfrm>
            </p:contentPart>
          </mc:Choice>
          <mc:Fallback>
            <p:pic>
              <p:nvPicPr>
                <p:cNvPr id="63" name="Ink 62">
                  <a:extLst>
                    <a:ext uri="{FF2B5EF4-FFF2-40B4-BE49-F238E27FC236}">
                      <a16:creationId xmlns:a16="http://schemas.microsoft.com/office/drawing/2014/main" id="{9EFEE753-6A1C-4B29-AB1E-91DC37BF36E8}"/>
                    </a:ext>
                  </a:extLst>
                </p:cNvPr>
                <p:cNvPicPr/>
                <p:nvPr/>
              </p:nvPicPr>
              <p:blipFill>
                <a:blip r:embed="rId102"/>
                <a:stretch>
                  <a:fillRect/>
                </a:stretch>
              </p:blipFill>
              <p:spPr>
                <a:xfrm>
                  <a:off x="2453252" y="4905600"/>
                  <a:ext cx="1512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4" name="Ink 63">
                  <a:extLst>
                    <a:ext uri="{FF2B5EF4-FFF2-40B4-BE49-F238E27FC236}">
                      <a16:creationId xmlns:a16="http://schemas.microsoft.com/office/drawing/2014/main" id="{F3841C27-851D-4C63-8492-D0589756017E}"/>
                    </a:ext>
                  </a:extLst>
                </p14:cNvPr>
                <p14:cNvContentPartPr/>
                <p14:nvPr/>
              </p14:nvContentPartPr>
              <p14:xfrm>
                <a:off x="2722532" y="5173440"/>
                <a:ext cx="23040" cy="79920"/>
              </p14:xfrm>
            </p:contentPart>
          </mc:Choice>
          <mc:Fallback>
            <p:pic>
              <p:nvPicPr>
                <p:cNvPr id="64" name="Ink 63">
                  <a:extLst>
                    <a:ext uri="{FF2B5EF4-FFF2-40B4-BE49-F238E27FC236}">
                      <a16:creationId xmlns:a16="http://schemas.microsoft.com/office/drawing/2014/main" id="{F3841C27-851D-4C63-8492-D0589756017E}"/>
                    </a:ext>
                  </a:extLst>
                </p:cNvPr>
                <p:cNvPicPr/>
                <p:nvPr/>
              </p:nvPicPr>
              <p:blipFill>
                <a:blip r:embed="rId104"/>
                <a:stretch>
                  <a:fillRect/>
                </a:stretch>
              </p:blipFill>
              <p:spPr>
                <a:xfrm>
                  <a:off x="2713892" y="5164800"/>
                  <a:ext cx="406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5" name="Ink 64">
                  <a:extLst>
                    <a:ext uri="{FF2B5EF4-FFF2-40B4-BE49-F238E27FC236}">
                      <a16:creationId xmlns:a16="http://schemas.microsoft.com/office/drawing/2014/main" id="{B7BA764E-5CE8-42D1-BB6E-C58F54774127}"/>
                    </a:ext>
                  </a:extLst>
                </p14:cNvPr>
                <p14:cNvContentPartPr/>
                <p14:nvPr/>
              </p14:nvContentPartPr>
              <p14:xfrm>
                <a:off x="2770772" y="4969680"/>
                <a:ext cx="146880" cy="248760"/>
              </p14:xfrm>
            </p:contentPart>
          </mc:Choice>
          <mc:Fallback>
            <p:pic>
              <p:nvPicPr>
                <p:cNvPr id="65" name="Ink 64">
                  <a:extLst>
                    <a:ext uri="{FF2B5EF4-FFF2-40B4-BE49-F238E27FC236}">
                      <a16:creationId xmlns:a16="http://schemas.microsoft.com/office/drawing/2014/main" id="{B7BA764E-5CE8-42D1-BB6E-C58F54774127}"/>
                    </a:ext>
                  </a:extLst>
                </p:cNvPr>
                <p:cNvPicPr/>
                <p:nvPr/>
              </p:nvPicPr>
              <p:blipFill>
                <a:blip r:embed="rId106"/>
                <a:stretch>
                  <a:fillRect/>
                </a:stretch>
              </p:blipFill>
              <p:spPr>
                <a:xfrm>
                  <a:off x="2762132" y="4961040"/>
                  <a:ext cx="16452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6" name="Ink 65">
                  <a:extLst>
                    <a:ext uri="{FF2B5EF4-FFF2-40B4-BE49-F238E27FC236}">
                      <a16:creationId xmlns:a16="http://schemas.microsoft.com/office/drawing/2014/main" id="{A0E84CA9-570D-41FD-BD74-6FB01532B906}"/>
                    </a:ext>
                  </a:extLst>
                </p14:cNvPr>
                <p14:cNvContentPartPr/>
                <p14:nvPr/>
              </p14:nvContentPartPr>
              <p14:xfrm>
                <a:off x="3023852" y="4952400"/>
                <a:ext cx="190800" cy="286560"/>
              </p14:xfrm>
            </p:contentPart>
          </mc:Choice>
          <mc:Fallback>
            <p:pic>
              <p:nvPicPr>
                <p:cNvPr id="66" name="Ink 65">
                  <a:extLst>
                    <a:ext uri="{FF2B5EF4-FFF2-40B4-BE49-F238E27FC236}">
                      <a16:creationId xmlns:a16="http://schemas.microsoft.com/office/drawing/2014/main" id="{A0E84CA9-570D-41FD-BD74-6FB01532B906}"/>
                    </a:ext>
                  </a:extLst>
                </p:cNvPr>
                <p:cNvPicPr/>
                <p:nvPr/>
              </p:nvPicPr>
              <p:blipFill>
                <a:blip r:embed="rId108"/>
                <a:stretch>
                  <a:fillRect/>
                </a:stretch>
              </p:blipFill>
              <p:spPr>
                <a:xfrm>
                  <a:off x="3014852" y="4943400"/>
                  <a:ext cx="20844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7" name="Ink 66">
                  <a:extLst>
                    <a:ext uri="{FF2B5EF4-FFF2-40B4-BE49-F238E27FC236}">
                      <a16:creationId xmlns:a16="http://schemas.microsoft.com/office/drawing/2014/main" id="{296F5F17-7AD1-4623-93D6-DA572D1A351B}"/>
                    </a:ext>
                  </a:extLst>
                </p14:cNvPr>
                <p14:cNvContentPartPr/>
                <p14:nvPr/>
              </p14:nvContentPartPr>
              <p14:xfrm>
                <a:off x="1565492" y="5363880"/>
                <a:ext cx="1523160" cy="63720"/>
              </p14:xfrm>
            </p:contentPart>
          </mc:Choice>
          <mc:Fallback>
            <p:pic>
              <p:nvPicPr>
                <p:cNvPr id="67" name="Ink 66">
                  <a:extLst>
                    <a:ext uri="{FF2B5EF4-FFF2-40B4-BE49-F238E27FC236}">
                      <a16:creationId xmlns:a16="http://schemas.microsoft.com/office/drawing/2014/main" id="{296F5F17-7AD1-4623-93D6-DA572D1A351B}"/>
                    </a:ext>
                  </a:extLst>
                </p:cNvPr>
                <p:cNvPicPr/>
                <p:nvPr/>
              </p:nvPicPr>
              <p:blipFill>
                <a:blip r:embed="rId110"/>
                <a:stretch>
                  <a:fillRect/>
                </a:stretch>
              </p:blipFill>
              <p:spPr>
                <a:xfrm>
                  <a:off x="1556492" y="5355240"/>
                  <a:ext cx="1540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8" name="Ink 67">
                  <a:extLst>
                    <a:ext uri="{FF2B5EF4-FFF2-40B4-BE49-F238E27FC236}">
                      <a16:creationId xmlns:a16="http://schemas.microsoft.com/office/drawing/2014/main" id="{D1ACCAC7-257A-4E33-8D07-6B566970A432}"/>
                    </a:ext>
                  </a:extLst>
                </p14:cNvPr>
                <p14:cNvContentPartPr/>
                <p14:nvPr/>
              </p14:nvContentPartPr>
              <p14:xfrm>
                <a:off x="2099372" y="5520120"/>
                <a:ext cx="233640" cy="312480"/>
              </p14:xfrm>
            </p:contentPart>
          </mc:Choice>
          <mc:Fallback>
            <p:pic>
              <p:nvPicPr>
                <p:cNvPr id="68" name="Ink 67">
                  <a:extLst>
                    <a:ext uri="{FF2B5EF4-FFF2-40B4-BE49-F238E27FC236}">
                      <a16:creationId xmlns:a16="http://schemas.microsoft.com/office/drawing/2014/main" id="{D1ACCAC7-257A-4E33-8D07-6B566970A432}"/>
                    </a:ext>
                  </a:extLst>
                </p:cNvPr>
                <p:cNvPicPr/>
                <p:nvPr/>
              </p:nvPicPr>
              <p:blipFill>
                <a:blip r:embed="rId112"/>
                <a:stretch>
                  <a:fillRect/>
                </a:stretch>
              </p:blipFill>
              <p:spPr>
                <a:xfrm>
                  <a:off x="2090372" y="5511480"/>
                  <a:ext cx="2512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9" name="Ink 68">
                  <a:extLst>
                    <a:ext uri="{FF2B5EF4-FFF2-40B4-BE49-F238E27FC236}">
                      <a16:creationId xmlns:a16="http://schemas.microsoft.com/office/drawing/2014/main" id="{A5EF16B0-729F-4631-8A9E-3E0DDE741185}"/>
                    </a:ext>
                  </a:extLst>
                </p14:cNvPr>
                <p14:cNvContentPartPr/>
                <p14:nvPr/>
              </p14:nvContentPartPr>
              <p14:xfrm>
                <a:off x="2391692" y="5558280"/>
                <a:ext cx="261360" cy="200880"/>
              </p14:xfrm>
            </p:contentPart>
          </mc:Choice>
          <mc:Fallback>
            <p:pic>
              <p:nvPicPr>
                <p:cNvPr id="69" name="Ink 68">
                  <a:extLst>
                    <a:ext uri="{FF2B5EF4-FFF2-40B4-BE49-F238E27FC236}">
                      <a16:creationId xmlns:a16="http://schemas.microsoft.com/office/drawing/2014/main" id="{A5EF16B0-729F-4631-8A9E-3E0DDE741185}"/>
                    </a:ext>
                  </a:extLst>
                </p:cNvPr>
                <p:cNvPicPr/>
                <p:nvPr/>
              </p:nvPicPr>
              <p:blipFill>
                <a:blip r:embed="rId114"/>
                <a:stretch>
                  <a:fillRect/>
                </a:stretch>
              </p:blipFill>
              <p:spPr>
                <a:xfrm>
                  <a:off x="2382692" y="5549280"/>
                  <a:ext cx="2790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0" name="Ink 69">
                  <a:extLst>
                    <a:ext uri="{FF2B5EF4-FFF2-40B4-BE49-F238E27FC236}">
                      <a16:creationId xmlns:a16="http://schemas.microsoft.com/office/drawing/2014/main" id="{CC7FD60B-911A-4A40-BA1A-D9C02E06370E}"/>
                    </a:ext>
                  </a:extLst>
                </p14:cNvPr>
                <p14:cNvContentPartPr/>
                <p14:nvPr/>
              </p14:nvContentPartPr>
              <p14:xfrm>
                <a:off x="3143732" y="4813800"/>
                <a:ext cx="522720" cy="1020240"/>
              </p14:xfrm>
            </p:contentPart>
          </mc:Choice>
          <mc:Fallback>
            <p:pic>
              <p:nvPicPr>
                <p:cNvPr id="70" name="Ink 69">
                  <a:extLst>
                    <a:ext uri="{FF2B5EF4-FFF2-40B4-BE49-F238E27FC236}">
                      <a16:creationId xmlns:a16="http://schemas.microsoft.com/office/drawing/2014/main" id="{CC7FD60B-911A-4A40-BA1A-D9C02E06370E}"/>
                    </a:ext>
                  </a:extLst>
                </p:cNvPr>
                <p:cNvPicPr/>
                <p:nvPr/>
              </p:nvPicPr>
              <p:blipFill>
                <a:blip r:embed="rId116"/>
                <a:stretch>
                  <a:fillRect/>
                </a:stretch>
              </p:blipFill>
              <p:spPr>
                <a:xfrm>
                  <a:off x="3135092" y="4804800"/>
                  <a:ext cx="540360" cy="1037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1" name="Ink 70">
                  <a:extLst>
                    <a:ext uri="{FF2B5EF4-FFF2-40B4-BE49-F238E27FC236}">
                      <a16:creationId xmlns:a16="http://schemas.microsoft.com/office/drawing/2014/main" id="{7E50D672-F7BA-490E-B3EA-5786708EBF30}"/>
                    </a:ext>
                  </a:extLst>
                </p14:cNvPr>
                <p14:cNvContentPartPr/>
                <p14:nvPr/>
              </p14:nvContentPartPr>
              <p14:xfrm>
                <a:off x="1139612" y="4894440"/>
                <a:ext cx="380880" cy="1020960"/>
              </p14:xfrm>
            </p:contentPart>
          </mc:Choice>
          <mc:Fallback>
            <p:pic>
              <p:nvPicPr>
                <p:cNvPr id="71" name="Ink 70">
                  <a:extLst>
                    <a:ext uri="{FF2B5EF4-FFF2-40B4-BE49-F238E27FC236}">
                      <a16:creationId xmlns:a16="http://schemas.microsoft.com/office/drawing/2014/main" id="{7E50D672-F7BA-490E-B3EA-5786708EBF30}"/>
                    </a:ext>
                  </a:extLst>
                </p:cNvPr>
                <p:cNvPicPr/>
                <p:nvPr/>
              </p:nvPicPr>
              <p:blipFill>
                <a:blip r:embed="rId118"/>
                <a:stretch>
                  <a:fillRect/>
                </a:stretch>
              </p:blipFill>
              <p:spPr>
                <a:xfrm>
                  <a:off x="1130612" y="4885440"/>
                  <a:ext cx="398520" cy="10386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2" name="Ink 71">
                  <a:extLst>
                    <a:ext uri="{FF2B5EF4-FFF2-40B4-BE49-F238E27FC236}">
                      <a16:creationId xmlns:a16="http://schemas.microsoft.com/office/drawing/2014/main" id="{A2FA42DA-CB50-42D1-9774-BDDCC7C9413C}"/>
                    </a:ext>
                  </a:extLst>
                </p14:cNvPr>
                <p14:cNvContentPartPr/>
                <p14:nvPr/>
              </p14:nvContentPartPr>
              <p14:xfrm>
                <a:off x="3614972" y="4647840"/>
                <a:ext cx="285480" cy="141480"/>
              </p14:xfrm>
            </p:contentPart>
          </mc:Choice>
          <mc:Fallback>
            <p:pic>
              <p:nvPicPr>
                <p:cNvPr id="72" name="Ink 71">
                  <a:extLst>
                    <a:ext uri="{FF2B5EF4-FFF2-40B4-BE49-F238E27FC236}">
                      <a16:creationId xmlns:a16="http://schemas.microsoft.com/office/drawing/2014/main" id="{A2FA42DA-CB50-42D1-9774-BDDCC7C9413C}"/>
                    </a:ext>
                  </a:extLst>
                </p:cNvPr>
                <p:cNvPicPr/>
                <p:nvPr/>
              </p:nvPicPr>
              <p:blipFill>
                <a:blip r:embed="rId120"/>
                <a:stretch>
                  <a:fillRect/>
                </a:stretch>
              </p:blipFill>
              <p:spPr>
                <a:xfrm>
                  <a:off x="3605972" y="4639200"/>
                  <a:ext cx="303120" cy="15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1">
            <p14:nvContentPartPr>
              <p14:cNvPr id="74" name="Ink 73">
                <a:extLst>
                  <a:ext uri="{FF2B5EF4-FFF2-40B4-BE49-F238E27FC236}">
                    <a16:creationId xmlns:a16="http://schemas.microsoft.com/office/drawing/2014/main" id="{1B6180CE-E6D4-40CA-B201-24BA41FB3B63}"/>
                  </a:ext>
                </a:extLst>
              </p14:cNvPr>
              <p14:cNvContentPartPr/>
              <p14:nvPr/>
            </p14:nvContentPartPr>
            <p14:xfrm>
              <a:off x="4500212" y="5105040"/>
              <a:ext cx="590400" cy="307440"/>
            </p14:xfrm>
          </p:contentPart>
        </mc:Choice>
        <mc:Fallback>
          <p:pic>
            <p:nvPicPr>
              <p:cNvPr id="74" name="Ink 73">
                <a:extLst>
                  <a:ext uri="{FF2B5EF4-FFF2-40B4-BE49-F238E27FC236}">
                    <a16:creationId xmlns:a16="http://schemas.microsoft.com/office/drawing/2014/main" id="{1B6180CE-E6D4-40CA-B201-24BA41FB3B63}"/>
                  </a:ext>
                </a:extLst>
              </p:cNvPr>
              <p:cNvPicPr/>
              <p:nvPr/>
            </p:nvPicPr>
            <p:blipFill>
              <a:blip r:embed="rId122"/>
              <a:stretch>
                <a:fillRect/>
              </a:stretch>
            </p:blipFill>
            <p:spPr>
              <a:xfrm>
                <a:off x="4491572" y="5096400"/>
                <a:ext cx="608040" cy="325080"/>
              </a:xfrm>
              <a:prstGeom prst="rect">
                <a:avLst/>
              </a:prstGeom>
            </p:spPr>
          </p:pic>
        </mc:Fallback>
      </mc:AlternateContent>
      <p:grpSp>
        <p:nvGrpSpPr>
          <p:cNvPr id="86" name="Group 85">
            <a:extLst>
              <a:ext uri="{FF2B5EF4-FFF2-40B4-BE49-F238E27FC236}">
                <a16:creationId xmlns:a16="http://schemas.microsoft.com/office/drawing/2014/main" id="{7E3A0CFD-5B22-4BD6-9545-462C7480D2EC}"/>
              </a:ext>
            </a:extLst>
          </p:cNvPr>
          <p:cNvGrpSpPr/>
          <p:nvPr/>
        </p:nvGrpSpPr>
        <p:grpSpPr>
          <a:xfrm>
            <a:off x="5468972" y="5053200"/>
            <a:ext cx="1599840" cy="451800"/>
            <a:chOff x="5468972" y="5053200"/>
            <a:chExt cx="1599840" cy="451800"/>
          </a:xfrm>
        </p:grpSpPr>
        <mc:AlternateContent xmlns:mc="http://schemas.openxmlformats.org/markup-compatibility/2006">
          <mc:Choice xmlns:p14="http://schemas.microsoft.com/office/powerpoint/2010/main" Requires="p14">
            <p:contentPart p14:bwMode="auto" r:id="rId123">
              <p14:nvContentPartPr>
                <p14:cNvPr id="75" name="Ink 74">
                  <a:extLst>
                    <a:ext uri="{FF2B5EF4-FFF2-40B4-BE49-F238E27FC236}">
                      <a16:creationId xmlns:a16="http://schemas.microsoft.com/office/drawing/2014/main" id="{7CFA4F96-A8AC-4ECA-B9EB-FE4B1C37F90A}"/>
                    </a:ext>
                  </a:extLst>
                </p14:cNvPr>
                <p14:cNvContentPartPr/>
                <p14:nvPr/>
              </p14:nvContentPartPr>
              <p14:xfrm>
                <a:off x="5468972" y="5216640"/>
                <a:ext cx="417600" cy="211680"/>
              </p14:xfrm>
            </p:contentPart>
          </mc:Choice>
          <mc:Fallback>
            <p:pic>
              <p:nvPicPr>
                <p:cNvPr id="75" name="Ink 74">
                  <a:extLst>
                    <a:ext uri="{FF2B5EF4-FFF2-40B4-BE49-F238E27FC236}">
                      <a16:creationId xmlns:a16="http://schemas.microsoft.com/office/drawing/2014/main" id="{7CFA4F96-A8AC-4ECA-B9EB-FE4B1C37F90A}"/>
                    </a:ext>
                  </a:extLst>
                </p:cNvPr>
                <p:cNvPicPr/>
                <p:nvPr/>
              </p:nvPicPr>
              <p:blipFill>
                <a:blip r:embed="rId124"/>
                <a:stretch>
                  <a:fillRect/>
                </a:stretch>
              </p:blipFill>
              <p:spPr>
                <a:xfrm>
                  <a:off x="5460332" y="5207640"/>
                  <a:ext cx="4352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6" name="Ink 75">
                  <a:extLst>
                    <a:ext uri="{FF2B5EF4-FFF2-40B4-BE49-F238E27FC236}">
                      <a16:creationId xmlns:a16="http://schemas.microsoft.com/office/drawing/2014/main" id="{D6E555A3-A699-44C7-8800-9381443BF9A9}"/>
                    </a:ext>
                  </a:extLst>
                </p14:cNvPr>
                <p14:cNvContentPartPr/>
                <p14:nvPr/>
              </p14:nvContentPartPr>
              <p14:xfrm>
                <a:off x="5862092" y="5244000"/>
                <a:ext cx="436680" cy="197280"/>
              </p14:xfrm>
            </p:contentPart>
          </mc:Choice>
          <mc:Fallback>
            <p:pic>
              <p:nvPicPr>
                <p:cNvPr id="76" name="Ink 75">
                  <a:extLst>
                    <a:ext uri="{FF2B5EF4-FFF2-40B4-BE49-F238E27FC236}">
                      <a16:creationId xmlns:a16="http://schemas.microsoft.com/office/drawing/2014/main" id="{D6E555A3-A699-44C7-8800-9381443BF9A9}"/>
                    </a:ext>
                  </a:extLst>
                </p:cNvPr>
                <p:cNvPicPr/>
                <p:nvPr/>
              </p:nvPicPr>
              <p:blipFill>
                <a:blip r:embed="rId126"/>
                <a:stretch>
                  <a:fillRect/>
                </a:stretch>
              </p:blipFill>
              <p:spPr>
                <a:xfrm>
                  <a:off x="5853452" y="5235000"/>
                  <a:ext cx="454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7" name="Ink 76">
                  <a:extLst>
                    <a:ext uri="{FF2B5EF4-FFF2-40B4-BE49-F238E27FC236}">
                      <a16:creationId xmlns:a16="http://schemas.microsoft.com/office/drawing/2014/main" id="{E8A18FA1-1A72-4B3C-8C18-B41361E9547B}"/>
                    </a:ext>
                  </a:extLst>
                </p14:cNvPr>
                <p14:cNvContentPartPr/>
                <p14:nvPr/>
              </p14:nvContentPartPr>
              <p14:xfrm>
                <a:off x="6284732" y="5053200"/>
                <a:ext cx="233640" cy="425160"/>
              </p14:xfrm>
            </p:contentPart>
          </mc:Choice>
          <mc:Fallback>
            <p:pic>
              <p:nvPicPr>
                <p:cNvPr id="77" name="Ink 76">
                  <a:extLst>
                    <a:ext uri="{FF2B5EF4-FFF2-40B4-BE49-F238E27FC236}">
                      <a16:creationId xmlns:a16="http://schemas.microsoft.com/office/drawing/2014/main" id="{E8A18FA1-1A72-4B3C-8C18-B41361E9547B}"/>
                    </a:ext>
                  </a:extLst>
                </p:cNvPr>
                <p:cNvPicPr/>
                <p:nvPr/>
              </p:nvPicPr>
              <p:blipFill>
                <a:blip r:embed="rId128"/>
                <a:stretch>
                  <a:fillRect/>
                </a:stretch>
              </p:blipFill>
              <p:spPr>
                <a:xfrm>
                  <a:off x="6276092" y="5044560"/>
                  <a:ext cx="25128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8" name="Ink 77">
                  <a:extLst>
                    <a:ext uri="{FF2B5EF4-FFF2-40B4-BE49-F238E27FC236}">
                      <a16:creationId xmlns:a16="http://schemas.microsoft.com/office/drawing/2014/main" id="{4FEC4A97-802D-44AB-A44C-A1D6420F7986}"/>
                    </a:ext>
                  </a:extLst>
                </p14:cNvPr>
                <p14:cNvContentPartPr/>
                <p14:nvPr/>
              </p14:nvContentPartPr>
              <p14:xfrm>
                <a:off x="6393452" y="5232480"/>
                <a:ext cx="675360" cy="272520"/>
              </p14:xfrm>
            </p:contentPart>
          </mc:Choice>
          <mc:Fallback>
            <p:pic>
              <p:nvPicPr>
                <p:cNvPr id="78" name="Ink 77">
                  <a:extLst>
                    <a:ext uri="{FF2B5EF4-FFF2-40B4-BE49-F238E27FC236}">
                      <a16:creationId xmlns:a16="http://schemas.microsoft.com/office/drawing/2014/main" id="{4FEC4A97-802D-44AB-A44C-A1D6420F7986}"/>
                    </a:ext>
                  </a:extLst>
                </p:cNvPr>
                <p:cNvPicPr/>
                <p:nvPr/>
              </p:nvPicPr>
              <p:blipFill>
                <a:blip r:embed="rId130"/>
                <a:stretch>
                  <a:fillRect/>
                </a:stretch>
              </p:blipFill>
              <p:spPr>
                <a:xfrm>
                  <a:off x="6384812" y="5223480"/>
                  <a:ext cx="693000" cy="290160"/>
                </a:xfrm>
                <a:prstGeom prst="rect">
                  <a:avLst/>
                </a:prstGeom>
              </p:spPr>
            </p:pic>
          </mc:Fallback>
        </mc:AlternateContent>
      </p:grpSp>
      <p:grpSp>
        <p:nvGrpSpPr>
          <p:cNvPr id="85" name="Group 84">
            <a:extLst>
              <a:ext uri="{FF2B5EF4-FFF2-40B4-BE49-F238E27FC236}">
                <a16:creationId xmlns:a16="http://schemas.microsoft.com/office/drawing/2014/main" id="{A8A2C2FB-2177-4A6B-9C91-66FECAB100C3}"/>
              </a:ext>
            </a:extLst>
          </p:cNvPr>
          <p:cNvGrpSpPr/>
          <p:nvPr/>
        </p:nvGrpSpPr>
        <p:grpSpPr>
          <a:xfrm>
            <a:off x="7958732" y="5087040"/>
            <a:ext cx="753480" cy="591480"/>
            <a:chOff x="7958732" y="5087040"/>
            <a:chExt cx="753480" cy="591480"/>
          </a:xfrm>
        </p:grpSpPr>
        <mc:AlternateContent xmlns:mc="http://schemas.openxmlformats.org/markup-compatibility/2006">
          <mc:Choice xmlns:p14="http://schemas.microsoft.com/office/powerpoint/2010/main" Requires="p14">
            <p:contentPart p14:bwMode="auto" r:id="rId131">
              <p14:nvContentPartPr>
                <p14:cNvPr id="79" name="Ink 78">
                  <a:extLst>
                    <a:ext uri="{FF2B5EF4-FFF2-40B4-BE49-F238E27FC236}">
                      <a16:creationId xmlns:a16="http://schemas.microsoft.com/office/drawing/2014/main" id="{293C7FD7-77B6-4C71-B415-64DC1EE09AD4}"/>
                    </a:ext>
                  </a:extLst>
                </p14:cNvPr>
                <p14:cNvContentPartPr/>
                <p14:nvPr/>
              </p14:nvContentPartPr>
              <p14:xfrm>
                <a:off x="7958732" y="5087040"/>
                <a:ext cx="353160" cy="366480"/>
              </p14:xfrm>
            </p:contentPart>
          </mc:Choice>
          <mc:Fallback>
            <p:pic>
              <p:nvPicPr>
                <p:cNvPr id="79" name="Ink 78">
                  <a:extLst>
                    <a:ext uri="{FF2B5EF4-FFF2-40B4-BE49-F238E27FC236}">
                      <a16:creationId xmlns:a16="http://schemas.microsoft.com/office/drawing/2014/main" id="{293C7FD7-77B6-4C71-B415-64DC1EE09AD4}"/>
                    </a:ext>
                  </a:extLst>
                </p:cNvPr>
                <p:cNvPicPr/>
                <p:nvPr/>
              </p:nvPicPr>
              <p:blipFill>
                <a:blip r:embed="rId132"/>
                <a:stretch>
                  <a:fillRect/>
                </a:stretch>
              </p:blipFill>
              <p:spPr>
                <a:xfrm>
                  <a:off x="7950092" y="5078400"/>
                  <a:ext cx="37080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0" name="Ink 79">
                  <a:extLst>
                    <a:ext uri="{FF2B5EF4-FFF2-40B4-BE49-F238E27FC236}">
                      <a16:creationId xmlns:a16="http://schemas.microsoft.com/office/drawing/2014/main" id="{5E940D8E-20C9-43A9-BF7A-08E39231CD30}"/>
                    </a:ext>
                  </a:extLst>
                </p14:cNvPr>
                <p14:cNvContentPartPr/>
                <p14:nvPr/>
              </p14:nvContentPartPr>
              <p14:xfrm>
                <a:off x="8412332" y="5332560"/>
                <a:ext cx="299880" cy="345960"/>
              </p14:xfrm>
            </p:contentPart>
          </mc:Choice>
          <mc:Fallback>
            <p:pic>
              <p:nvPicPr>
                <p:cNvPr id="80" name="Ink 79">
                  <a:extLst>
                    <a:ext uri="{FF2B5EF4-FFF2-40B4-BE49-F238E27FC236}">
                      <a16:creationId xmlns:a16="http://schemas.microsoft.com/office/drawing/2014/main" id="{5E940D8E-20C9-43A9-BF7A-08E39231CD30}"/>
                    </a:ext>
                  </a:extLst>
                </p:cNvPr>
                <p:cNvPicPr/>
                <p:nvPr/>
              </p:nvPicPr>
              <p:blipFill>
                <a:blip r:embed="rId134"/>
                <a:stretch>
                  <a:fillRect/>
                </a:stretch>
              </p:blipFill>
              <p:spPr>
                <a:xfrm>
                  <a:off x="8403692" y="5323560"/>
                  <a:ext cx="317520" cy="363600"/>
                </a:xfrm>
                <a:prstGeom prst="rect">
                  <a:avLst/>
                </a:prstGeom>
              </p:spPr>
            </p:pic>
          </mc:Fallback>
        </mc:AlternateContent>
      </p:grpSp>
      <p:grpSp>
        <p:nvGrpSpPr>
          <p:cNvPr id="84" name="Group 83">
            <a:extLst>
              <a:ext uri="{FF2B5EF4-FFF2-40B4-BE49-F238E27FC236}">
                <a16:creationId xmlns:a16="http://schemas.microsoft.com/office/drawing/2014/main" id="{56F73321-F648-4BAB-9EEE-C55B5781D0C8}"/>
              </a:ext>
            </a:extLst>
          </p:cNvPr>
          <p:cNvGrpSpPr/>
          <p:nvPr/>
        </p:nvGrpSpPr>
        <p:grpSpPr>
          <a:xfrm>
            <a:off x="9144932" y="5171280"/>
            <a:ext cx="587160" cy="367920"/>
            <a:chOff x="9144932" y="5171280"/>
            <a:chExt cx="587160" cy="367920"/>
          </a:xfrm>
        </p:grpSpPr>
        <mc:AlternateContent xmlns:mc="http://schemas.openxmlformats.org/markup-compatibility/2006">
          <mc:Choice xmlns:p14="http://schemas.microsoft.com/office/powerpoint/2010/main" Requires="p14">
            <p:contentPart p14:bwMode="auto" r:id="rId135">
              <p14:nvContentPartPr>
                <p14:cNvPr id="81" name="Ink 80">
                  <a:extLst>
                    <a:ext uri="{FF2B5EF4-FFF2-40B4-BE49-F238E27FC236}">
                      <a16:creationId xmlns:a16="http://schemas.microsoft.com/office/drawing/2014/main" id="{970F9B5B-886D-49DC-99E4-2DD175C79BC9}"/>
                    </a:ext>
                  </a:extLst>
                </p14:cNvPr>
                <p14:cNvContentPartPr/>
                <p14:nvPr/>
              </p14:nvContentPartPr>
              <p14:xfrm>
                <a:off x="9144932" y="5220240"/>
                <a:ext cx="50040" cy="290880"/>
              </p14:xfrm>
            </p:contentPart>
          </mc:Choice>
          <mc:Fallback>
            <p:pic>
              <p:nvPicPr>
                <p:cNvPr id="81" name="Ink 80">
                  <a:extLst>
                    <a:ext uri="{FF2B5EF4-FFF2-40B4-BE49-F238E27FC236}">
                      <a16:creationId xmlns:a16="http://schemas.microsoft.com/office/drawing/2014/main" id="{970F9B5B-886D-49DC-99E4-2DD175C79BC9}"/>
                    </a:ext>
                  </a:extLst>
                </p:cNvPr>
                <p:cNvPicPr/>
                <p:nvPr/>
              </p:nvPicPr>
              <p:blipFill>
                <a:blip r:embed="rId136"/>
                <a:stretch>
                  <a:fillRect/>
                </a:stretch>
              </p:blipFill>
              <p:spPr>
                <a:xfrm>
                  <a:off x="9136292" y="5211600"/>
                  <a:ext cx="676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2" name="Ink 81">
                  <a:extLst>
                    <a:ext uri="{FF2B5EF4-FFF2-40B4-BE49-F238E27FC236}">
                      <a16:creationId xmlns:a16="http://schemas.microsoft.com/office/drawing/2014/main" id="{3F1E2A39-D574-45AA-B479-E537A338082D}"/>
                    </a:ext>
                  </a:extLst>
                </p14:cNvPr>
                <p14:cNvContentPartPr/>
                <p14:nvPr/>
              </p14:nvContentPartPr>
              <p14:xfrm>
                <a:off x="9281012" y="5171280"/>
                <a:ext cx="315360" cy="367920"/>
              </p14:xfrm>
            </p:contentPart>
          </mc:Choice>
          <mc:Fallback>
            <p:pic>
              <p:nvPicPr>
                <p:cNvPr id="82" name="Ink 81">
                  <a:extLst>
                    <a:ext uri="{FF2B5EF4-FFF2-40B4-BE49-F238E27FC236}">
                      <a16:creationId xmlns:a16="http://schemas.microsoft.com/office/drawing/2014/main" id="{3F1E2A39-D574-45AA-B479-E537A338082D}"/>
                    </a:ext>
                  </a:extLst>
                </p:cNvPr>
                <p:cNvPicPr/>
                <p:nvPr/>
              </p:nvPicPr>
              <p:blipFill>
                <a:blip r:embed="rId138"/>
                <a:stretch>
                  <a:fillRect/>
                </a:stretch>
              </p:blipFill>
              <p:spPr>
                <a:xfrm>
                  <a:off x="9272012" y="5162640"/>
                  <a:ext cx="3330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3" name="Ink 82">
                  <a:extLst>
                    <a:ext uri="{FF2B5EF4-FFF2-40B4-BE49-F238E27FC236}">
                      <a16:creationId xmlns:a16="http://schemas.microsoft.com/office/drawing/2014/main" id="{AD55E9A9-CEA7-4E78-A5D1-575B0EC45735}"/>
                    </a:ext>
                  </a:extLst>
                </p14:cNvPr>
                <p14:cNvContentPartPr/>
                <p14:nvPr/>
              </p14:nvContentPartPr>
              <p14:xfrm>
                <a:off x="9727052" y="5506800"/>
                <a:ext cx="5040" cy="30960"/>
              </p14:xfrm>
            </p:contentPart>
          </mc:Choice>
          <mc:Fallback>
            <p:pic>
              <p:nvPicPr>
                <p:cNvPr id="83" name="Ink 82">
                  <a:extLst>
                    <a:ext uri="{FF2B5EF4-FFF2-40B4-BE49-F238E27FC236}">
                      <a16:creationId xmlns:a16="http://schemas.microsoft.com/office/drawing/2014/main" id="{AD55E9A9-CEA7-4E78-A5D1-575B0EC45735}"/>
                    </a:ext>
                  </a:extLst>
                </p:cNvPr>
                <p:cNvPicPr/>
                <p:nvPr/>
              </p:nvPicPr>
              <p:blipFill>
                <a:blip r:embed="rId140"/>
                <a:stretch>
                  <a:fillRect/>
                </a:stretch>
              </p:blipFill>
              <p:spPr>
                <a:xfrm>
                  <a:off x="9718052" y="5497800"/>
                  <a:ext cx="22680" cy="4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1">
            <p14:nvContentPartPr>
              <p14:cNvPr id="87" name="Ink 86">
                <a:extLst>
                  <a:ext uri="{FF2B5EF4-FFF2-40B4-BE49-F238E27FC236}">
                    <a16:creationId xmlns:a16="http://schemas.microsoft.com/office/drawing/2014/main" id="{30D30411-280C-4E54-986F-87C42EC48464}"/>
                  </a:ext>
                </a:extLst>
              </p14:cNvPr>
              <p14:cNvContentPartPr/>
              <p14:nvPr/>
            </p14:nvContentPartPr>
            <p14:xfrm>
              <a:off x="2577452" y="441960"/>
              <a:ext cx="1454040" cy="576000"/>
            </p14:xfrm>
          </p:contentPart>
        </mc:Choice>
        <mc:Fallback>
          <p:pic>
            <p:nvPicPr>
              <p:cNvPr id="87" name="Ink 86">
                <a:extLst>
                  <a:ext uri="{FF2B5EF4-FFF2-40B4-BE49-F238E27FC236}">
                    <a16:creationId xmlns:a16="http://schemas.microsoft.com/office/drawing/2014/main" id="{30D30411-280C-4E54-986F-87C42EC48464}"/>
                  </a:ext>
                </a:extLst>
              </p:cNvPr>
              <p:cNvPicPr/>
              <p:nvPr/>
            </p:nvPicPr>
            <p:blipFill>
              <a:blip r:embed="rId142"/>
              <a:stretch>
                <a:fillRect/>
              </a:stretch>
            </p:blipFill>
            <p:spPr>
              <a:xfrm>
                <a:off x="2568812" y="433320"/>
                <a:ext cx="147168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8" name="Ink 87">
                <a:extLst>
                  <a:ext uri="{FF2B5EF4-FFF2-40B4-BE49-F238E27FC236}">
                    <a16:creationId xmlns:a16="http://schemas.microsoft.com/office/drawing/2014/main" id="{7DD819ED-55A3-4389-B79F-4179165365EA}"/>
                  </a:ext>
                </a:extLst>
              </p14:cNvPr>
              <p14:cNvContentPartPr/>
              <p14:nvPr/>
            </p14:nvContentPartPr>
            <p14:xfrm>
              <a:off x="4827092" y="572640"/>
              <a:ext cx="1118880" cy="397800"/>
            </p14:xfrm>
          </p:contentPart>
        </mc:Choice>
        <mc:Fallback>
          <p:pic>
            <p:nvPicPr>
              <p:cNvPr id="88" name="Ink 87">
                <a:extLst>
                  <a:ext uri="{FF2B5EF4-FFF2-40B4-BE49-F238E27FC236}">
                    <a16:creationId xmlns:a16="http://schemas.microsoft.com/office/drawing/2014/main" id="{7DD819ED-55A3-4389-B79F-4179165365EA}"/>
                  </a:ext>
                </a:extLst>
              </p:cNvPr>
              <p:cNvPicPr/>
              <p:nvPr/>
            </p:nvPicPr>
            <p:blipFill>
              <a:blip r:embed="rId144"/>
              <a:stretch>
                <a:fillRect/>
              </a:stretch>
            </p:blipFill>
            <p:spPr>
              <a:xfrm>
                <a:off x="4818452" y="563640"/>
                <a:ext cx="1136520" cy="415440"/>
              </a:xfrm>
              <a:prstGeom prst="rect">
                <a:avLst/>
              </a:prstGeom>
            </p:spPr>
          </p:pic>
        </mc:Fallback>
      </mc:AlternateContent>
    </p:spTree>
    <p:extLst>
      <p:ext uri="{BB962C8B-B14F-4D97-AF65-F5344CB8AC3E}">
        <p14:creationId xmlns:p14="http://schemas.microsoft.com/office/powerpoint/2010/main" val="386818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7360710-E362-44D2-A128-FB0582521D51}"/>
              </a:ext>
            </a:extLst>
          </p:cNvPr>
          <p:cNvGrpSpPr/>
          <p:nvPr/>
        </p:nvGrpSpPr>
        <p:grpSpPr>
          <a:xfrm>
            <a:off x="1374692" y="614400"/>
            <a:ext cx="1350360" cy="495720"/>
            <a:chOff x="1374692" y="614400"/>
            <a:chExt cx="1350360" cy="4957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E750411-5B02-4C69-9E03-54F370C98815}"/>
                    </a:ext>
                  </a:extLst>
                </p14:cNvPr>
                <p14:cNvContentPartPr/>
                <p14:nvPr/>
              </p14:nvContentPartPr>
              <p14:xfrm>
                <a:off x="1374692" y="642840"/>
                <a:ext cx="311040" cy="426600"/>
              </p14:xfrm>
            </p:contentPart>
          </mc:Choice>
          <mc:Fallback>
            <p:pic>
              <p:nvPicPr>
                <p:cNvPr id="4" name="Ink 3">
                  <a:extLst>
                    <a:ext uri="{FF2B5EF4-FFF2-40B4-BE49-F238E27FC236}">
                      <a16:creationId xmlns:a16="http://schemas.microsoft.com/office/drawing/2014/main" id="{AE750411-5B02-4C69-9E03-54F370C98815}"/>
                    </a:ext>
                  </a:extLst>
                </p:cNvPr>
                <p:cNvPicPr/>
                <p:nvPr/>
              </p:nvPicPr>
              <p:blipFill>
                <a:blip r:embed="rId3"/>
                <a:stretch>
                  <a:fillRect/>
                </a:stretch>
              </p:blipFill>
              <p:spPr>
                <a:xfrm>
                  <a:off x="1366052" y="633840"/>
                  <a:ext cx="32868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DA36C2A-216C-49D4-BE54-1541FE4787B2}"/>
                    </a:ext>
                  </a:extLst>
                </p14:cNvPr>
                <p14:cNvContentPartPr/>
                <p14:nvPr/>
              </p14:nvContentPartPr>
              <p14:xfrm>
                <a:off x="1880132" y="681720"/>
                <a:ext cx="219960" cy="13680"/>
              </p14:xfrm>
            </p:contentPart>
          </mc:Choice>
          <mc:Fallback>
            <p:pic>
              <p:nvPicPr>
                <p:cNvPr id="5" name="Ink 4">
                  <a:extLst>
                    <a:ext uri="{FF2B5EF4-FFF2-40B4-BE49-F238E27FC236}">
                      <a16:creationId xmlns:a16="http://schemas.microsoft.com/office/drawing/2014/main" id="{0DA36C2A-216C-49D4-BE54-1541FE4787B2}"/>
                    </a:ext>
                  </a:extLst>
                </p:cNvPr>
                <p:cNvPicPr/>
                <p:nvPr/>
              </p:nvPicPr>
              <p:blipFill>
                <a:blip r:embed="rId5"/>
                <a:stretch>
                  <a:fillRect/>
                </a:stretch>
              </p:blipFill>
              <p:spPr>
                <a:xfrm>
                  <a:off x="1871132" y="672720"/>
                  <a:ext cx="2376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0FD77E3-561D-43A6-8187-67FDB9A4465B}"/>
                    </a:ext>
                  </a:extLst>
                </p14:cNvPr>
                <p14:cNvContentPartPr/>
                <p14:nvPr/>
              </p14:nvContentPartPr>
              <p14:xfrm>
                <a:off x="1825412" y="715200"/>
                <a:ext cx="280440" cy="306360"/>
              </p14:xfrm>
            </p:contentPart>
          </mc:Choice>
          <mc:Fallback>
            <p:pic>
              <p:nvPicPr>
                <p:cNvPr id="6" name="Ink 5">
                  <a:extLst>
                    <a:ext uri="{FF2B5EF4-FFF2-40B4-BE49-F238E27FC236}">
                      <a16:creationId xmlns:a16="http://schemas.microsoft.com/office/drawing/2014/main" id="{D0FD77E3-561D-43A6-8187-67FDB9A4465B}"/>
                    </a:ext>
                  </a:extLst>
                </p:cNvPr>
                <p:cNvPicPr/>
                <p:nvPr/>
              </p:nvPicPr>
              <p:blipFill>
                <a:blip r:embed="rId7"/>
                <a:stretch>
                  <a:fillRect/>
                </a:stretch>
              </p:blipFill>
              <p:spPr>
                <a:xfrm>
                  <a:off x="1816772" y="706560"/>
                  <a:ext cx="2980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B06463A-4978-423A-BC0B-26F26794BEDD}"/>
                    </a:ext>
                  </a:extLst>
                </p14:cNvPr>
                <p14:cNvContentPartPr/>
                <p14:nvPr/>
              </p14:nvContentPartPr>
              <p14:xfrm>
                <a:off x="2324012" y="614400"/>
                <a:ext cx="276480" cy="495720"/>
              </p14:xfrm>
            </p:contentPart>
          </mc:Choice>
          <mc:Fallback>
            <p:pic>
              <p:nvPicPr>
                <p:cNvPr id="7" name="Ink 6">
                  <a:extLst>
                    <a:ext uri="{FF2B5EF4-FFF2-40B4-BE49-F238E27FC236}">
                      <a16:creationId xmlns:a16="http://schemas.microsoft.com/office/drawing/2014/main" id="{FB06463A-4978-423A-BC0B-26F26794BEDD}"/>
                    </a:ext>
                  </a:extLst>
                </p:cNvPr>
                <p:cNvPicPr/>
                <p:nvPr/>
              </p:nvPicPr>
              <p:blipFill>
                <a:blip r:embed="rId9"/>
                <a:stretch>
                  <a:fillRect/>
                </a:stretch>
              </p:blipFill>
              <p:spPr>
                <a:xfrm>
                  <a:off x="2315012" y="605400"/>
                  <a:ext cx="29412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01EBCA0-AA93-44B9-86EB-58F4B29B361C}"/>
                    </a:ext>
                  </a:extLst>
                </p14:cNvPr>
                <p14:cNvContentPartPr/>
                <p14:nvPr/>
              </p14:nvContentPartPr>
              <p14:xfrm>
                <a:off x="2654492" y="1004640"/>
                <a:ext cx="70560" cy="42120"/>
              </p14:xfrm>
            </p:contentPart>
          </mc:Choice>
          <mc:Fallback>
            <p:pic>
              <p:nvPicPr>
                <p:cNvPr id="8" name="Ink 7">
                  <a:extLst>
                    <a:ext uri="{FF2B5EF4-FFF2-40B4-BE49-F238E27FC236}">
                      <a16:creationId xmlns:a16="http://schemas.microsoft.com/office/drawing/2014/main" id="{A01EBCA0-AA93-44B9-86EB-58F4B29B361C}"/>
                    </a:ext>
                  </a:extLst>
                </p:cNvPr>
                <p:cNvPicPr/>
                <p:nvPr/>
              </p:nvPicPr>
              <p:blipFill>
                <a:blip r:embed="rId11"/>
                <a:stretch>
                  <a:fillRect/>
                </a:stretch>
              </p:blipFill>
              <p:spPr>
                <a:xfrm>
                  <a:off x="2645852" y="995640"/>
                  <a:ext cx="88200" cy="59760"/>
                </a:xfrm>
                <a:prstGeom prst="rect">
                  <a:avLst/>
                </a:prstGeom>
              </p:spPr>
            </p:pic>
          </mc:Fallback>
        </mc:AlternateContent>
      </p:grpSp>
      <p:grpSp>
        <p:nvGrpSpPr>
          <p:cNvPr id="15" name="Group 14">
            <a:extLst>
              <a:ext uri="{FF2B5EF4-FFF2-40B4-BE49-F238E27FC236}">
                <a16:creationId xmlns:a16="http://schemas.microsoft.com/office/drawing/2014/main" id="{B904B527-F34F-4F94-A9DD-FCA4FDBC1B42}"/>
              </a:ext>
            </a:extLst>
          </p:cNvPr>
          <p:cNvGrpSpPr/>
          <p:nvPr/>
        </p:nvGrpSpPr>
        <p:grpSpPr>
          <a:xfrm>
            <a:off x="1274252" y="1420440"/>
            <a:ext cx="1138680" cy="491400"/>
            <a:chOff x="1274252" y="1420440"/>
            <a:chExt cx="1138680" cy="49140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98585098-AF18-4BBA-A44D-F3A75312DFFB}"/>
                    </a:ext>
                  </a:extLst>
                </p14:cNvPr>
                <p14:cNvContentPartPr/>
                <p14:nvPr/>
              </p14:nvContentPartPr>
              <p14:xfrm>
                <a:off x="1274252" y="1420440"/>
                <a:ext cx="243720" cy="373320"/>
              </p14:xfrm>
            </p:contentPart>
          </mc:Choice>
          <mc:Fallback>
            <p:pic>
              <p:nvPicPr>
                <p:cNvPr id="10" name="Ink 9">
                  <a:extLst>
                    <a:ext uri="{FF2B5EF4-FFF2-40B4-BE49-F238E27FC236}">
                      <a16:creationId xmlns:a16="http://schemas.microsoft.com/office/drawing/2014/main" id="{98585098-AF18-4BBA-A44D-F3A75312DFFB}"/>
                    </a:ext>
                  </a:extLst>
                </p:cNvPr>
                <p:cNvPicPr/>
                <p:nvPr/>
              </p:nvPicPr>
              <p:blipFill>
                <a:blip r:embed="rId13"/>
                <a:stretch>
                  <a:fillRect/>
                </a:stretch>
              </p:blipFill>
              <p:spPr>
                <a:xfrm>
                  <a:off x="1265612" y="1411440"/>
                  <a:ext cx="2613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DA0D6D9B-95BF-4B02-AACD-DBB7D2C90847}"/>
                    </a:ext>
                  </a:extLst>
                </p14:cNvPr>
                <p14:cNvContentPartPr/>
                <p14:nvPr/>
              </p14:nvContentPartPr>
              <p14:xfrm>
                <a:off x="1693292" y="1672080"/>
                <a:ext cx="12600" cy="239760"/>
              </p14:xfrm>
            </p:contentPart>
          </mc:Choice>
          <mc:Fallback>
            <p:pic>
              <p:nvPicPr>
                <p:cNvPr id="11" name="Ink 10">
                  <a:extLst>
                    <a:ext uri="{FF2B5EF4-FFF2-40B4-BE49-F238E27FC236}">
                      <a16:creationId xmlns:a16="http://schemas.microsoft.com/office/drawing/2014/main" id="{DA0D6D9B-95BF-4B02-AACD-DBB7D2C90847}"/>
                    </a:ext>
                  </a:extLst>
                </p:cNvPr>
                <p:cNvPicPr/>
                <p:nvPr/>
              </p:nvPicPr>
              <p:blipFill>
                <a:blip r:embed="rId15"/>
                <a:stretch>
                  <a:fillRect/>
                </a:stretch>
              </p:blipFill>
              <p:spPr>
                <a:xfrm>
                  <a:off x="1684652" y="1663080"/>
                  <a:ext cx="302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1473C94B-9EC0-41DF-9A0C-D54236BE0106}"/>
                    </a:ext>
                  </a:extLst>
                </p14:cNvPr>
                <p14:cNvContentPartPr/>
                <p14:nvPr/>
              </p14:nvContentPartPr>
              <p14:xfrm>
                <a:off x="1811012" y="1453920"/>
                <a:ext cx="203040" cy="344160"/>
              </p14:xfrm>
            </p:contentPart>
          </mc:Choice>
          <mc:Fallback>
            <p:pic>
              <p:nvPicPr>
                <p:cNvPr id="12" name="Ink 11">
                  <a:extLst>
                    <a:ext uri="{FF2B5EF4-FFF2-40B4-BE49-F238E27FC236}">
                      <a16:creationId xmlns:a16="http://schemas.microsoft.com/office/drawing/2014/main" id="{1473C94B-9EC0-41DF-9A0C-D54236BE0106}"/>
                    </a:ext>
                  </a:extLst>
                </p:cNvPr>
                <p:cNvPicPr/>
                <p:nvPr/>
              </p:nvPicPr>
              <p:blipFill>
                <a:blip r:embed="rId17"/>
                <a:stretch>
                  <a:fillRect/>
                </a:stretch>
              </p:blipFill>
              <p:spPr>
                <a:xfrm>
                  <a:off x="1802372" y="1445280"/>
                  <a:ext cx="2206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EA247635-91C2-4C5E-BB2D-F4AD08E3A9EA}"/>
                    </a:ext>
                  </a:extLst>
                </p14:cNvPr>
                <p14:cNvContentPartPr/>
                <p14:nvPr/>
              </p14:nvContentPartPr>
              <p14:xfrm>
                <a:off x="2183612" y="1438800"/>
                <a:ext cx="136080" cy="25920"/>
              </p14:xfrm>
            </p:contentPart>
          </mc:Choice>
          <mc:Fallback>
            <p:pic>
              <p:nvPicPr>
                <p:cNvPr id="13" name="Ink 12">
                  <a:extLst>
                    <a:ext uri="{FF2B5EF4-FFF2-40B4-BE49-F238E27FC236}">
                      <a16:creationId xmlns:a16="http://schemas.microsoft.com/office/drawing/2014/main" id="{EA247635-91C2-4C5E-BB2D-F4AD08E3A9EA}"/>
                    </a:ext>
                  </a:extLst>
                </p:cNvPr>
                <p:cNvPicPr/>
                <p:nvPr/>
              </p:nvPicPr>
              <p:blipFill>
                <a:blip r:embed="rId19"/>
                <a:stretch>
                  <a:fillRect/>
                </a:stretch>
              </p:blipFill>
              <p:spPr>
                <a:xfrm>
                  <a:off x="2174612" y="1429800"/>
                  <a:ext cx="1537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B6632D74-E022-4292-B5D8-B8E9DB7C07AB}"/>
                    </a:ext>
                  </a:extLst>
                </p14:cNvPr>
                <p14:cNvContentPartPr/>
                <p14:nvPr/>
              </p14:nvContentPartPr>
              <p14:xfrm>
                <a:off x="2156252" y="1446720"/>
                <a:ext cx="256680" cy="274680"/>
              </p14:xfrm>
            </p:contentPart>
          </mc:Choice>
          <mc:Fallback>
            <p:pic>
              <p:nvPicPr>
                <p:cNvPr id="14" name="Ink 13">
                  <a:extLst>
                    <a:ext uri="{FF2B5EF4-FFF2-40B4-BE49-F238E27FC236}">
                      <a16:creationId xmlns:a16="http://schemas.microsoft.com/office/drawing/2014/main" id="{B6632D74-E022-4292-B5D8-B8E9DB7C07AB}"/>
                    </a:ext>
                  </a:extLst>
                </p:cNvPr>
                <p:cNvPicPr/>
                <p:nvPr/>
              </p:nvPicPr>
              <p:blipFill>
                <a:blip r:embed="rId21"/>
                <a:stretch>
                  <a:fillRect/>
                </a:stretch>
              </p:blipFill>
              <p:spPr>
                <a:xfrm>
                  <a:off x="2147612" y="1438080"/>
                  <a:ext cx="274320" cy="29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828165D4-FFCD-47C0-8753-C333F1E919F6}"/>
                  </a:ext>
                </a:extLst>
              </p14:cNvPr>
              <p14:cNvContentPartPr/>
              <p14:nvPr/>
            </p14:nvContentPartPr>
            <p14:xfrm>
              <a:off x="2822252" y="1465080"/>
              <a:ext cx="784800" cy="106200"/>
            </p14:xfrm>
          </p:contentPart>
        </mc:Choice>
        <mc:Fallback>
          <p:pic>
            <p:nvPicPr>
              <p:cNvPr id="16" name="Ink 15">
                <a:extLst>
                  <a:ext uri="{FF2B5EF4-FFF2-40B4-BE49-F238E27FC236}">
                    <a16:creationId xmlns:a16="http://schemas.microsoft.com/office/drawing/2014/main" id="{828165D4-FFCD-47C0-8753-C333F1E919F6}"/>
                  </a:ext>
                </a:extLst>
              </p:cNvPr>
              <p:cNvPicPr/>
              <p:nvPr/>
            </p:nvPicPr>
            <p:blipFill>
              <a:blip r:embed="rId23"/>
              <a:stretch>
                <a:fillRect/>
              </a:stretch>
            </p:blipFill>
            <p:spPr>
              <a:xfrm>
                <a:off x="2813252" y="1456440"/>
                <a:ext cx="802440" cy="123840"/>
              </a:xfrm>
              <a:prstGeom prst="rect">
                <a:avLst/>
              </a:prstGeom>
            </p:spPr>
          </p:pic>
        </mc:Fallback>
      </mc:AlternateContent>
      <p:grpSp>
        <p:nvGrpSpPr>
          <p:cNvPr id="20" name="Group 19">
            <a:extLst>
              <a:ext uri="{FF2B5EF4-FFF2-40B4-BE49-F238E27FC236}">
                <a16:creationId xmlns:a16="http://schemas.microsoft.com/office/drawing/2014/main" id="{80011452-0FAC-4DA3-8C6D-9C0AE3312F1C}"/>
              </a:ext>
            </a:extLst>
          </p:cNvPr>
          <p:cNvGrpSpPr/>
          <p:nvPr/>
        </p:nvGrpSpPr>
        <p:grpSpPr>
          <a:xfrm>
            <a:off x="3944012" y="1221720"/>
            <a:ext cx="853200" cy="581040"/>
            <a:chOff x="3944012" y="1221720"/>
            <a:chExt cx="853200" cy="581040"/>
          </a:xfrm>
        </p:grpSpPr>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EC28A4F8-8860-434E-A56B-A506FB555C0F}"/>
                    </a:ext>
                  </a:extLst>
                </p14:cNvPr>
                <p14:cNvContentPartPr/>
                <p14:nvPr/>
              </p14:nvContentPartPr>
              <p14:xfrm>
                <a:off x="3944012" y="1350240"/>
                <a:ext cx="303120" cy="308160"/>
              </p14:xfrm>
            </p:contentPart>
          </mc:Choice>
          <mc:Fallback>
            <p:pic>
              <p:nvPicPr>
                <p:cNvPr id="17" name="Ink 16">
                  <a:extLst>
                    <a:ext uri="{FF2B5EF4-FFF2-40B4-BE49-F238E27FC236}">
                      <a16:creationId xmlns:a16="http://schemas.microsoft.com/office/drawing/2014/main" id="{EC28A4F8-8860-434E-A56B-A506FB555C0F}"/>
                    </a:ext>
                  </a:extLst>
                </p:cNvPr>
                <p:cNvPicPr/>
                <p:nvPr/>
              </p:nvPicPr>
              <p:blipFill>
                <a:blip r:embed="rId25"/>
                <a:stretch>
                  <a:fillRect/>
                </a:stretch>
              </p:blipFill>
              <p:spPr>
                <a:xfrm>
                  <a:off x="3935012" y="1341600"/>
                  <a:ext cx="3207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4BCE0F5D-1578-4CBC-A6FF-572C821BBC8A}"/>
                    </a:ext>
                  </a:extLst>
                </p14:cNvPr>
                <p14:cNvContentPartPr/>
                <p14:nvPr/>
              </p14:nvContentPartPr>
              <p14:xfrm>
                <a:off x="4509212" y="1295880"/>
                <a:ext cx="27360" cy="7560"/>
              </p14:xfrm>
            </p:contentPart>
          </mc:Choice>
          <mc:Fallback>
            <p:pic>
              <p:nvPicPr>
                <p:cNvPr id="18" name="Ink 17">
                  <a:extLst>
                    <a:ext uri="{FF2B5EF4-FFF2-40B4-BE49-F238E27FC236}">
                      <a16:creationId xmlns:a16="http://schemas.microsoft.com/office/drawing/2014/main" id="{4BCE0F5D-1578-4CBC-A6FF-572C821BBC8A}"/>
                    </a:ext>
                  </a:extLst>
                </p:cNvPr>
                <p:cNvPicPr/>
                <p:nvPr/>
              </p:nvPicPr>
              <p:blipFill>
                <a:blip r:embed="rId27"/>
                <a:stretch>
                  <a:fillRect/>
                </a:stretch>
              </p:blipFill>
              <p:spPr>
                <a:xfrm>
                  <a:off x="4500572" y="1287240"/>
                  <a:ext cx="45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91E70CDB-E4FE-40AE-81B2-CA160FE994B5}"/>
                    </a:ext>
                  </a:extLst>
                </p14:cNvPr>
                <p14:cNvContentPartPr/>
                <p14:nvPr/>
              </p14:nvContentPartPr>
              <p14:xfrm>
                <a:off x="4445852" y="1221720"/>
                <a:ext cx="351360" cy="581040"/>
              </p14:xfrm>
            </p:contentPart>
          </mc:Choice>
          <mc:Fallback>
            <p:pic>
              <p:nvPicPr>
                <p:cNvPr id="19" name="Ink 18">
                  <a:extLst>
                    <a:ext uri="{FF2B5EF4-FFF2-40B4-BE49-F238E27FC236}">
                      <a16:creationId xmlns:a16="http://schemas.microsoft.com/office/drawing/2014/main" id="{91E70CDB-E4FE-40AE-81B2-CA160FE994B5}"/>
                    </a:ext>
                  </a:extLst>
                </p:cNvPr>
                <p:cNvPicPr/>
                <p:nvPr/>
              </p:nvPicPr>
              <p:blipFill>
                <a:blip r:embed="rId29"/>
                <a:stretch>
                  <a:fillRect/>
                </a:stretch>
              </p:blipFill>
              <p:spPr>
                <a:xfrm>
                  <a:off x="4437212" y="1212720"/>
                  <a:ext cx="369000" cy="59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9270B6AE-C495-4141-87C5-C34A8ABB54F5}"/>
                  </a:ext>
                </a:extLst>
              </p14:cNvPr>
              <p14:cNvContentPartPr/>
              <p14:nvPr/>
            </p14:nvContentPartPr>
            <p14:xfrm>
              <a:off x="5356292" y="1517280"/>
              <a:ext cx="477000" cy="135000"/>
            </p14:xfrm>
          </p:contentPart>
        </mc:Choice>
        <mc:Fallback>
          <p:pic>
            <p:nvPicPr>
              <p:cNvPr id="21" name="Ink 20">
                <a:extLst>
                  <a:ext uri="{FF2B5EF4-FFF2-40B4-BE49-F238E27FC236}">
                    <a16:creationId xmlns:a16="http://schemas.microsoft.com/office/drawing/2014/main" id="{9270B6AE-C495-4141-87C5-C34A8ABB54F5}"/>
                  </a:ext>
                </a:extLst>
              </p:cNvPr>
              <p:cNvPicPr/>
              <p:nvPr/>
            </p:nvPicPr>
            <p:blipFill>
              <a:blip r:embed="rId31"/>
              <a:stretch>
                <a:fillRect/>
              </a:stretch>
            </p:blipFill>
            <p:spPr>
              <a:xfrm>
                <a:off x="5347652" y="1508280"/>
                <a:ext cx="494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7A606155-FD2E-484B-A5E4-44F8C412EBF5}"/>
                  </a:ext>
                </a:extLst>
              </p14:cNvPr>
              <p14:cNvContentPartPr/>
              <p14:nvPr/>
            </p14:nvContentPartPr>
            <p14:xfrm>
              <a:off x="6405692" y="1298400"/>
              <a:ext cx="477720" cy="406080"/>
            </p14:xfrm>
          </p:contentPart>
        </mc:Choice>
        <mc:Fallback>
          <p:pic>
            <p:nvPicPr>
              <p:cNvPr id="22" name="Ink 21">
                <a:extLst>
                  <a:ext uri="{FF2B5EF4-FFF2-40B4-BE49-F238E27FC236}">
                    <a16:creationId xmlns:a16="http://schemas.microsoft.com/office/drawing/2014/main" id="{7A606155-FD2E-484B-A5E4-44F8C412EBF5}"/>
                  </a:ext>
                </a:extLst>
              </p:cNvPr>
              <p:cNvPicPr/>
              <p:nvPr/>
            </p:nvPicPr>
            <p:blipFill>
              <a:blip r:embed="rId33"/>
              <a:stretch>
                <a:fillRect/>
              </a:stretch>
            </p:blipFill>
            <p:spPr>
              <a:xfrm>
                <a:off x="6397052" y="1289760"/>
                <a:ext cx="495360" cy="423720"/>
              </a:xfrm>
              <a:prstGeom prst="rect">
                <a:avLst/>
              </a:prstGeom>
            </p:spPr>
          </p:pic>
        </mc:Fallback>
      </mc:AlternateContent>
      <p:grpSp>
        <p:nvGrpSpPr>
          <p:cNvPr id="30" name="Group 29">
            <a:extLst>
              <a:ext uri="{FF2B5EF4-FFF2-40B4-BE49-F238E27FC236}">
                <a16:creationId xmlns:a16="http://schemas.microsoft.com/office/drawing/2014/main" id="{E47D5532-0F1E-4735-A602-5B7429BD1E58}"/>
              </a:ext>
            </a:extLst>
          </p:cNvPr>
          <p:cNvGrpSpPr/>
          <p:nvPr/>
        </p:nvGrpSpPr>
        <p:grpSpPr>
          <a:xfrm>
            <a:off x="7216772" y="1419720"/>
            <a:ext cx="1908000" cy="265680"/>
            <a:chOff x="7216772" y="1419720"/>
            <a:chExt cx="1908000" cy="265680"/>
          </a:xfrm>
        </p:grpSpPr>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F4961BF9-F1CC-4C05-ACDF-1155F4D5CEE4}"/>
                    </a:ext>
                  </a:extLst>
                </p14:cNvPr>
                <p14:cNvContentPartPr/>
                <p14:nvPr/>
              </p14:nvContentPartPr>
              <p14:xfrm>
                <a:off x="7216772" y="1431960"/>
                <a:ext cx="304200" cy="146880"/>
              </p14:xfrm>
            </p:contentPart>
          </mc:Choice>
          <mc:Fallback>
            <p:pic>
              <p:nvPicPr>
                <p:cNvPr id="23" name="Ink 22">
                  <a:extLst>
                    <a:ext uri="{FF2B5EF4-FFF2-40B4-BE49-F238E27FC236}">
                      <a16:creationId xmlns:a16="http://schemas.microsoft.com/office/drawing/2014/main" id="{F4961BF9-F1CC-4C05-ACDF-1155F4D5CEE4}"/>
                    </a:ext>
                  </a:extLst>
                </p:cNvPr>
                <p:cNvPicPr/>
                <p:nvPr/>
              </p:nvPicPr>
              <p:blipFill>
                <a:blip r:embed="rId35"/>
                <a:stretch>
                  <a:fillRect/>
                </a:stretch>
              </p:blipFill>
              <p:spPr>
                <a:xfrm>
                  <a:off x="7207772" y="1422960"/>
                  <a:ext cx="3218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2E50142D-4F00-4EB1-B7B5-9B9B2208E5DB}"/>
                    </a:ext>
                  </a:extLst>
                </p14:cNvPr>
                <p14:cNvContentPartPr/>
                <p14:nvPr/>
              </p14:nvContentPartPr>
              <p14:xfrm>
                <a:off x="7708532" y="1419720"/>
                <a:ext cx="354240" cy="265680"/>
              </p14:xfrm>
            </p:contentPart>
          </mc:Choice>
          <mc:Fallback>
            <p:pic>
              <p:nvPicPr>
                <p:cNvPr id="24" name="Ink 23">
                  <a:extLst>
                    <a:ext uri="{FF2B5EF4-FFF2-40B4-BE49-F238E27FC236}">
                      <a16:creationId xmlns:a16="http://schemas.microsoft.com/office/drawing/2014/main" id="{2E50142D-4F00-4EB1-B7B5-9B9B2208E5DB}"/>
                    </a:ext>
                  </a:extLst>
                </p:cNvPr>
                <p:cNvPicPr/>
                <p:nvPr/>
              </p:nvPicPr>
              <p:blipFill>
                <a:blip r:embed="rId37"/>
                <a:stretch>
                  <a:fillRect/>
                </a:stretch>
              </p:blipFill>
              <p:spPr>
                <a:xfrm>
                  <a:off x="7699892" y="1411080"/>
                  <a:ext cx="3718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8FA86ED2-B5A1-47D6-BF8D-404690A55A92}"/>
                    </a:ext>
                  </a:extLst>
                </p14:cNvPr>
                <p14:cNvContentPartPr/>
                <p14:nvPr/>
              </p14:nvContentPartPr>
              <p14:xfrm>
                <a:off x="8132612" y="1452840"/>
                <a:ext cx="140400" cy="195120"/>
              </p14:xfrm>
            </p:contentPart>
          </mc:Choice>
          <mc:Fallback>
            <p:pic>
              <p:nvPicPr>
                <p:cNvPr id="25" name="Ink 24">
                  <a:extLst>
                    <a:ext uri="{FF2B5EF4-FFF2-40B4-BE49-F238E27FC236}">
                      <a16:creationId xmlns:a16="http://schemas.microsoft.com/office/drawing/2014/main" id="{8FA86ED2-B5A1-47D6-BF8D-404690A55A92}"/>
                    </a:ext>
                  </a:extLst>
                </p:cNvPr>
                <p:cNvPicPr/>
                <p:nvPr/>
              </p:nvPicPr>
              <p:blipFill>
                <a:blip r:embed="rId39"/>
                <a:stretch>
                  <a:fillRect/>
                </a:stretch>
              </p:blipFill>
              <p:spPr>
                <a:xfrm>
                  <a:off x="8123972" y="1444200"/>
                  <a:ext cx="1580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248445F0-40DB-4FFD-B714-C84959E81799}"/>
                    </a:ext>
                  </a:extLst>
                </p14:cNvPr>
                <p14:cNvContentPartPr/>
                <p14:nvPr/>
              </p14:nvContentPartPr>
              <p14:xfrm>
                <a:off x="8341772" y="1462200"/>
                <a:ext cx="178200" cy="173880"/>
              </p14:xfrm>
            </p:contentPart>
          </mc:Choice>
          <mc:Fallback>
            <p:pic>
              <p:nvPicPr>
                <p:cNvPr id="26" name="Ink 25">
                  <a:extLst>
                    <a:ext uri="{FF2B5EF4-FFF2-40B4-BE49-F238E27FC236}">
                      <a16:creationId xmlns:a16="http://schemas.microsoft.com/office/drawing/2014/main" id="{248445F0-40DB-4FFD-B714-C84959E81799}"/>
                    </a:ext>
                  </a:extLst>
                </p:cNvPr>
                <p:cNvPicPr/>
                <p:nvPr/>
              </p:nvPicPr>
              <p:blipFill>
                <a:blip r:embed="rId41"/>
                <a:stretch>
                  <a:fillRect/>
                </a:stretch>
              </p:blipFill>
              <p:spPr>
                <a:xfrm>
                  <a:off x="8333132" y="1453200"/>
                  <a:ext cx="1958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6C16D1A9-8C5A-4CCE-9A77-8E1A5E56748D}"/>
                    </a:ext>
                  </a:extLst>
                </p14:cNvPr>
                <p14:cNvContentPartPr/>
                <p14:nvPr/>
              </p14:nvContentPartPr>
              <p14:xfrm>
                <a:off x="8587292" y="1475160"/>
                <a:ext cx="214920" cy="194040"/>
              </p14:xfrm>
            </p:contentPart>
          </mc:Choice>
          <mc:Fallback>
            <p:pic>
              <p:nvPicPr>
                <p:cNvPr id="27" name="Ink 26">
                  <a:extLst>
                    <a:ext uri="{FF2B5EF4-FFF2-40B4-BE49-F238E27FC236}">
                      <a16:creationId xmlns:a16="http://schemas.microsoft.com/office/drawing/2014/main" id="{6C16D1A9-8C5A-4CCE-9A77-8E1A5E56748D}"/>
                    </a:ext>
                  </a:extLst>
                </p:cNvPr>
                <p:cNvPicPr/>
                <p:nvPr/>
              </p:nvPicPr>
              <p:blipFill>
                <a:blip r:embed="rId43"/>
                <a:stretch>
                  <a:fillRect/>
                </a:stretch>
              </p:blipFill>
              <p:spPr>
                <a:xfrm>
                  <a:off x="8578292" y="1466160"/>
                  <a:ext cx="2325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BCF96E26-F513-4531-B8C6-A5672D5AF60B}"/>
                    </a:ext>
                  </a:extLst>
                </p14:cNvPr>
                <p14:cNvContentPartPr/>
                <p14:nvPr/>
              </p14:nvContentPartPr>
              <p14:xfrm>
                <a:off x="8902652" y="1497840"/>
                <a:ext cx="222120" cy="150480"/>
              </p14:xfrm>
            </p:contentPart>
          </mc:Choice>
          <mc:Fallback>
            <p:pic>
              <p:nvPicPr>
                <p:cNvPr id="28" name="Ink 27">
                  <a:extLst>
                    <a:ext uri="{FF2B5EF4-FFF2-40B4-BE49-F238E27FC236}">
                      <a16:creationId xmlns:a16="http://schemas.microsoft.com/office/drawing/2014/main" id="{BCF96E26-F513-4531-B8C6-A5672D5AF60B}"/>
                    </a:ext>
                  </a:extLst>
                </p:cNvPr>
                <p:cNvPicPr/>
                <p:nvPr/>
              </p:nvPicPr>
              <p:blipFill>
                <a:blip r:embed="rId45"/>
                <a:stretch>
                  <a:fillRect/>
                </a:stretch>
              </p:blipFill>
              <p:spPr>
                <a:xfrm>
                  <a:off x="8894012" y="1488840"/>
                  <a:ext cx="239760" cy="16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980F1D1F-233B-4C02-AD4B-64FDF1A6D2B8}"/>
                  </a:ext>
                </a:extLst>
              </p14:cNvPr>
              <p14:cNvContentPartPr/>
              <p14:nvPr/>
            </p14:nvContentPartPr>
            <p14:xfrm>
              <a:off x="9405572" y="1650840"/>
              <a:ext cx="360" cy="5400"/>
            </p14:xfrm>
          </p:contentPart>
        </mc:Choice>
        <mc:Fallback>
          <p:pic>
            <p:nvPicPr>
              <p:cNvPr id="29" name="Ink 28">
                <a:extLst>
                  <a:ext uri="{FF2B5EF4-FFF2-40B4-BE49-F238E27FC236}">
                    <a16:creationId xmlns:a16="http://schemas.microsoft.com/office/drawing/2014/main" id="{980F1D1F-233B-4C02-AD4B-64FDF1A6D2B8}"/>
                  </a:ext>
                </a:extLst>
              </p:cNvPr>
              <p:cNvPicPr/>
              <p:nvPr/>
            </p:nvPicPr>
            <p:blipFill>
              <a:blip r:embed="rId47"/>
              <a:stretch>
                <a:fillRect/>
              </a:stretch>
            </p:blipFill>
            <p:spPr>
              <a:xfrm>
                <a:off x="9396572" y="1641840"/>
                <a:ext cx="180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46F14F16-05AA-4CE7-92F7-1D9ECE9E0FB4}"/>
                  </a:ext>
                </a:extLst>
              </p14:cNvPr>
              <p14:cNvContentPartPr/>
              <p14:nvPr/>
            </p14:nvContentPartPr>
            <p14:xfrm>
              <a:off x="2392052" y="4502040"/>
              <a:ext cx="5341680" cy="167400"/>
            </p14:xfrm>
          </p:contentPart>
        </mc:Choice>
        <mc:Fallback>
          <p:pic>
            <p:nvPicPr>
              <p:cNvPr id="31" name="Ink 30">
                <a:extLst>
                  <a:ext uri="{FF2B5EF4-FFF2-40B4-BE49-F238E27FC236}">
                    <a16:creationId xmlns:a16="http://schemas.microsoft.com/office/drawing/2014/main" id="{46F14F16-05AA-4CE7-92F7-1D9ECE9E0FB4}"/>
                  </a:ext>
                </a:extLst>
              </p:cNvPr>
              <p:cNvPicPr/>
              <p:nvPr/>
            </p:nvPicPr>
            <p:blipFill>
              <a:blip r:embed="rId49"/>
              <a:stretch>
                <a:fillRect/>
              </a:stretch>
            </p:blipFill>
            <p:spPr>
              <a:xfrm>
                <a:off x="2383052" y="4493040"/>
                <a:ext cx="5359320" cy="185040"/>
              </a:xfrm>
              <a:prstGeom prst="rect">
                <a:avLst/>
              </a:prstGeom>
            </p:spPr>
          </p:pic>
        </mc:Fallback>
      </mc:AlternateContent>
      <p:grpSp>
        <p:nvGrpSpPr>
          <p:cNvPr id="87" name="Group 86">
            <a:extLst>
              <a:ext uri="{FF2B5EF4-FFF2-40B4-BE49-F238E27FC236}">
                <a16:creationId xmlns:a16="http://schemas.microsoft.com/office/drawing/2014/main" id="{C7BEFA44-4A39-4AE7-B35E-8E0354854513}"/>
              </a:ext>
            </a:extLst>
          </p:cNvPr>
          <p:cNvGrpSpPr/>
          <p:nvPr/>
        </p:nvGrpSpPr>
        <p:grpSpPr>
          <a:xfrm>
            <a:off x="1438412" y="2781960"/>
            <a:ext cx="5868000" cy="2387880"/>
            <a:chOff x="1438412" y="2781960"/>
            <a:chExt cx="5868000" cy="2387880"/>
          </a:xfrm>
        </p:grpSpPr>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C50E66AC-074E-468B-930B-2DB939C7E3CD}"/>
                    </a:ext>
                  </a:extLst>
                </p14:cNvPr>
                <p14:cNvContentPartPr/>
                <p14:nvPr/>
              </p14:nvContentPartPr>
              <p14:xfrm>
                <a:off x="2168852" y="2988600"/>
                <a:ext cx="5137560" cy="1533960"/>
              </p14:xfrm>
            </p:contentPart>
          </mc:Choice>
          <mc:Fallback>
            <p:pic>
              <p:nvPicPr>
                <p:cNvPr id="32" name="Ink 31">
                  <a:extLst>
                    <a:ext uri="{FF2B5EF4-FFF2-40B4-BE49-F238E27FC236}">
                      <a16:creationId xmlns:a16="http://schemas.microsoft.com/office/drawing/2014/main" id="{C50E66AC-074E-468B-930B-2DB939C7E3CD}"/>
                    </a:ext>
                  </a:extLst>
                </p:cNvPr>
                <p:cNvPicPr/>
                <p:nvPr/>
              </p:nvPicPr>
              <p:blipFill>
                <a:blip r:embed="rId51"/>
                <a:stretch>
                  <a:fillRect/>
                </a:stretch>
              </p:blipFill>
              <p:spPr>
                <a:xfrm>
                  <a:off x="2159852" y="2979960"/>
                  <a:ext cx="5155200" cy="1551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783DF244-1765-4FBD-9DF8-E755B00C27F8}"/>
                    </a:ext>
                  </a:extLst>
                </p14:cNvPr>
                <p14:cNvContentPartPr/>
                <p14:nvPr/>
              </p14:nvContentPartPr>
              <p14:xfrm>
                <a:off x="1438412" y="4493760"/>
                <a:ext cx="1039680" cy="36000"/>
              </p14:xfrm>
            </p:contentPart>
          </mc:Choice>
          <mc:Fallback>
            <p:pic>
              <p:nvPicPr>
                <p:cNvPr id="33" name="Ink 32">
                  <a:extLst>
                    <a:ext uri="{FF2B5EF4-FFF2-40B4-BE49-F238E27FC236}">
                      <a16:creationId xmlns:a16="http://schemas.microsoft.com/office/drawing/2014/main" id="{783DF244-1765-4FBD-9DF8-E755B00C27F8}"/>
                    </a:ext>
                  </a:extLst>
                </p:cNvPr>
                <p:cNvPicPr/>
                <p:nvPr/>
              </p:nvPicPr>
              <p:blipFill>
                <a:blip r:embed="rId53"/>
                <a:stretch>
                  <a:fillRect/>
                </a:stretch>
              </p:blipFill>
              <p:spPr>
                <a:xfrm>
                  <a:off x="1429772" y="4485120"/>
                  <a:ext cx="10573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A8255219-D324-42CC-8CE8-BF31051D2F4B}"/>
                    </a:ext>
                  </a:extLst>
                </p14:cNvPr>
                <p14:cNvContentPartPr/>
                <p14:nvPr/>
              </p14:nvContentPartPr>
              <p14:xfrm>
                <a:off x="2987492" y="4113600"/>
                <a:ext cx="93240" cy="383400"/>
              </p14:xfrm>
            </p:contentPart>
          </mc:Choice>
          <mc:Fallback>
            <p:pic>
              <p:nvPicPr>
                <p:cNvPr id="35" name="Ink 34">
                  <a:extLst>
                    <a:ext uri="{FF2B5EF4-FFF2-40B4-BE49-F238E27FC236}">
                      <a16:creationId xmlns:a16="http://schemas.microsoft.com/office/drawing/2014/main" id="{A8255219-D324-42CC-8CE8-BF31051D2F4B}"/>
                    </a:ext>
                  </a:extLst>
                </p:cNvPr>
                <p:cNvPicPr/>
                <p:nvPr/>
              </p:nvPicPr>
              <p:blipFill>
                <a:blip r:embed="rId55"/>
                <a:stretch>
                  <a:fillRect/>
                </a:stretch>
              </p:blipFill>
              <p:spPr>
                <a:xfrm>
                  <a:off x="2978852" y="4104960"/>
                  <a:ext cx="11088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4A18646D-29A9-4678-B482-DB22D1C28460}"/>
                    </a:ext>
                  </a:extLst>
                </p14:cNvPr>
                <p14:cNvContentPartPr/>
                <p14:nvPr/>
              </p14:nvContentPartPr>
              <p14:xfrm>
                <a:off x="5789012" y="4232760"/>
                <a:ext cx="115920" cy="464040"/>
              </p14:xfrm>
            </p:contentPart>
          </mc:Choice>
          <mc:Fallback>
            <p:pic>
              <p:nvPicPr>
                <p:cNvPr id="36" name="Ink 35">
                  <a:extLst>
                    <a:ext uri="{FF2B5EF4-FFF2-40B4-BE49-F238E27FC236}">
                      <a16:creationId xmlns:a16="http://schemas.microsoft.com/office/drawing/2014/main" id="{4A18646D-29A9-4678-B482-DB22D1C28460}"/>
                    </a:ext>
                  </a:extLst>
                </p:cNvPr>
                <p:cNvPicPr/>
                <p:nvPr/>
              </p:nvPicPr>
              <p:blipFill>
                <a:blip r:embed="rId57"/>
                <a:stretch>
                  <a:fillRect/>
                </a:stretch>
              </p:blipFill>
              <p:spPr>
                <a:xfrm>
                  <a:off x="5780012" y="4224120"/>
                  <a:ext cx="13356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4AE7E57A-D274-47FA-8273-22570DEDE9C4}"/>
                    </a:ext>
                  </a:extLst>
                </p14:cNvPr>
                <p14:cNvContentPartPr/>
                <p14:nvPr/>
              </p14:nvContentPartPr>
              <p14:xfrm>
                <a:off x="4939772" y="3155280"/>
                <a:ext cx="894960" cy="337320"/>
              </p14:xfrm>
            </p:contentPart>
          </mc:Choice>
          <mc:Fallback>
            <p:pic>
              <p:nvPicPr>
                <p:cNvPr id="37" name="Ink 36">
                  <a:extLst>
                    <a:ext uri="{FF2B5EF4-FFF2-40B4-BE49-F238E27FC236}">
                      <a16:creationId xmlns:a16="http://schemas.microsoft.com/office/drawing/2014/main" id="{4AE7E57A-D274-47FA-8273-22570DEDE9C4}"/>
                    </a:ext>
                  </a:extLst>
                </p:cNvPr>
                <p:cNvPicPr/>
                <p:nvPr/>
              </p:nvPicPr>
              <p:blipFill>
                <a:blip r:embed="rId59"/>
                <a:stretch>
                  <a:fillRect/>
                </a:stretch>
              </p:blipFill>
              <p:spPr>
                <a:xfrm>
                  <a:off x="4930772" y="3146640"/>
                  <a:ext cx="9126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652E6DD3-599E-45EC-A874-5C911D663631}"/>
                    </a:ext>
                  </a:extLst>
                </p14:cNvPr>
                <p14:cNvContentPartPr/>
                <p14:nvPr/>
              </p14:nvContentPartPr>
              <p14:xfrm>
                <a:off x="5934452" y="2970240"/>
                <a:ext cx="181080" cy="315360"/>
              </p14:xfrm>
            </p:contentPart>
          </mc:Choice>
          <mc:Fallback>
            <p:pic>
              <p:nvPicPr>
                <p:cNvPr id="38" name="Ink 37">
                  <a:extLst>
                    <a:ext uri="{FF2B5EF4-FFF2-40B4-BE49-F238E27FC236}">
                      <a16:creationId xmlns:a16="http://schemas.microsoft.com/office/drawing/2014/main" id="{652E6DD3-599E-45EC-A874-5C911D663631}"/>
                    </a:ext>
                  </a:extLst>
                </p:cNvPr>
                <p:cNvPicPr/>
                <p:nvPr/>
              </p:nvPicPr>
              <p:blipFill>
                <a:blip r:embed="rId61"/>
                <a:stretch>
                  <a:fillRect/>
                </a:stretch>
              </p:blipFill>
              <p:spPr>
                <a:xfrm>
                  <a:off x="5925812" y="2961600"/>
                  <a:ext cx="19872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5A5905D6-6719-4DC7-BE35-19BD6FD51838}"/>
                    </a:ext>
                  </a:extLst>
                </p14:cNvPr>
                <p14:cNvContentPartPr/>
                <p14:nvPr/>
              </p14:nvContentPartPr>
              <p14:xfrm>
                <a:off x="6157292" y="2941440"/>
                <a:ext cx="191160" cy="260640"/>
              </p14:xfrm>
            </p:contentPart>
          </mc:Choice>
          <mc:Fallback>
            <p:pic>
              <p:nvPicPr>
                <p:cNvPr id="39" name="Ink 38">
                  <a:extLst>
                    <a:ext uri="{FF2B5EF4-FFF2-40B4-BE49-F238E27FC236}">
                      <a16:creationId xmlns:a16="http://schemas.microsoft.com/office/drawing/2014/main" id="{5A5905D6-6719-4DC7-BE35-19BD6FD51838}"/>
                    </a:ext>
                  </a:extLst>
                </p:cNvPr>
                <p:cNvPicPr/>
                <p:nvPr/>
              </p:nvPicPr>
              <p:blipFill>
                <a:blip r:embed="rId63"/>
                <a:stretch>
                  <a:fillRect/>
                </a:stretch>
              </p:blipFill>
              <p:spPr>
                <a:xfrm>
                  <a:off x="6148652" y="2932440"/>
                  <a:ext cx="20880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10EF2538-9CD4-42F0-89E1-672F569B3A4E}"/>
                    </a:ext>
                  </a:extLst>
                </p14:cNvPr>
                <p14:cNvContentPartPr/>
                <p14:nvPr/>
              </p14:nvContentPartPr>
              <p14:xfrm>
                <a:off x="6509012" y="2827680"/>
                <a:ext cx="7200" cy="7560"/>
              </p14:xfrm>
            </p:contentPart>
          </mc:Choice>
          <mc:Fallback>
            <p:pic>
              <p:nvPicPr>
                <p:cNvPr id="40" name="Ink 39">
                  <a:extLst>
                    <a:ext uri="{FF2B5EF4-FFF2-40B4-BE49-F238E27FC236}">
                      <a16:creationId xmlns:a16="http://schemas.microsoft.com/office/drawing/2014/main" id="{10EF2538-9CD4-42F0-89E1-672F569B3A4E}"/>
                    </a:ext>
                  </a:extLst>
                </p:cNvPr>
                <p:cNvPicPr/>
                <p:nvPr/>
              </p:nvPicPr>
              <p:blipFill>
                <a:blip r:embed="rId65"/>
                <a:stretch>
                  <a:fillRect/>
                </a:stretch>
              </p:blipFill>
              <p:spPr>
                <a:xfrm>
                  <a:off x="6500012" y="2818680"/>
                  <a:ext cx="248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9E84CBF8-20D0-4E60-B7D2-5FD586243E65}"/>
                    </a:ext>
                  </a:extLst>
                </p14:cNvPr>
                <p14:cNvContentPartPr/>
                <p14:nvPr/>
              </p14:nvContentPartPr>
              <p14:xfrm>
                <a:off x="6504332" y="2781960"/>
                <a:ext cx="231480" cy="472320"/>
              </p14:xfrm>
            </p:contentPart>
          </mc:Choice>
          <mc:Fallback>
            <p:pic>
              <p:nvPicPr>
                <p:cNvPr id="41" name="Ink 40">
                  <a:extLst>
                    <a:ext uri="{FF2B5EF4-FFF2-40B4-BE49-F238E27FC236}">
                      <a16:creationId xmlns:a16="http://schemas.microsoft.com/office/drawing/2014/main" id="{9E84CBF8-20D0-4E60-B7D2-5FD586243E65}"/>
                    </a:ext>
                  </a:extLst>
                </p:cNvPr>
                <p:cNvPicPr/>
                <p:nvPr/>
              </p:nvPicPr>
              <p:blipFill>
                <a:blip r:embed="rId67"/>
                <a:stretch>
                  <a:fillRect/>
                </a:stretch>
              </p:blipFill>
              <p:spPr>
                <a:xfrm>
                  <a:off x="6495692" y="2772960"/>
                  <a:ext cx="24912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8BE15C62-57E3-48E1-A026-ADB825175017}"/>
                    </a:ext>
                  </a:extLst>
                </p14:cNvPr>
                <p14:cNvContentPartPr/>
                <p14:nvPr/>
              </p14:nvContentPartPr>
              <p14:xfrm>
                <a:off x="2851772" y="4762680"/>
                <a:ext cx="94320" cy="207720"/>
              </p14:xfrm>
            </p:contentPart>
          </mc:Choice>
          <mc:Fallback>
            <p:pic>
              <p:nvPicPr>
                <p:cNvPr id="43" name="Ink 42">
                  <a:extLst>
                    <a:ext uri="{FF2B5EF4-FFF2-40B4-BE49-F238E27FC236}">
                      <a16:creationId xmlns:a16="http://schemas.microsoft.com/office/drawing/2014/main" id="{8BE15C62-57E3-48E1-A026-ADB825175017}"/>
                    </a:ext>
                  </a:extLst>
                </p:cNvPr>
                <p:cNvPicPr/>
                <p:nvPr/>
              </p:nvPicPr>
              <p:blipFill>
                <a:blip r:embed="rId69"/>
                <a:stretch>
                  <a:fillRect/>
                </a:stretch>
              </p:blipFill>
              <p:spPr>
                <a:xfrm>
                  <a:off x="2842772" y="4754040"/>
                  <a:ext cx="1119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CE83973F-D9DB-4C73-85EF-665A2A8CA00D}"/>
                    </a:ext>
                  </a:extLst>
                </p14:cNvPr>
                <p14:cNvContentPartPr/>
                <p14:nvPr/>
              </p14:nvContentPartPr>
              <p14:xfrm>
                <a:off x="2799212" y="4821000"/>
                <a:ext cx="129600" cy="164520"/>
              </p14:xfrm>
            </p:contentPart>
          </mc:Choice>
          <mc:Fallback>
            <p:pic>
              <p:nvPicPr>
                <p:cNvPr id="44" name="Ink 43">
                  <a:extLst>
                    <a:ext uri="{FF2B5EF4-FFF2-40B4-BE49-F238E27FC236}">
                      <a16:creationId xmlns:a16="http://schemas.microsoft.com/office/drawing/2014/main" id="{CE83973F-D9DB-4C73-85EF-665A2A8CA00D}"/>
                    </a:ext>
                  </a:extLst>
                </p:cNvPr>
                <p:cNvPicPr/>
                <p:nvPr/>
              </p:nvPicPr>
              <p:blipFill>
                <a:blip r:embed="rId71"/>
                <a:stretch>
                  <a:fillRect/>
                </a:stretch>
              </p:blipFill>
              <p:spPr>
                <a:xfrm>
                  <a:off x="2790572" y="4812000"/>
                  <a:ext cx="1472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99B1A442-8E43-4DB3-842E-44606FDFACC1}"/>
                    </a:ext>
                  </a:extLst>
                </p14:cNvPr>
                <p14:cNvContentPartPr/>
                <p14:nvPr/>
              </p14:nvContentPartPr>
              <p14:xfrm>
                <a:off x="2748812" y="4680240"/>
                <a:ext cx="174600" cy="28800"/>
              </p14:xfrm>
            </p:contentPart>
          </mc:Choice>
          <mc:Fallback>
            <p:pic>
              <p:nvPicPr>
                <p:cNvPr id="45" name="Ink 44">
                  <a:extLst>
                    <a:ext uri="{FF2B5EF4-FFF2-40B4-BE49-F238E27FC236}">
                      <a16:creationId xmlns:a16="http://schemas.microsoft.com/office/drawing/2014/main" id="{99B1A442-8E43-4DB3-842E-44606FDFACC1}"/>
                    </a:ext>
                  </a:extLst>
                </p:cNvPr>
                <p:cNvPicPr/>
                <p:nvPr/>
              </p:nvPicPr>
              <p:blipFill>
                <a:blip r:embed="rId73"/>
                <a:stretch>
                  <a:fillRect/>
                </a:stretch>
              </p:blipFill>
              <p:spPr>
                <a:xfrm>
                  <a:off x="2740172" y="4671600"/>
                  <a:ext cx="192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59316767-E3A6-4656-99F5-AA1EB5C5A473}"/>
                    </a:ext>
                  </a:extLst>
                </p14:cNvPr>
                <p14:cNvContentPartPr/>
                <p14:nvPr/>
              </p14:nvContentPartPr>
              <p14:xfrm>
                <a:off x="2981732" y="4876080"/>
                <a:ext cx="150840" cy="18720"/>
              </p14:xfrm>
            </p:contentPart>
          </mc:Choice>
          <mc:Fallback>
            <p:pic>
              <p:nvPicPr>
                <p:cNvPr id="47" name="Ink 46">
                  <a:extLst>
                    <a:ext uri="{FF2B5EF4-FFF2-40B4-BE49-F238E27FC236}">
                      <a16:creationId xmlns:a16="http://schemas.microsoft.com/office/drawing/2014/main" id="{59316767-E3A6-4656-99F5-AA1EB5C5A473}"/>
                    </a:ext>
                  </a:extLst>
                </p:cNvPr>
                <p:cNvPicPr/>
                <p:nvPr/>
              </p:nvPicPr>
              <p:blipFill>
                <a:blip r:embed="rId75"/>
                <a:stretch>
                  <a:fillRect/>
                </a:stretch>
              </p:blipFill>
              <p:spPr>
                <a:xfrm>
                  <a:off x="2973092" y="4867080"/>
                  <a:ext cx="1684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20C8B699-7CB4-4651-9048-AD47653CA30C}"/>
                    </a:ext>
                  </a:extLst>
                </p14:cNvPr>
                <p14:cNvContentPartPr/>
                <p14:nvPr/>
              </p14:nvContentPartPr>
              <p14:xfrm>
                <a:off x="3220052" y="4742520"/>
                <a:ext cx="168120" cy="155880"/>
              </p14:xfrm>
            </p:contentPart>
          </mc:Choice>
          <mc:Fallback>
            <p:pic>
              <p:nvPicPr>
                <p:cNvPr id="48" name="Ink 47">
                  <a:extLst>
                    <a:ext uri="{FF2B5EF4-FFF2-40B4-BE49-F238E27FC236}">
                      <a16:creationId xmlns:a16="http://schemas.microsoft.com/office/drawing/2014/main" id="{20C8B699-7CB4-4651-9048-AD47653CA30C}"/>
                    </a:ext>
                  </a:extLst>
                </p:cNvPr>
                <p:cNvPicPr/>
                <p:nvPr/>
              </p:nvPicPr>
              <p:blipFill>
                <a:blip r:embed="rId77"/>
                <a:stretch>
                  <a:fillRect/>
                </a:stretch>
              </p:blipFill>
              <p:spPr>
                <a:xfrm>
                  <a:off x="3211412" y="4733520"/>
                  <a:ext cx="1857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E315A847-4918-4496-974B-09F2F3E4B07B}"/>
                    </a:ext>
                  </a:extLst>
                </p14:cNvPr>
                <p14:cNvContentPartPr/>
                <p14:nvPr/>
              </p14:nvContentPartPr>
              <p14:xfrm>
                <a:off x="3406532" y="4864200"/>
                <a:ext cx="81720" cy="87480"/>
              </p14:xfrm>
            </p:contentPart>
          </mc:Choice>
          <mc:Fallback>
            <p:pic>
              <p:nvPicPr>
                <p:cNvPr id="49" name="Ink 48">
                  <a:extLst>
                    <a:ext uri="{FF2B5EF4-FFF2-40B4-BE49-F238E27FC236}">
                      <a16:creationId xmlns:a16="http://schemas.microsoft.com/office/drawing/2014/main" id="{E315A847-4918-4496-974B-09F2F3E4B07B}"/>
                    </a:ext>
                  </a:extLst>
                </p:cNvPr>
                <p:cNvPicPr/>
                <p:nvPr/>
              </p:nvPicPr>
              <p:blipFill>
                <a:blip r:embed="rId79"/>
                <a:stretch>
                  <a:fillRect/>
                </a:stretch>
              </p:blipFill>
              <p:spPr>
                <a:xfrm>
                  <a:off x="3397532" y="4855560"/>
                  <a:ext cx="9936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5E812530-B8F0-4AFD-8FAF-92289A81BFE7}"/>
                    </a:ext>
                  </a:extLst>
                </p14:cNvPr>
                <p14:cNvContentPartPr/>
                <p14:nvPr/>
              </p14:nvContentPartPr>
              <p14:xfrm>
                <a:off x="3404732" y="4861680"/>
                <a:ext cx="61200" cy="82800"/>
              </p14:xfrm>
            </p:contentPart>
          </mc:Choice>
          <mc:Fallback>
            <p:pic>
              <p:nvPicPr>
                <p:cNvPr id="50" name="Ink 49">
                  <a:extLst>
                    <a:ext uri="{FF2B5EF4-FFF2-40B4-BE49-F238E27FC236}">
                      <a16:creationId xmlns:a16="http://schemas.microsoft.com/office/drawing/2014/main" id="{5E812530-B8F0-4AFD-8FAF-92289A81BFE7}"/>
                    </a:ext>
                  </a:extLst>
                </p:cNvPr>
                <p:cNvPicPr/>
                <p:nvPr/>
              </p:nvPicPr>
              <p:blipFill>
                <a:blip r:embed="rId81"/>
                <a:stretch>
                  <a:fillRect/>
                </a:stretch>
              </p:blipFill>
              <p:spPr>
                <a:xfrm>
                  <a:off x="3395732" y="4852680"/>
                  <a:ext cx="788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A83F6C30-6EF9-42EC-8171-0F8014610FD0}"/>
                    </a:ext>
                  </a:extLst>
                </p14:cNvPr>
                <p14:cNvContentPartPr/>
                <p14:nvPr/>
              </p14:nvContentPartPr>
              <p14:xfrm>
                <a:off x="3576812" y="4785360"/>
                <a:ext cx="188640" cy="151560"/>
              </p14:xfrm>
            </p:contentPart>
          </mc:Choice>
          <mc:Fallback>
            <p:pic>
              <p:nvPicPr>
                <p:cNvPr id="52" name="Ink 51">
                  <a:extLst>
                    <a:ext uri="{FF2B5EF4-FFF2-40B4-BE49-F238E27FC236}">
                      <a16:creationId xmlns:a16="http://schemas.microsoft.com/office/drawing/2014/main" id="{A83F6C30-6EF9-42EC-8171-0F8014610FD0}"/>
                    </a:ext>
                  </a:extLst>
                </p:cNvPr>
                <p:cNvPicPr/>
                <p:nvPr/>
              </p:nvPicPr>
              <p:blipFill>
                <a:blip r:embed="rId83"/>
                <a:stretch>
                  <a:fillRect/>
                </a:stretch>
              </p:blipFill>
              <p:spPr>
                <a:xfrm>
                  <a:off x="3567812" y="4776360"/>
                  <a:ext cx="2062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ADEBF72F-3E65-47B5-80AF-58C909011C98}"/>
                    </a:ext>
                  </a:extLst>
                </p14:cNvPr>
                <p14:cNvContentPartPr/>
                <p14:nvPr/>
              </p14:nvContentPartPr>
              <p14:xfrm>
                <a:off x="3555932" y="4875000"/>
                <a:ext cx="122760" cy="5400"/>
              </p14:xfrm>
            </p:contentPart>
          </mc:Choice>
          <mc:Fallback>
            <p:pic>
              <p:nvPicPr>
                <p:cNvPr id="53" name="Ink 52">
                  <a:extLst>
                    <a:ext uri="{FF2B5EF4-FFF2-40B4-BE49-F238E27FC236}">
                      <a16:creationId xmlns:a16="http://schemas.microsoft.com/office/drawing/2014/main" id="{ADEBF72F-3E65-47B5-80AF-58C909011C98}"/>
                    </a:ext>
                  </a:extLst>
                </p:cNvPr>
                <p:cNvPicPr/>
                <p:nvPr/>
              </p:nvPicPr>
              <p:blipFill>
                <a:blip r:embed="rId85"/>
                <a:stretch>
                  <a:fillRect/>
                </a:stretch>
              </p:blipFill>
              <p:spPr>
                <a:xfrm>
                  <a:off x="3546932" y="4866000"/>
                  <a:ext cx="1404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60A4751B-AB4B-4A9F-A522-5A4EF22208CA}"/>
                    </a:ext>
                  </a:extLst>
                </p14:cNvPr>
                <p14:cNvContentPartPr/>
                <p14:nvPr/>
              </p14:nvContentPartPr>
              <p14:xfrm>
                <a:off x="5643932" y="4736400"/>
                <a:ext cx="206280" cy="9360"/>
              </p14:xfrm>
            </p:contentPart>
          </mc:Choice>
          <mc:Fallback>
            <p:pic>
              <p:nvPicPr>
                <p:cNvPr id="57" name="Ink 56">
                  <a:extLst>
                    <a:ext uri="{FF2B5EF4-FFF2-40B4-BE49-F238E27FC236}">
                      <a16:creationId xmlns:a16="http://schemas.microsoft.com/office/drawing/2014/main" id="{60A4751B-AB4B-4A9F-A522-5A4EF22208CA}"/>
                    </a:ext>
                  </a:extLst>
                </p:cNvPr>
                <p:cNvPicPr/>
                <p:nvPr/>
              </p:nvPicPr>
              <p:blipFill>
                <a:blip r:embed="rId87"/>
                <a:stretch>
                  <a:fillRect/>
                </a:stretch>
              </p:blipFill>
              <p:spPr>
                <a:xfrm>
                  <a:off x="5634932" y="4727400"/>
                  <a:ext cx="2239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0A3AA380-3341-45D5-9D79-5BEEBD1A4F98}"/>
                    </a:ext>
                  </a:extLst>
                </p14:cNvPr>
                <p14:cNvContentPartPr/>
                <p14:nvPr/>
              </p14:nvContentPartPr>
              <p14:xfrm>
                <a:off x="5629172" y="4844040"/>
                <a:ext cx="146520" cy="180000"/>
              </p14:xfrm>
            </p:contentPart>
          </mc:Choice>
          <mc:Fallback>
            <p:pic>
              <p:nvPicPr>
                <p:cNvPr id="55" name="Ink 54">
                  <a:extLst>
                    <a:ext uri="{FF2B5EF4-FFF2-40B4-BE49-F238E27FC236}">
                      <a16:creationId xmlns:a16="http://schemas.microsoft.com/office/drawing/2014/main" id="{0A3AA380-3341-45D5-9D79-5BEEBD1A4F98}"/>
                    </a:ext>
                  </a:extLst>
                </p:cNvPr>
                <p:cNvPicPr/>
                <p:nvPr/>
              </p:nvPicPr>
              <p:blipFill>
                <a:blip r:embed="rId89"/>
                <a:stretch>
                  <a:fillRect/>
                </a:stretch>
              </p:blipFill>
              <p:spPr>
                <a:xfrm>
                  <a:off x="5620532" y="4835040"/>
                  <a:ext cx="1641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9C4B1D0C-9FEB-4440-8BE4-EACAD53FCADC}"/>
                    </a:ext>
                  </a:extLst>
                </p14:cNvPr>
                <p14:cNvContentPartPr/>
                <p14:nvPr/>
              </p14:nvContentPartPr>
              <p14:xfrm>
                <a:off x="5616572" y="4840440"/>
                <a:ext cx="161280" cy="191880"/>
              </p14:xfrm>
            </p:contentPart>
          </mc:Choice>
          <mc:Fallback>
            <p:pic>
              <p:nvPicPr>
                <p:cNvPr id="56" name="Ink 55">
                  <a:extLst>
                    <a:ext uri="{FF2B5EF4-FFF2-40B4-BE49-F238E27FC236}">
                      <a16:creationId xmlns:a16="http://schemas.microsoft.com/office/drawing/2014/main" id="{9C4B1D0C-9FEB-4440-8BE4-EACAD53FCADC}"/>
                    </a:ext>
                  </a:extLst>
                </p:cNvPr>
                <p:cNvPicPr/>
                <p:nvPr/>
              </p:nvPicPr>
              <p:blipFill>
                <a:blip r:embed="rId91"/>
                <a:stretch>
                  <a:fillRect/>
                </a:stretch>
              </p:blipFill>
              <p:spPr>
                <a:xfrm>
                  <a:off x="5607932" y="4831440"/>
                  <a:ext cx="1789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53FF9485-42B3-42E3-93C9-8E0EC459B5C8}"/>
                    </a:ext>
                  </a:extLst>
                </p14:cNvPr>
                <p14:cNvContentPartPr/>
                <p14:nvPr/>
              </p14:nvContentPartPr>
              <p14:xfrm>
                <a:off x="5827172" y="4974720"/>
                <a:ext cx="260640" cy="360"/>
              </p14:xfrm>
            </p:contentPart>
          </mc:Choice>
          <mc:Fallback>
            <p:pic>
              <p:nvPicPr>
                <p:cNvPr id="58" name="Ink 57">
                  <a:extLst>
                    <a:ext uri="{FF2B5EF4-FFF2-40B4-BE49-F238E27FC236}">
                      <a16:creationId xmlns:a16="http://schemas.microsoft.com/office/drawing/2014/main" id="{53FF9485-42B3-42E3-93C9-8E0EC459B5C8}"/>
                    </a:ext>
                  </a:extLst>
                </p:cNvPr>
                <p:cNvPicPr/>
                <p:nvPr/>
              </p:nvPicPr>
              <p:blipFill>
                <a:blip r:embed="rId93"/>
                <a:stretch>
                  <a:fillRect/>
                </a:stretch>
              </p:blipFill>
              <p:spPr>
                <a:xfrm>
                  <a:off x="5818532" y="4966080"/>
                  <a:ext cx="278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C0CC7D55-E148-4B2A-818C-4A3CB9AAFAB4}"/>
                    </a:ext>
                  </a:extLst>
                </p14:cNvPr>
                <p14:cNvContentPartPr/>
                <p14:nvPr/>
              </p14:nvContentPartPr>
              <p14:xfrm>
                <a:off x="5963252" y="4900560"/>
                <a:ext cx="14040" cy="150120"/>
              </p14:xfrm>
            </p:contentPart>
          </mc:Choice>
          <mc:Fallback>
            <p:pic>
              <p:nvPicPr>
                <p:cNvPr id="59" name="Ink 58">
                  <a:extLst>
                    <a:ext uri="{FF2B5EF4-FFF2-40B4-BE49-F238E27FC236}">
                      <a16:creationId xmlns:a16="http://schemas.microsoft.com/office/drawing/2014/main" id="{C0CC7D55-E148-4B2A-818C-4A3CB9AAFAB4}"/>
                    </a:ext>
                  </a:extLst>
                </p:cNvPr>
                <p:cNvPicPr/>
                <p:nvPr/>
              </p:nvPicPr>
              <p:blipFill>
                <a:blip r:embed="rId95"/>
                <a:stretch>
                  <a:fillRect/>
                </a:stretch>
              </p:blipFill>
              <p:spPr>
                <a:xfrm>
                  <a:off x="5954252" y="4891560"/>
                  <a:ext cx="316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93F00A3E-CDAA-4342-9D1B-238081465C59}"/>
                    </a:ext>
                  </a:extLst>
                </p14:cNvPr>
                <p14:cNvContentPartPr/>
                <p14:nvPr/>
              </p14:nvContentPartPr>
              <p14:xfrm>
                <a:off x="6196172" y="4887240"/>
                <a:ext cx="172800" cy="165600"/>
              </p14:xfrm>
            </p:contentPart>
          </mc:Choice>
          <mc:Fallback>
            <p:pic>
              <p:nvPicPr>
                <p:cNvPr id="60" name="Ink 59">
                  <a:extLst>
                    <a:ext uri="{FF2B5EF4-FFF2-40B4-BE49-F238E27FC236}">
                      <a16:creationId xmlns:a16="http://schemas.microsoft.com/office/drawing/2014/main" id="{93F00A3E-CDAA-4342-9D1B-238081465C59}"/>
                    </a:ext>
                  </a:extLst>
                </p:cNvPr>
                <p:cNvPicPr/>
                <p:nvPr/>
              </p:nvPicPr>
              <p:blipFill>
                <a:blip r:embed="rId97"/>
                <a:stretch>
                  <a:fillRect/>
                </a:stretch>
              </p:blipFill>
              <p:spPr>
                <a:xfrm>
                  <a:off x="6187172" y="4878240"/>
                  <a:ext cx="190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4CA73981-9B93-4EB2-9DF3-B7B7A86BB55C}"/>
                    </a:ext>
                  </a:extLst>
                </p14:cNvPr>
                <p14:cNvContentPartPr/>
                <p14:nvPr/>
              </p14:nvContentPartPr>
              <p14:xfrm>
                <a:off x="6402452" y="5015400"/>
                <a:ext cx="88200" cy="126720"/>
              </p14:xfrm>
            </p:contentPart>
          </mc:Choice>
          <mc:Fallback>
            <p:pic>
              <p:nvPicPr>
                <p:cNvPr id="61" name="Ink 60">
                  <a:extLst>
                    <a:ext uri="{FF2B5EF4-FFF2-40B4-BE49-F238E27FC236}">
                      <a16:creationId xmlns:a16="http://schemas.microsoft.com/office/drawing/2014/main" id="{4CA73981-9B93-4EB2-9DF3-B7B7A86BB55C}"/>
                    </a:ext>
                  </a:extLst>
                </p:cNvPr>
                <p:cNvPicPr/>
                <p:nvPr/>
              </p:nvPicPr>
              <p:blipFill>
                <a:blip r:embed="rId99"/>
                <a:stretch>
                  <a:fillRect/>
                </a:stretch>
              </p:blipFill>
              <p:spPr>
                <a:xfrm>
                  <a:off x="6393812" y="5006760"/>
                  <a:ext cx="1058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8719F57F-EDEC-4093-AF89-69B118497B33}"/>
                    </a:ext>
                  </a:extLst>
                </p14:cNvPr>
                <p14:cNvContentPartPr/>
                <p14:nvPr/>
              </p14:nvContentPartPr>
              <p14:xfrm>
                <a:off x="6406772" y="5039880"/>
                <a:ext cx="84240" cy="129960"/>
              </p14:xfrm>
            </p:contentPart>
          </mc:Choice>
          <mc:Fallback>
            <p:pic>
              <p:nvPicPr>
                <p:cNvPr id="62" name="Ink 61">
                  <a:extLst>
                    <a:ext uri="{FF2B5EF4-FFF2-40B4-BE49-F238E27FC236}">
                      <a16:creationId xmlns:a16="http://schemas.microsoft.com/office/drawing/2014/main" id="{8719F57F-EDEC-4093-AF89-69B118497B33}"/>
                    </a:ext>
                  </a:extLst>
                </p:cNvPr>
                <p:cNvPicPr/>
                <p:nvPr/>
              </p:nvPicPr>
              <p:blipFill>
                <a:blip r:embed="rId101"/>
                <a:stretch>
                  <a:fillRect/>
                </a:stretch>
              </p:blipFill>
              <p:spPr>
                <a:xfrm>
                  <a:off x="6398132" y="5031240"/>
                  <a:ext cx="1018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EF14C60C-4F58-48B9-9BFE-E7573DC18251}"/>
                    </a:ext>
                  </a:extLst>
                </p14:cNvPr>
                <p14:cNvContentPartPr/>
                <p14:nvPr/>
              </p14:nvContentPartPr>
              <p14:xfrm>
                <a:off x="6420812" y="4966800"/>
                <a:ext cx="91080" cy="7560"/>
              </p14:xfrm>
            </p:contentPart>
          </mc:Choice>
          <mc:Fallback>
            <p:pic>
              <p:nvPicPr>
                <p:cNvPr id="63" name="Ink 62">
                  <a:extLst>
                    <a:ext uri="{FF2B5EF4-FFF2-40B4-BE49-F238E27FC236}">
                      <a16:creationId xmlns:a16="http://schemas.microsoft.com/office/drawing/2014/main" id="{EF14C60C-4F58-48B9-9BFE-E7573DC18251}"/>
                    </a:ext>
                  </a:extLst>
                </p:cNvPr>
                <p:cNvPicPr/>
                <p:nvPr/>
              </p:nvPicPr>
              <p:blipFill>
                <a:blip r:embed="rId103"/>
                <a:stretch>
                  <a:fillRect/>
                </a:stretch>
              </p:blipFill>
              <p:spPr>
                <a:xfrm>
                  <a:off x="6411812" y="4957800"/>
                  <a:ext cx="10872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631D8B60-C01D-4424-800E-C936D8467782}"/>
                    </a:ext>
                  </a:extLst>
                </p14:cNvPr>
                <p14:cNvContentPartPr/>
                <p14:nvPr/>
              </p14:nvContentPartPr>
              <p14:xfrm>
                <a:off x="6563732" y="4925760"/>
                <a:ext cx="231840" cy="150120"/>
              </p14:xfrm>
            </p:contentPart>
          </mc:Choice>
          <mc:Fallback>
            <p:pic>
              <p:nvPicPr>
                <p:cNvPr id="64" name="Ink 63">
                  <a:extLst>
                    <a:ext uri="{FF2B5EF4-FFF2-40B4-BE49-F238E27FC236}">
                      <a16:creationId xmlns:a16="http://schemas.microsoft.com/office/drawing/2014/main" id="{631D8B60-C01D-4424-800E-C936D8467782}"/>
                    </a:ext>
                  </a:extLst>
                </p:cNvPr>
                <p:cNvPicPr/>
                <p:nvPr/>
              </p:nvPicPr>
              <p:blipFill>
                <a:blip r:embed="rId105"/>
                <a:stretch>
                  <a:fillRect/>
                </a:stretch>
              </p:blipFill>
              <p:spPr>
                <a:xfrm>
                  <a:off x="6554732" y="4917120"/>
                  <a:ext cx="2494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2A750F05-0EDA-43C8-9F50-1BF1F164E1EB}"/>
                    </a:ext>
                  </a:extLst>
                </p14:cNvPr>
                <p14:cNvContentPartPr/>
                <p14:nvPr/>
              </p14:nvContentPartPr>
              <p14:xfrm>
                <a:off x="6608732" y="4984800"/>
                <a:ext cx="124920" cy="18720"/>
              </p14:xfrm>
            </p:contentPart>
          </mc:Choice>
          <mc:Fallback>
            <p:pic>
              <p:nvPicPr>
                <p:cNvPr id="65" name="Ink 64">
                  <a:extLst>
                    <a:ext uri="{FF2B5EF4-FFF2-40B4-BE49-F238E27FC236}">
                      <a16:creationId xmlns:a16="http://schemas.microsoft.com/office/drawing/2014/main" id="{2A750F05-0EDA-43C8-9F50-1BF1F164E1EB}"/>
                    </a:ext>
                  </a:extLst>
                </p:cNvPr>
                <p:cNvPicPr/>
                <p:nvPr/>
              </p:nvPicPr>
              <p:blipFill>
                <a:blip r:embed="rId107"/>
                <a:stretch>
                  <a:fillRect/>
                </a:stretch>
              </p:blipFill>
              <p:spPr>
                <a:xfrm>
                  <a:off x="6599732" y="4976160"/>
                  <a:ext cx="1425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E51E8C91-FB84-4C83-B599-D42D4D10917D}"/>
                    </a:ext>
                  </a:extLst>
                </p14:cNvPr>
                <p14:cNvContentPartPr/>
                <p14:nvPr/>
              </p14:nvContentPartPr>
              <p14:xfrm>
                <a:off x="3950132" y="3244560"/>
                <a:ext cx="919800" cy="171720"/>
              </p14:xfrm>
            </p:contentPart>
          </mc:Choice>
          <mc:Fallback>
            <p:pic>
              <p:nvPicPr>
                <p:cNvPr id="68" name="Ink 67">
                  <a:extLst>
                    <a:ext uri="{FF2B5EF4-FFF2-40B4-BE49-F238E27FC236}">
                      <a16:creationId xmlns:a16="http://schemas.microsoft.com/office/drawing/2014/main" id="{E51E8C91-FB84-4C83-B599-D42D4D10917D}"/>
                    </a:ext>
                  </a:extLst>
                </p:cNvPr>
                <p:cNvPicPr/>
                <p:nvPr/>
              </p:nvPicPr>
              <p:blipFill>
                <a:blip r:embed="rId109"/>
                <a:stretch>
                  <a:fillRect/>
                </a:stretch>
              </p:blipFill>
              <p:spPr>
                <a:xfrm>
                  <a:off x="3941132" y="3235560"/>
                  <a:ext cx="9374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2896B045-E005-4981-A148-1C5FC5BBC7AD}"/>
                    </a:ext>
                  </a:extLst>
                </p14:cNvPr>
                <p14:cNvContentPartPr/>
                <p14:nvPr/>
              </p14:nvContentPartPr>
              <p14:xfrm>
                <a:off x="3592292" y="3428160"/>
                <a:ext cx="1578960" cy="232200"/>
              </p14:xfrm>
            </p:contentPart>
          </mc:Choice>
          <mc:Fallback>
            <p:pic>
              <p:nvPicPr>
                <p:cNvPr id="69" name="Ink 68">
                  <a:extLst>
                    <a:ext uri="{FF2B5EF4-FFF2-40B4-BE49-F238E27FC236}">
                      <a16:creationId xmlns:a16="http://schemas.microsoft.com/office/drawing/2014/main" id="{2896B045-E005-4981-A148-1C5FC5BBC7AD}"/>
                    </a:ext>
                  </a:extLst>
                </p:cNvPr>
                <p:cNvPicPr/>
                <p:nvPr/>
              </p:nvPicPr>
              <p:blipFill>
                <a:blip r:embed="rId111"/>
                <a:stretch>
                  <a:fillRect/>
                </a:stretch>
              </p:blipFill>
              <p:spPr>
                <a:xfrm>
                  <a:off x="3583292" y="3419520"/>
                  <a:ext cx="15966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0450726B-797F-4D84-9397-F62C689AA81C}"/>
                    </a:ext>
                  </a:extLst>
                </p14:cNvPr>
                <p14:cNvContentPartPr/>
                <p14:nvPr/>
              </p14:nvContentPartPr>
              <p14:xfrm>
                <a:off x="3331652" y="3651000"/>
                <a:ext cx="1799640" cy="221400"/>
              </p14:xfrm>
            </p:contentPart>
          </mc:Choice>
          <mc:Fallback>
            <p:pic>
              <p:nvPicPr>
                <p:cNvPr id="70" name="Ink 69">
                  <a:extLst>
                    <a:ext uri="{FF2B5EF4-FFF2-40B4-BE49-F238E27FC236}">
                      <a16:creationId xmlns:a16="http://schemas.microsoft.com/office/drawing/2014/main" id="{0450726B-797F-4D84-9397-F62C689AA81C}"/>
                    </a:ext>
                  </a:extLst>
                </p:cNvPr>
                <p:cNvPicPr/>
                <p:nvPr/>
              </p:nvPicPr>
              <p:blipFill>
                <a:blip r:embed="rId113"/>
                <a:stretch>
                  <a:fillRect/>
                </a:stretch>
              </p:blipFill>
              <p:spPr>
                <a:xfrm>
                  <a:off x="3323012" y="3642360"/>
                  <a:ext cx="18172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6BA0578F-91D9-4031-96F3-2601F2298C6F}"/>
                    </a:ext>
                  </a:extLst>
                </p14:cNvPr>
                <p14:cNvContentPartPr/>
                <p14:nvPr/>
              </p14:nvContentPartPr>
              <p14:xfrm>
                <a:off x="3324812" y="3858000"/>
                <a:ext cx="2138040" cy="272160"/>
              </p14:xfrm>
            </p:contentPart>
          </mc:Choice>
          <mc:Fallback>
            <p:pic>
              <p:nvPicPr>
                <p:cNvPr id="71" name="Ink 70">
                  <a:extLst>
                    <a:ext uri="{FF2B5EF4-FFF2-40B4-BE49-F238E27FC236}">
                      <a16:creationId xmlns:a16="http://schemas.microsoft.com/office/drawing/2014/main" id="{6BA0578F-91D9-4031-96F3-2601F2298C6F}"/>
                    </a:ext>
                  </a:extLst>
                </p:cNvPr>
                <p:cNvPicPr/>
                <p:nvPr/>
              </p:nvPicPr>
              <p:blipFill>
                <a:blip r:embed="rId115"/>
                <a:stretch>
                  <a:fillRect/>
                </a:stretch>
              </p:blipFill>
              <p:spPr>
                <a:xfrm>
                  <a:off x="3316172" y="3849000"/>
                  <a:ext cx="21556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F3393697-2C2A-4C9E-BE15-170D7CAFF627}"/>
                    </a:ext>
                  </a:extLst>
                </p14:cNvPr>
                <p14:cNvContentPartPr/>
                <p14:nvPr/>
              </p14:nvContentPartPr>
              <p14:xfrm>
                <a:off x="3354332" y="4156440"/>
                <a:ext cx="2004840" cy="217080"/>
              </p14:xfrm>
            </p:contentPart>
          </mc:Choice>
          <mc:Fallback>
            <p:pic>
              <p:nvPicPr>
                <p:cNvPr id="72" name="Ink 71">
                  <a:extLst>
                    <a:ext uri="{FF2B5EF4-FFF2-40B4-BE49-F238E27FC236}">
                      <a16:creationId xmlns:a16="http://schemas.microsoft.com/office/drawing/2014/main" id="{F3393697-2C2A-4C9E-BE15-170D7CAFF627}"/>
                    </a:ext>
                  </a:extLst>
                </p:cNvPr>
                <p:cNvPicPr/>
                <p:nvPr/>
              </p:nvPicPr>
              <p:blipFill>
                <a:blip r:embed="rId117"/>
                <a:stretch>
                  <a:fillRect/>
                </a:stretch>
              </p:blipFill>
              <p:spPr>
                <a:xfrm>
                  <a:off x="3345692" y="4147440"/>
                  <a:ext cx="20224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3" name="Ink 72">
                  <a:extLst>
                    <a:ext uri="{FF2B5EF4-FFF2-40B4-BE49-F238E27FC236}">
                      <a16:creationId xmlns:a16="http://schemas.microsoft.com/office/drawing/2014/main" id="{3F282923-77A0-4545-B83F-26C8CC87BBB8}"/>
                    </a:ext>
                  </a:extLst>
                </p14:cNvPr>
                <p14:cNvContentPartPr/>
                <p14:nvPr/>
              </p14:nvContentPartPr>
              <p14:xfrm>
                <a:off x="4242092" y="4221600"/>
                <a:ext cx="1492920" cy="294840"/>
              </p14:xfrm>
            </p:contentPart>
          </mc:Choice>
          <mc:Fallback>
            <p:pic>
              <p:nvPicPr>
                <p:cNvPr id="73" name="Ink 72">
                  <a:extLst>
                    <a:ext uri="{FF2B5EF4-FFF2-40B4-BE49-F238E27FC236}">
                      <a16:creationId xmlns:a16="http://schemas.microsoft.com/office/drawing/2014/main" id="{3F282923-77A0-4545-B83F-26C8CC87BBB8}"/>
                    </a:ext>
                  </a:extLst>
                </p:cNvPr>
                <p:cNvPicPr/>
                <p:nvPr/>
              </p:nvPicPr>
              <p:blipFill>
                <a:blip r:embed="rId119"/>
                <a:stretch>
                  <a:fillRect/>
                </a:stretch>
              </p:blipFill>
              <p:spPr>
                <a:xfrm>
                  <a:off x="4233452" y="4212960"/>
                  <a:ext cx="15105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4" name="Ink 73">
                  <a:extLst>
                    <a:ext uri="{FF2B5EF4-FFF2-40B4-BE49-F238E27FC236}">
                      <a16:creationId xmlns:a16="http://schemas.microsoft.com/office/drawing/2014/main" id="{ADC9ECCC-C2EB-441E-BAD7-650BEB152E23}"/>
                    </a:ext>
                  </a:extLst>
                </p14:cNvPr>
                <p14:cNvContentPartPr/>
                <p14:nvPr/>
              </p14:nvContentPartPr>
              <p14:xfrm>
                <a:off x="5064332" y="4436880"/>
                <a:ext cx="679680" cy="100080"/>
              </p14:xfrm>
            </p:contentPart>
          </mc:Choice>
          <mc:Fallback>
            <p:pic>
              <p:nvPicPr>
                <p:cNvPr id="74" name="Ink 73">
                  <a:extLst>
                    <a:ext uri="{FF2B5EF4-FFF2-40B4-BE49-F238E27FC236}">
                      <a16:creationId xmlns:a16="http://schemas.microsoft.com/office/drawing/2014/main" id="{ADC9ECCC-C2EB-441E-BAD7-650BEB152E23}"/>
                    </a:ext>
                  </a:extLst>
                </p:cNvPr>
                <p:cNvPicPr/>
                <p:nvPr/>
              </p:nvPicPr>
              <p:blipFill>
                <a:blip r:embed="rId121"/>
                <a:stretch>
                  <a:fillRect/>
                </a:stretch>
              </p:blipFill>
              <p:spPr>
                <a:xfrm>
                  <a:off x="5055332" y="4427880"/>
                  <a:ext cx="6973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BFF1B672-01B6-47AE-A1F7-A455AAB0AA06}"/>
                    </a:ext>
                  </a:extLst>
                </p14:cNvPr>
                <p14:cNvContentPartPr/>
                <p14:nvPr/>
              </p14:nvContentPartPr>
              <p14:xfrm>
                <a:off x="3161732" y="4431480"/>
                <a:ext cx="95040" cy="141120"/>
              </p14:xfrm>
            </p:contentPart>
          </mc:Choice>
          <mc:Fallback>
            <p:pic>
              <p:nvPicPr>
                <p:cNvPr id="76" name="Ink 75">
                  <a:extLst>
                    <a:ext uri="{FF2B5EF4-FFF2-40B4-BE49-F238E27FC236}">
                      <a16:creationId xmlns:a16="http://schemas.microsoft.com/office/drawing/2014/main" id="{BFF1B672-01B6-47AE-A1F7-A455AAB0AA06}"/>
                    </a:ext>
                  </a:extLst>
                </p:cNvPr>
                <p:cNvPicPr/>
                <p:nvPr/>
              </p:nvPicPr>
              <p:blipFill>
                <a:blip r:embed="rId123"/>
                <a:stretch>
                  <a:fillRect/>
                </a:stretch>
              </p:blipFill>
              <p:spPr>
                <a:xfrm>
                  <a:off x="3153092" y="4422840"/>
                  <a:ext cx="1126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FC84B4D2-5175-4EED-8986-C7B87DB66521}"/>
                    </a:ext>
                  </a:extLst>
                </p14:cNvPr>
                <p14:cNvContentPartPr/>
                <p14:nvPr/>
              </p14:nvContentPartPr>
              <p14:xfrm>
                <a:off x="3429212" y="4446960"/>
                <a:ext cx="69840" cy="126720"/>
              </p14:xfrm>
            </p:contentPart>
          </mc:Choice>
          <mc:Fallback>
            <p:pic>
              <p:nvPicPr>
                <p:cNvPr id="77" name="Ink 76">
                  <a:extLst>
                    <a:ext uri="{FF2B5EF4-FFF2-40B4-BE49-F238E27FC236}">
                      <a16:creationId xmlns:a16="http://schemas.microsoft.com/office/drawing/2014/main" id="{FC84B4D2-5175-4EED-8986-C7B87DB66521}"/>
                    </a:ext>
                  </a:extLst>
                </p:cNvPr>
                <p:cNvPicPr/>
                <p:nvPr/>
              </p:nvPicPr>
              <p:blipFill>
                <a:blip r:embed="rId125"/>
                <a:stretch>
                  <a:fillRect/>
                </a:stretch>
              </p:blipFill>
              <p:spPr>
                <a:xfrm>
                  <a:off x="3420212" y="4437960"/>
                  <a:ext cx="874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A56915BB-6946-4832-9679-3B341230969F}"/>
                    </a:ext>
                  </a:extLst>
                </p14:cNvPr>
                <p14:cNvContentPartPr/>
                <p14:nvPr/>
              </p14:nvContentPartPr>
              <p14:xfrm>
                <a:off x="3650972" y="4467840"/>
                <a:ext cx="91800" cy="142920"/>
              </p14:xfrm>
            </p:contentPart>
          </mc:Choice>
          <mc:Fallback>
            <p:pic>
              <p:nvPicPr>
                <p:cNvPr id="78" name="Ink 77">
                  <a:extLst>
                    <a:ext uri="{FF2B5EF4-FFF2-40B4-BE49-F238E27FC236}">
                      <a16:creationId xmlns:a16="http://schemas.microsoft.com/office/drawing/2014/main" id="{A56915BB-6946-4832-9679-3B341230969F}"/>
                    </a:ext>
                  </a:extLst>
                </p:cNvPr>
                <p:cNvPicPr/>
                <p:nvPr/>
              </p:nvPicPr>
              <p:blipFill>
                <a:blip r:embed="rId127"/>
                <a:stretch>
                  <a:fillRect/>
                </a:stretch>
              </p:blipFill>
              <p:spPr>
                <a:xfrm>
                  <a:off x="3642332" y="4459200"/>
                  <a:ext cx="1094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9" name="Ink 78">
                  <a:extLst>
                    <a:ext uri="{FF2B5EF4-FFF2-40B4-BE49-F238E27FC236}">
                      <a16:creationId xmlns:a16="http://schemas.microsoft.com/office/drawing/2014/main" id="{0BF39D36-61CF-4205-8310-337A01161474}"/>
                    </a:ext>
                  </a:extLst>
                </p14:cNvPr>
                <p14:cNvContentPartPr/>
                <p14:nvPr/>
              </p14:nvContentPartPr>
              <p14:xfrm>
                <a:off x="3818732" y="4465320"/>
                <a:ext cx="106560" cy="126360"/>
              </p14:xfrm>
            </p:contentPart>
          </mc:Choice>
          <mc:Fallback>
            <p:pic>
              <p:nvPicPr>
                <p:cNvPr id="79" name="Ink 78">
                  <a:extLst>
                    <a:ext uri="{FF2B5EF4-FFF2-40B4-BE49-F238E27FC236}">
                      <a16:creationId xmlns:a16="http://schemas.microsoft.com/office/drawing/2014/main" id="{0BF39D36-61CF-4205-8310-337A01161474}"/>
                    </a:ext>
                  </a:extLst>
                </p:cNvPr>
                <p:cNvPicPr/>
                <p:nvPr/>
              </p:nvPicPr>
              <p:blipFill>
                <a:blip r:embed="rId129"/>
                <a:stretch>
                  <a:fillRect/>
                </a:stretch>
              </p:blipFill>
              <p:spPr>
                <a:xfrm>
                  <a:off x="3809732" y="4456320"/>
                  <a:ext cx="1242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C1C235FB-F800-486D-8FF8-2EC402DF8508}"/>
                    </a:ext>
                  </a:extLst>
                </p14:cNvPr>
                <p14:cNvContentPartPr/>
                <p14:nvPr/>
              </p14:nvContentPartPr>
              <p14:xfrm>
                <a:off x="3940772" y="4467480"/>
                <a:ext cx="75240" cy="121680"/>
              </p14:xfrm>
            </p:contentPart>
          </mc:Choice>
          <mc:Fallback>
            <p:pic>
              <p:nvPicPr>
                <p:cNvPr id="80" name="Ink 79">
                  <a:extLst>
                    <a:ext uri="{FF2B5EF4-FFF2-40B4-BE49-F238E27FC236}">
                      <a16:creationId xmlns:a16="http://schemas.microsoft.com/office/drawing/2014/main" id="{C1C235FB-F800-486D-8FF8-2EC402DF8508}"/>
                    </a:ext>
                  </a:extLst>
                </p:cNvPr>
                <p:cNvPicPr/>
                <p:nvPr/>
              </p:nvPicPr>
              <p:blipFill>
                <a:blip r:embed="rId131"/>
                <a:stretch>
                  <a:fillRect/>
                </a:stretch>
              </p:blipFill>
              <p:spPr>
                <a:xfrm>
                  <a:off x="3932132" y="4458480"/>
                  <a:ext cx="928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E5570828-681D-4988-8EA0-7845A4E128A9}"/>
                    </a:ext>
                  </a:extLst>
                </p14:cNvPr>
                <p14:cNvContentPartPr/>
                <p14:nvPr/>
              </p14:nvContentPartPr>
              <p14:xfrm>
                <a:off x="4067852" y="4472520"/>
                <a:ext cx="274320" cy="155160"/>
              </p14:xfrm>
            </p:contentPart>
          </mc:Choice>
          <mc:Fallback>
            <p:pic>
              <p:nvPicPr>
                <p:cNvPr id="81" name="Ink 80">
                  <a:extLst>
                    <a:ext uri="{FF2B5EF4-FFF2-40B4-BE49-F238E27FC236}">
                      <a16:creationId xmlns:a16="http://schemas.microsoft.com/office/drawing/2014/main" id="{E5570828-681D-4988-8EA0-7845A4E128A9}"/>
                    </a:ext>
                  </a:extLst>
                </p:cNvPr>
                <p:cNvPicPr/>
                <p:nvPr/>
              </p:nvPicPr>
              <p:blipFill>
                <a:blip r:embed="rId133"/>
                <a:stretch>
                  <a:fillRect/>
                </a:stretch>
              </p:blipFill>
              <p:spPr>
                <a:xfrm>
                  <a:off x="4058852" y="4463520"/>
                  <a:ext cx="2919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C42C21C1-B899-4518-A7A5-62AE8DA7FF18}"/>
                    </a:ext>
                  </a:extLst>
                </p14:cNvPr>
                <p14:cNvContentPartPr/>
                <p14:nvPr/>
              </p14:nvContentPartPr>
              <p14:xfrm>
                <a:off x="4396172" y="4507080"/>
                <a:ext cx="267480" cy="166320"/>
              </p14:xfrm>
            </p:contentPart>
          </mc:Choice>
          <mc:Fallback>
            <p:pic>
              <p:nvPicPr>
                <p:cNvPr id="82" name="Ink 81">
                  <a:extLst>
                    <a:ext uri="{FF2B5EF4-FFF2-40B4-BE49-F238E27FC236}">
                      <a16:creationId xmlns:a16="http://schemas.microsoft.com/office/drawing/2014/main" id="{C42C21C1-B899-4518-A7A5-62AE8DA7FF18}"/>
                    </a:ext>
                  </a:extLst>
                </p:cNvPr>
                <p:cNvPicPr/>
                <p:nvPr/>
              </p:nvPicPr>
              <p:blipFill>
                <a:blip r:embed="rId135"/>
                <a:stretch>
                  <a:fillRect/>
                </a:stretch>
              </p:blipFill>
              <p:spPr>
                <a:xfrm>
                  <a:off x="4387172" y="4498080"/>
                  <a:ext cx="2851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10B311B4-5BD1-45F3-B699-84CF31681521}"/>
                    </a:ext>
                  </a:extLst>
                </p14:cNvPr>
                <p14:cNvContentPartPr/>
                <p14:nvPr/>
              </p14:nvContentPartPr>
              <p14:xfrm>
                <a:off x="4758332" y="4569360"/>
                <a:ext cx="109080" cy="130680"/>
              </p14:xfrm>
            </p:contentPart>
          </mc:Choice>
          <mc:Fallback>
            <p:pic>
              <p:nvPicPr>
                <p:cNvPr id="83" name="Ink 82">
                  <a:extLst>
                    <a:ext uri="{FF2B5EF4-FFF2-40B4-BE49-F238E27FC236}">
                      <a16:creationId xmlns:a16="http://schemas.microsoft.com/office/drawing/2014/main" id="{10B311B4-5BD1-45F3-B699-84CF31681521}"/>
                    </a:ext>
                  </a:extLst>
                </p:cNvPr>
                <p:cNvPicPr/>
                <p:nvPr/>
              </p:nvPicPr>
              <p:blipFill>
                <a:blip r:embed="rId137"/>
                <a:stretch>
                  <a:fillRect/>
                </a:stretch>
              </p:blipFill>
              <p:spPr>
                <a:xfrm>
                  <a:off x="4749692" y="4560360"/>
                  <a:ext cx="1267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BA8812FD-26D3-46A5-9A92-7A07C1FD64CB}"/>
                    </a:ext>
                  </a:extLst>
                </p14:cNvPr>
                <p14:cNvContentPartPr/>
                <p14:nvPr/>
              </p14:nvContentPartPr>
              <p14:xfrm>
                <a:off x="4948772" y="4575480"/>
                <a:ext cx="299160" cy="157320"/>
              </p14:xfrm>
            </p:contentPart>
          </mc:Choice>
          <mc:Fallback>
            <p:pic>
              <p:nvPicPr>
                <p:cNvPr id="84" name="Ink 83">
                  <a:extLst>
                    <a:ext uri="{FF2B5EF4-FFF2-40B4-BE49-F238E27FC236}">
                      <a16:creationId xmlns:a16="http://schemas.microsoft.com/office/drawing/2014/main" id="{BA8812FD-26D3-46A5-9A92-7A07C1FD64CB}"/>
                    </a:ext>
                  </a:extLst>
                </p:cNvPr>
                <p:cNvPicPr/>
                <p:nvPr/>
              </p:nvPicPr>
              <p:blipFill>
                <a:blip r:embed="rId139"/>
                <a:stretch>
                  <a:fillRect/>
                </a:stretch>
              </p:blipFill>
              <p:spPr>
                <a:xfrm>
                  <a:off x="4939772" y="4566480"/>
                  <a:ext cx="3168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BBDE08A8-8038-496E-A9D4-A9F91707D03F}"/>
                    </a:ext>
                  </a:extLst>
                </p14:cNvPr>
                <p14:cNvContentPartPr/>
                <p14:nvPr/>
              </p14:nvContentPartPr>
              <p14:xfrm>
                <a:off x="5378972" y="4580520"/>
                <a:ext cx="177120" cy="91080"/>
              </p14:xfrm>
            </p:contentPart>
          </mc:Choice>
          <mc:Fallback>
            <p:pic>
              <p:nvPicPr>
                <p:cNvPr id="85" name="Ink 84">
                  <a:extLst>
                    <a:ext uri="{FF2B5EF4-FFF2-40B4-BE49-F238E27FC236}">
                      <a16:creationId xmlns:a16="http://schemas.microsoft.com/office/drawing/2014/main" id="{BBDE08A8-8038-496E-A9D4-A9F91707D03F}"/>
                    </a:ext>
                  </a:extLst>
                </p:cNvPr>
                <p:cNvPicPr/>
                <p:nvPr/>
              </p:nvPicPr>
              <p:blipFill>
                <a:blip r:embed="rId141"/>
                <a:stretch>
                  <a:fillRect/>
                </a:stretch>
              </p:blipFill>
              <p:spPr>
                <a:xfrm>
                  <a:off x="5369972" y="4571520"/>
                  <a:ext cx="1947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14B49815-F240-418F-80AF-1FB78477DF74}"/>
                    </a:ext>
                  </a:extLst>
                </p14:cNvPr>
                <p14:cNvContentPartPr/>
                <p14:nvPr/>
              </p14:nvContentPartPr>
              <p14:xfrm>
                <a:off x="5555732" y="4599600"/>
                <a:ext cx="127080" cy="105480"/>
              </p14:xfrm>
            </p:contentPart>
          </mc:Choice>
          <mc:Fallback>
            <p:pic>
              <p:nvPicPr>
                <p:cNvPr id="86" name="Ink 85">
                  <a:extLst>
                    <a:ext uri="{FF2B5EF4-FFF2-40B4-BE49-F238E27FC236}">
                      <a16:creationId xmlns:a16="http://schemas.microsoft.com/office/drawing/2014/main" id="{14B49815-F240-418F-80AF-1FB78477DF74}"/>
                    </a:ext>
                  </a:extLst>
                </p:cNvPr>
                <p:cNvPicPr/>
                <p:nvPr/>
              </p:nvPicPr>
              <p:blipFill>
                <a:blip r:embed="rId143"/>
                <a:stretch>
                  <a:fillRect/>
                </a:stretch>
              </p:blipFill>
              <p:spPr>
                <a:xfrm>
                  <a:off x="5546732" y="4590960"/>
                  <a:ext cx="144720" cy="123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268FAD7E-FDBE-4EDE-85AF-9636666D9BA3}"/>
                  </a:ext>
                </a:extLst>
              </p14:cNvPr>
              <p14:cNvContentPartPr/>
              <p14:nvPr/>
            </p14:nvContentPartPr>
            <p14:xfrm>
              <a:off x="1744052" y="4486920"/>
              <a:ext cx="1189800" cy="33840"/>
            </p14:xfrm>
          </p:contentPart>
        </mc:Choice>
        <mc:Fallback>
          <p:pic>
            <p:nvPicPr>
              <p:cNvPr id="88" name="Ink 87">
                <a:extLst>
                  <a:ext uri="{FF2B5EF4-FFF2-40B4-BE49-F238E27FC236}">
                    <a16:creationId xmlns:a16="http://schemas.microsoft.com/office/drawing/2014/main" id="{268FAD7E-FDBE-4EDE-85AF-9636666D9BA3}"/>
                  </a:ext>
                </a:extLst>
              </p:cNvPr>
              <p:cNvPicPr/>
              <p:nvPr/>
            </p:nvPicPr>
            <p:blipFill>
              <a:blip r:embed="rId145"/>
              <a:stretch>
                <a:fillRect/>
              </a:stretch>
            </p:blipFill>
            <p:spPr>
              <a:xfrm>
                <a:off x="1690412" y="4378920"/>
                <a:ext cx="12974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Ink 88">
                <a:extLst>
                  <a:ext uri="{FF2B5EF4-FFF2-40B4-BE49-F238E27FC236}">
                    <a16:creationId xmlns:a16="http://schemas.microsoft.com/office/drawing/2014/main" id="{157E1F7B-8D29-4B52-9E9A-133667EF55F8}"/>
                  </a:ext>
                </a:extLst>
              </p14:cNvPr>
              <p14:cNvContentPartPr/>
              <p14:nvPr/>
            </p14:nvContentPartPr>
            <p14:xfrm>
              <a:off x="5972252" y="4642440"/>
              <a:ext cx="1472040" cy="5400"/>
            </p14:xfrm>
          </p:contentPart>
        </mc:Choice>
        <mc:Fallback>
          <p:pic>
            <p:nvPicPr>
              <p:cNvPr id="89" name="Ink 88">
                <a:extLst>
                  <a:ext uri="{FF2B5EF4-FFF2-40B4-BE49-F238E27FC236}">
                    <a16:creationId xmlns:a16="http://schemas.microsoft.com/office/drawing/2014/main" id="{157E1F7B-8D29-4B52-9E9A-133667EF55F8}"/>
                  </a:ext>
                </a:extLst>
              </p:cNvPr>
              <p:cNvPicPr/>
              <p:nvPr/>
            </p:nvPicPr>
            <p:blipFill>
              <a:blip r:embed="rId147"/>
              <a:stretch>
                <a:fillRect/>
              </a:stretch>
            </p:blipFill>
            <p:spPr>
              <a:xfrm>
                <a:off x="5918612" y="4534800"/>
                <a:ext cx="15796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0" name="Ink 89">
                <a:extLst>
                  <a:ext uri="{FF2B5EF4-FFF2-40B4-BE49-F238E27FC236}">
                    <a16:creationId xmlns:a16="http://schemas.microsoft.com/office/drawing/2014/main" id="{FFF96217-214E-46D1-B3F2-1F8617515E9C}"/>
                  </a:ext>
                </a:extLst>
              </p14:cNvPr>
              <p14:cNvContentPartPr/>
              <p14:nvPr/>
            </p14:nvContentPartPr>
            <p14:xfrm>
              <a:off x="5773172" y="2541480"/>
              <a:ext cx="1397880" cy="1083600"/>
            </p14:xfrm>
          </p:contentPart>
        </mc:Choice>
        <mc:Fallback>
          <p:pic>
            <p:nvPicPr>
              <p:cNvPr id="90" name="Ink 89">
                <a:extLst>
                  <a:ext uri="{FF2B5EF4-FFF2-40B4-BE49-F238E27FC236}">
                    <a16:creationId xmlns:a16="http://schemas.microsoft.com/office/drawing/2014/main" id="{FFF96217-214E-46D1-B3F2-1F8617515E9C}"/>
                  </a:ext>
                </a:extLst>
              </p:cNvPr>
              <p:cNvPicPr/>
              <p:nvPr/>
            </p:nvPicPr>
            <p:blipFill>
              <a:blip r:embed="rId149"/>
              <a:stretch>
                <a:fillRect/>
              </a:stretch>
            </p:blipFill>
            <p:spPr>
              <a:xfrm>
                <a:off x="5719532" y="2433480"/>
                <a:ext cx="1505520" cy="1299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9" name="Ink 98">
                <a:extLst>
                  <a:ext uri="{FF2B5EF4-FFF2-40B4-BE49-F238E27FC236}">
                    <a16:creationId xmlns:a16="http://schemas.microsoft.com/office/drawing/2014/main" id="{AA351494-5ADC-4067-A4E7-A6F2568E2880}"/>
                  </a:ext>
                </a:extLst>
              </p14:cNvPr>
              <p14:cNvContentPartPr/>
              <p14:nvPr/>
            </p14:nvContentPartPr>
            <p14:xfrm>
              <a:off x="4525052" y="4989480"/>
              <a:ext cx="542520" cy="294480"/>
            </p14:xfrm>
          </p:contentPart>
        </mc:Choice>
        <mc:Fallback>
          <p:pic>
            <p:nvPicPr>
              <p:cNvPr id="99" name="Ink 98">
                <a:extLst>
                  <a:ext uri="{FF2B5EF4-FFF2-40B4-BE49-F238E27FC236}">
                    <a16:creationId xmlns:a16="http://schemas.microsoft.com/office/drawing/2014/main" id="{AA351494-5ADC-4067-A4E7-A6F2568E2880}"/>
                  </a:ext>
                </a:extLst>
              </p:cNvPr>
              <p:cNvPicPr/>
              <p:nvPr/>
            </p:nvPicPr>
            <p:blipFill>
              <a:blip r:embed="rId151"/>
              <a:stretch>
                <a:fillRect/>
              </a:stretch>
            </p:blipFill>
            <p:spPr>
              <a:xfrm>
                <a:off x="4516412" y="4980480"/>
                <a:ext cx="560160" cy="312120"/>
              </a:xfrm>
              <a:prstGeom prst="rect">
                <a:avLst/>
              </a:prstGeom>
            </p:spPr>
          </p:pic>
        </mc:Fallback>
      </mc:AlternateContent>
      <p:grpSp>
        <p:nvGrpSpPr>
          <p:cNvPr id="103" name="Group 102">
            <a:extLst>
              <a:ext uri="{FF2B5EF4-FFF2-40B4-BE49-F238E27FC236}">
                <a16:creationId xmlns:a16="http://schemas.microsoft.com/office/drawing/2014/main" id="{6CEB5AA9-B2F0-4FB5-840F-0D5C8079D88C}"/>
              </a:ext>
            </a:extLst>
          </p:cNvPr>
          <p:cNvGrpSpPr/>
          <p:nvPr/>
        </p:nvGrpSpPr>
        <p:grpSpPr>
          <a:xfrm>
            <a:off x="3990452" y="5171280"/>
            <a:ext cx="1846080" cy="739080"/>
            <a:chOff x="3990452" y="5171280"/>
            <a:chExt cx="1846080" cy="739080"/>
          </a:xfrm>
        </p:grpSpPr>
        <mc:AlternateContent xmlns:mc="http://schemas.openxmlformats.org/markup-compatibility/2006">
          <mc:Choice xmlns:p14="http://schemas.microsoft.com/office/powerpoint/2010/main" Requires="p14">
            <p:contentPart p14:bwMode="auto" r:id="rId152">
              <p14:nvContentPartPr>
                <p14:cNvPr id="95" name="Ink 94">
                  <a:extLst>
                    <a:ext uri="{FF2B5EF4-FFF2-40B4-BE49-F238E27FC236}">
                      <a16:creationId xmlns:a16="http://schemas.microsoft.com/office/drawing/2014/main" id="{E9689FF6-4DD4-42AF-BD93-B2EBD2921987}"/>
                    </a:ext>
                  </a:extLst>
                </p14:cNvPr>
                <p14:cNvContentPartPr/>
                <p14:nvPr/>
              </p14:nvContentPartPr>
              <p14:xfrm>
                <a:off x="3990452" y="5171280"/>
                <a:ext cx="641520" cy="640440"/>
              </p14:xfrm>
            </p:contentPart>
          </mc:Choice>
          <mc:Fallback>
            <p:pic>
              <p:nvPicPr>
                <p:cNvPr id="95" name="Ink 94">
                  <a:extLst>
                    <a:ext uri="{FF2B5EF4-FFF2-40B4-BE49-F238E27FC236}">
                      <a16:creationId xmlns:a16="http://schemas.microsoft.com/office/drawing/2014/main" id="{E9689FF6-4DD4-42AF-BD93-B2EBD2921987}"/>
                    </a:ext>
                  </a:extLst>
                </p:cNvPr>
                <p:cNvPicPr/>
                <p:nvPr/>
              </p:nvPicPr>
              <p:blipFill>
                <a:blip r:embed="rId153"/>
                <a:stretch>
                  <a:fillRect/>
                </a:stretch>
              </p:blipFill>
              <p:spPr>
                <a:xfrm>
                  <a:off x="3981452" y="5162640"/>
                  <a:ext cx="659160" cy="658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6" name="Ink 95">
                  <a:extLst>
                    <a:ext uri="{FF2B5EF4-FFF2-40B4-BE49-F238E27FC236}">
                      <a16:creationId xmlns:a16="http://schemas.microsoft.com/office/drawing/2014/main" id="{09B7EB02-B4B1-4622-83EE-09C6A20B6601}"/>
                    </a:ext>
                  </a:extLst>
                </p14:cNvPr>
                <p14:cNvContentPartPr/>
                <p14:nvPr/>
              </p14:nvContentPartPr>
              <p14:xfrm>
                <a:off x="4740332" y="5627040"/>
                <a:ext cx="7200" cy="2520"/>
              </p14:xfrm>
            </p:contentPart>
          </mc:Choice>
          <mc:Fallback>
            <p:pic>
              <p:nvPicPr>
                <p:cNvPr id="96" name="Ink 95">
                  <a:extLst>
                    <a:ext uri="{FF2B5EF4-FFF2-40B4-BE49-F238E27FC236}">
                      <a16:creationId xmlns:a16="http://schemas.microsoft.com/office/drawing/2014/main" id="{09B7EB02-B4B1-4622-83EE-09C6A20B6601}"/>
                    </a:ext>
                  </a:extLst>
                </p:cNvPr>
                <p:cNvPicPr/>
                <p:nvPr/>
              </p:nvPicPr>
              <p:blipFill>
                <a:blip r:embed="rId155"/>
                <a:stretch>
                  <a:fillRect/>
                </a:stretch>
              </p:blipFill>
              <p:spPr>
                <a:xfrm>
                  <a:off x="4731332" y="5618040"/>
                  <a:ext cx="248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0" name="Ink 99">
                  <a:extLst>
                    <a:ext uri="{FF2B5EF4-FFF2-40B4-BE49-F238E27FC236}">
                      <a16:creationId xmlns:a16="http://schemas.microsoft.com/office/drawing/2014/main" id="{43BD0AB1-D2BC-414A-932C-1D2293F347E7}"/>
                    </a:ext>
                  </a:extLst>
                </p14:cNvPr>
                <p14:cNvContentPartPr/>
                <p14:nvPr/>
              </p14:nvContentPartPr>
              <p14:xfrm>
                <a:off x="5070812" y="5461080"/>
                <a:ext cx="370800" cy="375480"/>
              </p14:xfrm>
            </p:contentPart>
          </mc:Choice>
          <mc:Fallback>
            <p:pic>
              <p:nvPicPr>
                <p:cNvPr id="100" name="Ink 99">
                  <a:extLst>
                    <a:ext uri="{FF2B5EF4-FFF2-40B4-BE49-F238E27FC236}">
                      <a16:creationId xmlns:a16="http://schemas.microsoft.com/office/drawing/2014/main" id="{43BD0AB1-D2BC-414A-932C-1D2293F347E7}"/>
                    </a:ext>
                  </a:extLst>
                </p:cNvPr>
                <p:cNvPicPr/>
                <p:nvPr/>
              </p:nvPicPr>
              <p:blipFill>
                <a:blip r:embed="rId157"/>
                <a:stretch>
                  <a:fillRect/>
                </a:stretch>
              </p:blipFill>
              <p:spPr>
                <a:xfrm>
                  <a:off x="5062172" y="5452080"/>
                  <a:ext cx="38844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1" name="Ink 100">
                  <a:extLst>
                    <a:ext uri="{FF2B5EF4-FFF2-40B4-BE49-F238E27FC236}">
                      <a16:creationId xmlns:a16="http://schemas.microsoft.com/office/drawing/2014/main" id="{2046B371-DD38-4962-91EF-39AD6AA1AF6F}"/>
                    </a:ext>
                  </a:extLst>
                </p14:cNvPr>
                <p14:cNvContentPartPr/>
                <p14:nvPr/>
              </p14:nvContentPartPr>
              <p14:xfrm>
                <a:off x="5625932" y="5404920"/>
                <a:ext cx="45720" cy="1440"/>
              </p14:xfrm>
            </p:contentPart>
          </mc:Choice>
          <mc:Fallback>
            <p:pic>
              <p:nvPicPr>
                <p:cNvPr id="101" name="Ink 100">
                  <a:extLst>
                    <a:ext uri="{FF2B5EF4-FFF2-40B4-BE49-F238E27FC236}">
                      <a16:creationId xmlns:a16="http://schemas.microsoft.com/office/drawing/2014/main" id="{2046B371-DD38-4962-91EF-39AD6AA1AF6F}"/>
                    </a:ext>
                  </a:extLst>
                </p:cNvPr>
                <p:cNvPicPr/>
                <p:nvPr/>
              </p:nvPicPr>
              <p:blipFill>
                <a:blip r:embed="rId159"/>
                <a:stretch>
                  <a:fillRect/>
                </a:stretch>
              </p:blipFill>
              <p:spPr>
                <a:xfrm>
                  <a:off x="5616932" y="5395920"/>
                  <a:ext cx="633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2" name="Ink 101">
                  <a:extLst>
                    <a:ext uri="{FF2B5EF4-FFF2-40B4-BE49-F238E27FC236}">
                      <a16:creationId xmlns:a16="http://schemas.microsoft.com/office/drawing/2014/main" id="{193869D1-BF40-4198-984A-17CC150E89BD}"/>
                    </a:ext>
                  </a:extLst>
                </p14:cNvPr>
                <p14:cNvContentPartPr/>
                <p14:nvPr/>
              </p14:nvContentPartPr>
              <p14:xfrm>
                <a:off x="5693612" y="5376120"/>
                <a:ext cx="142920" cy="534240"/>
              </p14:xfrm>
            </p:contentPart>
          </mc:Choice>
          <mc:Fallback>
            <p:pic>
              <p:nvPicPr>
                <p:cNvPr id="102" name="Ink 101">
                  <a:extLst>
                    <a:ext uri="{FF2B5EF4-FFF2-40B4-BE49-F238E27FC236}">
                      <a16:creationId xmlns:a16="http://schemas.microsoft.com/office/drawing/2014/main" id="{193869D1-BF40-4198-984A-17CC150E89BD}"/>
                    </a:ext>
                  </a:extLst>
                </p:cNvPr>
                <p:cNvPicPr/>
                <p:nvPr/>
              </p:nvPicPr>
              <p:blipFill>
                <a:blip r:embed="rId161"/>
                <a:stretch>
                  <a:fillRect/>
                </a:stretch>
              </p:blipFill>
              <p:spPr>
                <a:xfrm>
                  <a:off x="5684972" y="5367480"/>
                  <a:ext cx="160560" cy="551880"/>
                </a:xfrm>
                <a:prstGeom prst="rect">
                  <a:avLst/>
                </a:prstGeom>
              </p:spPr>
            </p:pic>
          </mc:Fallback>
        </mc:AlternateContent>
      </p:grpSp>
      <p:grpSp>
        <p:nvGrpSpPr>
          <p:cNvPr id="123" name="Group 122">
            <a:extLst>
              <a:ext uri="{FF2B5EF4-FFF2-40B4-BE49-F238E27FC236}">
                <a16:creationId xmlns:a16="http://schemas.microsoft.com/office/drawing/2014/main" id="{BE461177-489A-41FA-A94D-179633B96EBB}"/>
              </a:ext>
            </a:extLst>
          </p:cNvPr>
          <p:cNvGrpSpPr/>
          <p:nvPr/>
        </p:nvGrpSpPr>
        <p:grpSpPr>
          <a:xfrm>
            <a:off x="8537972" y="2655600"/>
            <a:ext cx="2939760" cy="1158480"/>
            <a:chOff x="8537972" y="2655600"/>
            <a:chExt cx="2939760" cy="1158480"/>
          </a:xfrm>
        </p:grpSpPr>
        <mc:AlternateContent xmlns:mc="http://schemas.openxmlformats.org/markup-compatibility/2006">
          <mc:Choice xmlns:p14="http://schemas.microsoft.com/office/powerpoint/2010/main" Requires="p14">
            <p:contentPart p14:bwMode="auto" r:id="rId162">
              <p14:nvContentPartPr>
                <p14:cNvPr id="104" name="Ink 103">
                  <a:extLst>
                    <a:ext uri="{FF2B5EF4-FFF2-40B4-BE49-F238E27FC236}">
                      <a16:creationId xmlns:a16="http://schemas.microsoft.com/office/drawing/2014/main" id="{C5E1C667-C36C-401E-974D-8A7E40C3A076}"/>
                    </a:ext>
                  </a:extLst>
                </p14:cNvPr>
                <p14:cNvContentPartPr/>
                <p14:nvPr/>
              </p14:nvContentPartPr>
              <p14:xfrm>
                <a:off x="8537972" y="2655600"/>
                <a:ext cx="145440" cy="532080"/>
              </p14:xfrm>
            </p:contentPart>
          </mc:Choice>
          <mc:Fallback>
            <p:pic>
              <p:nvPicPr>
                <p:cNvPr id="104" name="Ink 103">
                  <a:extLst>
                    <a:ext uri="{FF2B5EF4-FFF2-40B4-BE49-F238E27FC236}">
                      <a16:creationId xmlns:a16="http://schemas.microsoft.com/office/drawing/2014/main" id="{C5E1C667-C36C-401E-974D-8A7E40C3A076}"/>
                    </a:ext>
                  </a:extLst>
                </p:cNvPr>
                <p:cNvPicPr/>
                <p:nvPr/>
              </p:nvPicPr>
              <p:blipFill>
                <a:blip r:embed="rId163"/>
                <a:stretch>
                  <a:fillRect/>
                </a:stretch>
              </p:blipFill>
              <p:spPr>
                <a:xfrm>
                  <a:off x="8529332" y="2646600"/>
                  <a:ext cx="163080" cy="549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5" name="Ink 104">
                  <a:extLst>
                    <a:ext uri="{FF2B5EF4-FFF2-40B4-BE49-F238E27FC236}">
                      <a16:creationId xmlns:a16="http://schemas.microsoft.com/office/drawing/2014/main" id="{1B7F95AD-0263-427B-AA70-372D4B50AD1A}"/>
                    </a:ext>
                  </a:extLst>
                </p14:cNvPr>
                <p14:cNvContentPartPr/>
                <p14:nvPr/>
              </p14:nvContentPartPr>
              <p14:xfrm>
                <a:off x="8773772" y="2720760"/>
                <a:ext cx="324360" cy="443880"/>
              </p14:xfrm>
            </p:contentPart>
          </mc:Choice>
          <mc:Fallback>
            <p:pic>
              <p:nvPicPr>
                <p:cNvPr id="105" name="Ink 104">
                  <a:extLst>
                    <a:ext uri="{FF2B5EF4-FFF2-40B4-BE49-F238E27FC236}">
                      <a16:creationId xmlns:a16="http://schemas.microsoft.com/office/drawing/2014/main" id="{1B7F95AD-0263-427B-AA70-372D4B50AD1A}"/>
                    </a:ext>
                  </a:extLst>
                </p:cNvPr>
                <p:cNvPicPr/>
                <p:nvPr/>
              </p:nvPicPr>
              <p:blipFill>
                <a:blip r:embed="rId165"/>
                <a:stretch>
                  <a:fillRect/>
                </a:stretch>
              </p:blipFill>
              <p:spPr>
                <a:xfrm>
                  <a:off x="8764772" y="2712120"/>
                  <a:ext cx="34200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6" name="Ink 105">
                  <a:extLst>
                    <a:ext uri="{FF2B5EF4-FFF2-40B4-BE49-F238E27FC236}">
                      <a16:creationId xmlns:a16="http://schemas.microsoft.com/office/drawing/2014/main" id="{6FD71F04-5DE8-4C1F-BF21-1007A7FB061C}"/>
                    </a:ext>
                  </a:extLst>
                </p14:cNvPr>
                <p14:cNvContentPartPr/>
                <p14:nvPr/>
              </p14:nvContentPartPr>
              <p14:xfrm>
                <a:off x="9199292" y="2776200"/>
                <a:ext cx="356040" cy="421560"/>
              </p14:xfrm>
            </p:contentPart>
          </mc:Choice>
          <mc:Fallback>
            <p:pic>
              <p:nvPicPr>
                <p:cNvPr id="106" name="Ink 105">
                  <a:extLst>
                    <a:ext uri="{FF2B5EF4-FFF2-40B4-BE49-F238E27FC236}">
                      <a16:creationId xmlns:a16="http://schemas.microsoft.com/office/drawing/2014/main" id="{6FD71F04-5DE8-4C1F-BF21-1007A7FB061C}"/>
                    </a:ext>
                  </a:extLst>
                </p:cNvPr>
                <p:cNvPicPr/>
                <p:nvPr/>
              </p:nvPicPr>
              <p:blipFill>
                <a:blip r:embed="rId167"/>
                <a:stretch>
                  <a:fillRect/>
                </a:stretch>
              </p:blipFill>
              <p:spPr>
                <a:xfrm>
                  <a:off x="9190652" y="2767200"/>
                  <a:ext cx="37368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7" name="Ink 106">
                  <a:extLst>
                    <a:ext uri="{FF2B5EF4-FFF2-40B4-BE49-F238E27FC236}">
                      <a16:creationId xmlns:a16="http://schemas.microsoft.com/office/drawing/2014/main" id="{15B20EB5-5459-4523-88FD-3B4C99CA494E}"/>
                    </a:ext>
                  </a:extLst>
                </p14:cNvPr>
                <p14:cNvContentPartPr/>
                <p14:nvPr/>
              </p14:nvContentPartPr>
              <p14:xfrm>
                <a:off x="9609332" y="2917680"/>
                <a:ext cx="389880" cy="109080"/>
              </p14:xfrm>
            </p:contentPart>
          </mc:Choice>
          <mc:Fallback>
            <p:pic>
              <p:nvPicPr>
                <p:cNvPr id="107" name="Ink 106">
                  <a:extLst>
                    <a:ext uri="{FF2B5EF4-FFF2-40B4-BE49-F238E27FC236}">
                      <a16:creationId xmlns:a16="http://schemas.microsoft.com/office/drawing/2014/main" id="{15B20EB5-5459-4523-88FD-3B4C99CA494E}"/>
                    </a:ext>
                  </a:extLst>
                </p:cNvPr>
                <p:cNvPicPr/>
                <p:nvPr/>
              </p:nvPicPr>
              <p:blipFill>
                <a:blip r:embed="rId169"/>
                <a:stretch>
                  <a:fillRect/>
                </a:stretch>
              </p:blipFill>
              <p:spPr>
                <a:xfrm>
                  <a:off x="9600332" y="2909040"/>
                  <a:ext cx="4075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8" name="Ink 107">
                  <a:extLst>
                    <a:ext uri="{FF2B5EF4-FFF2-40B4-BE49-F238E27FC236}">
                      <a16:creationId xmlns:a16="http://schemas.microsoft.com/office/drawing/2014/main" id="{7523FD9A-C71B-4857-832A-72644BBCE24C}"/>
                    </a:ext>
                  </a:extLst>
                </p14:cNvPr>
                <p14:cNvContentPartPr/>
                <p14:nvPr/>
              </p14:nvContentPartPr>
              <p14:xfrm>
                <a:off x="10092812" y="2786640"/>
                <a:ext cx="320760" cy="407880"/>
              </p14:xfrm>
            </p:contentPart>
          </mc:Choice>
          <mc:Fallback>
            <p:pic>
              <p:nvPicPr>
                <p:cNvPr id="108" name="Ink 107">
                  <a:extLst>
                    <a:ext uri="{FF2B5EF4-FFF2-40B4-BE49-F238E27FC236}">
                      <a16:creationId xmlns:a16="http://schemas.microsoft.com/office/drawing/2014/main" id="{7523FD9A-C71B-4857-832A-72644BBCE24C}"/>
                    </a:ext>
                  </a:extLst>
                </p:cNvPr>
                <p:cNvPicPr/>
                <p:nvPr/>
              </p:nvPicPr>
              <p:blipFill>
                <a:blip r:embed="rId171"/>
                <a:stretch>
                  <a:fillRect/>
                </a:stretch>
              </p:blipFill>
              <p:spPr>
                <a:xfrm>
                  <a:off x="10083812" y="2778000"/>
                  <a:ext cx="33840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9" name="Ink 108">
                  <a:extLst>
                    <a:ext uri="{FF2B5EF4-FFF2-40B4-BE49-F238E27FC236}">
                      <a16:creationId xmlns:a16="http://schemas.microsoft.com/office/drawing/2014/main" id="{590E1841-59FB-4887-B037-5ED379E2A398}"/>
                    </a:ext>
                  </a:extLst>
                </p14:cNvPr>
                <p14:cNvContentPartPr/>
                <p14:nvPr/>
              </p14:nvContentPartPr>
              <p14:xfrm>
                <a:off x="10537412" y="2827680"/>
                <a:ext cx="200880" cy="358920"/>
              </p14:xfrm>
            </p:contentPart>
          </mc:Choice>
          <mc:Fallback>
            <p:pic>
              <p:nvPicPr>
                <p:cNvPr id="109" name="Ink 108">
                  <a:extLst>
                    <a:ext uri="{FF2B5EF4-FFF2-40B4-BE49-F238E27FC236}">
                      <a16:creationId xmlns:a16="http://schemas.microsoft.com/office/drawing/2014/main" id="{590E1841-59FB-4887-B037-5ED379E2A398}"/>
                    </a:ext>
                  </a:extLst>
                </p:cNvPr>
                <p:cNvPicPr/>
                <p:nvPr/>
              </p:nvPicPr>
              <p:blipFill>
                <a:blip r:embed="rId173"/>
                <a:stretch>
                  <a:fillRect/>
                </a:stretch>
              </p:blipFill>
              <p:spPr>
                <a:xfrm>
                  <a:off x="10528772" y="2818680"/>
                  <a:ext cx="21852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1" name="Ink 110">
                  <a:extLst>
                    <a:ext uri="{FF2B5EF4-FFF2-40B4-BE49-F238E27FC236}">
                      <a16:creationId xmlns:a16="http://schemas.microsoft.com/office/drawing/2014/main" id="{4AFDD5AB-4AAA-456C-9D23-46E5CAF07E10}"/>
                    </a:ext>
                  </a:extLst>
                </p14:cNvPr>
                <p14:cNvContentPartPr/>
                <p14:nvPr/>
              </p14:nvContentPartPr>
              <p14:xfrm>
                <a:off x="10041692" y="3482880"/>
                <a:ext cx="54720" cy="299880"/>
              </p14:xfrm>
            </p:contentPart>
          </mc:Choice>
          <mc:Fallback>
            <p:pic>
              <p:nvPicPr>
                <p:cNvPr id="111" name="Ink 110">
                  <a:extLst>
                    <a:ext uri="{FF2B5EF4-FFF2-40B4-BE49-F238E27FC236}">
                      <a16:creationId xmlns:a16="http://schemas.microsoft.com/office/drawing/2014/main" id="{4AFDD5AB-4AAA-456C-9D23-46E5CAF07E10}"/>
                    </a:ext>
                  </a:extLst>
                </p:cNvPr>
                <p:cNvPicPr/>
                <p:nvPr/>
              </p:nvPicPr>
              <p:blipFill>
                <a:blip r:embed="rId175"/>
                <a:stretch>
                  <a:fillRect/>
                </a:stretch>
              </p:blipFill>
              <p:spPr>
                <a:xfrm>
                  <a:off x="10033052" y="3474240"/>
                  <a:ext cx="7236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2" name="Ink 111">
                  <a:extLst>
                    <a:ext uri="{FF2B5EF4-FFF2-40B4-BE49-F238E27FC236}">
                      <a16:creationId xmlns:a16="http://schemas.microsoft.com/office/drawing/2014/main" id="{C8450B79-DE4C-4376-98BC-91D31E541CF8}"/>
                    </a:ext>
                  </a:extLst>
                </p14:cNvPr>
                <p14:cNvContentPartPr/>
                <p14:nvPr/>
              </p14:nvContentPartPr>
              <p14:xfrm>
                <a:off x="10053212" y="3395400"/>
                <a:ext cx="56880" cy="13680"/>
              </p14:xfrm>
            </p:contentPart>
          </mc:Choice>
          <mc:Fallback>
            <p:pic>
              <p:nvPicPr>
                <p:cNvPr id="112" name="Ink 111">
                  <a:extLst>
                    <a:ext uri="{FF2B5EF4-FFF2-40B4-BE49-F238E27FC236}">
                      <a16:creationId xmlns:a16="http://schemas.microsoft.com/office/drawing/2014/main" id="{C8450B79-DE4C-4376-98BC-91D31E541CF8}"/>
                    </a:ext>
                  </a:extLst>
                </p:cNvPr>
                <p:cNvPicPr/>
                <p:nvPr/>
              </p:nvPicPr>
              <p:blipFill>
                <a:blip r:embed="rId177"/>
                <a:stretch>
                  <a:fillRect/>
                </a:stretch>
              </p:blipFill>
              <p:spPr>
                <a:xfrm>
                  <a:off x="10044212" y="3386400"/>
                  <a:ext cx="745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3" name="Ink 112">
                  <a:extLst>
                    <a:ext uri="{FF2B5EF4-FFF2-40B4-BE49-F238E27FC236}">
                      <a16:creationId xmlns:a16="http://schemas.microsoft.com/office/drawing/2014/main" id="{72C90B78-6405-45A0-88F3-5A47F7DB6E58}"/>
                    </a:ext>
                  </a:extLst>
                </p14:cNvPr>
                <p14:cNvContentPartPr/>
                <p14:nvPr/>
              </p14:nvContentPartPr>
              <p14:xfrm>
                <a:off x="10268132" y="3279120"/>
                <a:ext cx="595800" cy="534960"/>
              </p14:xfrm>
            </p:contentPart>
          </mc:Choice>
          <mc:Fallback>
            <p:pic>
              <p:nvPicPr>
                <p:cNvPr id="113" name="Ink 112">
                  <a:extLst>
                    <a:ext uri="{FF2B5EF4-FFF2-40B4-BE49-F238E27FC236}">
                      <a16:creationId xmlns:a16="http://schemas.microsoft.com/office/drawing/2014/main" id="{72C90B78-6405-45A0-88F3-5A47F7DB6E58}"/>
                    </a:ext>
                  </a:extLst>
                </p:cNvPr>
                <p:cNvPicPr/>
                <p:nvPr/>
              </p:nvPicPr>
              <p:blipFill>
                <a:blip r:embed="rId179"/>
                <a:stretch>
                  <a:fillRect/>
                </a:stretch>
              </p:blipFill>
              <p:spPr>
                <a:xfrm>
                  <a:off x="10259492" y="3270120"/>
                  <a:ext cx="613440" cy="552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4" name="Ink 113">
                  <a:extLst>
                    <a:ext uri="{FF2B5EF4-FFF2-40B4-BE49-F238E27FC236}">
                      <a16:creationId xmlns:a16="http://schemas.microsoft.com/office/drawing/2014/main" id="{C2AF3F8D-0E0C-4D0D-B9A6-3BB9DBE0987B}"/>
                    </a:ext>
                  </a:extLst>
                </p14:cNvPr>
                <p14:cNvContentPartPr/>
                <p14:nvPr/>
              </p14:nvContentPartPr>
              <p14:xfrm>
                <a:off x="10712012" y="3486840"/>
                <a:ext cx="301680" cy="298440"/>
              </p14:xfrm>
            </p:contentPart>
          </mc:Choice>
          <mc:Fallback>
            <p:pic>
              <p:nvPicPr>
                <p:cNvPr id="114" name="Ink 113">
                  <a:extLst>
                    <a:ext uri="{FF2B5EF4-FFF2-40B4-BE49-F238E27FC236}">
                      <a16:creationId xmlns:a16="http://schemas.microsoft.com/office/drawing/2014/main" id="{C2AF3F8D-0E0C-4D0D-B9A6-3BB9DBE0987B}"/>
                    </a:ext>
                  </a:extLst>
                </p:cNvPr>
                <p:cNvPicPr/>
                <p:nvPr/>
              </p:nvPicPr>
              <p:blipFill>
                <a:blip r:embed="rId181"/>
                <a:stretch>
                  <a:fillRect/>
                </a:stretch>
              </p:blipFill>
              <p:spPr>
                <a:xfrm>
                  <a:off x="10703372" y="3478200"/>
                  <a:ext cx="3193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5" name="Ink 114">
                  <a:extLst>
                    <a:ext uri="{FF2B5EF4-FFF2-40B4-BE49-F238E27FC236}">
                      <a16:creationId xmlns:a16="http://schemas.microsoft.com/office/drawing/2014/main" id="{1F1F6A09-2C03-4B91-8177-A660D4B2FFCC}"/>
                    </a:ext>
                  </a:extLst>
                </p14:cNvPr>
                <p14:cNvContentPartPr/>
                <p14:nvPr/>
              </p14:nvContentPartPr>
              <p14:xfrm>
                <a:off x="11235092" y="3557400"/>
                <a:ext cx="242640" cy="218520"/>
              </p14:xfrm>
            </p:contentPart>
          </mc:Choice>
          <mc:Fallback>
            <p:pic>
              <p:nvPicPr>
                <p:cNvPr id="115" name="Ink 114">
                  <a:extLst>
                    <a:ext uri="{FF2B5EF4-FFF2-40B4-BE49-F238E27FC236}">
                      <a16:creationId xmlns:a16="http://schemas.microsoft.com/office/drawing/2014/main" id="{1F1F6A09-2C03-4B91-8177-A660D4B2FFCC}"/>
                    </a:ext>
                  </a:extLst>
                </p:cNvPr>
                <p:cNvPicPr/>
                <p:nvPr/>
              </p:nvPicPr>
              <p:blipFill>
                <a:blip r:embed="rId183"/>
                <a:stretch>
                  <a:fillRect/>
                </a:stretch>
              </p:blipFill>
              <p:spPr>
                <a:xfrm>
                  <a:off x="11226452" y="3548400"/>
                  <a:ext cx="260280" cy="236160"/>
                </a:xfrm>
                <a:prstGeom prst="rect">
                  <a:avLst/>
                </a:prstGeom>
              </p:spPr>
            </p:pic>
          </mc:Fallback>
        </mc:AlternateContent>
      </p:grpSp>
      <p:grpSp>
        <p:nvGrpSpPr>
          <p:cNvPr id="122" name="Group 121">
            <a:extLst>
              <a:ext uri="{FF2B5EF4-FFF2-40B4-BE49-F238E27FC236}">
                <a16:creationId xmlns:a16="http://schemas.microsoft.com/office/drawing/2014/main" id="{1F397F3D-B9AF-47DE-B893-DA8645B63931}"/>
              </a:ext>
            </a:extLst>
          </p:cNvPr>
          <p:cNvGrpSpPr/>
          <p:nvPr/>
        </p:nvGrpSpPr>
        <p:grpSpPr>
          <a:xfrm>
            <a:off x="8700692" y="4168680"/>
            <a:ext cx="2750040" cy="502920"/>
            <a:chOff x="8700692" y="4168680"/>
            <a:chExt cx="2750040" cy="502920"/>
          </a:xfrm>
        </p:grpSpPr>
        <mc:AlternateContent xmlns:mc="http://schemas.openxmlformats.org/markup-compatibility/2006">
          <mc:Choice xmlns:p14="http://schemas.microsoft.com/office/powerpoint/2010/main" Requires="p14">
            <p:contentPart p14:bwMode="auto" r:id="rId184">
              <p14:nvContentPartPr>
                <p14:cNvPr id="116" name="Ink 115">
                  <a:extLst>
                    <a:ext uri="{FF2B5EF4-FFF2-40B4-BE49-F238E27FC236}">
                      <a16:creationId xmlns:a16="http://schemas.microsoft.com/office/drawing/2014/main" id="{CE974846-0FD3-4374-A6C8-52788159B546}"/>
                    </a:ext>
                  </a:extLst>
                </p14:cNvPr>
                <p14:cNvContentPartPr/>
                <p14:nvPr/>
              </p14:nvContentPartPr>
              <p14:xfrm>
                <a:off x="8700692" y="4168680"/>
                <a:ext cx="473760" cy="328320"/>
              </p14:xfrm>
            </p:contentPart>
          </mc:Choice>
          <mc:Fallback>
            <p:pic>
              <p:nvPicPr>
                <p:cNvPr id="116" name="Ink 115">
                  <a:extLst>
                    <a:ext uri="{FF2B5EF4-FFF2-40B4-BE49-F238E27FC236}">
                      <a16:creationId xmlns:a16="http://schemas.microsoft.com/office/drawing/2014/main" id="{CE974846-0FD3-4374-A6C8-52788159B546}"/>
                    </a:ext>
                  </a:extLst>
                </p:cNvPr>
                <p:cNvPicPr/>
                <p:nvPr/>
              </p:nvPicPr>
              <p:blipFill>
                <a:blip r:embed="rId185"/>
                <a:stretch>
                  <a:fillRect/>
                </a:stretch>
              </p:blipFill>
              <p:spPr>
                <a:xfrm>
                  <a:off x="8691692" y="4160040"/>
                  <a:ext cx="49140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7" name="Ink 116">
                  <a:extLst>
                    <a:ext uri="{FF2B5EF4-FFF2-40B4-BE49-F238E27FC236}">
                      <a16:creationId xmlns:a16="http://schemas.microsoft.com/office/drawing/2014/main" id="{23FF4126-7C4F-4D80-B535-F5E0E56A62E6}"/>
                    </a:ext>
                  </a:extLst>
                </p14:cNvPr>
                <p14:cNvContentPartPr/>
                <p14:nvPr/>
              </p14:nvContentPartPr>
              <p14:xfrm>
                <a:off x="9378212" y="4326720"/>
                <a:ext cx="358200" cy="141120"/>
              </p14:xfrm>
            </p:contentPart>
          </mc:Choice>
          <mc:Fallback>
            <p:pic>
              <p:nvPicPr>
                <p:cNvPr id="117" name="Ink 116">
                  <a:extLst>
                    <a:ext uri="{FF2B5EF4-FFF2-40B4-BE49-F238E27FC236}">
                      <a16:creationId xmlns:a16="http://schemas.microsoft.com/office/drawing/2014/main" id="{23FF4126-7C4F-4D80-B535-F5E0E56A62E6}"/>
                    </a:ext>
                  </a:extLst>
                </p:cNvPr>
                <p:cNvPicPr/>
                <p:nvPr/>
              </p:nvPicPr>
              <p:blipFill>
                <a:blip r:embed="rId187"/>
                <a:stretch>
                  <a:fillRect/>
                </a:stretch>
              </p:blipFill>
              <p:spPr>
                <a:xfrm>
                  <a:off x="9369572" y="4317720"/>
                  <a:ext cx="3758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8" name="Ink 117">
                  <a:extLst>
                    <a:ext uri="{FF2B5EF4-FFF2-40B4-BE49-F238E27FC236}">
                      <a16:creationId xmlns:a16="http://schemas.microsoft.com/office/drawing/2014/main" id="{22A80490-5A9A-437F-BF5F-37047E7967A8}"/>
                    </a:ext>
                  </a:extLst>
                </p14:cNvPr>
                <p14:cNvContentPartPr/>
                <p14:nvPr/>
              </p14:nvContentPartPr>
              <p14:xfrm>
                <a:off x="9962492" y="4175880"/>
                <a:ext cx="189000" cy="495720"/>
              </p14:xfrm>
            </p:contentPart>
          </mc:Choice>
          <mc:Fallback>
            <p:pic>
              <p:nvPicPr>
                <p:cNvPr id="118" name="Ink 117">
                  <a:extLst>
                    <a:ext uri="{FF2B5EF4-FFF2-40B4-BE49-F238E27FC236}">
                      <a16:creationId xmlns:a16="http://schemas.microsoft.com/office/drawing/2014/main" id="{22A80490-5A9A-437F-BF5F-37047E7967A8}"/>
                    </a:ext>
                  </a:extLst>
                </p:cNvPr>
                <p:cNvPicPr/>
                <p:nvPr/>
              </p:nvPicPr>
              <p:blipFill>
                <a:blip r:embed="rId189"/>
                <a:stretch>
                  <a:fillRect/>
                </a:stretch>
              </p:blipFill>
              <p:spPr>
                <a:xfrm>
                  <a:off x="9953852" y="4166880"/>
                  <a:ext cx="20664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9" name="Ink 118">
                  <a:extLst>
                    <a:ext uri="{FF2B5EF4-FFF2-40B4-BE49-F238E27FC236}">
                      <a16:creationId xmlns:a16="http://schemas.microsoft.com/office/drawing/2014/main" id="{8CB96AF2-44D2-4636-9A13-B08A0FC03010}"/>
                    </a:ext>
                  </a:extLst>
                </p14:cNvPr>
                <p14:cNvContentPartPr/>
                <p14:nvPr/>
              </p14:nvContentPartPr>
              <p14:xfrm>
                <a:off x="10102892" y="4333920"/>
                <a:ext cx="603360" cy="221400"/>
              </p14:xfrm>
            </p:contentPart>
          </mc:Choice>
          <mc:Fallback>
            <p:pic>
              <p:nvPicPr>
                <p:cNvPr id="119" name="Ink 118">
                  <a:extLst>
                    <a:ext uri="{FF2B5EF4-FFF2-40B4-BE49-F238E27FC236}">
                      <a16:creationId xmlns:a16="http://schemas.microsoft.com/office/drawing/2014/main" id="{8CB96AF2-44D2-4636-9A13-B08A0FC03010}"/>
                    </a:ext>
                  </a:extLst>
                </p:cNvPr>
                <p:cNvPicPr/>
                <p:nvPr/>
              </p:nvPicPr>
              <p:blipFill>
                <a:blip r:embed="rId191"/>
                <a:stretch>
                  <a:fillRect/>
                </a:stretch>
              </p:blipFill>
              <p:spPr>
                <a:xfrm>
                  <a:off x="10094252" y="4325280"/>
                  <a:ext cx="6210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0" name="Ink 119">
                  <a:extLst>
                    <a:ext uri="{FF2B5EF4-FFF2-40B4-BE49-F238E27FC236}">
                      <a16:creationId xmlns:a16="http://schemas.microsoft.com/office/drawing/2014/main" id="{D45AEBDC-9669-49BA-B20D-7B0ABB96220A}"/>
                    </a:ext>
                  </a:extLst>
                </p14:cNvPr>
                <p14:cNvContentPartPr/>
                <p14:nvPr/>
              </p14:nvContentPartPr>
              <p14:xfrm>
                <a:off x="10861412" y="4345800"/>
                <a:ext cx="235800" cy="160200"/>
              </p14:xfrm>
            </p:contentPart>
          </mc:Choice>
          <mc:Fallback>
            <p:pic>
              <p:nvPicPr>
                <p:cNvPr id="120" name="Ink 119">
                  <a:extLst>
                    <a:ext uri="{FF2B5EF4-FFF2-40B4-BE49-F238E27FC236}">
                      <a16:creationId xmlns:a16="http://schemas.microsoft.com/office/drawing/2014/main" id="{D45AEBDC-9669-49BA-B20D-7B0ABB96220A}"/>
                    </a:ext>
                  </a:extLst>
                </p:cNvPr>
                <p:cNvPicPr/>
                <p:nvPr/>
              </p:nvPicPr>
              <p:blipFill>
                <a:blip r:embed="rId193"/>
                <a:stretch>
                  <a:fillRect/>
                </a:stretch>
              </p:blipFill>
              <p:spPr>
                <a:xfrm>
                  <a:off x="10852772" y="4336800"/>
                  <a:ext cx="253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1" name="Ink 120">
                  <a:extLst>
                    <a:ext uri="{FF2B5EF4-FFF2-40B4-BE49-F238E27FC236}">
                      <a16:creationId xmlns:a16="http://schemas.microsoft.com/office/drawing/2014/main" id="{D0D656A8-0E70-4F23-882C-AF9BCE64B763}"/>
                    </a:ext>
                  </a:extLst>
                </p14:cNvPr>
                <p14:cNvContentPartPr/>
                <p14:nvPr/>
              </p14:nvContentPartPr>
              <p14:xfrm>
                <a:off x="11074532" y="4403400"/>
                <a:ext cx="376200" cy="169200"/>
              </p14:xfrm>
            </p:contentPart>
          </mc:Choice>
          <mc:Fallback>
            <p:pic>
              <p:nvPicPr>
                <p:cNvPr id="121" name="Ink 120">
                  <a:extLst>
                    <a:ext uri="{FF2B5EF4-FFF2-40B4-BE49-F238E27FC236}">
                      <a16:creationId xmlns:a16="http://schemas.microsoft.com/office/drawing/2014/main" id="{D0D656A8-0E70-4F23-882C-AF9BCE64B763}"/>
                    </a:ext>
                  </a:extLst>
                </p:cNvPr>
                <p:cNvPicPr/>
                <p:nvPr/>
              </p:nvPicPr>
              <p:blipFill>
                <a:blip r:embed="rId195"/>
                <a:stretch>
                  <a:fillRect/>
                </a:stretch>
              </p:blipFill>
              <p:spPr>
                <a:xfrm>
                  <a:off x="11065532" y="4394400"/>
                  <a:ext cx="393840" cy="18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24084910-4F2A-4249-B83E-5A7047C81C81}"/>
                  </a:ext>
                </a:extLst>
              </p14:cNvPr>
              <p14:cNvContentPartPr/>
              <p14:nvPr/>
            </p14:nvContentPartPr>
            <p14:xfrm>
              <a:off x="6138572" y="1010040"/>
              <a:ext cx="3304440" cy="944280"/>
            </p14:xfrm>
          </p:contentPart>
        </mc:Choice>
        <mc:Fallback>
          <p:pic>
            <p:nvPicPr>
              <p:cNvPr id="124" name="Ink 123">
                <a:extLst>
                  <a:ext uri="{FF2B5EF4-FFF2-40B4-BE49-F238E27FC236}">
                    <a16:creationId xmlns:a16="http://schemas.microsoft.com/office/drawing/2014/main" id="{24084910-4F2A-4249-B83E-5A7047C81C81}"/>
                  </a:ext>
                </a:extLst>
              </p:cNvPr>
              <p:cNvPicPr/>
              <p:nvPr/>
            </p:nvPicPr>
            <p:blipFill>
              <a:blip r:embed="rId197"/>
              <a:stretch>
                <a:fillRect/>
              </a:stretch>
            </p:blipFill>
            <p:spPr>
              <a:xfrm>
                <a:off x="6129932" y="1001400"/>
                <a:ext cx="3322080" cy="961920"/>
              </a:xfrm>
              <a:prstGeom prst="rect">
                <a:avLst/>
              </a:prstGeom>
            </p:spPr>
          </p:pic>
        </mc:Fallback>
      </mc:AlternateContent>
      <p:grpSp>
        <p:nvGrpSpPr>
          <p:cNvPr id="126" name="Group 125">
            <a:extLst>
              <a:ext uri="{FF2B5EF4-FFF2-40B4-BE49-F238E27FC236}">
                <a16:creationId xmlns:a16="http://schemas.microsoft.com/office/drawing/2014/main" id="{ADBE3AB2-EC86-4EDA-B3C1-143D46CE06EA}"/>
              </a:ext>
            </a:extLst>
          </p:cNvPr>
          <p:cNvGrpSpPr/>
          <p:nvPr/>
        </p:nvGrpSpPr>
        <p:grpSpPr>
          <a:xfrm>
            <a:off x="1581692" y="3978960"/>
            <a:ext cx="6264000" cy="941040"/>
            <a:chOff x="1581692" y="3978960"/>
            <a:chExt cx="6264000" cy="941040"/>
          </a:xfrm>
        </p:grpSpPr>
        <mc:AlternateContent xmlns:mc="http://schemas.openxmlformats.org/markup-compatibility/2006">
          <mc:Choice xmlns:p14="http://schemas.microsoft.com/office/powerpoint/2010/main" Requires="p14">
            <p:contentPart p14:bwMode="auto" r:id="rId198">
              <p14:nvContentPartPr>
                <p14:cNvPr id="91" name="Ink 90">
                  <a:extLst>
                    <a:ext uri="{FF2B5EF4-FFF2-40B4-BE49-F238E27FC236}">
                      <a16:creationId xmlns:a16="http://schemas.microsoft.com/office/drawing/2014/main" id="{B026C110-4F67-4545-A575-41AD0568CD41}"/>
                    </a:ext>
                  </a:extLst>
                </p14:cNvPr>
                <p14:cNvContentPartPr/>
                <p14:nvPr/>
              </p14:nvContentPartPr>
              <p14:xfrm>
                <a:off x="5648612" y="4091640"/>
                <a:ext cx="2197080" cy="828360"/>
              </p14:xfrm>
            </p:contentPart>
          </mc:Choice>
          <mc:Fallback>
            <p:pic>
              <p:nvPicPr>
                <p:cNvPr id="91" name="Ink 90">
                  <a:extLst>
                    <a:ext uri="{FF2B5EF4-FFF2-40B4-BE49-F238E27FC236}">
                      <a16:creationId xmlns:a16="http://schemas.microsoft.com/office/drawing/2014/main" id="{B026C110-4F67-4545-A575-41AD0568CD41}"/>
                    </a:ext>
                  </a:extLst>
                </p:cNvPr>
                <p:cNvPicPr/>
                <p:nvPr/>
              </p:nvPicPr>
              <p:blipFill>
                <a:blip r:embed="rId199"/>
                <a:stretch>
                  <a:fillRect/>
                </a:stretch>
              </p:blipFill>
              <p:spPr>
                <a:xfrm>
                  <a:off x="5639972" y="4083000"/>
                  <a:ext cx="2214720" cy="846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92" name="Ink 91">
                  <a:extLst>
                    <a:ext uri="{FF2B5EF4-FFF2-40B4-BE49-F238E27FC236}">
                      <a16:creationId xmlns:a16="http://schemas.microsoft.com/office/drawing/2014/main" id="{B7075F27-7BF0-45B0-BFA2-5FD9F353F056}"/>
                    </a:ext>
                  </a:extLst>
                </p14:cNvPr>
                <p14:cNvContentPartPr/>
                <p14:nvPr/>
              </p14:nvContentPartPr>
              <p14:xfrm>
                <a:off x="1581692" y="3978960"/>
                <a:ext cx="1559520" cy="933120"/>
              </p14:xfrm>
            </p:contentPart>
          </mc:Choice>
          <mc:Fallback>
            <p:pic>
              <p:nvPicPr>
                <p:cNvPr id="92" name="Ink 91">
                  <a:extLst>
                    <a:ext uri="{FF2B5EF4-FFF2-40B4-BE49-F238E27FC236}">
                      <a16:creationId xmlns:a16="http://schemas.microsoft.com/office/drawing/2014/main" id="{B7075F27-7BF0-45B0-BFA2-5FD9F353F056}"/>
                    </a:ext>
                  </a:extLst>
                </p:cNvPr>
                <p:cNvPicPr/>
                <p:nvPr/>
              </p:nvPicPr>
              <p:blipFill>
                <a:blip r:embed="rId201"/>
                <a:stretch>
                  <a:fillRect/>
                </a:stretch>
              </p:blipFill>
              <p:spPr>
                <a:xfrm>
                  <a:off x="1573052" y="3970320"/>
                  <a:ext cx="1577160" cy="950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93" name="Ink 92">
                  <a:extLst>
                    <a:ext uri="{FF2B5EF4-FFF2-40B4-BE49-F238E27FC236}">
                      <a16:creationId xmlns:a16="http://schemas.microsoft.com/office/drawing/2014/main" id="{92433BF7-BDD5-4193-9383-CD6B0402C2BC}"/>
                    </a:ext>
                  </a:extLst>
                </p14:cNvPr>
                <p14:cNvContentPartPr/>
                <p14:nvPr/>
              </p14:nvContentPartPr>
              <p14:xfrm>
                <a:off x="4312292" y="4490160"/>
                <a:ext cx="77040" cy="11160"/>
              </p14:xfrm>
            </p:contentPart>
          </mc:Choice>
          <mc:Fallback>
            <p:pic>
              <p:nvPicPr>
                <p:cNvPr id="93" name="Ink 92">
                  <a:extLst>
                    <a:ext uri="{FF2B5EF4-FFF2-40B4-BE49-F238E27FC236}">
                      <a16:creationId xmlns:a16="http://schemas.microsoft.com/office/drawing/2014/main" id="{92433BF7-BDD5-4193-9383-CD6B0402C2BC}"/>
                    </a:ext>
                  </a:extLst>
                </p:cNvPr>
                <p:cNvPicPr/>
                <p:nvPr/>
              </p:nvPicPr>
              <p:blipFill>
                <a:blip r:embed="rId203"/>
                <a:stretch>
                  <a:fillRect/>
                </a:stretch>
              </p:blipFill>
              <p:spPr>
                <a:xfrm>
                  <a:off x="4303652" y="4481520"/>
                  <a:ext cx="946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4" name="Ink 93">
                  <a:extLst>
                    <a:ext uri="{FF2B5EF4-FFF2-40B4-BE49-F238E27FC236}">
                      <a16:creationId xmlns:a16="http://schemas.microsoft.com/office/drawing/2014/main" id="{FC6DDF02-6C67-44BF-AAEC-2557C2495FF2}"/>
                    </a:ext>
                  </a:extLst>
                </p14:cNvPr>
                <p14:cNvContentPartPr/>
                <p14:nvPr/>
              </p14:nvContentPartPr>
              <p14:xfrm>
                <a:off x="4570412" y="4479360"/>
                <a:ext cx="36720" cy="370440"/>
              </p14:xfrm>
            </p:contentPart>
          </mc:Choice>
          <mc:Fallback>
            <p:pic>
              <p:nvPicPr>
                <p:cNvPr id="94" name="Ink 93">
                  <a:extLst>
                    <a:ext uri="{FF2B5EF4-FFF2-40B4-BE49-F238E27FC236}">
                      <a16:creationId xmlns:a16="http://schemas.microsoft.com/office/drawing/2014/main" id="{FC6DDF02-6C67-44BF-AAEC-2557C2495FF2}"/>
                    </a:ext>
                  </a:extLst>
                </p:cNvPr>
                <p:cNvPicPr/>
                <p:nvPr/>
              </p:nvPicPr>
              <p:blipFill>
                <a:blip r:embed="rId205"/>
                <a:stretch>
                  <a:fillRect/>
                </a:stretch>
              </p:blipFill>
              <p:spPr>
                <a:xfrm>
                  <a:off x="4561412" y="4470720"/>
                  <a:ext cx="5436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5" name="Ink 124">
                  <a:extLst>
                    <a:ext uri="{FF2B5EF4-FFF2-40B4-BE49-F238E27FC236}">
                      <a16:creationId xmlns:a16="http://schemas.microsoft.com/office/drawing/2014/main" id="{14B6F584-F7A0-4F6D-83A9-1BBC5890F2DE}"/>
                    </a:ext>
                  </a:extLst>
                </p14:cNvPr>
                <p14:cNvContentPartPr/>
                <p14:nvPr/>
              </p14:nvContentPartPr>
              <p14:xfrm>
                <a:off x="3066692" y="4212600"/>
                <a:ext cx="2778120" cy="349920"/>
              </p14:xfrm>
            </p:contentPart>
          </mc:Choice>
          <mc:Fallback>
            <p:pic>
              <p:nvPicPr>
                <p:cNvPr id="125" name="Ink 124">
                  <a:extLst>
                    <a:ext uri="{FF2B5EF4-FFF2-40B4-BE49-F238E27FC236}">
                      <a16:creationId xmlns:a16="http://schemas.microsoft.com/office/drawing/2014/main" id="{14B6F584-F7A0-4F6D-83A9-1BBC5890F2DE}"/>
                    </a:ext>
                  </a:extLst>
                </p:cNvPr>
                <p:cNvPicPr/>
                <p:nvPr/>
              </p:nvPicPr>
              <p:blipFill>
                <a:blip r:embed="rId207"/>
                <a:stretch>
                  <a:fillRect/>
                </a:stretch>
              </p:blipFill>
              <p:spPr>
                <a:xfrm>
                  <a:off x="3058052" y="4203600"/>
                  <a:ext cx="2795760" cy="367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8">
            <p14:nvContentPartPr>
              <p14:cNvPr id="127" name="Ink 126">
                <a:extLst>
                  <a:ext uri="{FF2B5EF4-FFF2-40B4-BE49-F238E27FC236}">
                    <a16:creationId xmlns:a16="http://schemas.microsoft.com/office/drawing/2014/main" id="{18E72B68-E363-445C-9634-361D4E87E37E}"/>
                  </a:ext>
                </a:extLst>
              </p14:cNvPr>
              <p14:cNvContentPartPr/>
              <p14:nvPr/>
            </p14:nvContentPartPr>
            <p14:xfrm>
              <a:off x="5265572" y="4583400"/>
              <a:ext cx="124560" cy="9000"/>
            </p14:xfrm>
          </p:contentPart>
        </mc:Choice>
        <mc:Fallback>
          <p:pic>
            <p:nvPicPr>
              <p:cNvPr id="127" name="Ink 126">
                <a:extLst>
                  <a:ext uri="{FF2B5EF4-FFF2-40B4-BE49-F238E27FC236}">
                    <a16:creationId xmlns:a16="http://schemas.microsoft.com/office/drawing/2014/main" id="{18E72B68-E363-445C-9634-361D4E87E37E}"/>
                  </a:ext>
                </a:extLst>
              </p:cNvPr>
              <p:cNvPicPr/>
              <p:nvPr/>
            </p:nvPicPr>
            <p:blipFill>
              <a:blip r:embed="rId209"/>
              <a:stretch>
                <a:fillRect/>
              </a:stretch>
            </p:blipFill>
            <p:spPr>
              <a:xfrm>
                <a:off x="5256932" y="4574760"/>
                <a:ext cx="142200" cy="26640"/>
              </a:xfrm>
              <a:prstGeom prst="rect">
                <a:avLst/>
              </a:prstGeom>
            </p:spPr>
          </p:pic>
        </mc:Fallback>
      </mc:AlternateContent>
      <p:grpSp>
        <p:nvGrpSpPr>
          <p:cNvPr id="144" name="Group 143">
            <a:extLst>
              <a:ext uri="{FF2B5EF4-FFF2-40B4-BE49-F238E27FC236}">
                <a16:creationId xmlns:a16="http://schemas.microsoft.com/office/drawing/2014/main" id="{8AF95464-0322-422B-B515-F57066B2C9EF}"/>
              </a:ext>
            </a:extLst>
          </p:cNvPr>
          <p:cNvGrpSpPr/>
          <p:nvPr/>
        </p:nvGrpSpPr>
        <p:grpSpPr>
          <a:xfrm>
            <a:off x="6708452" y="596400"/>
            <a:ext cx="4382280" cy="753120"/>
            <a:chOff x="6708452" y="596400"/>
            <a:chExt cx="4382280" cy="753120"/>
          </a:xfrm>
        </p:grpSpPr>
        <mc:AlternateContent xmlns:mc="http://schemas.openxmlformats.org/markup-compatibility/2006">
          <mc:Choice xmlns:p14="http://schemas.microsoft.com/office/powerpoint/2010/main" Requires="p14">
            <p:contentPart p14:bwMode="auto" r:id="rId210">
              <p14:nvContentPartPr>
                <p14:cNvPr id="128" name="Ink 127">
                  <a:extLst>
                    <a:ext uri="{FF2B5EF4-FFF2-40B4-BE49-F238E27FC236}">
                      <a16:creationId xmlns:a16="http://schemas.microsoft.com/office/drawing/2014/main" id="{3475DD99-8129-4711-BD17-925968E69A2A}"/>
                    </a:ext>
                  </a:extLst>
                </p14:cNvPr>
                <p14:cNvContentPartPr/>
                <p14:nvPr/>
              </p14:nvContentPartPr>
              <p14:xfrm>
                <a:off x="6708452" y="852000"/>
                <a:ext cx="711360" cy="381240"/>
              </p14:xfrm>
            </p:contentPart>
          </mc:Choice>
          <mc:Fallback>
            <p:pic>
              <p:nvPicPr>
                <p:cNvPr id="128" name="Ink 127">
                  <a:extLst>
                    <a:ext uri="{FF2B5EF4-FFF2-40B4-BE49-F238E27FC236}">
                      <a16:creationId xmlns:a16="http://schemas.microsoft.com/office/drawing/2014/main" id="{3475DD99-8129-4711-BD17-925968E69A2A}"/>
                    </a:ext>
                  </a:extLst>
                </p:cNvPr>
                <p:cNvPicPr/>
                <p:nvPr/>
              </p:nvPicPr>
              <p:blipFill>
                <a:blip r:embed="rId211"/>
                <a:stretch>
                  <a:fillRect/>
                </a:stretch>
              </p:blipFill>
              <p:spPr>
                <a:xfrm>
                  <a:off x="6699452" y="843360"/>
                  <a:ext cx="7290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9" name="Ink 128">
                  <a:extLst>
                    <a:ext uri="{FF2B5EF4-FFF2-40B4-BE49-F238E27FC236}">
                      <a16:creationId xmlns:a16="http://schemas.microsoft.com/office/drawing/2014/main" id="{9A9C1BD1-E8C0-4E86-A9CF-F5B394FFA4B6}"/>
                    </a:ext>
                  </a:extLst>
                </p14:cNvPr>
                <p14:cNvContentPartPr/>
                <p14:nvPr/>
              </p14:nvContentPartPr>
              <p14:xfrm>
                <a:off x="7587932" y="792600"/>
                <a:ext cx="178200" cy="219600"/>
              </p14:xfrm>
            </p:contentPart>
          </mc:Choice>
          <mc:Fallback>
            <p:pic>
              <p:nvPicPr>
                <p:cNvPr id="129" name="Ink 128">
                  <a:extLst>
                    <a:ext uri="{FF2B5EF4-FFF2-40B4-BE49-F238E27FC236}">
                      <a16:creationId xmlns:a16="http://schemas.microsoft.com/office/drawing/2014/main" id="{9A9C1BD1-E8C0-4E86-A9CF-F5B394FFA4B6}"/>
                    </a:ext>
                  </a:extLst>
                </p:cNvPr>
                <p:cNvPicPr/>
                <p:nvPr/>
              </p:nvPicPr>
              <p:blipFill>
                <a:blip r:embed="rId213"/>
                <a:stretch>
                  <a:fillRect/>
                </a:stretch>
              </p:blipFill>
              <p:spPr>
                <a:xfrm>
                  <a:off x="7578932" y="783960"/>
                  <a:ext cx="1958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0" name="Ink 129">
                  <a:extLst>
                    <a:ext uri="{FF2B5EF4-FFF2-40B4-BE49-F238E27FC236}">
                      <a16:creationId xmlns:a16="http://schemas.microsoft.com/office/drawing/2014/main" id="{4A9CCA31-3D85-4606-B997-98F442D4E3EE}"/>
                    </a:ext>
                  </a:extLst>
                </p14:cNvPr>
                <p14:cNvContentPartPr/>
                <p14:nvPr/>
              </p14:nvContentPartPr>
              <p14:xfrm>
                <a:off x="7899332" y="747960"/>
                <a:ext cx="75240" cy="246960"/>
              </p14:xfrm>
            </p:contentPart>
          </mc:Choice>
          <mc:Fallback>
            <p:pic>
              <p:nvPicPr>
                <p:cNvPr id="130" name="Ink 129">
                  <a:extLst>
                    <a:ext uri="{FF2B5EF4-FFF2-40B4-BE49-F238E27FC236}">
                      <a16:creationId xmlns:a16="http://schemas.microsoft.com/office/drawing/2014/main" id="{4A9CCA31-3D85-4606-B997-98F442D4E3EE}"/>
                    </a:ext>
                  </a:extLst>
                </p:cNvPr>
                <p:cNvPicPr/>
                <p:nvPr/>
              </p:nvPicPr>
              <p:blipFill>
                <a:blip r:embed="rId215"/>
                <a:stretch>
                  <a:fillRect/>
                </a:stretch>
              </p:blipFill>
              <p:spPr>
                <a:xfrm>
                  <a:off x="7890692" y="738960"/>
                  <a:ext cx="928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1" name="Ink 130">
                  <a:extLst>
                    <a:ext uri="{FF2B5EF4-FFF2-40B4-BE49-F238E27FC236}">
                      <a16:creationId xmlns:a16="http://schemas.microsoft.com/office/drawing/2014/main" id="{43039361-9441-425D-8155-BD93FCA72824}"/>
                    </a:ext>
                  </a:extLst>
                </p14:cNvPr>
                <p14:cNvContentPartPr/>
                <p14:nvPr/>
              </p14:nvContentPartPr>
              <p14:xfrm>
                <a:off x="8071052" y="794760"/>
                <a:ext cx="268920" cy="433440"/>
              </p14:xfrm>
            </p:contentPart>
          </mc:Choice>
          <mc:Fallback>
            <p:pic>
              <p:nvPicPr>
                <p:cNvPr id="131" name="Ink 130">
                  <a:extLst>
                    <a:ext uri="{FF2B5EF4-FFF2-40B4-BE49-F238E27FC236}">
                      <a16:creationId xmlns:a16="http://schemas.microsoft.com/office/drawing/2014/main" id="{43039361-9441-425D-8155-BD93FCA72824}"/>
                    </a:ext>
                  </a:extLst>
                </p:cNvPr>
                <p:cNvPicPr/>
                <p:nvPr/>
              </p:nvPicPr>
              <p:blipFill>
                <a:blip r:embed="rId217"/>
                <a:stretch>
                  <a:fillRect/>
                </a:stretch>
              </p:blipFill>
              <p:spPr>
                <a:xfrm>
                  <a:off x="8062052" y="785760"/>
                  <a:ext cx="28656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3" name="Ink 132">
                  <a:extLst>
                    <a:ext uri="{FF2B5EF4-FFF2-40B4-BE49-F238E27FC236}">
                      <a16:creationId xmlns:a16="http://schemas.microsoft.com/office/drawing/2014/main" id="{6CE112F8-1710-472B-9BA3-E7440AEB9E5C}"/>
                    </a:ext>
                  </a:extLst>
                </p14:cNvPr>
                <p14:cNvContentPartPr/>
                <p14:nvPr/>
              </p14:nvContentPartPr>
              <p14:xfrm>
                <a:off x="8393252" y="817800"/>
                <a:ext cx="317520" cy="231840"/>
              </p14:xfrm>
            </p:contentPart>
          </mc:Choice>
          <mc:Fallback>
            <p:pic>
              <p:nvPicPr>
                <p:cNvPr id="133" name="Ink 132">
                  <a:extLst>
                    <a:ext uri="{FF2B5EF4-FFF2-40B4-BE49-F238E27FC236}">
                      <a16:creationId xmlns:a16="http://schemas.microsoft.com/office/drawing/2014/main" id="{6CE112F8-1710-472B-9BA3-E7440AEB9E5C}"/>
                    </a:ext>
                  </a:extLst>
                </p:cNvPr>
                <p:cNvPicPr/>
                <p:nvPr/>
              </p:nvPicPr>
              <p:blipFill>
                <a:blip r:embed="rId219"/>
                <a:stretch>
                  <a:fillRect/>
                </a:stretch>
              </p:blipFill>
              <p:spPr>
                <a:xfrm>
                  <a:off x="8384252" y="808800"/>
                  <a:ext cx="3351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4" name="Ink 133">
                  <a:extLst>
                    <a:ext uri="{FF2B5EF4-FFF2-40B4-BE49-F238E27FC236}">
                      <a16:creationId xmlns:a16="http://schemas.microsoft.com/office/drawing/2014/main" id="{A004EE81-60FD-46A5-A301-6FB38C346303}"/>
                    </a:ext>
                  </a:extLst>
                </p14:cNvPr>
                <p14:cNvContentPartPr/>
                <p14:nvPr/>
              </p14:nvContentPartPr>
              <p14:xfrm>
                <a:off x="8811932" y="839400"/>
                <a:ext cx="86400" cy="245880"/>
              </p14:xfrm>
            </p:contentPart>
          </mc:Choice>
          <mc:Fallback>
            <p:pic>
              <p:nvPicPr>
                <p:cNvPr id="134" name="Ink 133">
                  <a:extLst>
                    <a:ext uri="{FF2B5EF4-FFF2-40B4-BE49-F238E27FC236}">
                      <a16:creationId xmlns:a16="http://schemas.microsoft.com/office/drawing/2014/main" id="{A004EE81-60FD-46A5-A301-6FB38C346303}"/>
                    </a:ext>
                  </a:extLst>
                </p:cNvPr>
                <p:cNvPicPr/>
                <p:nvPr/>
              </p:nvPicPr>
              <p:blipFill>
                <a:blip r:embed="rId221"/>
                <a:stretch>
                  <a:fillRect/>
                </a:stretch>
              </p:blipFill>
              <p:spPr>
                <a:xfrm>
                  <a:off x="8803292" y="830760"/>
                  <a:ext cx="1040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5" name="Ink 134">
                  <a:extLst>
                    <a:ext uri="{FF2B5EF4-FFF2-40B4-BE49-F238E27FC236}">
                      <a16:creationId xmlns:a16="http://schemas.microsoft.com/office/drawing/2014/main" id="{0CD10796-F371-47EE-8BC7-3F42933CB72A}"/>
                    </a:ext>
                  </a:extLst>
                </p14:cNvPr>
                <p14:cNvContentPartPr/>
                <p14:nvPr/>
              </p14:nvContentPartPr>
              <p14:xfrm>
                <a:off x="8852972" y="596400"/>
                <a:ext cx="319680" cy="456480"/>
              </p14:xfrm>
            </p:contentPart>
          </mc:Choice>
          <mc:Fallback>
            <p:pic>
              <p:nvPicPr>
                <p:cNvPr id="135" name="Ink 134">
                  <a:extLst>
                    <a:ext uri="{FF2B5EF4-FFF2-40B4-BE49-F238E27FC236}">
                      <a16:creationId xmlns:a16="http://schemas.microsoft.com/office/drawing/2014/main" id="{0CD10796-F371-47EE-8BC7-3F42933CB72A}"/>
                    </a:ext>
                  </a:extLst>
                </p:cNvPr>
                <p:cNvPicPr/>
                <p:nvPr/>
              </p:nvPicPr>
              <p:blipFill>
                <a:blip r:embed="rId223"/>
                <a:stretch>
                  <a:fillRect/>
                </a:stretch>
              </p:blipFill>
              <p:spPr>
                <a:xfrm>
                  <a:off x="8843972" y="587400"/>
                  <a:ext cx="33732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6" name="Ink 135">
                  <a:extLst>
                    <a:ext uri="{FF2B5EF4-FFF2-40B4-BE49-F238E27FC236}">
                      <a16:creationId xmlns:a16="http://schemas.microsoft.com/office/drawing/2014/main" id="{E7834EA9-BBFC-453E-8C79-23FF9410FC16}"/>
                    </a:ext>
                  </a:extLst>
                </p14:cNvPr>
                <p14:cNvContentPartPr/>
                <p14:nvPr/>
              </p14:nvContentPartPr>
              <p14:xfrm>
                <a:off x="9027212" y="913920"/>
                <a:ext cx="186120" cy="24840"/>
              </p14:xfrm>
            </p:contentPart>
          </mc:Choice>
          <mc:Fallback>
            <p:pic>
              <p:nvPicPr>
                <p:cNvPr id="136" name="Ink 135">
                  <a:extLst>
                    <a:ext uri="{FF2B5EF4-FFF2-40B4-BE49-F238E27FC236}">
                      <a16:creationId xmlns:a16="http://schemas.microsoft.com/office/drawing/2014/main" id="{E7834EA9-BBFC-453E-8C79-23FF9410FC16}"/>
                    </a:ext>
                  </a:extLst>
                </p:cNvPr>
                <p:cNvPicPr/>
                <p:nvPr/>
              </p:nvPicPr>
              <p:blipFill>
                <a:blip r:embed="rId225"/>
                <a:stretch>
                  <a:fillRect/>
                </a:stretch>
              </p:blipFill>
              <p:spPr>
                <a:xfrm>
                  <a:off x="9018572" y="904920"/>
                  <a:ext cx="2037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7" name="Ink 136">
                  <a:extLst>
                    <a:ext uri="{FF2B5EF4-FFF2-40B4-BE49-F238E27FC236}">
                      <a16:creationId xmlns:a16="http://schemas.microsoft.com/office/drawing/2014/main" id="{28CDF806-F9AA-4CAC-8DAD-BD45333B42AE}"/>
                    </a:ext>
                  </a:extLst>
                </p14:cNvPr>
                <p14:cNvContentPartPr/>
                <p14:nvPr/>
              </p14:nvContentPartPr>
              <p14:xfrm>
                <a:off x="9287852" y="771360"/>
                <a:ext cx="70560" cy="343800"/>
              </p14:xfrm>
            </p:contentPart>
          </mc:Choice>
          <mc:Fallback>
            <p:pic>
              <p:nvPicPr>
                <p:cNvPr id="137" name="Ink 136">
                  <a:extLst>
                    <a:ext uri="{FF2B5EF4-FFF2-40B4-BE49-F238E27FC236}">
                      <a16:creationId xmlns:a16="http://schemas.microsoft.com/office/drawing/2014/main" id="{28CDF806-F9AA-4CAC-8DAD-BD45333B42AE}"/>
                    </a:ext>
                  </a:extLst>
                </p:cNvPr>
                <p:cNvPicPr/>
                <p:nvPr/>
              </p:nvPicPr>
              <p:blipFill>
                <a:blip r:embed="rId227"/>
                <a:stretch>
                  <a:fillRect/>
                </a:stretch>
              </p:blipFill>
              <p:spPr>
                <a:xfrm>
                  <a:off x="9278852" y="762360"/>
                  <a:ext cx="882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8" name="Ink 137">
                  <a:extLst>
                    <a:ext uri="{FF2B5EF4-FFF2-40B4-BE49-F238E27FC236}">
                      <a16:creationId xmlns:a16="http://schemas.microsoft.com/office/drawing/2014/main" id="{241F51B1-8B7A-4F84-9CCA-EACCF268A80E}"/>
                    </a:ext>
                  </a:extLst>
                </p14:cNvPr>
                <p14:cNvContentPartPr/>
                <p14:nvPr/>
              </p14:nvContentPartPr>
              <p14:xfrm>
                <a:off x="9543452" y="879000"/>
                <a:ext cx="211320" cy="263520"/>
              </p14:xfrm>
            </p:contentPart>
          </mc:Choice>
          <mc:Fallback>
            <p:pic>
              <p:nvPicPr>
                <p:cNvPr id="138" name="Ink 137">
                  <a:extLst>
                    <a:ext uri="{FF2B5EF4-FFF2-40B4-BE49-F238E27FC236}">
                      <a16:creationId xmlns:a16="http://schemas.microsoft.com/office/drawing/2014/main" id="{241F51B1-8B7A-4F84-9CCA-EACCF268A80E}"/>
                    </a:ext>
                  </a:extLst>
                </p:cNvPr>
                <p:cNvPicPr/>
                <p:nvPr/>
              </p:nvPicPr>
              <p:blipFill>
                <a:blip r:embed="rId229"/>
                <a:stretch>
                  <a:fillRect/>
                </a:stretch>
              </p:blipFill>
              <p:spPr>
                <a:xfrm>
                  <a:off x="9534452" y="870000"/>
                  <a:ext cx="2289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9" name="Ink 138">
                  <a:extLst>
                    <a:ext uri="{FF2B5EF4-FFF2-40B4-BE49-F238E27FC236}">
                      <a16:creationId xmlns:a16="http://schemas.microsoft.com/office/drawing/2014/main" id="{7855A5BD-59DC-4C44-9762-BEF44BD0511E}"/>
                    </a:ext>
                  </a:extLst>
                </p14:cNvPr>
                <p14:cNvContentPartPr/>
                <p14:nvPr/>
              </p14:nvContentPartPr>
              <p14:xfrm>
                <a:off x="9737132" y="1004640"/>
                <a:ext cx="284400" cy="187920"/>
              </p14:xfrm>
            </p:contentPart>
          </mc:Choice>
          <mc:Fallback>
            <p:pic>
              <p:nvPicPr>
                <p:cNvPr id="139" name="Ink 138">
                  <a:extLst>
                    <a:ext uri="{FF2B5EF4-FFF2-40B4-BE49-F238E27FC236}">
                      <a16:creationId xmlns:a16="http://schemas.microsoft.com/office/drawing/2014/main" id="{7855A5BD-59DC-4C44-9762-BEF44BD0511E}"/>
                    </a:ext>
                  </a:extLst>
                </p:cNvPr>
                <p:cNvPicPr/>
                <p:nvPr/>
              </p:nvPicPr>
              <p:blipFill>
                <a:blip r:embed="rId231"/>
                <a:stretch>
                  <a:fillRect/>
                </a:stretch>
              </p:blipFill>
              <p:spPr>
                <a:xfrm>
                  <a:off x="9728492" y="996000"/>
                  <a:ext cx="3020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0" name="Ink 139">
                  <a:extLst>
                    <a:ext uri="{FF2B5EF4-FFF2-40B4-BE49-F238E27FC236}">
                      <a16:creationId xmlns:a16="http://schemas.microsoft.com/office/drawing/2014/main" id="{D641ADC7-FC2F-43B9-938F-C156D7C3D3E4}"/>
                    </a:ext>
                  </a:extLst>
                </p14:cNvPr>
                <p14:cNvContentPartPr/>
                <p14:nvPr/>
              </p14:nvContentPartPr>
              <p14:xfrm>
                <a:off x="10019012" y="1000680"/>
                <a:ext cx="358200" cy="193320"/>
              </p14:xfrm>
            </p:contentPart>
          </mc:Choice>
          <mc:Fallback>
            <p:pic>
              <p:nvPicPr>
                <p:cNvPr id="140" name="Ink 139">
                  <a:extLst>
                    <a:ext uri="{FF2B5EF4-FFF2-40B4-BE49-F238E27FC236}">
                      <a16:creationId xmlns:a16="http://schemas.microsoft.com/office/drawing/2014/main" id="{D641ADC7-FC2F-43B9-938F-C156D7C3D3E4}"/>
                    </a:ext>
                  </a:extLst>
                </p:cNvPr>
                <p:cNvPicPr/>
                <p:nvPr/>
              </p:nvPicPr>
              <p:blipFill>
                <a:blip r:embed="rId233"/>
                <a:stretch>
                  <a:fillRect/>
                </a:stretch>
              </p:blipFill>
              <p:spPr>
                <a:xfrm>
                  <a:off x="10010372" y="991680"/>
                  <a:ext cx="3758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1" name="Ink 140">
                  <a:extLst>
                    <a:ext uri="{FF2B5EF4-FFF2-40B4-BE49-F238E27FC236}">
                      <a16:creationId xmlns:a16="http://schemas.microsoft.com/office/drawing/2014/main" id="{855C995B-4A81-4242-80A6-540F53D57A5F}"/>
                    </a:ext>
                  </a:extLst>
                </p14:cNvPr>
                <p14:cNvContentPartPr/>
                <p14:nvPr/>
              </p14:nvContentPartPr>
              <p14:xfrm>
                <a:off x="10354172" y="1054680"/>
                <a:ext cx="444240" cy="187920"/>
              </p14:xfrm>
            </p:contentPart>
          </mc:Choice>
          <mc:Fallback>
            <p:pic>
              <p:nvPicPr>
                <p:cNvPr id="141" name="Ink 140">
                  <a:extLst>
                    <a:ext uri="{FF2B5EF4-FFF2-40B4-BE49-F238E27FC236}">
                      <a16:creationId xmlns:a16="http://schemas.microsoft.com/office/drawing/2014/main" id="{855C995B-4A81-4242-80A6-540F53D57A5F}"/>
                    </a:ext>
                  </a:extLst>
                </p:cNvPr>
                <p:cNvPicPr/>
                <p:nvPr/>
              </p:nvPicPr>
              <p:blipFill>
                <a:blip r:embed="rId235"/>
                <a:stretch>
                  <a:fillRect/>
                </a:stretch>
              </p:blipFill>
              <p:spPr>
                <a:xfrm>
                  <a:off x="10345532" y="1045680"/>
                  <a:ext cx="4618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2" name="Ink 141">
                  <a:extLst>
                    <a:ext uri="{FF2B5EF4-FFF2-40B4-BE49-F238E27FC236}">
                      <a16:creationId xmlns:a16="http://schemas.microsoft.com/office/drawing/2014/main" id="{50FEB2C1-0B9E-4E32-A505-322BFB5CA575}"/>
                    </a:ext>
                  </a:extLst>
                </p14:cNvPr>
                <p14:cNvContentPartPr/>
                <p14:nvPr/>
              </p14:nvContentPartPr>
              <p14:xfrm>
                <a:off x="10856732" y="1137120"/>
                <a:ext cx="234000" cy="212400"/>
              </p14:xfrm>
            </p:contentPart>
          </mc:Choice>
          <mc:Fallback>
            <p:pic>
              <p:nvPicPr>
                <p:cNvPr id="142" name="Ink 141">
                  <a:extLst>
                    <a:ext uri="{FF2B5EF4-FFF2-40B4-BE49-F238E27FC236}">
                      <a16:creationId xmlns:a16="http://schemas.microsoft.com/office/drawing/2014/main" id="{50FEB2C1-0B9E-4E32-A505-322BFB5CA575}"/>
                    </a:ext>
                  </a:extLst>
                </p:cNvPr>
                <p:cNvPicPr/>
                <p:nvPr/>
              </p:nvPicPr>
              <p:blipFill>
                <a:blip r:embed="rId237"/>
                <a:stretch>
                  <a:fillRect/>
                </a:stretch>
              </p:blipFill>
              <p:spPr>
                <a:xfrm>
                  <a:off x="10848092" y="1128120"/>
                  <a:ext cx="2516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3" name="Ink 142">
                  <a:extLst>
                    <a:ext uri="{FF2B5EF4-FFF2-40B4-BE49-F238E27FC236}">
                      <a16:creationId xmlns:a16="http://schemas.microsoft.com/office/drawing/2014/main" id="{DFD74072-6C94-4746-9A78-4D45C723B53E}"/>
                    </a:ext>
                  </a:extLst>
                </p14:cNvPr>
                <p14:cNvContentPartPr/>
                <p14:nvPr/>
              </p14:nvContentPartPr>
              <p14:xfrm>
                <a:off x="10634972" y="898800"/>
                <a:ext cx="41040" cy="15480"/>
              </p14:xfrm>
            </p:contentPart>
          </mc:Choice>
          <mc:Fallback>
            <p:pic>
              <p:nvPicPr>
                <p:cNvPr id="143" name="Ink 142">
                  <a:extLst>
                    <a:ext uri="{FF2B5EF4-FFF2-40B4-BE49-F238E27FC236}">
                      <a16:creationId xmlns:a16="http://schemas.microsoft.com/office/drawing/2014/main" id="{DFD74072-6C94-4746-9A78-4D45C723B53E}"/>
                    </a:ext>
                  </a:extLst>
                </p:cNvPr>
                <p:cNvPicPr/>
                <p:nvPr/>
              </p:nvPicPr>
              <p:blipFill>
                <a:blip r:embed="rId239"/>
                <a:stretch>
                  <a:fillRect/>
                </a:stretch>
              </p:blipFill>
              <p:spPr>
                <a:xfrm>
                  <a:off x="10626332" y="889800"/>
                  <a:ext cx="58680" cy="33120"/>
                </a:xfrm>
                <a:prstGeom prst="rect">
                  <a:avLst/>
                </a:prstGeom>
              </p:spPr>
            </p:pic>
          </mc:Fallback>
        </mc:AlternateContent>
      </p:grpSp>
      <p:grpSp>
        <p:nvGrpSpPr>
          <p:cNvPr id="162" name="Group 161">
            <a:extLst>
              <a:ext uri="{FF2B5EF4-FFF2-40B4-BE49-F238E27FC236}">
                <a16:creationId xmlns:a16="http://schemas.microsoft.com/office/drawing/2014/main" id="{4CD3BE8C-4967-43B7-B6FE-5E06F8F229A1}"/>
              </a:ext>
            </a:extLst>
          </p:cNvPr>
          <p:cNvGrpSpPr/>
          <p:nvPr/>
        </p:nvGrpSpPr>
        <p:grpSpPr>
          <a:xfrm>
            <a:off x="403412" y="2090040"/>
            <a:ext cx="5360760" cy="667800"/>
            <a:chOff x="403412" y="2090040"/>
            <a:chExt cx="5360760" cy="667800"/>
          </a:xfrm>
        </p:grpSpPr>
        <mc:AlternateContent xmlns:mc="http://schemas.openxmlformats.org/markup-compatibility/2006">
          <mc:Choice xmlns:p14="http://schemas.microsoft.com/office/powerpoint/2010/main" Requires="p14">
            <p:contentPart p14:bwMode="auto" r:id="rId240">
              <p14:nvContentPartPr>
                <p14:cNvPr id="145" name="Ink 144">
                  <a:extLst>
                    <a:ext uri="{FF2B5EF4-FFF2-40B4-BE49-F238E27FC236}">
                      <a16:creationId xmlns:a16="http://schemas.microsoft.com/office/drawing/2014/main" id="{A07FD920-17E7-4073-AEDE-5BC1947635A2}"/>
                    </a:ext>
                  </a:extLst>
                </p14:cNvPr>
                <p14:cNvContentPartPr/>
                <p14:nvPr/>
              </p14:nvContentPartPr>
              <p14:xfrm>
                <a:off x="403412" y="2134680"/>
                <a:ext cx="598320" cy="623160"/>
              </p14:xfrm>
            </p:contentPart>
          </mc:Choice>
          <mc:Fallback>
            <p:pic>
              <p:nvPicPr>
                <p:cNvPr id="145" name="Ink 144">
                  <a:extLst>
                    <a:ext uri="{FF2B5EF4-FFF2-40B4-BE49-F238E27FC236}">
                      <a16:creationId xmlns:a16="http://schemas.microsoft.com/office/drawing/2014/main" id="{A07FD920-17E7-4073-AEDE-5BC1947635A2}"/>
                    </a:ext>
                  </a:extLst>
                </p:cNvPr>
                <p:cNvPicPr/>
                <p:nvPr/>
              </p:nvPicPr>
              <p:blipFill>
                <a:blip r:embed="rId241"/>
                <a:stretch>
                  <a:fillRect/>
                </a:stretch>
              </p:blipFill>
              <p:spPr>
                <a:xfrm>
                  <a:off x="394772" y="2126040"/>
                  <a:ext cx="615960" cy="6408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6" name="Ink 145">
                  <a:extLst>
                    <a:ext uri="{FF2B5EF4-FFF2-40B4-BE49-F238E27FC236}">
                      <a16:creationId xmlns:a16="http://schemas.microsoft.com/office/drawing/2014/main" id="{B8101586-A059-4631-A022-FF234A8327A7}"/>
                    </a:ext>
                  </a:extLst>
                </p14:cNvPr>
                <p14:cNvContentPartPr/>
                <p14:nvPr/>
              </p14:nvContentPartPr>
              <p14:xfrm>
                <a:off x="1019372" y="2518800"/>
                <a:ext cx="317520" cy="14760"/>
              </p14:xfrm>
            </p:contentPart>
          </mc:Choice>
          <mc:Fallback>
            <p:pic>
              <p:nvPicPr>
                <p:cNvPr id="146" name="Ink 145">
                  <a:extLst>
                    <a:ext uri="{FF2B5EF4-FFF2-40B4-BE49-F238E27FC236}">
                      <a16:creationId xmlns:a16="http://schemas.microsoft.com/office/drawing/2014/main" id="{B8101586-A059-4631-A022-FF234A8327A7}"/>
                    </a:ext>
                  </a:extLst>
                </p:cNvPr>
                <p:cNvPicPr/>
                <p:nvPr/>
              </p:nvPicPr>
              <p:blipFill>
                <a:blip r:embed="rId243"/>
                <a:stretch>
                  <a:fillRect/>
                </a:stretch>
              </p:blipFill>
              <p:spPr>
                <a:xfrm>
                  <a:off x="1010732" y="2510160"/>
                  <a:ext cx="3351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7" name="Ink 146">
                  <a:extLst>
                    <a:ext uri="{FF2B5EF4-FFF2-40B4-BE49-F238E27FC236}">
                      <a16:creationId xmlns:a16="http://schemas.microsoft.com/office/drawing/2014/main" id="{4DD04132-401A-4E6F-A357-63DF1F9C5D9D}"/>
                    </a:ext>
                  </a:extLst>
                </p14:cNvPr>
                <p14:cNvContentPartPr/>
                <p14:nvPr/>
              </p14:nvContentPartPr>
              <p14:xfrm>
                <a:off x="1424372" y="2284440"/>
                <a:ext cx="494640" cy="471240"/>
              </p14:xfrm>
            </p:contentPart>
          </mc:Choice>
          <mc:Fallback>
            <p:pic>
              <p:nvPicPr>
                <p:cNvPr id="147" name="Ink 146">
                  <a:extLst>
                    <a:ext uri="{FF2B5EF4-FFF2-40B4-BE49-F238E27FC236}">
                      <a16:creationId xmlns:a16="http://schemas.microsoft.com/office/drawing/2014/main" id="{4DD04132-401A-4E6F-A357-63DF1F9C5D9D}"/>
                    </a:ext>
                  </a:extLst>
                </p:cNvPr>
                <p:cNvPicPr/>
                <p:nvPr/>
              </p:nvPicPr>
              <p:blipFill>
                <a:blip r:embed="rId245"/>
                <a:stretch>
                  <a:fillRect/>
                </a:stretch>
              </p:blipFill>
              <p:spPr>
                <a:xfrm>
                  <a:off x="1415732" y="2275800"/>
                  <a:ext cx="51228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8" name="Ink 147">
                  <a:extLst>
                    <a:ext uri="{FF2B5EF4-FFF2-40B4-BE49-F238E27FC236}">
                      <a16:creationId xmlns:a16="http://schemas.microsoft.com/office/drawing/2014/main" id="{9021B2D7-4BC3-490E-8715-7B36F39C01E0}"/>
                    </a:ext>
                  </a:extLst>
                </p14:cNvPr>
                <p14:cNvContentPartPr/>
                <p14:nvPr/>
              </p14:nvContentPartPr>
              <p14:xfrm>
                <a:off x="2077052" y="2397120"/>
                <a:ext cx="301680" cy="9000"/>
              </p14:xfrm>
            </p:contentPart>
          </mc:Choice>
          <mc:Fallback>
            <p:pic>
              <p:nvPicPr>
                <p:cNvPr id="148" name="Ink 147">
                  <a:extLst>
                    <a:ext uri="{FF2B5EF4-FFF2-40B4-BE49-F238E27FC236}">
                      <a16:creationId xmlns:a16="http://schemas.microsoft.com/office/drawing/2014/main" id="{9021B2D7-4BC3-490E-8715-7B36F39C01E0}"/>
                    </a:ext>
                  </a:extLst>
                </p:cNvPr>
                <p:cNvPicPr/>
                <p:nvPr/>
              </p:nvPicPr>
              <p:blipFill>
                <a:blip r:embed="rId247"/>
                <a:stretch>
                  <a:fillRect/>
                </a:stretch>
              </p:blipFill>
              <p:spPr>
                <a:xfrm>
                  <a:off x="2068412" y="2388120"/>
                  <a:ext cx="3193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9" name="Ink 148">
                  <a:extLst>
                    <a:ext uri="{FF2B5EF4-FFF2-40B4-BE49-F238E27FC236}">
                      <a16:creationId xmlns:a16="http://schemas.microsoft.com/office/drawing/2014/main" id="{B54305CF-B33F-4F7C-B9F0-B275DBBFE9ED}"/>
                    </a:ext>
                  </a:extLst>
                </p14:cNvPr>
                <p14:cNvContentPartPr/>
                <p14:nvPr/>
              </p14:nvContentPartPr>
              <p14:xfrm>
                <a:off x="2056892" y="2536080"/>
                <a:ext cx="333720" cy="14760"/>
              </p14:xfrm>
            </p:contentPart>
          </mc:Choice>
          <mc:Fallback>
            <p:pic>
              <p:nvPicPr>
                <p:cNvPr id="149" name="Ink 148">
                  <a:extLst>
                    <a:ext uri="{FF2B5EF4-FFF2-40B4-BE49-F238E27FC236}">
                      <a16:creationId xmlns:a16="http://schemas.microsoft.com/office/drawing/2014/main" id="{B54305CF-B33F-4F7C-B9F0-B275DBBFE9ED}"/>
                    </a:ext>
                  </a:extLst>
                </p:cNvPr>
                <p:cNvPicPr/>
                <p:nvPr/>
              </p:nvPicPr>
              <p:blipFill>
                <a:blip r:embed="rId249"/>
                <a:stretch>
                  <a:fillRect/>
                </a:stretch>
              </p:blipFill>
              <p:spPr>
                <a:xfrm>
                  <a:off x="2047892" y="2527440"/>
                  <a:ext cx="3513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1" name="Ink 150">
                  <a:extLst>
                    <a:ext uri="{FF2B5EF4-FFF2-40B4-BE49-F238E27FC236}">
                      <a16:creationId xmlns:a16="http://schemas.microsoft.com/office/drawing/2014/main" id="{4C892929-EB31-4DD6-9F88-8826B2714E29}"/>
                    </a:ext>
                  </a:extLst>
                </p14:cNvPr>
                <p14:cNvContentPartPr/>
                <p14:nvPr/>
              </p14:nvContentPartPr>
              <p14:xfrm>
                <a:off x="2669612" y="2308920"/>
                <a:ext cx="225360" cy="271080"/>
              </p14:xfrm>
            </p:contentPart>
          </mc:Choice>
          <mc:Fallback>
            <p:pic>
              <p:nvPicPr>
                <p:cNvPr id="151" name="Ink 150">
                  <a:extLst>
                    <a:ext uri="{FF2B5EF4-FFF2-40B4-BE49-F238E27FC236}">
                      <a16:creationId xmlns:a16="http://schemas.microsoft.com/office/drawing/2014/main" id="{4C892929-EB31-4DD6-9F88-8826B2714E29}"/>
                    </a:ext>
                  </a:extLst>
                </p:cNvPr>
                <p:cNvPicPr/>
                <p:nvPr/>
              </p:nvPicPr>
              <p:blipFill>
                <a:blip r:embed="rId251"/>
                <a:stretch>
                  <a:fillRect/>
                </a:stretch>
              </p:blipFill>
              <p:spPr>
                <a:xfrm>
                  <a:off x="2660972" y="2300280"/>
                  <a:ext cx="2430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2" name="Ink 151">
                  <a:extLst>
                    <a:ext uri="{FF2B5EF4-FFF2-40B4-BE49-F238E27FC236}">
                      <a16:creationId xmlns:a16="http://schemas.microsoft.com/office/drawing/2014/main" id="{A67FFC8B-F6DB-4F30-81AB-FDA26F61A2CC}"/>
                    </a:ext>
                  </a:extLst>
                </p14:cNvPr>
                <p14:cNvContentPartPr/>
                <p14:nvPr/>
              </p14:nvContentPartPr>
              <p14:xfrm>
                <a:off x="2921612" y="2339880"/>
                <a:ext cx="316440" cy="214920"/>
              </p14:xfrm>
            </p:contentPart>
          </mc:Choice>
          <mc:Fallback>
            <p:pic>
              <p:nvPicPr>
                <p:cNvPr id="152" name="Ink 151">
                  <a:extLst>
                    <a:ext uri="{FF2B5EF4-FFF2-40B4-BE49-F238E27FC236}">
                      <a16:creationId xmlns:a16="http://schemas.microsoft.com/office/drawing/2014/main" id="{A67FFC8B-F6DB-4F30-81AB-FDA26F61A2CC}"/>
                    </a:ext>
                  </a:extLst>
                </p:cNvPr>
                <p:cNvPicPr/>
                <p:nvPr/>
              </p:nvPicPr>
              <p:blipFill>
                <a:blip r:embed="rId253"/>
                <a:stretch>
                  <a:fillRect/>
                </a:stretch>
              </p:blipFill>
              <p:spPr>
                <a:xfrm>
                  <a:off x="2912612" y="2331240"/>
                  <a:ext cx="3340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3" name="Ink 152">
                  <a:extLst>
                    <a:ext uri="{FF2B5EF4-FFF2-40B4-BE49-F238E27FC236}">
                      <a16:creationId xmlns:a16="http://schemas.microsoft.com/office/drawing/2014/main" id="{8E36166C-4B67-4990-8E0C-18789BEC5DFE}"/>
                    </a:ext>
                  </a:extLst>
                </p14:cNvPr>
                <p14:cNvContentPartPr/>
                <p14:nvPr/>
              </p14:nvContentPartPr>
              <p14:xfrm>
                <a:off x="3361172" y="2348520"/>
                <a:ext cx="340200" cy="194040"/>
              </p14:xfrm>
            </p:contentPart>
          </mc:Choice>
          <mc:Fallback>
            <p:pic>
              <p:nvPicPr>
                <p:cNvPr id="153" name="Ink 152">
                  <a:extLst>
                    <a:ext uri="{FF2B5EF4-FFF2-40B4-BE49-F238E27FC236}">
                      <a16:creationId xmlns:a16="http://schemas.microsoft.com/office/drawing/2014/main" id="{8E36166C-4B67-4990-8E0C-18789BEC5DFE}"/>
                    </a:ext>
                  </a:extLst>
                </p:cNvPr>
                <p:cNvPicPr/>
                <p:nvPr/>
              </p:nvPicPr>
              <p:blipFill>
                <a:blip r:embed="rId255"/>
                <a:stretch>
                  <a:fillRect/>
                </a:stretch>
              </p:blipFill>
              <p:spPr>
                <a:xfrm>
                  <a:off x="3352172" y="2339880"/>
                  <a:ext cx="3578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4" name="Ink 153">
                  <a:extLst>
                    <a:ext uri="{FF2B5EF4-FFF2-40B4-BE49-F238E27FC236}">
                      <a16:creationId xmlns:a16="http://schemas.microsoft.com/office/drawing/2014/main" id="{F360BD9E-C735-49B7-AFCC-5FFB6B371E55}"/>
                    </a:ext>
                  </a:extLst>
                </p14:cNvPr>
                <p14:cNvContentPartPr/>
                <p14:nvPr/>
              </p14:nvContentPartPr>
              <p14:xfrm>
                <a:off x="3739172" y="2090040"/>
                <a:ext cx="223560" cy="482400"/>
              </p14:xfrm>
            </p:contentPart>
          </mc:Choice>
          <mc:Fallback>
            <p:pic>
              <p:nvPicPr>
                <p:cNvPr id="154" name="Ink 153">
                  <a:extLst>
                    <a:ext uri="{FF2B5EF4-FFF2-40B4-BE49-F238E27FC236}">
                      <a16:creationId xmlns:a16="http://schemas.microsoft.com/office/drawing/2014/main" id="{F360BD9E-C735-49B7-AFCC-5FFB6B371E55}"/>
                    </a:ext>
                  </a:extLst>
                </p:cNvPr>
                <p:cNvPicPr/>
                <p:nvPr/>
              </p:nvPicPr>
              <p:blipFill>
                <a:blip r:embed="rId257"/>
                <a:stretch>
                  <a:fillRect/>
                </a:stretch>
              </p:blipFill>
              <p:spPr>
                <a:xfrm>
                  <a:off x="3730532" y="2081040"/>
                  <a:ext cx="24120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5" name="Ink 154">
                  <a:extLst>
                    <a:ext uri="{FF2B5EF4-FFF2-40B4-BE49-F238E27FC236}">
                      <a16:creationId xmlns:a16="http://schemas.microsoft.com/office/drawing/2014/main" id="{5B7D89F0-7514-446A-AF23-87BC0C0E35FE}"/>
                    </a:ext>
                  </a:extLst>
                </p14:cNvPr>
                <p14:cNvContentPartPr/>
                <p14:nvPr/>
              </p14:nvContentPartPr>
              <p14:xfrm>
                <a:off x="3952292" y="2313600"/>
                <a:ext cx="342720" cy="234360"/>
              </p14:xfrm>
            </p:contentPart>
          </mc:Choice>
          <mc:Fallback>
            <p:pic>
              <p:nvPicPr>
                <p:cNvPr id="155" name="Ink 154">
                  <a:extLst>
                    <a:ext uri="{FF2B5EF4-FFF2-40B4-BE49-F238E27FC236}">
                      <a16:creationId xmlns:a16="http://schemas.microsoft.com/office/drawing/2014/main" id="{5B7D89F0-7514-446A-AF23-87BC0C0E35FE}"/>
                    </a:ext>
                  </a:extLst>
                </p:cNvPr>
                <p:cNvPicPr/>
                <p:nvPr/>
              </p:nvPicPr>
              <p:blipFill>
                <a:blip r:embed="rId259"/>
                <a:stretch>
                  <a:fillRect/>
                </a:stretch>
              </p:blipFill>
              <p:spPr>
                <a:xfrm>
                  <a:off x="3943292" y="2304600"/>
                  <a:ext cx="3603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6" name="Ink 155">
                  <a:extLst>
                    <a:ext uri="{FF2B5EF4-FFF2-40B4-BE49-F238E27FC236}">
                      <a16:creationId xmlns:a16="http://schemas.microsoft.com/office/drawing/2014/main" id="{445A31FD-5766-4F23-BF5E-0E3D5326284E}"/>
                    </a:ext>
                  </a:extLst>
                </p14:cNvPr>
                <p14:cNvContentPartPr/>
                <p14:nvPr/>
              </p14:nvContentPartPr>
              <p14:xfrm>
                <a:off x="4199252" y="2186520"/>
                <a:ext cx="47880" cy="53280"/>
              </p14:xfrm>
            </p:contentPart>
          </mc:Choice>
          <mc:Fallback>
            <p:pic>
              <p:nvPicPr>
                <p:cNvPr id="156" name="Ink 155">
                  <a:extLst>
                    <a:ext uri="{FF2B5EF4-FFF2-40B4-BE49-F238E27FC236}">
                      <a16:creationId xmlns:a16="http://schemas.microsoft.com/office/drawing/2014/main" id="{445A31FD-5766-4F23-BF5E-0E3D5326284E}"/>
                    </a:ext>
                  </a:extLst>
                </p:cNvPr>
                <p:cNvPicPr/>
                <p:nvPr/>
              </p:nvPicPr>
              <p:blipFill>
                <a:blip r:embed="rId261"/>
                <a:stretch>
                  <a:fillRect/>
                </a:stretch>
              </p:blipFill>
              <p:spPr>
                <a:xfrm>
                  <a:off x="4190252" y="2177880"/>
                  <a:ext cx="655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7" name="Ink 156">
                  <a:extLst>
                    <a:ext uri="{FF2B5EF4-FFF2-40B4-BE49-F238E27FC236}">
                      <a16:creationId xmlns:a16="http://schemas.microsoft.com/office/drawing/2014/main" id="{3F8D0575-84C9-4610-8E7B-A15D3B3ECAAB}"/>
                    </a:ext>
                  </a:extLst>
                </p14:cNvPr>
                <p14:cNvContentPartPr/>
                <p14:nvPr/>
              </p14:nvContentPartPr>
              <p14:xfrm>
                <a:off x="4284212" y="2317200"/>
                <a:ext cx="270720" cy="260640"/>
              </p14:xfrm>
            </p:contentPart>
          </mc:Choice>
          <mc:Fallback>
            <p:pic>
              <p:nvPicPr>
                <p:cNvPr id="157" name="Ink 156">
                  <a:extLst>
                    <a:ext uri="{FF2B5EF4-FFF2-40B4-BE49-F238E27FC236}">
                      <a16:creationId xmlns:a16="http://schemas.microsoft.com/office/drawing/2014/main" id="{3F8D0575-84C9-4610-8E7B-A15D3B3ECAAB}"/>
                    </a:ext>
                  </a:extLst>
                </p:cNvPr>
                <p:cNvPicPr/>
                <p:nvPr/>
              </p:nvPicPr>
              <p:blipFill>
                <a:blip r:embed="rId263"/>
                <a:stretch>
                  <a:fillRect/>
                </a:stretch>
              </p:blipFill>
              <p:spPr>
                <a:xfrm>
                  <a:off x="4275212" y="2308200"/>
                  <a:ext cx="2883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8" name="Ink 157">
                  <a:extLst>
                    <a:ext uri="{FF2B5EF4-FFF2-40B4-BE49-F238E27FC236}">
                      <a16:creationId xmlns:a16="http://schemas.microsoft.com/office/drawing/2014/main" id="{F1B143EA-3BDE-45FC-8545-8680A6DC0D45}"/>
                    </a:ext>
                  </a:extLst>
                </p14:cNvPr>
                <p14:cNvContentPartPr/>
                <p14:nvPr/>
              </p14:nvContentPartPr>
              <p14:xfrm>
                <a:off x="4631612" y="2311080"/>
                <a:ext cx="605160" cy="312480"/>
              </p14:xfrm>
            </p:contentPart>
          </mc:Choice>
          <mc:Fallback>
            <p:pic>
              <p:nvPicPr>
                <p:cNvPr id="158" name="Ink 157">
                  <a:extLst>
                    <a:ext uri="{FF2B5EF4-FFF2-40B4-BE49-F238E27FC236}">
                      <a16:creationId xmlns:a16="http://schemas.microsoft.com/office/drawing/2014/main" id="{F1B143EA-3BDE-45FC-8545-8680A6DC0D45}"/>
                    </a:ext>
                  </a:extLst>
                </p:cNvPr>
                <p:cNvPicPr/>
                <p:nvPr/>
              </p:nvPicPr>
              <p:blipFill>
                <a:blip r:embed="rId265"/>
                <a:stretch>
                  <a:fillRect/>
                </a:stretch>
              </p:blipFill>
              <p:spPr>
                <a:xfrm>
                  <a:off x="4622612" y="2302080"/>
                  <a:ext cx="62280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9" name="Ink 158">
                  <a:extLst>
                    <a:ext uri="{FF2B5EF4-FFF2-40B4-BE49-F238E27FC236}">
                      <a16:creationId xmlns:a16="http://schemas.microsoft.com/office/drawing/2014/main" id="{C6E02003-D854-4A0A-9EC7-941191388729}"/>
                    </a:ext>
                  </a:extLst>
                </p14:cNvPr>
                <p14:cNvContentPartPr/>
                <p14:nvPr/>
              </p14:nvContentPartPr>
              <p14:xfrm>
                <a:off x="5265212" y="2383440"/>
                <a:ext cx="498960" cy="163080"/>
              </p14:xfrm>
            </p:contentPart>
          </mc:Choice>
          <mc:Fallback>
            <p:pic>
              <p:nvPicPr>
                <p:cNvPr id="159" name="Ink 158">
                  <a:extLst>
                    <a:ext uri="{FF2B5EF4-FFF2-40B4-BE49-F238E27FC236}">
                      <a16:creationId xmlns:a16="http://schemas.microsoft.com/office/drawing/2014/main" id="{C6E02003-D854-4A0A-9EC7-941191388729}"/>
                    </a:ext>
                  </a:extLst>
                </p:cNvPr>
                <p:cNvPicPr/>
                <p:nvPr/>
              </p:nvPicPr>
              <p:blipFill>
                <a:blip r:embed="rId267"/>
                <a:stretch>
                  <a:fillRect/>
                </a:stretch>
              </p:blipFill>
              <p:spPr>
                <a:xfrm>
                  <a:off x="5256212" y="2374440"/>
                  <a:ext cx="5166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0" name="Ink 159">
                  <a:extLst>
                    <a:ext uri="{FF2B5EF4-FFF2-40B4-BE49-F238E27FC236}">
                      <a16:creationId xmlns:a16="http://schemas.microsoft.com/office/drawing/2014/main" id="{766FBABC-37F1-4D8B-A634-2FC9D6851DB6}"/>
                    </a:ext>
                  </a:extLst>
                </p14:cNvPr>
                <p14:cNvContentPartPr/>
                <p14:nvPr/>
              </p14:nvContentPartPr>
              <p14:xfrm>
                <a:off x="3646652" y="2329440"/>
                <a:ext cx="419760" cy="50400"/>
              </p14:xfrm>
            </p:contentPart>
          </mc:Choice>
          <mc:Fallback>
            <p:pic>
              <p:nvPicPr>
                <p:cNvPr id="160" name="Ink 159">
                  <a:extLst>
                    <a:ext uri="{FF2B5EF4-FFF2-40B4-BE49-F238E27FC236}">
                      <a16:creationId xmlns:a16="http://schemas.microsoft.com/office/drawing/2014/main" id="{766FBABC-37F1-4D8B-A634-2FC9D6851DB6}"/>
                    </a:ext>
                  </a:extLst>
                </p:cNvPr>
                <p:cNvPicPr/>
                <p:nvPr/>
              </p:nvPicPr>
              <p:blipFill>
                <a:blip r:embed="rId269"/>
                <a:stretch>
                  <a:fillRect/>
                </a:stretch>
              </p:blipFill>
              <p:spPr>
                <a:xfrm>
                  <a:off x="3637652" y="2320440"/>
                  <a:ext cx="4374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1" name="Ink 160">
                  <a:extLst>
                    <a:ext uri="{FF2B5EF4-FFF2-40B4-BE49-F238E27FC236}">
                      <a16:creationId xmlns:a16="http://schemas.microsoft.com/office/drawing/2014/main" id="{F5F2CBE1-C528-4ADB-A5F3-790A7C155D4C}"/>
                    </a:ext>
                  </a:extLst>
                </p14:cNvPr>
                <p14:cNvContentPartPr/>
                <p14:nvPr/>
              </p14:nvContentPartPr>
              <p14:xfrm>
                <a:off x="4439012" y="2380200"/>
                <a:ext cx="360" cy="360"/>
              </p14:xfrm>
            </p:contentPart>
          </mc:Choice>
          <mc:Fallback>
            <p:pic>
              <p:nvPicPr>
                <p:cNvPr id="161" name="Ink 160">
                  <a:extLst>
                    <a:ext uri="{FF2B5EF4-FFF2-40B4-BE49-F238E27FC236}">
                      <a16:creationId xmlns:a16="http://schemas.microsoft.com/office/drawing/2014/main" id="{F5F2CBE1-C528-4ADB-A5F3-790A7C155D4C}"/>
                    </a:ext>
                  </a:extLst>
                </p:cNvPr>
                <p:cNvPicPr/>
                <p:nvPr/>
              </p:nvPicPr>
              <p:blipFill>
                <a:blip r:embed="rId271"/>
                <a:stretch>
                  <a:fillRect/>
                </a:stretch>
              </p:blipFill>
              <p:spPr>
                <a:xfrm>
                  <a:off x="4430372" y="2371560"/>
                  <a:ext cx="18000" cy="18000"/>
                </a:xfrm>
                <a:prstGeom prst="rect">
                  <a:avLst/>
                </a:prstGeom>
              </p:spPr>
            </p:pic>
          </mc:Fallback>
        </mc:AlternateContent>
      </p:grpSp>
      <p:grpSp>
        <p:nvGrpSpPr>
          <p:cNvPr id="166" name="Group 165">
            <a:extLst>
              <a:ext uri="{FF2B5EF4-FFF2-40B4-BE49-F238E27FC236}">
                <a16:creationId xmlns:a16="http://schemas.microsoft.com/office/drawing/2014/main" id="{D999D864-9B81-488A-9D8A-92E1791CC422}"/>
              </a:ext>
            </a:extLst>
          </p:cNvPr>
          <p:cNvGrpSpPr/>
          <p:nvPr/>
        </p:nvGrpSpPr>
        <p:grpSpPr>
          <a:xfrm>
            <a:off x="6168452" y="4239600"/>
            <a:ext cx="826560" cy="472680"/>
            <a:chOff x="6168452" y="4239600"/>
            <a:chExt cx="826560" cy="472680"/>
          </a:xfrm>
        </p:grpSpPr>
        <mc:AlternateContent xmlns:mc="http://schemas.openxmlformats.org/markup-compatibility/2006">
          <mc:Choice xmlns:p14="http://schemas.microsoft.com/office/powerpoint/2010/main" Requires="p14">
            <p:contentPart p14:bwMode="auto" r:id="rId272">
              <p14:nvContentPartPr>
                <p14:cNvPr id="163" name="Ink 162">
                  <a:extLst>
                    <a:ext uri="{FF2B5EF4-FFF2-40B4-BE49-F238E27FC236}">
                      <a16:creationId xmlns:a16="http://schemas.microsoft.com/office/drawing/2014/main" id="{9BA95587-16BF-4546-8AC4-47A27BF7404E}"/>
                    </a:ext>
                  </a:extLst>
                </p14:cNvPr>
                <p14:cNvContentPartPr/>
                <p14:nvPr/>
              </p14:nvContentPartPr>
              <p14:xfrm>
                <a:off x="6168452" y="4239600"/>
                <a:ext cx="268560" cy="266760"/>
              </p14:xfrm>
            </p:contentPart>
          </mc:Choice>
          <mc:Fallback>
            <p:pic>
              <p:nvPicPr>
                <p:cNvPr id="163" name="Ink 162">
                  <a:extLst>
                    <a:ext uri="{FF2B5EF4-FFF2-40B4-BE49-F238E27FC236}">
                      <a16:creationId xmlns:a16="http://schemas.microsoft.com/office/drawing/2014/main" id="{9BA95587-16BF-4546-8AC4-47A27BF7404E}"/>
                    </a:ext>
                  </a:extLst>
                </p:cNvPr>
                <p:cNvPicPr/>
                <p:nvPr/>
              </p:nvPicPr>
              <p:blipFill>
                <a:blip r:embed="rId273"/>
                <a:stretch>
                  <a:fillRect/>
                </a:stretch>
              </p:blipFill>
              <p:spPr>
                <a:xfrm>
                  <a:off x="6159452" y="4230600"/>
                  <a:ext cx="2862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4" name="Ink 163">
                  <a:extLst>
                    <a:ext uri="{FF2B5EF4-FFF2-40B4-BE49-F238E27FC236}">
                      <a16:creationId xmlns:a16="http://schemas.microsoft.com/office/drawing/2014/main" id="{A2077923-0DCA-4C52-9DD1-3FEC0E00F125}"/>
                    </a:ext>
                  </a:extLst>
                </p14:cNvPr>
                <p14:cNvContentPartPr/>
                <p14:nvPr/>
              </p14:nvContentPartPr>
              <p14:xfrm>
                <a:off x="6462212" y="4322760"/>
                <a:ext cx="201240" cy="351000"/>
              </p14:xfrm>
            </p:contentPart>
          </mc:Choice>
          <mc:Fallback>
            <p:pic>
              <p:nvPicPr>
                <p:cNvPr id="164" name="Ink 163">
                  <a:extLst>
                    <a:ext uri="{FF2B5EF4-FFF2-40B4-BE49-F238E27FC236}">
                      <a16:creationId xmlns:a16="http://schemas.microsoft.com/office/drawing/2014/main" id="{A2077923-0DCA-4C52-9DD1-3FEC0E00F125}"/>
                    </a:ext>
                  </a:extLst>
                </p:cNvPr>
                <p:cNvPicPr/>
                <p:nvPr/>
              </p:nvPicPr>
              <p:blipFill>
                <a:blip r:embed="rId275"/>
                <a:stretch>
                  <a:fillRect/>
                </a:stretch>
              </p:blipFill>
              <p:spPr>
                <a:xfrm>
                  <a:off x="6453572" y="4313760"/>
                  <a:ext cx="21888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5" name="Ink 164">
                  <a:extLst>
                    <a:ext uri="{FF2B5EF4-FFF2-40B4-BE49-F238E27FC236}">
                      <a16:creationId xmlns:a16="http://schemas.microsoft.com/office/drawing/2014/main" id="{C1182231-8FD8-4894-BB44-ACD2ABD3375A}"/>
                    </a:ext>
                  </a:extLst>
                </p14:cNvPr>
                <p14:cNvContentPartPr/>
                <p14:nvPr/>
              </p14:nvContentPartPr>
              <p14:xfrm>
                <a:off x="6776132" y="4521480"/>
                <a:ext cx="218880" cy="190800"/>
              </p14:xfrm>
            </p:contentPart>
          </mc:Choice>
          <mc:Fallback>
            <p:pic>
              <p:nvPicPr>
                <p:cNvPr id="165" name="Ink 164">
                  <a:extLst>
                    <a:ext uri="{FF2B5EF4-FFF2-40B4-BE49-F238E27FC236}">
                      <a16:creationId xmlns:a16="http://schemas.microsoft.com/office/drawing/2014/main" id="{C1182231-8FD8-4894-BB44-ACD2ABD3375A}"/>
                    </a:ext>
                  </a:extLst>
                </p:cNvPr>
                <p:cNvPicPr/>
                <p:nvPr/>
              </p:nvPicPr>
              <p:blipFill>
                <a:blip r:embed="rId277"/>
                <a:stretch>
                  <a:fillRect/>
                </a:stretch>
              </p:blipFill>
              <p:spPr>
                <a:xfrm>
                  <a:off x="6767492" y="4512840"/>
                  <a:ext cx="236520" cy="208440"/>
                </a:xfrm>
                <a:prstGeom prst="rect">
                  <a:avLst/>
                </a:prstGeom>
              </p:spPr>
            </p:pic>
          </mc:Fallback>
        </mc:AlternateContent>
      </p:grpSp>
      <p:grpSp>
        <p:nvGrpSpPr>
          <p:cNvPr id="170" name="Group 169">
            <a:extLst>
              <a:ext uri="{FF2B5EF4-FFF2-40B4-BE49-F238E27FC236}">
                <a16:creationId xmlns:a16="http://schemas.microsoft.com/office/drawing/2014/main" id="{8C15E070-32EB-458A-88BC-1882A3EF0E6E}"/>
              </a:ext>
            </a:extLst>
          </p:cNvPr>
          <p:cNvGrpSpPr/>
          <p:nvPr/>
        </p:nvGrpSpPr>
        <p:grpSpPr>
          <a:xfrm>
            <a:off x="1874732" y="4134120"/>
            <a:ext cx="777960" cy="394560"/>
            <a:chOff x="1874732" y="4134120"/>
            <a:chExt cx="777960" cy="394560"/>
          </a:xfrm>
        </p:grpSpPr>
        <mc:AlternateContent xmlns:mc="http://schemas.openxmlformats.org/markup-compatibility/2006">
          <mc:Choice xmlns:p14="http://schemas.microsoft.com/office/powerpoint/2010/main" Requires="p14">
            <p:contentPart p14:bwMode="auto" r:id="rId278">
              <p14:nvContentPartPr>
                <p14:cNvPr id="167" name="Ink 166">
                  <a:extLst>
                    <a:ext uri="{FF2B5EF4-FFF2-40B4-BE49-F238E27FC236}">
                      <a16:creationId xmlns:a16="http://schemas.microsoft.com/office/drawing/2014/main" id="{72648DE7-5DE5-4191-94D4-7112CE655696}"/>
                    </a:ext>
                  </a:extLst>
                </p14:cNvPr>
                <p14:cNvContentPartPr/>
                <p14:nvPr/>
              </p14:nvContentPartPr>
              <p14:xfrm>
                <a:off x="1874732" y="4146360"/>
                <a:ext cx="216360" cy="226440"/>
              </p14:xfrm>
            </p:contentPart>
          </mc:Choice>
          <mc:Fallback>
            <p:pic>
              <p:nvPicPr>
                <p:cNvPr id="167" name="Ink 166">
                  <a:extLst>
                    <a:ext uri="{FF2B5EF4-FFF2-40B4-BE49-F238E27FC236}">
                      <a16:creationId xmlns:a16="http://schemas.microsoft.com/office/drawing/2014/main" id="{72648DE7-5DE5-4191-94D4-7112CE655696}"/>
                    </a:ext>
                  </a:extLst>
                </p:cNvPr>
                <p:cNvPicPr/>
                <p:nvPr/>
              </p:nvPicPr>
              <p:blipFill>
                <a:blip r:embed="rId279"/>
                <a:stretch>
                  <a:fillRect/>
                </a:stretch>
              </p:blipFill>
              <p:spPr>
                <a:xfrm>
                  <a:off x="1865732" y="4137360"/>
                  <a:ext cx="2340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8" name="Ink 167">
                  <a:extLst>
                    <a:ext uri="{FF2B5EF4-FFF2-40B4-BE49-F238E27FC236}">
                      <a16:creationId xmlns:a16="http://schemas.microsoft.com/office/drawing/2014/main" id="{9D3F51FA-3E69-49EE-B49B-751121473598}"/>
                    </a:ext>
                  </a:extLst>
                </p14:cNvPr>
                <p14:cNvContentPartPr/>
                <p14:nvPr/>
              </p14:nvContentPartPr>
              <p14:xfrm>
                <a:off x="2031692" y="4134120"/>
                <a:ext cx="310680" cy="394560"/>
              </p14:xfrm>
            </p:contentPart>
          </mc:Choice>
          <mc:Fallback>
            <p:pic>
              <p:nvPicPr>
                <p:cNvPr id="168" name="Ink 167">
                  <a:extLst>
                    <a:ext uri="{FF2B5EF4-FFF2-40B4-BE49-F238E27FC236}">
                      <a16:creationId xmlns:a16="http://schemas.microsoft.com/office/drawing/2014/main" id="{9D3F51FA-3E69-49EE-B49B-751121473598}"/>
                    </a:ext>
                  </a:extLst>
                </p:cNvPr>
                <p:cNvPicPr/>
                <p:nvPr/>
              </p:nvPicPr>
              <p:blipFill>
                <a:blip r:embed="rId281"/>
                <a:stretch>
                  <a:fillRect/>
                </a:stretch>
              </p:blipFill>
              <p:spPr>
                <a:xfrm>
                  <a:off x="2023052" y="4125120"/>
                  <a:ext cx="32832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9" name="Ink 168">
                  <a:extLst>
                    <a:ext uri="{FF2B5EF4-FFF2-40B4-BE49-F238E27FC236}">
                      <a16:creationId xmlns:a16="http://schemas.microsoft.com/office/drawing/2014/main" id="{97E8862E-C87C-4604-89CB-12594FEE051B}"/>
                    </a:ext>
                  </a:extLst>
                </p14:cNvPr>
                <p14:cNvContentPartPr/>
                <p14:nvPr/>
              </p14:nvContentPartPr>
              <p14:xfrm>
                <a:off x="2285492" y="4289640"/>
                <a:ext cx="367200" cy="205200"/>
              </p14:xfrm>
            </p:contentPart>
          </mc:Choice>
          <mc:Fallback>
            <p:pic>
              <p:nvPicPr>
                <p:cNvPr id="169" name="Ink 168">
                  <a:extLst>
                    <a:ext uri="{FF2B5EF4-FFF2-40B4-BE49-F238E27FC236}">
                      <a16:creationId xmlns:a16="http://schemas.microsoft.com/office/drawing/2014/main" id="{97E8862E-C87C-4604-89CB-12594FEE051B}"/>
                    </a:ext>
                  </a:extLst>
                </p:cNvPr>
                <p:cNvPicPr/>
                <p:nvPr/>
              </p:nvPicPr>
              <p:blipFill>
                <a:blip r:embed="rId283"/>
                <a:stretch>
                  <a:fillRect/>
                </a:stretch>
              </p:blipFill>
              <p:spPr>
                <a:xfrm>
                  <a:off x="2276492" y="4281000"/>
                  <a:ext cx="384840" cy="222840"/>
                </a:xfrm>
                <a:prstGeom prst="rect">
                  <a:avLst/>
                </a:prstGeom>
              </p:spPr>
            </p:pic>
          </mc:Fallback>
        </mc:AlternateContent>
      </p:grpSp>
    </p:spTree>
    <p:extLst>
      <p:ext uri="{BB962C8B-B14F-4D97-AF65-F5344CB8AC3E}">
        <p14:creationId xmlns:p14="http://schemas.microsoft.com/office/powerpoint/2010/main" val="53273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0117" y="692697"/>
                <a:ext cx="11098635" cy="5433467"/>
              </a:xfrm>
            </p:spPr>
            <p:txBody>
              <a:bodyPr>
                <a:normAutofit/>
              </a:bodyPr>
              <a:lstStyle/>
              <a:p>
                <a:pPr marL="0" indent="0" algn="just">
                  <a:lnSpc>
                    <a:spcPct val="150000"/>
                  </a:lnSpc>
                  <a:buNone/>
                </a:pPr>
                <a:r>
                  <a:rPr lang="es-MX" sz="2000" dirty="0"/>
                  <a:t>Supongamos que se toman todas las posibles muestras de tamaño </a:t>
                </a:r>
                <a:r>
                  <a:rPr lang="es-MX" sz="2000" i="1" dirty="0"/>
                  <a:t>n</a:t>
                </a:r>
                <a:r>
                  <a:rPr lang="es-MX" sz="2000" dirty="0"/>
                  <a:t>, sin reposición, de una población finita de tamaño </a:t>
                </a:r>
                <a:r>
                  <a:rPr lang="es-MX" sz="2000" i="1" dirty="0"/>
                  <a:t>N </a:t>
                </a:r>
                <a:r>
                  <a:rPr lang="es-MX" sz="2000" dirty="0"/>
                  <a:t>&gt; </a:t>
                </a:r>
                <a:r>
                  <a:rPr lang="es-MX" sz="2000" i="1" dirty="0"/>
                  <a:t>n</a:t>
                </a:r>
                <a:r>
                  <a:rPr lang="es-MX" sz="2000" dirty="0"/>
                  <a:t>. Si denotamos la media y la desviación típica de la distribución de muestreo de medias por </a:t>
                </a:r>
                <a14:m>
                  <m:oMath xmlns:m="http://schemas.openxmlformats.org/officeDocument/2006/math">
                    <m:sSub>
                      <m:sSubPr>
                        <m:ctrlPr>
                          <a:rPr lang="es-MX" sz="2000" i="1" smtClean="0">
                            <a:latin typeface="Cambria Math" panose="02040503050406030204" pitchFamily="18" charset="0"/>
                          </a:rPr>
                        </m:ctrlPr>
                      </m:sSubPr>
                      <m:e>
                        <m:r>
                          <a:rPr lang="es-MX" sz="2000" i="1" smtClean="0">
                            <a:latin typeface="Cambria Math"/>
                            <a:ea typeface="Cambria Math"/>
                          </a:rPr>
                          <m:t>𝜇</m:t>
                        </m:r>
                      </m:e>
                      <m:sub>
                        <m:acc>
                          <m:accPr>
                            <m:chr m:val="̅"/>
                            <m:ctrlPr>
                              <a:rPr lang="es-MX" sz="2000" i="1" smtClean="0">
                                <a:latin typeface="Cambria Math" panose="02040503050406030204" pitchFamily="18" charset="0"/>
                              </a:rPr>
                            </m:ctrlPr>
                          </m:accPr>
                          <m:e>
                            <m:r>
                              <a:rPr lang="es-MX" sz="2000" b="0" i="1" smtClean="0">
                                <a:latin typeface="Cambria Math"/>
                              </a:rPr>
                              <m:t>𝑥</m:t>
                            </m:r>
                          </m:e>
                        </m:acc>
                      </m:sub>
                    </m:sSub>
                  </m:oMath>
                </a14:m>
                <a:r>
                  <a:rPr lang="es-MX" sz="2000" dirty="0"/>
                  <a:t> ,  </a:t>
                </a:r>
                <a14:m>
                  <m:oMath xmlns:m="http://schemas.openxmlformats.org/officeDocument/2006/math">
                    <m:sSub>
                      <m:sSubPr>
                        <m:ctrlPr>
                          <a:rPr lang="es-MX" sz="2000" i="1" smtClean="0">
                            <a:latin typeface="Cambria Math" panose="02040503050406030204" pitchFamily="18" charset="0"/>
                          </a:rPr>
                        </m:ctrlPr>
                      </m:sSubPr>
                      <m:e>
                        <m:r>
                          <a:rPr lang="es-MX" sz="2000" i="1" smtClean="0">
                            <a:latin typeface="Cambria Math"/>
                            <a:ea typeface="Cambria Math"/>
                          </a:rPr>
                          <m:t>𝜎</m:t>
                        </m:r>
                      </m:e>
                      <m:sub>
                        <m:acc>
                          <m:accPr>
                            <m:chr m:val="̅"/>
                            <m:ctrlPr>
                              <a:rPr lang="es-MX" sz="2000" i="1" smtClean="0">
                                <a:latin typeface="Cambria Math" panose="02040503050406030204" pitchFamily="18" charset="0"/>
                              </a:rPr>
                            </m:ctrlPr>
                          </m:accPr>
                          <m:e>
                            <m:r>
                              <a:rPr lang="es-MX" sz="2000" b="0" i="1" smtClean="0">
                                <a:latin typeface="Cambria Math"/>
                              </a:rPr>
                              <m:t>𝑥</m:t>
                            </m:r>
                          </m:e>
                        </m:acc>
                      </m:sub>
                    </m:sSub>
                  </m:oMath>
                </a14:m>
                <a:r>
                  <a:rPr lang="es-MX" sz="2000" dirty="0"/>
                  <a:t>  y las de la población por  μ y σ, respectivamente, entonces: </a:t>
                </a:r>
              </a:p>
              <a:p>
                <a:pPr marL="0" indent="0">
                  <a:buNone/>
                </a:pPr>
                <a:r>
                  <a:rPr lang="es-MX" sz="2000" dirty="0"/>
                  <a:t>Donde: </a:t>
                </a:r>
              </a:p>
              <a:p>
                <a:pPr marL="0" indent="0">
                  <a:buNone/>
                </a:pPr>
                <a14:m>
                  <m:oMath xmlns:m="http://schemas.openxmlformats.org/officeDocument/2006/math">
                    <m:sSub>
                      <m:sSubPr>
                        <m:ctrlPr>
                          <a:rPr lang="es-MX" sz="2000" i="1" smtClean="0">
                            <a:latin typeface="Cambria Math" panose="02040503050406030204" pitchFamily="18" charset="0"/>
                          </a:rPr>
                        </m:ctrlPr>
                      </m:sSubPr>
                      <m:e>
                        <m:r>
                          <a:rPr lang="es-MX" sz="2000" i="1" smtClean="0">
                            <a:latin typeface="Cambria Math"/>
                            <a:ea typeface="Cambria Math"/>
                          </a:rPr>
                          <m:t>𝜇</m:t>
                        </m:r>
                      </m:e>
                      <m:sub>
                        <m:acc>
                          <m:accPr>
                            <m:chr m:val="̅"/>
                            <m:ctrlPr>
                              <a:rPr lang="es-MX" sz="2000" i="1" smtClean="0">
                                <a:latin typeface="Cambria Math" panose="02040503050406030204" pitchFamily="18" charset="0"/>
                              </a:rPr>
                            </m:ctrlPr>
                          </m:accPr>
                          <m:e>
                            <m:r>
                              <a:rPr lang="es-MX" sz="2000" b="0" i="1" smtClean="0">
                                <a:latin typeface="Cambria Math"/>
                              </a:rPr>
                              <m:t>𝑥</m:t>
                            </m:r>
                          </m:e>
                        </m:acc>
                      </m:sub>
                    </m:sSub>
                  </m:oMath>
                </a14:m>
                <a:r>
                  <a:rPr lang="es-MX" sz="2000" dirty="0"/>
                  <a:t>= la media de la distribución de muestreo de las medias. </a:t>
                </a:r>
              </a:p>
              <a:p>
                <a:pPr marL="0" indent="0">
                  <a:buNone/>
                </a:pPr>
                <a:r>
                  <a:rPr lang="es-MX" sz="2000" dirty="0"/>
                  <a:t>μ = la media de la población. </a:t>
                </a:r>
              </a:p>
              <a:p>
                <a:pPr marL="0" indent="0">
                  <a:buNone/>
                </a:pPr>
                <a14:m>
                  <m:oMath xmlns:m="http://schemas.openxmlformats.org/officeDocument/2006/math">
                    <m:sSub>
                      <m:sSubPr>
                        <m:ctrlPr>
                          <a:rPr lang="es-MX" sz="2000" i="1" smtClean="0">
                            <a:latin typeface="Cambria Math" panose="02040503050406030204" pitchFamily="18" charset="0"/>
                          </a:rPr>
                        </m:ctrlPr>
                      </m:sSubPr>
                      <m:e>
                        <m:r>
                          <a:rPr lang="es-MX" sz="2000" i="1" smtClean="0">
                            <a:latin typeface="Cambria Math"/>
                            <a:ea typeface="Cambria Math"/>
                          </a:rPr>
                          <m:t>𝜎</m:t>
                        </m:r>
                      </m:e>
                      <m:sub>
                        <m:acc>
                          <m:accPr>
                            <m:chr m:val="̅"/>
                            <m:ctrlPr>
                              <a:rPr lang="es-MX" sz="2000" i="1" smtClean="0">
                                <a:latin typeface="Cambria Math" panose="02040503050406030204" pitchFamily="18" charset="0"/>
                              </a:rPr>
                            </m:ctrlPr>
                          </m:accPr>
                          <m:e>
                            <m:r>
                              <a:rPr lang="es-MX" sz="2000" b="0" i="1" smtClean="0">
                                <a:latin typeface="Cambria Math"/>
                              </a:rPr>
                              <m:t>𝑥</m:t>
                            </m:r>
                          </m:e>
                        </m:acc>
                      </m:sub>
                    </m:sSub>
                  </m:oMath>
                </a14:m>
                <a:r>
                  <a:rPr lang="es-MX" sz="2000" dirty="0"/>
                  <a:t>= error estándar de la media de muestreo. </a:t>
                </a:r>
              </a:p>
              <a:p>
                <a:pPr marL="0" indent="0">
                  <a:buNone/>
                </a:pPr>
                <a:r>
                  <a:rPr lang="es-MX" sz="2000" dirty="0"/>
                  <a:t>σ = desviación típica de la población. </a:t>
                </a:r>
              </a:p>
              <a:p>
                <a:pPr marL="0" indent="0">
                  <a:buNone/>
                </a:pPr>
                <a:r>
                  <a:rPr lang="es-MX" sz="2000" dirty="0"/>
                  <a:t>N = tamaño de la población. </a:t>
                </a:r>
              </a:p>
              <a:p>
                <a:pPr marL="0" indent="0">
                  <a:buNone/>
                </a:pPr>
                <a:r>
                  <a:rPr lang="es-MX" sz="2000" i="1" dirty="0"/>
                  <a:t>n </a:t>
                </a:r>
                <a:r>
                  <a:rPr lang="es-MX" sz="2000" dirty="0"/>
                  <a:t>= tamaño de la muestra. </a:t>
                </a:r>
              </a:p>
              <a:p>
                <a:pPr marL="0" indent="0" algn="just">
                  <a:lnSpc>
                    <a:spcPct val="150000"/>
                  </a:lnSpc>
                  <a:buNone/>
                </a:pPr>
                <a:endParaRPr lang="es-MX"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0117" y="692697"/>
                <a:ext cx="11098635" cy="5433467"/>
              </a:xfrm>
              <a:blipFill>
                <a:blip r:embed="rId2"/>
                <a:stretch>
                  <a:fillRect l="-549" r="-604"/>
                </a:stretch>
              </a:blipFill>
            </p:spPr>
            <p:txBody>
              <a:bodyPr/>
              <a:lstStyle/>
              <a:p>
                <a:r>
                  <a:rPr lang="en-US">
                    <a:noFill/>
                  </a:rPr>
                  <a:t> </a:t>
                </a:r>
              </a:p>
            </p:txBody>
          </p:sp>
        </mc:Fallback>
      </mc:AlternateContent>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938" y="2532530"/>
            <a:ext cx="3816424" cy="262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92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7870" y="414245"/>
                <a:ext cx="10515600" cy="5027613"/>
              </a:xfrm>
            </p:spPr>
            <p:txBody>
              <a:bodyPr/>
              <a:lstStyle/>
              <a:p>
                <a:pPr marL="0" indent="0" algn="just">
                  <a:lnSpc>
                    <a:spcPct val="150000"/>
                  </a:lnSpc>
                  <a:buNone/>
                </a:pPr>
                <a:r>
                  <a:rPr lang="es-MX" sz="1800" dirty="0"/>
                  <a:t>Este nuevo factor que aparece del lado derecho de la ecuación y que multiplica a nuestro error estándar original, se conoce como </a:t>
                </a:r>
                <a:r>
                  <a:rPr lang="es-MX" sz="1800" i="1" dirty="0"/>
                  <a:t>multiplicador de población finita: </a:t>
                </a:r>
              </a:p>
              <a:p>
                <a:pPr marL="0" indent="0" algn="just">
                  <a:lnSpc>
                    <a:spcPct val="150000"/>
                  </a:lnSpc>
                  <a:buNone/>
                </a:pPr>
                <a:r>
                  <a:rPr lang="es-MX" sz="1800" dirty="0"/>
                  <a:t>Multiplicador de población finita =</a:t>
                </a:r>
                <a14:m>
                  <m:oMath xmlns:m="http://schemas.openxmlformats.org/officeDocument/2006/math">
                    <m:rad>
                      <m:radPr>
                        <m:degHide m:val="on"/>
                        <m:ctrlPr>
                          <a:rPr lang="es-MX" sz="4400" i="1">
                            <a:latin typeface="Cambria Math" panose="02040503050406030204" pitchFamily="18" charset="0"/>
                          </a:rPr>
                        </m:ctrlPr>
                      </m:radPr>
                      <m:deg/>
                      <m:e>
                        <m:f>
                          <m:fPr>
                            <m:ctrlPr>
                              <a:rPr lang="es-MX" sz="4400" i="1">
                                <a:latin typeface="Cambria Math" panose="02040503050406030204" pitchFamily="18" charset="0"/>
                              </a:rPr>
                            </m:ctrlPr>
                          </m:fPr>
                          <m:num>
                            <m:r>
                              <a:rPr lang="es-CR" sz="4400" i="1">
                                <a:latin typeface="Cambria Math" panose="02040503050406030204" pitchFamily="18" charset="0"/>
                              </a:rPr>
                              <m:t>𝑁</m:t>
                            </m:r>
                            <m:r>
                              <a:rPr lang="es-CR" sz="4400" i="1">
                                <a:latin typeface="Cambria Math" panose="02040503050406030204" pitchFamily="18" charset="0"/>
                              </a:rPr>
                              <m:t>−</m:t>
                            </m:r>
                            <m:r>
                              <a:rPr lang="es-CR" sz="4400" i="1">
                                <a:latin typeface="Cambria Math" panose="02040503050406030204" pitchFamily="18" charset="0"/>
                              </a:rPr>
                              <m:t>𝑛</m:t>
                            </m:r>
                          </m:num>
                          <m:den>
                            <m:r>
                              <a:rPr lang="es-CR" sz="4400" i="1">
                                <a:latin typeface="Cambria Math" panose="02040503050406030204" pitchFamily="18" charset="0"/>
                              </a:rPr>
                              <m:t>𝑁</m:t>
                            </m:r>
                            <m:r>
                              <a:rPr lang="es-CR" sz="4400" i="1">
                                <a:latin typeface="Cambria Math" panose="02040503050406030204" pitchFamily="18" charset="0"/>
                              </a:rPr>
                              <m:t>−1</m:t>
                            </m:r>
                          </m:den>
                        </m:f>
                      </m:e>
                    </m:rad>
                  </m:oMath>
                </a14:m>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7870" y="414245"/>
                <a:ext cx="10515600" cy="5027613"/>
              </a:xfrm>
              <a:blipFill>
                <a:blip r:embed="rId2"/>
                <a:stretch>
                  <a:fillRect l="-522" r="-464"/>
                </a:stretch>
              </a:blipFill>
            </p:spPr>
            <p:txBody>
              <a:bodyPr/>
              <a:lstStyle/>
              <a:p>
                <a:r>
                  <a:rPr lang="en-US">
                    <a:noFill/>
                  </a:rPr>
                  <a:t> </a:t>
                </a:r>
              </a:p>
            </p:txBody>
          </p:sp>
        </mc:Fallback>
      </mc:AlternateContent>
    </p:spTree>
    <p:extLst>
      <p:ext uri="{BB962C8B-B14F-4D97-AF65-F5344CB8AC3E}">
        <p14:creationId xmlns:p14="http://schemas.microsoft.com/office/powerpoint/2010/main" val="260470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Ejemplo</a:t>
            </a:r>
          </a:p>
        </p:txBody>
      </p:sp>
      <p:sp>
        <p:nvSpPr>
          <p:cNvPr id="3" name="Content Placeholder 2"/>
          <p:cNvSpPr>
            <a:spLocks noGrp="1"/>
          </p:cNvSpPr>
          <p:nvPr>
            <p:ph idx="1"/>
          </p:nvPr>
        </p:nvSpPr>
        <p:spPr/>
        <p:txBody>
          <a:bodyPr>
            <a:normAutofit/>
          </a:bodyPr>
          <a:lstStyle/>
          <a:p>
            <a:pPr marL="0" indent="0" algn="just">
              <a:lnSpc>
                <a:spcPct val="150000"/>
              </a:lnSpc>
              <a:buNone/>
            </a:pPr>
            <a:r>
              <a:rPr lang="es-MX" sz="2000" dirty="0"/>
              <a:t>Supongamos que estamos interesados en una población de 20 compañías textiles del mismo tamaño, todas estas fábricas experimentan una producción excesiva de trabajo. Nuestro estudio indica que la desviación estándar de la distribución de la producción anual es igual a 75 empleados. Si muestreamos 5 de estas compañías (sin reemplazo), y deseamos calcular el error estándar de la media para la población finita, usaríamos la ecuación: </a:t>
            </a:r>
          </a:p>
          <a:p>
            <a:pPr marL="0" indent="0" algn="just">
              <a:lnSpc>
                <a:spcPct val="150000"/>
              </a:lnSpc>
              <a:buNone/>
            </a:pPr>
            <a:r>
              <a:rPr lang="es-MX" sz="2000" dirty="0"/>
              <a:t>En casos en los que la población es muy grande en relación con el tamaño de la muestra, este multiplicador de población finita adquiere un valor cercano a 1 y tiene poco efecto sobre el cálculo del error estándar </a:t>
            </a:r>
          </a:p>
          <a:p>
            <a:pPr marL="0" indent="0" algn="just">
              <a:lnSpc>
                <a:spcPct val="150000"/>
              </a:lnSpc>
              <a:buNone/>
            </a:pPr>
            <a:endParaRPr lang="es-MX" sz="2400" dirty="0"/>
          </a:p>
        </p:txBody>
      </p:sp>
      <p:pic>
        <p:nvPicPr>
          <p:cNvPr id="5" name="Picture 2">
            <a:extLst>
              <a:ext uri="{FF2B5EF4-FFF2-40B4-BE49-F238E27FC236}">
                <a16:creationId xmlns:a16="http://schemas.microsoft.com/office/drawing/2014/main" id="{805DAFA7-FE1A-44EA-99B2-666A54766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750" y="4482353"/>
            <a:ext cx="2774529" cy="180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21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394" y="404665"/>
            <a:ext cx="10846966" cy="5721499"/>
          </a:xfrm>
        </p:spPr>
        <p:txBody>
          <a:bodyPr>
            <a:noAutofit/>
          </a:bodyPr>
          <a:lstStyle/>
          <a:p>
            <a:pPr marL="0" indent="0" algn="just">
              <a:lnSpc>
                <a:spcPct val="200000"/>
              </a:lnSpc>
              <a:buNone/>
            </a:pPr>
            <a:r>
              <a:rPr lang="es-MX" sz="2000" dirty="0"/>
              <a:t>Este último pone de manifiesto que cuando muestreamos una pequeña fracción de la población entera, la fracción n/N se define como la fracción de muestreo. </a:t>
            </a:r>
          </a:p>
          <a:p>
            <a:pPr marL="0" indent="0" algn="just">
              <a:lnSpc>
                <a:spcPct val="200000"/>
              </a:lnSpc>
              <a:buNone/>
            </a:pPr>
            <a:r>
              <a:rPr lang="es-MX" sz="2000" dirty="0"/>
              <a:t>Cuando la fracción de muestreo es pequeña, el error estándar de la media para poblaciones finitas es tan cercano a la media para poblaciones infinitas que bien podríamos utilizar la misma fórmula para ambas desviaciones</a:t>
            </a:r>
          </a:p>
        </p:txBody>
      </p:sp>
    </p:spTree>
    <p:extLst>
      <p:ext uri="{BB962C8B-B14F-4D97-AF65-F5344CB8AC3E}">
        <p14:creationId xmlns:p14="http://schemas.microsoft.com/office/powerpoint/2010/main" val="328081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6014" y="411062"/>
                <a:ext cx="10979972" cy="5788032"/>
              </a:xfrm>
            </p:spPr>
            <p:txBody>
              <a:bodyPr>
                <a:normAutofit/>
              </a:bodyPr>
              <a:lstStyle/>
              <a:p>
                <a:pPr marL="0" indent="0" algn="just">
                  <a:lnSpc>
                    <a:spcPct val="150000"/>
                  </a:lnSpc>
                  <a:buNone/>
                </a:pPr>
                <a:r>
                  <a:rPr lang="es-MX" sz="2000" dirty="0"/>
                  <a:t>Si la fracción de muestreo es menor a 0.05, no se necesita usar el multiplicador de población finita. Si la población es infinita los resultados anteriores se reducen a: </a:t>
                </a:r>
              </a:p>
              <a:p>
                <a:pPr marL="0" indent="0" algn="just">
                  <a:lnSpc>
                    <a:spcPct val="150000"/>
                  </a:lnSpc>
                  <a:buNone/>
                </a:pPr>
                <a:endParaRPr lang="es-MX" sz="2000" dirty="0"/>
              </a:p>
              <a:p>
                <a:pPr marL="0" indent="0" algn="just">
                  <a:lnSpc>
                    <a:spcPct val="150000"/>
                  </a:lnSpc>
                  <a:buNone/>
                </a:pPr>
                <a:endParaRPr lang="es-MX" sz="2000" dirty="0"/>
              </a:p>
              <a:p>
                <a:pPr marL="0" indent="0" algn="just">
                  <a:lnSpc>
                    <a:spcPct val="150000"/>
                  </a:lnSpc>
                  <a:buNone/>
                </a:pPr>
                <a:endParaRPr lang="es-MX" sz="2000" dirty="0"/>
              </a:p>
              <a:p>
                <a:pPr marL="0" indent="0" algn="just">
                  <a:lnSpc>
                    <a:spcPct val="150000"/>
                  </a:lnSpc>
                  <a:buNone/>
                </a:pPr>
                <a:endParaRPr lang="es-MX" sz="2000" dirty="0"/>
              </a:p>
              <a:p>
                <a:pPr marL="0" indent="0" algn="just">
                  <a:lnSpc>
                    <a:spcPct val="150000"/>
                  </a:lnSpc>
                  <a:buNone/>
                </a:pPr>
                <a:r>
                  <a:rPr lang="es-MX" sz="2000" dirty="0"/>
                  <a:t>Para valores grandes de n (n≥30), la distribución de muestreo de medias es aproximadamente normal con media </a:t>
                </a:r>
                <a14:m>
                  <m:oMath xmlns:m="http://schemas.openxmlformats.org/officeDocument/2006/math">
                    <m:sSub>
                      <m:sSubPr>
                        <m:ctrlPr>
                          <a:rPr lang="es-MX" sz="2000" i="1" smtClean="0">
                            <a:latin typeface="Cambria Math" panose="02040503050406030204" pitchFamily="18" charset="0"/>
                          </a:rPr>
                        </m:ctrlPr>
                      </m:sSubPr>
                      <m:e>
                        <m:r>
                          <a:rPr lang="es-MX" sz="2000" i="1" smtClean="0">
                            <a:latin typeface="Cambria Math"/>
                            <a:ea typeface="Cambria Math"/>
                          </a:rPr>
                          <m:t>𝜇</m:t>
                        </m:r>
                      </m:e>
                      <m:sub>
                        <m:acc>
                          <m:accPr>
                            <m:chr m:val="̅"/>
                            <m:ctrlPr>
                              <a:rPr lang="es-MX" sz="2000" i="1" smtClean="0">
                                <a:latin typeface="Cambria Math" panose="02040503050406030204" pitchFamily="18" charset="0"/>
                              </a:rPr>
                            </m:ctrlPr>
                          </m:accPr>
                          <m:e>
                            <m:r>
                              <a:rPr lang="es-MX" sz="2000" b="0" i="1" smtClean="0">
                                <a:latin typeface="Cambria Math"/>
                              </a:rPr>
                              <m:t>𝑥</m:t>
                            </m:r>
                          </m:e>
                        </m:acc>
                      </m:sub>
                    </m:sSub>
                  </m:oMath>
                </a14:m>
                <a:r>
                  <a:rPr lang="es-MX" sz="2000" dirty="0"/>
                  <a:t> y desviación típica  </a:t>
                </a:r>
                <a14:m>
                  <m:oMath xmlns:m="http://schemas.openxmlformats.org/officeDocument/2006/math">
                    <m:sSub>
                      <m:sSubPr>
                        <m:ctrlPr>
                          <a:rPr lang="es-MX" sz="2000" i="1" smtClean="0">
                            <a:latin typeface="Cambria Math" panose="02040503050406030204" pitchFamily="18" charset="0"/>
                          </a:rPr>
                        </m:ctrlPr>
                      </m:sSubPr>
                      <m:e>
                        <m:r>
                          <a:rPr lang="es-MX" sz="2000" i="1" smtClean="0">
                            <a:latin typeface="Cambria Math"/>
                            <a:ea typeface="Cambria Math"/>
                          </a:rPr>
                          <m:t>𝜎</m:t>
                        </m:r>
                      </m:e>
                      <m:sub>
                        <m:acc>
                          <m:accPr>
                            <m:chr m:val="̅"/>
                            <m:ctrlPr>
                              <a:rPr lang="es-MX" sz="2000" i="1" smtClean="0">
                                <a:latin typeface="Cambria Math" panose="02040503050406030204" pitchFamily="18" charset="0"/>
                              </a:rPr>
                            </m:ctrlPr>
                          </m:accPr>
                          <m:e>
                            <m:r>
                              <a:rPr lang="es-MX" sz="2000" b="0" i="1" smtClean="0">
                                <a:latin typeface="Cambria Math"/>
                              </a:rPr>
                              <m:t>𝑥</m:t>
                            </m:r>
                          </m:e>
                        </m:acc>
                      </m:sub>
                    </m:sSub>
                  </m:oMath>
                </a14:m>
                <a:r>
                  <a:rPr lang="es-MX" sz="2000" dirty="0"/>
                  <a:t> independientemente de la población. Este resultado para una población infinita es un caso especial del teorema del límite central de la teoría avanzada de probabilidades, que afirma que la precisión de la aproximación mejora al crecer n. En estas ocasiones se dice que la distribución de muestreo es asintóticamente normal. </a:t>
                </a:r>
              </a:p>
              <a:p>
                <a:pPr marL="0" indent="0" algn="just">
                  <a:lnSpc>
                    <a:spcPct val="150000"/>
                  </a:lnSpc>
                  <a:buNone/>
                </a:pPr>
                <a:endParaRPr lang="es-MX" sz="2000" dirty="0"/>
              </a:p>
              <a:p>
                <a:pPr marL="0" indent="0" algn="just">
                  <a:lnSpc>
                    <a:spcPct val="150000"/>
                  </a:lnSpc>
                  <a:buNone/>
                </a:pPr>
                <a:endParaRPr lang="es-MX"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6014" y="411062"/>
                <a:ext cx="10979972" cy="5788032"/>
              </a:xfrm>
              <a:blipFill>
                <a:blip r:embed="rId2"/>
                <a:stretch>
                  <a:fillRect l="-555" r="-555" b="-421"/>
                </a:stretch>
              </a:blipFill>
            </p:spPr>
            <p:txBody>
              <a:bodyPr/>
              <a:lstStyle/>
              <a:p>
                <a:r>
                  <a:rPr lang="en-US">
                    <a:noFill/>
                  </a:rPr>
                  <a:t> </a:t>
                </a:r>
              </a:p>
            </p:txBody>
          </p:sp>
        </mc:Fallback>
      </mc:AlternateContent>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726" y="1143624"/>
            <a:ext cx="2808312" cy="21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2DC231B9-D9CE-4BC7-8D3D-482494B3B827}"/>
                  </a:ext>
                </a:extLst>
              </p14:cNvPr>
              <p14:cNvContentPartPr/>
              <p14:nvPr/>
            </p14:nvContentPartPr>
            <p14:xfrm>
              <a:off x="10003888" y="839861"/>
              <a:ext cx="191160" cy="28800"/>
            </p14:xfrm>
          </p:contentPart>
        </mc:Choice>
        <mc:Fallback xmlns="">
          <p:pic>
            <p:nvPicPr>
              <p:cNvPr id="14" name="Ink 13">
                <a:extLst>
                  <a:ext uri="{FF2B5EF4-FFF2-40B4-BE49-F238E27FC236}">
                    <a16:creationId xmlns:a16="http://schemas.microsoft.com/office/drawing/2014/main" id="{2DC231B9-D9CE-4BC7-8D3D-482494B3B827}"/>
                  </a:ext>
                </a:extLst>
              </p:cNvPr>
              <p:cNvPicPr/>
              <p:nvPr/>
            </p:nvPicPr>
            <p:blipFill>
              <a:blip r:embed="rId22"/>
              <a:stretch>
                <a:fillRect/>
              </a:stretch>
            </p:blipFill>
            <p:spPr>
              <a:xfrm>
                <a:off x="9994888" y="830861"/>
                <a:ext cx="2088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804C3FB8-F17E-4387-8C61-2CC6B11D2B85}"/>
                  </a:ext>
                </a:extLst>
              </p14:cNvPr>
              <p14:cNvContentPartPr/>
              <p14:nvPr/>
            </p14:nvContentPartPr>
            <p14:xfrm>
              <a:off x="2424088" y="1558421"/>
              <a:ext cx="40320" cy="48600"/>
            </p14:xfrm>
          </p:contentPart>
        </mc:Choice>
        <mc:Fallback xmlns="">
          <p:pic>
            <p:nvPicPr>
              <p:cNvPr id="15" name="Ink 14">
                <a:extLst>
                  <a:ext uri="{FF2B5EF4-FFF2-40B4-BE49-F238E27FC236}">
                    <a16:creationId xmlns:a16="http://schemas.microsoft.com/office/drawing/2014/main" id="{804C3FB8-F17E-4387-8C61-2CC6B11D2B85}"/>
                  </a:ext>
                </a:extLst>
              </p:cNvPr>
              <p:cNvPicPr/>
              <p:nvPr/>
            </p:nvPicPr>
            <p:blipFill>
              <a:blip r:embed="rId24"/>
              <a:stretch>
                <a:fillRect/>
              </a:stretch>
            </p:blipFill>
            <p:spPr>
              <a:xfrm>
                <a:off x="2415088" y="1549421"/>
                <a:ext cx="57960" cy="66240"/>
              </a:xfrm>
              <a:prstGeom prst="rect">
                <a:avLst/>
              </a:prstGeom>
            </p:spPr>
          </p:pic>
        </mc:Fallback>
      </mc:AlternateContent>
      <p:grpSp>
        <p:nvGrpSpPr>
          <p:cNvPr id="17" name="Group 16">
            <a:extLst>
              <a:ext uri="{FF2B5EF4-FFF2-40B4-BE49-F238E27FC236}">
                <a16:creationId xmlns:a16="http://schemas.microsoft.com/office/drawing/2014/main" id="{20A0AC9B-C392-45FD-8181-76969C6A3F44}"/>
              </a:ext>
            </a:extLst>
          </p:cNvPr>
          <p:cNvGrpSpPr/>
          <p:nvPr/>
        </p:nvGrpSpPr>
        <p:grpSpPr>
          <a:xfrm>
            <a:off x="2595452" y="1577400"/>
            <a:ext cx="5981760" cy="1427040"/>
            <a:chOff x="2595452" y="1577400"/>
            <a:chExt cx="5981760" cy="1427040"/>
          </a:xfrm>
        </p:grpSpPr>
        <mc:AlternateContent xmlns:mc="http://schemas.openxmlformats.org/markup-compatibility/2006">
          <mc:Choice xmlns:p14="http://schemas.microsoft.com/office/powerpoint/2010/main" Requires="p14">
            <p:contentPart p14:bwMode="auto" r:id="rId25">
              <p14:nvContentPartPr>
                <p14:cNvPr id="2" name="Ink 1">
                  <a:extLst>
                    <a:ext uri="{FF2B5EF4-FFF2-40B4-BE49-F238E27FC236}">
                      <a16:creationId xmlns:a16="http://schemas.microsoft.com/office/drawing/2014/main" id="{9A63FD63-0383-40BF-8CC5-D32490977A56}"/>
                    </a:ext>
                  </a:extLst>
                </p14:cNvPr>
                <p14:cNvContentPartPr/>
                <p14:nvPr/>
              </p14:nvContentPartPr>
              <p14:xfrm>
                <a:off x="2775812" y="1577400"/>
                <a:ext cx="271080" cy="230760"/>
              </p14:xfrm>
            </p:contentPart>
          </mc:Choice>
          <mc:Fallback>
            <p:pic>
              <p:nvPicPr>
                <p:cNvPr id="2" name="Ink 1">
                  <a:extLst>
                    <a:ext uri="{FF2B5EF4-FFF2-40B4-BE49-F238E27FC236}">
                      <a16:creationId xmlns:a16="http://schemas.microsoft.com/office/drawing/2014/main" id="{9A63FD63-0383-40BF-8CC5-D32490977A56}"/>
                    </a:ext>
                  </a:extLst>
                </p:cNvPr>
                <p:cNvPicPr/>
                <p:nvPr/>
              </p:nvPicPr>
              <p:blipFill>
                <a:blip r:embed="rId26"/>
                <a:stretch>
                  <a:fillRect/>
                </a:stretch>
              </p:blipFill>
              <p:spPr>
                <a:xfrm>
                  <a:off x="2766812" y="1568400"/>
                  <a:ext cx="2887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 name="Ink 3">
                  <a:extLst>
                    <a:ext uri="{FF2B5EF4-FFF2-40B4-BE49-F238E27FC236}">
                      <a16:creationId xmlns:a16="http://schemas.microsoft.com/office/drawing/2014/main" id="{5AAA8B9F-F7ED-4C14-A833-6DFAF434C909}"/>
                    </a:ext>
                  </a:extLst>
                </p14:cNvPr>
                <p14:cNvContentPartPr/>
                <p14:nvPr/>
              </p14:nvContentPartPr>
              <p14:xfrm>
                <a:off x="2595452" y="1896360"/>
                <a:ext cx="825120" cy="36720"/>
              </p14:xfrm>
            </p:contentPart>
          </mc:Choice>
          <mc:Fallback>
            <p:pic>
              <p:nvPicPr>
                <p:cNvPr id="4" name="Ink 3">
                  <a:extLst>
                    <a:ext uri="{FF2B5EF4-FFF2-40B4-BE49-F238E27FC236}">
                      <a16:creationId xmlns:a16="http://schemas.microsoft.com/office/drawing/2014/main" id="{5AAA8B9F-F7ED-4C14-A833-6DFAF434C909}"/>
                    </a:ext>
                  </a:extLst>
                </p:cNvPr>
                <p:cNvPicPr/>
                <p:nvPr/>
              </p:nvPicPr>
              <p:blipFill>
                <a:blip r:embed="rId28"/>
                <a:stretch>
                  <a:fillRect/>
                </a:stretch>
              </p:blipFill>
              <p:spPr>
                <a:xfrm>
                  <a:off x="2586452" y="1887360"/>
                  <a:ext cx="8427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 name="Ink 4">
                  <a:extLst>
                    <a:ext uri="{FF2B5EF4-FFF2-40B4-BE49-F238E27FC236}">
                      <a16:creationId xmlns:a16="http://schemas.microsoft.com/office/drawing/2014/main" id="{FAB46190-EE1F-4B6F-8640-211F6C013069}"/>
                    </a:ext>
                  </a:extLst>
                </p14:cNvPr>
                <p14:cNvContentPartPr/>
                <p14:nvPr/>
              </p14:nvContentPartPr>
              <p14:xfrm>
                <a:off x="2715692" y="2080320"/>
                <a:ext cx="288360" cy="354600"/>
              </p14:xfrm>
            </p:contentPart>
          </mc:Choice>
          <mc:Fallback>
            <p:pic>
              <p:nvPicPr>
                <p:cNvPr id="5" name="Ink 4">
                  <a:extLst>
                    <a:ext uri="{FF2B5EF4-FFF2-40B4-BE49-F238E27FC236}">
                      <a16:creationId xmlns:a16="http://schemas.microsoft.com/office/drawing/2014/main" id="{FAB46190-EE1F-4B6F-8640-211F6C013069}"/>
                    </a:ext>
                  </a:extLst>
                </p:cNvPr>
                <p:cNvPicPr/>
                <p:nvPr/>
              </p:nvPicPr>
              <p:blipFill>
                <a:blip r:embed="rId30"/>
                <a:stretch>
                  <a:fillRect/>
                </a:stretch>
              </p:blipFill>
              <p:spPr>
                <a:xfrm>
                  <a:off x="2706692" y="2071680"/>
                  <a:ext cx="30600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 name="Ink 6">
                  <a:extLst>
                    <a:ext uri="{FF2B5EF4-FFF2-40B4-BE49-F238E27FC236}">
                      <a16:creationId xmlns:a16="http://schemas.microsoft.com/office/drawing/2014/main" id="{AB93C61B-8F9A-4C7A-B74C-8EE9AE7D4AEE}"/>
                    </a:ext>
                  </a:extLst>
                </p14:cNvPr>
                <p14:cNvContentPartPr/>
                <p14:nvPr/>
              </p14:nvContentPartPr>
              <p14:xfrm>
                <a:off x="3627572" y="1688280"/>
                <a:ext cx="277200" cy="300240"/>
              </p14:xfrm>
            </p:contentPart>
          </mc:Choice>
          <mc:Fallback>
            <p:pic>
              <p:nvPicPr>
                <p:cNvPr id="7" name="Ink 6">
                  <a:extLst>
                    <a:ext uri="{FF2B5EF4-FFF2-40B4-BE49-F238E27FC236}">
                      <a16:creationId xmlns:a16="http://schemas.microsoft.com/office/drawing/2014/main" id="{AB93C61B-8F9A-4C7A-B74C-8EE9AE7D4AEE}"/>
                    </a:ext>
                  </a:extLst>
                </p:cNvPr>
                <p:cNvPicPr/>
                <p:nvPr/>
              </p:nvPicPr>
              <p:blipFill>
                <a:blip r:embed="rId32"/>
                <a:stretch>
                  <a:fillRect/>
                </a:stretch>
              </p:blipFill>
              <p:spPr>
                <a:xfrm>
                  <a:off x="3618572" y="1679640"/>
                  <a:ext cx="2948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 name="Ink 7">
                  <a:extLst>
                    <a:ext uri="{FF2B5EF4-FFF2-40B4-BE49-F238E27FC236}">
                      <a16:creationId xmlns:a16="http://schemas.microsoft.com/office/drawing/2014/main" id="{2EA69014-3433-43B0-8346-50ABED39F0AD}"/>
                    </a:ext>
                  </a:extLst>
                </p14:cNvPr>
                <p14:cNvContentPartPr/>
                <p14:nvPr/>
              </p14:nvContentPartPr>
              <p14:xfrm>
                <a:off x="4044452" y="1782960"/>
                <a:ext cx="195840" cy="215640"/>
              </p14:xfrm>
            </p:contentPart>
          </mc:Choice>
          <mc:Fallback>
            <p:pic>
              <p:nvPicPr>
                <p:cNvPr id="8" name="Ink 7">
                  <a:extLst>
                    <a:ext uri="{FF2B5EF4-FFF2-40B4-BE49-F238E27FC236}">
                      <a16:creationId xmlns:a16="http://schemas.microsoft.com/office/drawing/2014/main" id="{2EA69014-3433-43B0-8346-50ABED39F0AD}"/>
                    </a:ext>
                  </a:extLst>
                </p:cNvPr>
                <p:cNvPicPr/>
                <p:nvPr/>
              </p:nvPicPr>
              <p:blipFill>
                <a:blip r:embed="rId34"/>
                <a:stretch>
                  <a:fillRect/>
                </a:stretch>
              </p:blipFill>
              <p:spPr>
                <a:xfrm>
                  <a:off x="4035812" y="1774320"/>
                  <a:ext cx="2134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9" name="Ink 8">
                  <a:extLst>
                    <a:ext uri="{FF2B5EF4-FFF2-40B4-BE49-F238E27FC236}">
                      <a16:creationId xmlns:a16="http://schemas.microsoft.com/office/drawing/2014/main" id="{EA894D14-87C0-407A-B50F-B1C51BC1B766}"/>
                    </a:ext>
                  </a:extLst>
                </p14:cNvPr>
                <p14:cNvContentPartPr/>
                <p14:nvPr/>
              </p14:nvContentPartPr>
              <p14:xfrm>
                <a:off x="4427852" y="1966560"/>
                <a:ext cx="9360" cy="152280"/>
              </p14:xfrm>
            </p:contentPart>
          </mc:Choice>
          <mc:Fallback>
            <p:pic>
              <p:nvPicPr>
                <p:cNvPr id="9" name="Ink 8">
                  <a:extLst>
                    <a:ext uri="{FF2B5EF4-FFF2-40B4-BE49-F238E27FC236}">
                      <a16:creationId xmlns:a16="http://schemas.microsoft.com/office/drawing/2014/main" id="{EA894D14-87C0-407A-B50F-B1C51BC1B766}"/>
                    </a:ext>
                  </a:extLst>
                </p:cNvPr>
                <p:cNvPicPr/>
                <p:nvPr/>
              </p:nvPicPr>
              <p:blipFill>
                <a:blip r:embed="rId36"/>
                <a:stretch>
                  <a:fillRect/>
                </a:stretch>
              </p:blipFill>
              <p:spPr>
                <a:xfrm>
                  <a:off x="4418852" y="1957920"/>
                  <a:ext cx="270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 name="Ink 9">
                  <a:extLst>
                    <a:ext uri="{FF2B5EF4-FFF2-40B4-BE49-F238E27FC236}">
                      <a16:creationId xmlns:a16="http://schemas.microsoft.com/office/drawing/2014/main" id="{F27953EB-3936-4926-9F96-51845A7AD459}"/>
                    </a:ext>
                  </a:extLst>
                </p14:cNvPr>
                <p14:cNvContentPartPr/>
                <p14:nvPr/>
              </p14:nvContentPartPr>
              <p14:xfrm>
                <a:off x="4479332" y="1845960"/>
                <a:ext cx="175320" cy="200880"/>
              </p14:xfrm>
            </p:contentPart>
          </mc:Choice>
          <mc:Fallback>
            <p:pic>
              <p:nvPicPr>
                <p:cNvPr id="10" name="Ink 9">
                  <a:extLst>
                    <a:ext uri="{FF2B5EF4-FFF2-40B4-BE49-F238E27FC236}">
                      <a16:creationId xmlns:a16="http://schemas.microsoft.com/office/drawing/2014/main" id="{F27953EB-3936-4926-9F96-51845A7AD459}"/>
                    </a:ext>
                  </a:extLst>
                </p:cNvPr>
                <p:cNvPicPr/>
                <p:nvPr/>
              </p:nvPicPr>
              <p:blipFill>
                <a:blip r:embed="rId38"/>
                <a:stretch>
                  <a:fillRect/>
                </a:stretch>
              </p:blipFill>
              <p:spPr>
                <a:xfrm>
                  <a:off x="4470332" y="1837320"/>
                  <a:ext cx="192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1" name="Ink 10">
                  <a:extLst>
                    <a:ext uri="{FF2B5EF4-FFF2-40B4-BE49-F238E27FC236}">
                      <a16:creationId xmlns:a16="http://schemas.microsoft.com/office/drawing/2014/main" id="{256FABD3-F158-4C94-8304-CCFC72BEBD71}"/>
                    </a:ext>
                  </a:extLst>
                </p14:cNvPr>
                <p14:cNvContentPartPr/>
                <p14:nvPr/>
              </p14:nvContentPartPr>
              <p14:xfrm>
                <a:off x="4837532" y="1806720"/>
                <a:ext cx="222120" cy="1440"/>
              </p14:xfrm>
            </p:contentPart>
          </mc:Choice>
          <mc:Fallback>
            <p:pic>
              <p:nvPicPr>
                <p:cNvPr id="11" name="Ink 10">
                  <a:extLst>
                    <a:ext uri="{FF2B5EF4-FFF2-40B4-BE49-F238E27FC236}">
                      <a16:creationId xmlns:a16="http://schemas.microsoft.com/office/drawing/2014/main" id="{256FABD3-F158-4C94-8304-CCFC72BEBD71}"/>
                    </a:ext>
                  </a:extLst>
                </p:cNvPr>
                <p:cNvPicPr/>
                <p:nvPr/>
              </p:nvPicPr>
              <p:blipFill>
                <a:blip r:embed="rId40"/>
                <a:stretch>
                  <a:fillRect/>
                </a:stretch>
              </p:blipFill>
              <p:spPr>
                <a:xfrm>
                  <a:off x="4828892" y="1797720"/>
                  <a:ext cx="2397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2" name="Ink 11">
                  <a:extLst>
                    <a:ext uri="{FF2B5EF4-FFF2-40B4-BE49-F238E27FC236}">
                      <a16:creationId xmlns:a16="http://schemas.microsoft.com/office/drawing/2014/main" id="{304C0C28-CB31-40DF-A991-8563A9999282}"/>
                    </a:ext>
                  </a:extLst>
                </p14:cNvPr>
                <p14:cNvContentPartPr/>
                <p14:nvPr/>
              </p14:nvContentPartPr>
              <p14:xfrm>
                <a:off x="4844012" y="1806720"/>
                <a:ext cx="249840" cy="319680"/>
              </p14:xfrm>
            </p:contentPart>
          </mc:Choice>
          <mc:Fallback>
            <p:pic>
              <p:nvPicPr>
                <p:cNvPr id="12" name="Ink 11">
                  <a:extLst>
                    <a:ext uri="{FF2B5EF4-FFF2-40B4-BE49-F238E27FC236}">
                      <a16:creationId xmlns:a16="http://schemas.microsoft.com/office/drawing/2014/main" id="{304C0C28-CB31-40DF-A991-8563A9999282}"/>
                    </a:ext>
                  </a:extLst>
                </p:cNvPr>
                <p:cNvPicPr/>
                <p:nvPr/>
              </p:nvPicPr>
              <p:blipFill>
                <a:blip r:embed="rId42"/>
                <a:stretch>
                  <a:fillRect/>
                </a:stretch>
              </p:blipFill>
              <p:spPr>
                <a:xfrm>
                  <a:off x="4835372" y="1797720"/>
                  <a:ext cx="26748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6" name="Ink 15">
                  <a:extLst>
                    <a:ext uri="{FF2B5EF4-FFF2-40B4-BE49-F238E27FC236}">
                      <a16:creationId xmlns:a16="http://schemas.microsoft.com/office/drawing/2014/main" id="{C88A95D8-D73D-4B53-B780-B130A6FE6CC6}"/>
                    </a:ext>
                  </a:extLst>
                </p14:cNvPr>
                <p14:cNvContentPartPr/>
                <p14:nvPr/>
              </p14:nvContentPartPr>
              <p14:xfrm>
                <a:off x="5637452" y="1937760"/>
                <a:ext cx="2939760" cy="1066680"/>
              </p14:xfrm>
            </p:contentPart>
          </mc:Choice>
          <mc:Fallback>
            <p:pic>
              <p:nvPicPr>
                <p:cNvPr id="16" name="Ink 15">
                  <a:extLst>
                    <a:ext uri="{FF2B5EF4-FFF2-40B4-BE49-F238E27FC236}">
                      <a16:creationId xmlns:a16="http://schemas.microsoft.com/office/drawing/2014/main" id="{C88A95D8-D73D-4B53-B780-B130A6FE6CC6}"/>
                    </a:ext>
                  </a:extLst>
                </p:cNvPr>
                <p:cNvPicPr/>
                <p:nvPr/>
              </p:nvPicPr>
              <p:blipFill>
                <a:blip r:embed="rId44"/>
                <a:stretch>
                  <a:fillRect/>
                </a:stretch>
              </p:blipFill>
              <p:spPr>
                <a:xfrm>
                  <a:off x="5628812" y="1928760"/>
                  <a:ext cx="2957400" cy="1084320"/>
                </a:xfrm>
                <a:prstGeom prst="rect">
                  <a:avLst/>
                </a:prstGeom>
              </p:spPr>
            </p:pic>
          </mc:Fallback>
        </mc:AlternateContent>
      </p:grpSp>
      <p:grpSp>
        <p:nvGrpSpPr>
          <p:cNvPr id="27" name="Group 26">
            <a:extLst>
              <a:ext uri="{FF2B5EF4-FFF2-40B4-BE49-F238E27FC236}">
                <a16:creationId xmlns:a16="http://schemas.microsoft.com/office/drawing/2014/main" id="{9ABC5043-A851-47BD-931F-32F866B336DA}"/>
              </a:ext>
            </a:extLst>
          </p:cNvPr>
          <p:cNvGrpSpPr/>
          <p:nvPr/>
        </p:nvGrpSpPr>
        <p:grpSpPr>
          <a:xfrm>
            <a:off x="453452" y="2788800"/>
            <a:ext cx="2356560" cy="789120"/>
            <a:chOff x="453452" y="2788800"/>
            <a:chExt cx="2356560" cy="789120"/>
          </a:xfrm>
        </p:grpSpPr>
        <mc:AlternateContent xmlns:mc="http://schemas.openxmlformats.org/markup-compatibility/2006">
          <mc:Choice xmlns:p14="http://schemas.microsoft.com/office/powerpoint/2010/main" Requires="p14">
            <p:contentPart p14:bwMode="auto" r:id="rId45">
              <p14:nvContentPartPr>
                <p14:cNvPr id="18" name="Ink 17">
                  <a:extLst>
                    <a:ext uri="{FF2B5EF4-FFF2-40B4-BE49-F238E27FC236}">
                      <a16:creationId xmlns:a16="http://schemas.microsoft.com/office/drawing/2014/main" id="{FFAA55A8-D038-476B-90AE-D15ACDF10381}"/>
                    </a:ext>
                  </a:extLst>
                </p14:cNvPr>
                <p14:cNvContentPartPr/>
                <p14:nvPr/>
              </p14:nvContentPartPr>
              <p14:xfrm>
                <a:off x="530492" y="2788800"/>
                <a:ext cx="393480" cy="187200"/>
              </p14:xfrm>
            </p:contentPart>
          </mc:Choice>
          <mc:Fallback>
            <p:pic>
              <p:nvPicPr>
                <p:cNvPr id="18" name="Ink 17">
                  <a:extLst>
                    <a:ext uri="{FF2B5EF4-FFF2-40B4-BE49-F238E27FC236}">
                      <a16:creationId xmlns:a16="http://schemas.microsoft.com/office/drawing/2014/main" id="{FFAA55A8-D038-476B-90AE-D15ACDF10381}"/>
                    </a:ext>
                  </a:extLst>
                </p:cNvPr>
                <p:cNvPicPr/>
                <p:nvPr/>
              </p:nvPicPr>
              <p:blipFill>
                <a:blip r:embed="rId46"/>
                <a:stretch>
                  <a:fillRect/>
                </a:stretch>
              </p:blipFill>
              <p:spPr>
                <a:xfrm>
                  <a:off x="521492" y="2779800"/>
                  <a:ext cx="4111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9" name="Ink 18">
                  <a:extLst>
                    <a:ext uri="{FF2B5EF4-FFF2-40B4-BE49-F238E27FC236}">
                      <a16:creationId xmlns:a16="http://schemas.microsoft.com/office/drawing/2014/main" id="{CF2FCDBA-E13B-4827-99C9-BE3F2875F4CD}"/>
                    </a:ext>
                  </a:extLst>
                </p14:cNvPr>
                <p14:cNvContentPartPr/>
                <p14:nvPr/>
              </p14:nvContentPartPr>
              <p14:xfrm>
                <a:off x="453452" y="3033600"/>
                <a:ext cx="655200" cy="34920"/>
              </p14:xfrm>
            </p:contentPart>
          </mc:Choice>
          <mc:Fallback>
            <p:pic>
              <p:nvPicPr>
                <p:cNvPr id="19" name="Ink 18">
                  <a:extLst>
                    <a:ext uri="{FF2B5EF4-FFF2-40B4-BE49-F238E27FC236}">
                      <a16:creationId xmlns:a16="http://schemas.microsoft.com/office/drawing/2014/main" id="{CF2FCDBA-E13B-4827-99C9-BE3F2875F4CD}"/>
                    </a:ext>
                  </a:extLst>
                </p:cNvPr>
                <p:cNvPicPr/>
                <p:nvPr/>
              </p:nvPicPr>
              <p:blipFill>
                <a:blip r:embed="rId48"/>
                <a:stretch>
                  <a:fillRect/>
                </a:stretch>
              </p:blipFill>
              <p:spPr>
                <a:xfrm>
                  <a:off x="444452" y="3024600"/>
                  <a:ext cx="6728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0" name="Ink 19">
                  <a:extLst>
                    <a:ext uri="{FF2B5EF4-FFF2-40B4-BE49-F238E27FC236}">
                      <a16:creationId xmlns:a16="http://schemas.microsoft.com/office/drawing/2014/main" id="{1540DB3D-4B82-48F9-8638-A99E04F3EBE2}"/>
                    </a:ext>
                  </a:extLst>
                </p14:cNvPr>
                <p14:cNvContentPartPr/>
                <p14:nvPr/>
              </p14:nvContentPartPr>
              <p14:xfrm>
                <a:off x="540572" y="3236280"/>
                <a:ext cx="413640" cy="341640"/>
              </p14:xfrm>
            </p:contentPart>
          </mc:Choice>
          <mc:Fallback>
            <p:pic>
              <p:nvPicPr>
                <p:cNvPr id="20" name="Ink 19">
                  <a:extLst>
                    <a:ext uri="{FF2B5EF4-FFF2-40B4-BE49-F238E27FC236}">
                      <a16:creationId xmlns:a16="http://schemas.microsoft.com/office/drawing/2014/main" id="{1540DB3D-4B82-48F9-8638-A99E04F3EBE2}"/>
                    </a:ext>
                  </a:extLst>
                </p:cNvPr>
                <p:cNvPicPr/>
                <p:nvPr/>
              </p:nvPicPr>
              <p:blipFill>
                <a:blip r:embed="rId50"/>
                <a:stretch>
                  <a:fillRect/>
                </a:stretch>
              </p:blipFill>
              <p:spPr>
                <a:xfrm>
                  <a:off x="531932" y="3227640"/>
                  <a:ext cx="43128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1" name="Ink 20">
                  <a:extLst>
                    <a:ext uri="{FF2B5EF4-FFF2-40B4-BE49-F238E27FC236}">
                      <a16:creationId xmlns:a16="http://schemas.microsoft.com/office/drawing/2014/main" id="{19CE430B-6AFD-4087-AC7E-C91CE6501FD4}"/>
                    </a:ext>
                  </a:extLst>
                </p14:cNvPr>
                <p14:cNvContentPartPr/>
                <p14:nvPr/>
              </p14:nvContentPartPr>
              <p14:xfrm>
                <a:off x="1323932" y="2814720"/>
                <a:ext cx="362160" cy="446040"/>
              </p14:xfrm>
            </p:contentPart>
          </mc:Choice>
          <mc:Fallback>
            <p:pic>
              <p:nvPicPr>
                <p:cNvPr id="21" name="Ink 20">
                  <a:extLst>
                    <a:ext uri="{FF2B5EF4-FFF2-40B4-BE49-F238E27FC236}">
                      <a16:creationId xmlns:a16="http://schemas.microsoft.com/office/drawing/2014/main" id="{19CE430B-6AFD-4087-AC7E-C91CE6501FD4}"/>
                    </a:ext>
                  </a:extLst>
                </p:cNvPr>
                <p:cNvPicPr/>
                <p:nvPr/>
              </p:nvPicPr>
              <p:blipFill>
                <a:blip r:embed="rId52"/>
                <a:stretch>
                  <a:fillRect/>
                </a:stretch>
              </p:blipFill>
              <p:spPr>
                <a:xfrm>
                  <a:off x="1314932" y="2805720"/>
                  <a:ext cx="37980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2" name="Ink 21">
                  <a:extLst>
                    <a:ext uri="{FF2B5EF4-FFF2-40B4-BE49-F238E27FC236}">
                      <a16:creationId xmlns:a16="http://schemas.microsoft.com/office/drawing/2014/main" id="{AEA2D2BB-356E-46F7-A2E6-B503943E48FE}"/>
                    </a:ext>
                  </a:extLst>
                </p14:cNvPr>
                <p14:cNvContentPartPr/>
                <p14:nvPr/>
              </p14:nvContentPartPr>
              <p14:xfrm>
                <a:off x="1892732" y="2952960"/>
                <a:ext cx="255240" cy="209880"/>
              </p14:xfrm>
            </p:contentPart>
          </mc:Choice>
          <mc:Fallback>
            <p:pic>
              <p:nvPicPr>
                <p:cNvPr id="22" name="Ink 21">
                  <a:extLst>
                    <a:ext uri="{FF2B5EF4-FFF2-40B4-BE49-F238E27FC236}">
                      <a16:creationId xmlns:a16="http://schemas.microsoft.com/office/drawing/2014/main" id="{AEA2D2BB-356E-46F7-A2E6-B503943E48FE}"/>
                    </a:ext>
                  </a:extLst>
                </p:cNvPr>
                <p:cNvPicPr/>
                <p:nvPr/>
              </p:nvPicPr>
              <p:blipFill>
                <a:blip r:embed="rId54"/>
                <a:stretch>
                  <a:fillRect/>
                </a:stretch>
              </p:blipFill>
              <p:spPr>
                <a:xfrm>
                  <a:off x="1883732" y="2943960"/>
                  <a:ext cx="2728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3" name="Ink 22">
                  <a:extLst>
                    <a:ext uri="{FF2B5EF4-FFF2-40B4-BE49-F238E27FC236}">
                      <a16:creationId xmlns:a16="http://schemas.microsoft.com/office/drawing/2014/main" id="{99422AE1-F500-43FA-97CB-F6D5A70AF0AB}"/>
                    </a:ext>
                  </a:extLst>
                </p14:cNvPr>
                <p14:cNvContentPartPr/>
                <p14:nvPr/>
              </p14:nvContentPartPr>
              <p14:xfrm>
                <a:off x="2199452" y="3121080"/>
                <a:ext cx="50760" cy="175320"/>
              </p14:xfrm>
            </p:contentPart>
          </mc:Choice>
          <mc:Fallback>
            <p:pic>
              <p:nvPicPr>
                <p:cNvPr id="23" name="Ink 22">
                  <a:extLst>
                    <a:ext uri="{FF2B5EF4-FFF2-40B4-BE49-F238E27FC236}">
                      <a16:creationId xmlns:a16="http://schemas.microsoft.com/office/drawing/2014/main" id="{99422AE1-F500-43FA-97CB-F6D5A70AF0AB}"/>
                    </a:ext>
                  </a:extLst>
                </p:cNvPr>
                <p:cNvPicPr/>
                <p:nvPr/>
              </p:nvPicPr>
              <p:blipFill>
                <a:blip r:embed="rId56"/>
                <a:stretch>
                  <a:fillRect/>
                </a:stretch>
              </p:blipFill>
              <p:spPr>
                <a:xfrm>
                  <a:off x="2190452" y="3112440"/>
                  <a:ext cx="684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4" name="Ink 23">
                  <a:extLst>
                    <a:ext uri="{FF2B5EF4-FFF2-40B4-BE49-F238E27FC236}">
                      <a16:creationId xmlns:a16="http://schemas.microsoft.com/office/drawing/2014/main" id="{33CA6AE1-B189-4A9E-A4D9-3FA36E1F4D34}"/>
                    </a:ext>
                  </a:extLst>
                </p14:cNvPr>
                <p14:cNvContentPartPr/>
                <p14:nvPr/>
              </p14:nvContentPartPr>
              <p14:xfrm>
                <a:off x="2268572" y="2988600"/>
                <a:ext cx="214920" cy="203400"/>
              </p14:xfrm>
            </p:contentPart>
          </mc:Choice>
          <mc:Fallback>
            <p:pic>
              <p:nvPicPr>
                <p:cNvPr id="24" name="Ink 23">
                  <a:extLst>
                    <a:ext uri="{FF2B5EF4-FFF2-40B4-BE49-F238E27FC236}">
                      <a16:creationId xmlns:a16="http://schemas.microsoft.com/office/drawing/2014/main" id="{33CA6AE1-B189-4A9E-A4D9-3FA36E1F4D34}"/>
                    </a:ext>
                  </a:extLst>
                </p:cNvPr>
                <p:cNvPicPr/>
                <p:nvPr/>
              </p:nvPicPr>
              <p:blipFill>
                <a:blip r:embed="rId58"/>
                <a:stretch>
                  <a:fillRect/>
                </a:stretch>
              </p:blipFill>
              <p:spPr>
                <a:xfrm>
                  <a:off x="2259932" y="2979600"/>
                  <a:ext cx="2325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5" name="Ink 24">
                  <a:extLst>
                    <a:ext uri="{FF2B5EF4-FFF2-40B4-BE49-F238E27FC236}">
                      <a16:creationId xmlns:a16="http://schemas.microsoft.com/office/drawing/2014/main" id="{D91A53F8-D26D-49F7-943A-7230845FA732}"/>
                    </a:ext>
                  </a:extLst>
                </p14:cNvPr>
                <p14:cNvContentPartPr/>
                <p14:nvPr/>
              </p14:nvContentPartPr>
              <p14:xfrm>
                <a:off x="2602652" y="2956920"/>
                <a:ext cx="168120" cy="13680"/>
              </p14:xfrm>
            </p:contentPart>
          </mc:Choice>
          <mc:Fallback>
            <p:pic>
              <p:nvPicPr>
                <p:cNvPr id="25" name="Ink 24">
                  <a:extLst>
                    <a:ext uri="{FF2B5EF4-FFF2-40B4-BE49-F238E27FC236}">
                      <a16:creationId xmlns:a16="http://schemas.microsoft.com/office/drawing/2014/main" id="{D91A53F8-D26D-49F7-943A-7230845FA732}"/>
                    </a:ext>
                  </a:extLst>
                </p:cNvPr>
                <p:cNvPicPr/>
                <p:nvPr/>
              </p:nvPicPr>
              <p:blipFill>
                <a:blip r:embed="rId60"/>
                <a:stretch>
                  <a:fillRect/>
                </a:stretch>
              </p:blipFill>
              <p:spPr>
                <a:xfrm>
                  <a:off x="2593652" y="2948280"/>
                  <a:ext cx="1857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6" name="Ink 25">
                  <a:extLst>
                    <a:ext uri="{FF2B5EF4-FFF2-40B4-BE49-F238E27FC236}">
                      <a16:creationId xmlns:a16="http://schemas.microsoft.com/office/drawing/2014/main" id="{8F80318B-0B38-4A48-9D6B-10538D2C1C1C}"/>
                    </a:ext>
                  </a:extLst>
                </p14:cNvPr>
                <p14:cNvContentPartPr/>
                <p14:nvPr/>
              </p14:nvContentPartPr>
              <p14:xfrm>
                <a:off x="2602652" y="2970240"/>
                <a:ext cx="207360" cy="250200"/>
              </p14:xfrm>
            </p:contentPart>
          </mc:Choice>
          <mc:Fallback>
            <p:pic>
              <p:nvPicPr>
                <p:cNvPr id="26" name="Ink 25">
                  <a:extLst>
                    <a:ext uri="{FF2B5EF4-FFF2-40B4-BE49-F238E27FC236}">
                      <a16:creationId xmlns:a16="http://schemas.microsoft.com/office/drawing/2014/main" id="{8F80318B-0B38-4A48-9D6B-10538D2C1C1C}"/>
                    </a:ext>
                  </a:extLst>
                </p:cNvPr>
                <p:cNvPicPr/>
                <p:nvPr/>
              </p:nvPicPr>
              <p:blipFill>
                <a:blip r:embed="rId62"/>
                <a:stretch>
                  <a:fillRect/>
                </a:stretch>
              </p:blipFill>
              <p:spPr>
                <a:xfrm>
                  <a:off x="2593652" y="2961600"/>
                  <a:ext cx="225000" cy="267840"/>
                </a:xfrm>
                <a:prstGeom prst="rect">
                  <a:avLst/>
                </a:prstGeom>
              </p:spPr>
            </p:pic>
          </mc:Fallback>
        </mc:AlternateContent>
      </p:grpSp>
      <p:grpSp>
        <p:nvGrpSpPr>
          <p:cNvPr id="52" name="Group 51">
            <a:extLst>
              <a:ext uri="{FF2B5EF4-FFF2-40B4-BE49-F238E27FC236}">
                <a16:creationId xmlns:a16="http://schemas.microsoft.com/office/drawing/2014/main" id="{BBA7F390-1F3B-4E90-893F-B45F9BD0F70B}"/>
              </a:ext>
            </a:extLst>
          </p:cNvPr>
          <p:cNvGrpSpPr/>
          <p:nvPr/>
        </p:nvGrpSpPr>
        <p:grpSpPr>
          <a:xfrm>
            <a:off x="3186932" y="2696280"/>
            <a:ext cx="3358800" cy="943560"/>
            <a:chOff x="3186932" y="2696280"/>
            <a:chExt cx="3358800" cy="943560"/>
          </a:xfrm>
        </p:grpSpPr>
        <mc:AlternateContent xmlns:mc="http://schemas.openxmlformats.org/markup-compatibility/2006">
          <mc:Choice xmlns:p14="http://schemas.microsoft.com/office/powerpoint/2010/main" Requires="p14">
            <p:contentPart p14:bwMode="auto" r:id="rId63">
              <p14:nvContentPartPr>
                <p14:cNvPr id="28" name="Ink 27">
                  <a:extLst>
                    <a:ext uri="{FF2B5EF4-FFF2-40B4-BE49-F238E27FC236}">
                      <a16:creationId xmlns:a16="http://schemas.microsoft.com/office/drawing/2014/main" id="{C6A58A31-CBA9-48F1-A02F-1A1E18AD655F}"/>
                    </a:ext>
                  </a:extLst>
                </p14:cNvPr>
                <p14:cNvContentPartPr/>
                <p14:nvPr/>
              </p14:nvContentPartPr>
              <p14:xfrm>
                <a:off x="3186932" y="3050160"/>
                <a:ext cx="352440" cy="117000"/>
              </p14:xfrm>
            </p:contentPart>
          </mc:Choice>
          <mc:Fallback>
            <p:pic>
              <p:nvPicPr>
                <p:cNvPr id="28" name="Ink 27">
                  <a:extLst>
                    <a:ext uri="{FF2B5EF4-FFF2-40B4-BE49-F238E27FC236}">
                      <a16:creationId xmlns:a16="http://schemas.microsoft.com/office/drawing/2014/main" id="{C6A58A31-CBA9-48F1-A02F-1A1E18AD655F}"/>
                    </a:ext>
                  </a:extLst>
                </p:cNvPr>
                <p:cNvPicPr/>
                <p:nvPr/>
              </p:nvPicPr>
              <p:blipFill>
                <a:blip r:embed="rId64"/>
                <a:stretch>
                  <a:fillRect/>
                </a:stretch>
              </p:blipFill>
              <p:spPr>
                <a:xfrm>
                  <a:off x="3177932" y="3041520"/>
                  <a:ext cx="3700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9" name="Ink 28">
                  <a:extLst>
                    <a:ext uri="{FF2B5EF4-FFF2-40B4-BE49-F238E27FC236}">
                      <a16:creationId xmlns:a16="http://schemas.microsoft.com/office/drawing/2014/main" id="{A483957C-93E5-4FE7-996F-5E08424A9D83}"/>
                    </a:ext>
                  </a:extLst>
                </p14:cNvPr>
                <p14:cNvContentPartPr/>
                <p14:nvPr/>
              </p14:nvContentPartPr>
              <p14:xfrm>
                <a:off x="3750332" y="2911200"/>
                <a:ext cx="226800" cy="327600"/>
              </p14:xfrm>
            </p:contentPart>
          </mc:Choice>
          <mc:Fallback>
            <p:pic>
              <p:nvPicPr>
                <p:cNvPr id="29" name="Ink 28">
                  <a:extLst>
                    <a:ext uri="{FF2B5EF4-FFF2-40B4-BE49-F238E27FC236}">
                      <a16:creationId xmlns:a16="http://schemas.microsoft.com/office/drawing/2014/main" id="{A483957C-93E5-4FE7-996F-5E08424A9D83}"/>
                    </a:ext>
                  </a:extLst>
                </p:cNvPr>
                <p:cNvPicPr/>
                <p:nvPr/>
              </p:nvPicPr>
              <p:blipFill>
                <a:blip r:embed="rId66"/>
                <a:stretch>
                  <a:fillRect/>
                </a:stretch>
              </p:blipFill>
              <p:spPr>
                <a:xfrm>
                  <a:off x="3741692" y="2902560"/>
                  <a:ext cx="2444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0" name="Ink 29">
                  <a:extLst>
                    <a:ext uri="{FF2B5EF4-FFF2-40B4-BE49-F238E27FC236}">
                      <a16:creationId xmlns:a16="http://schemas.microsoft.com/office/drawing/2014/main" id="{BE00FF59-6EAA-43A9-98A9-F1B9C8C89DFC}"/>
                    </a:ext>
                  </a:extLst>
                </p14:cNvPr>
                <p14:cNvContentPartPr/>
                <p14:nvPr/>
              </p14:nvContentPartPr>
              <p14:xfrm>
                <a:off x="4072172" y="3224040"/>
                <a:ext cx="165600" cy="172440"/>
              </p14:xfrm>
            </p:contentPart>
          </mc:Choice>
          <mc:Fallback>
            <p:pic>
              <p:nvPicPr>
                <p:cNvPr id="30" name="Ink 29">
                  <a:extLst>
                    <a:ext uri="{FF2B5EF4-FFF2-40B4-BE49-F238E27FC236}">
                      <a16:creationId xmlns:a16="http://schemas.microsoft.com/office/drawing/2014/main" id="{BE00FF59-6EAA-43A9-98A9-F1B9C8C89DFC}"/>
                    </a:ext>
                  </a:extLst>
                </p:cNvPr>
                <p:cNvPicPr/>
                <p:nvPr/>
              </p:nvPicPr>
              <p:blipFill>
                <a:blip r:embed="rId68"/>
                <a:stretch>
                  <a:fillRect/>
                </a:stretch>
              </p:blipFill>
              <p:spPr>
                <a:xfrm>
                  <a:off x="4063532" y="3215400"/>
                  <a:ext cx="1832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1" name="Ink 30">
                  <a:extLst>
                    <a:ext uri="{FF2B5EF4-FFF2-40B4-BE49-F238E27FC236}">
                      <a16:creationId xmlns:a16="http://schemas.microsoft.com/office/drawing/2014/main" id="{C9448033-54FD-46CB-9FA0-CFB8F4CBD767}"/>
                    </a:ext>
                  </a:extLst>
                </p14:cNvPr>
                <p14:cNvContentPartPr/>
                <p14:nvPr/>
              </p14:nvContentPartPr>
              <p14:xfrm>
                <a:off x="4103852" y="3213960"/>
                <a:ext cx="95760" cy="268200"/>
              </p14:xfrm>
            </p:contentPart>
          </mc:Choice>
          <mc:Fallback>
            <p:pic>
              <p:nvPicPr>
                <p:cNvPr id="31" name="Ink 30">
                  <a:extLst>
                    <a:ext uri="{FF2B5EF4-FFF2-40B4-BE49-F238E27FC236}">
                      <a16:creationId xmlns:a16="http://schemas.microsoft.com/office/drawing/2014/main" id="{C9448033-54FD-46CB-9FA0-CFB8F4CBD767}"/>
                    </a:ext>
                  </a:extLst>
                </p:cNvPr>
                <p:cNvPicPr/>
                <p:nvPr/>
              </p:nvPicPr>
              <p:blipFill>
                <a:blip r:embed="rId70"/>
                <a:stretch>
                  <a:fillRect/>
                </a:stretch>
              </p:blipFill>
              <p:spPr>
                <a:xfrm>
                  <a:off x="4094852" y="3204960"/>
                  <a:ext cx="1134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2" name="Ink 31">
                  <a:extLst>
                    <a:ext uri="{FF2B5EF4-FFF2-40B4-BE49-F238E27FC236}">
                      <a16:creationId xmlns:a16="http://schemas.microsoft.com/office/drawing/2014/main" id="{EA103354-E9FF-4ED1-AABF-7D2BA4BE2A2B}"/>
                    </a:ext>
                  </a:extLst>
                </p14:cNvPr>
                <p14:cNvContentPartPr/>
                <p14:nvPr/>
              </p14:nvContentPartPr>
              <p14:xfrm>
                <a:off x="4059932" y="3129360"/>
                <a:ext cx="128160" cy="21600"/>
              </p14:xfrm>
            </p:contentPart>
          </mc:Choice>
          <mc:Fallback>
            <p:pic>
              <p:nvPicPr>
                <p:cNvPr id="32" name="Ink 31">
                  <a:extLst>
                    <a:ext uri="{FF2B5EF4-FFF2-40B4-BE49-F238E27FC236}">
                      <a16:creationId xmlns:a16="http://schemas.microsoft.com/office/drawing/2014/main" id="{EA103354-E9FF-4ED1-AABF-7D2BA4BE2A2B}"/>
                    </a:ext>
                  </a:extLst>
                </p:cNvPr>
                <p:cNvPicPr/>
                <p:nvPr/>
              </p:nvPicPr>
              <p:blipFill>
                <a:blip r:embed="rId72"/>
                <a:stretch>
                  <a:fillRect/>
                </a:stretch>
              </p:blipFill>
              <p:spPr>
                <a:xfrm>
                  <a:off x="4050932" y="3120360"/>
                  <a:ext cx="1458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4" name="Ink 33">
                  <a:extLst>
                    <a:ext uri="{FF2B5EF4-FFF2-40B4-BE49-F238E27FC236}">
                      <a16:creationId xmlns:a16="http://schemas.microsoft.com/office/drawing/2014/main" id="{43A9C4B7-4442-44B4-91AC-B6EDF205D549}"/>
                    </a:ext>
                  </a:extLst>
                </p14:cNvPr>
                <p14:cNvContentPartPr/>
                <p14:nvPr/>
              </p14:nvContentPartPr>
              <p14:xfrm>
                <a:off x="4422452" y="3057000"/>
                <a:ext cx="127440" cy="360"/>
              </p14:xfrm>
            </p:contentPart>
          </mc:Choice>
          <mc:Fallback>
            <p:pic>
              <p:nvPicPr>
                <p:cNvPr id="34" name="Ink 33">
                  <a:extLst>
                    <a:ext uri="{FF2B5EF4-FFF2-40B4-BE49-F238E27FC236}">
                      <a16:creationId xmlns:a16="http://schemas.microsoft.com/office/drawing/2014/main" id="{43A9C4B7-4442-44B4-91AC-B6EDF205D549}"/>
                    </a:ext>
                  </a:extLst>
                </p:cNvPr>
                <p:cNvPicPr/>
                <p:nvPr/>
              </p:nvPicPr>
              <p:blipFill>
                <a:blip r:embed="rId74"/>
                <a:stretch>
                  <a:fillRect/>
                </a:stretch>
              </p:blipFill>
              <p:spPr>
                <a:xfrm>
                  <a:off x="4413812" y="3048000"/>
                  <a:ext cx="145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5" name="Ink 34">
                  <a:extLst>
                    <a:ext uri="{FF2B5EF4-FFF2-40B4-BE49-F238E27FC236}">
                      <a16:creationId xmlns:a16="http://schemas.microsoft.com/office/drawing/2014/main" id="{55C3CB97-6DA3-4CA9-8E6B-81C6A357779A}"/>
                    </a:ext>
                  </a:extLst>
                </p14:cNvPr>
                <p14:cNvContentPartPr/>
                <p14:nvPr/>
              </p14:nvContentPartPr>
              <p14:xfrm>
                <a:off x="4454852" y="3155280"/>
                <a:ext cx="136080" cy="9720"/>
              </p14:xfrm>
            </p:contentPart>
          </mc:Choice>
          <mc:Fallback>
            <p:pic>
              <p:nvPicPr>
                <p:cNvPr id="35" name="Ink 34">
                  <a:extLst>
                    <a:ext uri="{FF2B5EF4-FFF2-40B4-BE49-F238E27FC236}">
                      <a16:creationId xmlns:a16="http://schemas.microsoft.com/office/drawing/2014/main" id="{55C3CB97-6DA3-4CA9-8E6B-81C6A357779A}"/>
                    </a:ext>
                  </a:extLst>
                </p:cNvPr>
                <p:cNvPicPr/>
                <p:nvPr/>
              </p:nvPicPr>
              <p:blipFill>
                <a:blip r:embed="rId76"/>
                <a:stretch>
                  <a:fillRect/>
                </a:stretch>
              </p:blipFill>
              <p:spPr>
                <a:xfrm>
                  <a:off x="4446212" y="3146280"/>
                  <a:ext cx="1537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6" name="Ink 35">
                  <a:extLst>
                    <a:ext uri="{FF2B5EF4-FFF2-40B4-BE49-F238E27FC236}">
                      <a16:creationId xmlns:a16="http://schemas.microsoft.com/office/drawing/2014/main" id="{94BA81F8-A5E0-4C5C-8E94-DE8D1888914E}"/>
                    </a:ext>
                  </a:extLst>
                </p14:cNvPr>
                <p14:cNvContentPartPr/>
                <p14:nvPr/>
              </p14:nvContentPartPr>
              <p14:xfrm>
                <a:off x="4703252" y="2870520"/>
                <a:ext cx="295560" cy="236880"/>
              </p14:xfrm>
            </p:contentPart>
          </mc:Choice>
          <mc:Fallback>
            <p:pic>
              <p:nvPicPr>
                <p:cNvPr id="36" name="Ink 35">
                  <a:extLst>
                    <a:ext uri="{FF2B5EF4-FFF2-40B4-BE49-F238E27FC236}">
                      <a16:creationId xmlns:a16="http://schemas.microsoft.com/office/drawing/2014/main" id="{94BA81F8-A5E0-4C5C-8E94-DE8D1888914E}"/>
                    </a:ext>
                  </a:extLst>
                </p:cNvPr>
                <p:cNvPicPr/>
                <p:nvPr/>
              </p:nvPicPr>
              <p:blipFill>
                <a:blip r:embed="rId78"/>
                <a:stretch>
                  <a:fillRect/>
                </a:stretch>
              </p:blipFill>
              <p:spPr>
                <a:xfrm>
                  <a:off x="4694252" y="2861520"/>
                  <a:ext cx="3132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7" name="Ink 36">
                  <a:extLst>
                    <a:ext uri="{FF2B5EF4-FFF2-40B4-BE49-F238E27FC236}">
                      <a16:creationId xmlns:a16="http://schemas.microsoft.com/office/drawing/2014/main" id="{C3B51394-8C93-4CF0-9E87-46D7042E7040}"/>
                    </a:ext>
                  </a:extLst>
                </p14:cNvPr>
                <p14:cNvContentPartPr/>
                <p14:nvPr/>
              </p14:nvContentPartPr>
              <p14:xfrm>
                <a:off x="4792532" y="3145560"/>
                <a:ext cx="351360" cy="37080"/>
              </p14:xfrm>
            </p:contentPart>
          </mc:Choice>
          <mc:Fallback>
            <p:pic>
              <p:nvPicPr>
                <p:cNvPr id="37" name="Ink 36">
                  <a:extLst>
                    <a:ext uri="{FF2B5EF4-FFF2-40B4-BE49-F238E27FC236}">
                      <a16:creationId xmlns:a16="http://schemas.microsoft.com/office/drawing/2014/main" id="{C3B51394-8C93-4CF0-9E87-46D7042E7040}"/>
                    </a:ext>
                  </a:extLst>
                </p:cNvPr>
                <p:cNvPicPr/>
                <p:nvPr/>
              </p:nvPicPr>
              <p:blipFill>
                <a:blip r:embed="rId80"/>
                <a:stretch>
                  <a:fillRect/>
                </a:stretch>
              </p:blipFill>
              <p:spPr>
                <a:xfrm>
                  <a:off x="4783532" y="3136560"/>
                  <a:ext cx="3690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8" name="Ink 37">
                  <a:extLst>
                    <a:ext uri="{FF2B5EF4-FFF2-40B4-BE49-F238E27FC236}">
                      <a16:creationId xmlns:a16="http://schemas.microsoft.com/office/drawing/2014/main" id="{58775377-3578-48D9-AFEA-C16AF4E21CCC}"/>
                    </a:ext>
                  </a:extLst>
                </p14:cNvPr>
                <p14:cNvContentPartPr/>
                <p14:nvPr/>
              </p14:nvContentPartPr>
              <p14:xfrm>
                <a:off x="4804772" y="3325920"/>
                <a:ext cx="180720" cy="256680"/>
              </p14:xfrm>
            </p:contentPart>
          </mc:Choice>
          <mc:Fallback>
            <p:pic>
              <p:nvPicPr>
                <p:cNvPr id="38" name="Ink 37">
                  <a:extLst>
                    <a:ext uri="{FF2B5EF4-FFF2-40B4-BE49-F238E27FC236}">
                      <a16:creationId xmlns:a16="http://schemas.microsoft.com/office/drawing/2014/main" id="{58775377-3578-48D9-AFEA-C16AF4E21CCC}"/>
                    </a:ext>
                  </a:extLst>
                </p:cNvPr>
                <p:cNvPicPr/>
                <p:nvPr/>
              </p:nvPicPr>
              <p:blipFill>
                <a:blip r:embed="rId82"/>
                <a:stretch>
                  <a:fillRect/>
                </a:stretch>
              </p:blipFill>
              <p:spPr>
                <a:xfrm>
                  <a:off x="4796132" y="3317280"/>
                  <a:ext cx="1983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9" name="Ink 38">
                  <a:extLst>
                    <a:ext uri="{FF2B5EF4-FFF2-40B4-BE49-F238E27FC236}">
                      <a16:creationId xmlns:a16="http://schemas.microsoft.com/office/drawing/2014/main" id="{278618EF-1AF3-4F2A-9488-E3D0184735A4}"/>
                    </a:ext>
                  </a:extLst>
                </p14:cNvPr>
                <p14:cNvContentPartPr/>
                <p14:nvPr/>
              </p14:nvContentPartPr>
              <p14:xfrm>
                <a:off x="4975772" y="3437160"/>
                <a:ext cx="208800" cy="153360"/>
              </p14:xfrm>
            </p:contentPart>
          </mc:Choice>
          <mc:Fallback>
            <p:pic>
              <p:nvPicPr>
                <p:cNvPr id="39" name="Ink 38">
                  <a:extLst>
                    <a:ext uri="{FF2B5EF4-FFF2-40B4-BE49-F238E27FC236}">
                      <a16:creationId xmlns:a16="http://schemas.microsoft.com/office/drawing/2014/main" id="{278618EF-1AF3-4F2A-9488-E3D0184735A4}"/>
                    </a:ext>
                  </a:extLst>
                </p:cNvPr>
                <p:cNvPicPr/>
                <p:nvPr/>
              </p:nvPicPr>
              <p:blipFill>
                <a:blip r:embed="rId84"/>
                <a:stretch>
                  <a:fillRect/>
                </a:stretch>
              </p:blipFill>
              <p:spPr>
                <a:xfrm>
                  <a:off x="4967132" y="3428160"/>
                  <a:ext cx="2264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0" name="Ink 39">
                  <a:extLst>
                    <a:ext uri="{FF2B5EF4-FFF2-40B4-BE49-F238E27FC236}">
                      <a16:creationId xmlns:a16="http://schemas.microsoft.com/office/drawing/2014/main" id="{E445664B-F128-4156-9E5F-4AADECB06132}"/>
                    </a:ext>
                  </a:extLst>
                </p14:cNvPr>
                <p14:cNvContentPartPr/>
                <p14:nvPr/>
              </p14:nvContentPartPr>
              <p14:xfrm>
                <a:off x="5458172" y="3129360"/>
                <a:ext cx="16200" cy="7560"/>
              </p14:xfrm>
            </p:contentPart>
          </mc:Choice>
          <mc:Fallback>
            <p:pic>
              <p:nvPicPr>
                <p:cNvPr id="40" name="Ink 39">
                  <a:extLst>
                    <a:ext uri="{FF2B5EF4-FFF2-40B4-BE49-F238E27FC236}">
                      <a16:creationId xmlns:a16="http://schemas.microsoft.com/office/drawing/2014/main" id="{E445664B-F128-4156-9E5F-4AADECB06132}"/>
                    </a:ext>
                  </a:extLst>
                </p:cNvPr>
                <p:cNvPicPr/>
                <p:nvPr/>
              </p:nvPicPr>
              <p:blipFill>
                <a:blip r:embed="rId86"/>
                <a:stretch>
                  <a:fillRect/>
                </a:stretch>
              </p:blipFill>
              <p:spPr>
                <a:xfrm>
                  <a:off x="5449532" y="3120360"/>
                  <a:ext cx="338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2" name="Ink 41">
                  <a:extLst>
                    <a:ext uri="{FF2B5EF4-FFF2-40B4-BE49-F238E27FC236}">
                      <a16:creationId xmlns:a16="http://schemas.microsoft.com/office/drawing/2014/main" id="{0BE2D3D3-5B84-4DBF-9265-C774B46876D0}"/>
                    </a:ext>
                  </a:extLst>
                </p14:cNvPr>
                <p14:cNvContentPartPr/>
                <p14:nvPr/>
              </p14:nvContentPartPr>
              <p14:xfrm>
                <a:off x="5594252" y="2696280"/>
                <a:ext cx="727200" cy="854280"/>
              </p14:xfrm>
            </p:contentPart>
          </mc:Choice>
          <mc:Fallback>
            <p:pic>
              <p:nvPicPr>
                <p:cNvPr id="42" name="Ink 41">
                  <a:extLst>
                    <a:ext uri="{FF2B5EF4-FFF2-40B4-BE49-F238E27FC236}">
                      <a16:creationId xmlns:a16="http://schemas.microsoft.com/office/drawing/2014/main" id="{0BE2D3D3-5B84-4DBF-9265-C774B46876D0}"/>
                    </a:ext>
                  </a:extLst>
                </p:cNvPr>
                <p:cNvPicPr/>
                <p:nvPr/>
              </p:nvPicPr>
              <p:blipFill>
                <a:blip r:embed="rId88"/>
                <a:stretch>
                  <a:fillRect/>
                </a:stretch>
              </p:blipFill>
              <p:spPr>
                <a:xfrm>
                  <a:off x="5585252" y="2687280"/>
                  <a:ext cx="744840" cy="8719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3" name="Ink 42">
                  <a:extLst>
                    <a:ext uri="{FF2B5EF4-FFF2-40B4-BE49-F238E27FC236}">
                      <a16:creationId xmlns:a16="http://schemas.microsoft.com/office/drawing/2014/main" id="{BCF41A48-CD6A-40E7-9618-BB4881C3F153}"/>
                    </a:ext>
                  </a:extLst>
                </p14:cNvPr>
                <p14:cNvContentPartPr/>
                <p14:nvPr/>
              </p14:nvContentPartPr>
              <p14:xfrm>
                <a:off x="5732132" y="2882760"/>
                <a:ext cx="174600" cy="243000"/>
              </p14:xfrm>
            </p:contentPart>
          </mc:Choice>
          <mc:Fallback>
            <p:pic>
              <p:nvPicPr>
                <p:cNvPr id="43" name="Ink 42">
                  <a:extLst>
                    <a:ext uri="{FF2B5EF4-FFF2-40B4-BE49-F238E27FC236}">
                      <a16:creationId xmlns:a16="http://schemas.microsoft.com/office/drawing/2014/main" id="{BCF41A48-CD6A-40E7-9618-BB4881C3F153}"/>
                    </a:ext>
                  </a:extLst>
                </p:cNvPr>
                <p:cNvPicPr/>
                <p:nvPr/>
              </p:nvPicPr>
              <p:blipFill>
                <a:blip r:embed="rId90"/>
                <a:stretch>
                  <a:fillRect/>
                </a:stretch>
              </p:blipFill>
              <p:spPr>
                <a:xfrm>
                  <a:off x="5723492" y="2873760"/>
                  <a:ext cx="1922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4" name="Ink 43">
                  <a:extLst>
                    <a:ext uri="{FF2B5EF4-FFF2-40B4-BE49-F238E27FC236}">
                      <a16:creationId xmlns:a16="http://schemas.microsoft.com/office/drawing/2014/main" id="{3256C339-B3DE-4F4C-AEFD-1F05198E3DEA}"/>
                    </a:ext>
                  </a:extLst>
                </p14:cNvPr>
                <p14:cNvContentPartPr/>
                <p14:nvPr/>
              </p14:nvContentPartPr>
              <p14:xfrm>
                <a:off x="5985932" y="3023160"/>
                <a:ext cx="129600" cy="6120"/>
              </p14:xfrm>
            </p:contentPart>
          </mc:Choice>
          <mc:Fallback>
            <p:pic>
              <p:nvPicPr>
                <p:cNvPr id="44" name="Ink 43">
                  <a:extLst>
                    <a:ext uri="{FF2B5EF4-FFF2-40B4-BE49-F238E27FC236}">
                      <a16:creationId xmlns:a16="http://schemas.microsoft.com/office/drawing/2014/main" id="{3256C339-B3DE-4F4C-AEFD-1F05198E3DEA}"/>
                    </a:ext>
                  </a:extLst>
                </p:cNvPr>
                <p:cNvPicPr/>
                <p:nvPr/>
              </p:nvPicPr>
              <p:blipFill>
                <a:blip r:embed="rId92"/>
                <a:stretch>
                  <a:fillRect/>
                </a:stretch>
              </p:blipFill>
              <p:spPr>
                <a:xfrm>
                  <a:off x="5976932" y="3014520"/>
                  <a:ext cx="1472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5" name="Ink 44">
                  <a:extLst>
                    <a:ext uri="{FF2B5EF4-FFF2-40B4-BE49-F238E27FC236}">
                      <a16:creationId xmlns:a16="http://schemas.microsoft.com/office/drawing/2014/main" id="{64BA1D6B-75C7-4587-A019-15B06DA14B94}"/>
                    </a:ext>
                  </a:extLst>
                </p14:cNvPr>
                <p14:cNvContentPartPr/>
                <p14:nvPr/>
              </p14:nvContentPartPr>
              <p14:xfrm>
                <a:off x="5985932" y="3023160"/>
                <a:ext cx="360" cy="360"/>
              </p14:xfrm>
            </p:contentPart>
          </mc:Choice>
          <mc:Fallback>
            <p:pic>
              <p:nvPicPr>
                <p:cNvPr id="45" name="Ink 44">
                  <a:extLst>
                    <a:ext uri="{FF2B5EF4-FFF2-40B4-BE49-F238E27FC236}">
                      <a16:creationId xmlns:a16="http://schemas.microsoft.com/office/drawing/2014/main" id="{64BA1D6B-75C7-4587-A019-15B06DA14B94}"/>
                    </a:ext>
                  </a:extLst>
                </p:cNvPr>
                <p:cNvPicPr/>
                <p:nvPr/>
              </p:nvPicPr>
              <p:blipFill>
                <a:blip r:embed="rId94"/>
                <a:stretch>
                  <a:fillRect/>
                </a:stretch>
              </p:blipFill>
              <p:spPr>
                <a:xfrm>
                  <a:off x="5976932" y="3014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6" name="Ink 45">
                  <a:extLst>
                    <a:ext uri="{FF2B5EF4-FFF2-40B4-BE49-F238E27FC236}">
                      <a16:creationId xmlns:a16="http://schemas.microsoft.com/office/drawing/2014/main" id="{E2E1A670-BDC1-4A41-A79C-A0BF5A22A68C}"/>
                    </a:ext>
                  </a:extLst>
                </p14:cNvPr>
                <p14:cNvContentPartPr/>
                <p14:nvPr/>
              </p14:nvContentPartPr>
              <p14:xfrm>
                <a:off x="5985932" y="2982480"/>
                <a:ext cx="401400" cy="162720"/>
              </p14:xfrm>
            </p:contentPart>
          </mc:Choice>
          <mc:Fallback>
            <p:pic>
              <p:nvPicPr>
                <p:cNvPr id="46" name="Ink 45">
                  <a:extLst>
                    <a:ext uri="{FF2B5EF4-FFF2-40B4-BE49-F238E27FC236}">
                      <a16:creationId xmlns:a16="http://schemas.microsoft.com/office/drawing/2014/main" id="{E2E1A670-BDC1-4A41-A79C-A0BF5A22A68C}"/>
                    </a:ext>
                  </a:extLst>
                </p:cNvPr>
                <p:cNvPicPr/>
                <p:nvPr/>
              </p:nvPicPr>
              <p:blipFill>
                <a:blip r:embed="rId96"/>
                <a:stretch>
                  <a:fillRect/>
                </a:stretch>
              </p:blipFill>
              <p:spPr>
                <a:xfrm>
                  <a:off x="5976932" y="2973840"/>
                  <a:ext cx="4190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7" name="Ink 46">
                  <a:extLst>
                    <a:ext uri="{FF2B5EF4-FFF2-40B4-BE49-F238E27FC236}">
                      <a16:creationId xmlns:a16="http://schemas.microsoft.com/office/drawing/2014/main" id="{53B14186-D804-4952-B5E5-485C5B3157AC}"/>
                    </a:ext>
                  </a:extLst>
                </p14:cNvPr>
                <p14:cNvContentPartPr/>
                <p14:nvPr/>
              </p14:nvContentPartPr>
              <p14:xfrm>
                <a:off x="5879372" y="3208920"/>
                <a:ext cx="663840" cy="39240"/>
              </p14:xfrm>
            </p:contentPart>
          </mc:Choice>
          <mc:Fallback>
            <p:pic>
              <p:nvPicPr>
                <p:cNvPr id="47" name="Ink 46">
                  <a:extLst>
                    <a:ext uri="{FF2B5EF4-FFF2-40B4-BE49-F238E27FC236}">
                      <a16:creationId xmlns:a16="http://schemas.microsoft.com/office/drawing/2014/main" id="{53B14186-D804-4952-B5E5-485C5B3157AC}"/>
                    </a:ext>
                  </a:extLst>
                </p:cNvPr>
                <p:cNvPicPr/>
                <p:nvPr/>
              </p:nvPicPr>
              <p:blipFill>
                <a:blip r:embed="rId98"/>
                <a:stretch>
                  <a:fillRect/>
                </a:stretch>
              </p:blipFill>
              <p:spPr>
                <a:xfrm>
                  <a:off x="5870732" y="3199920"/>
                  <a:ext cx="6814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8" name="Ink 47">
                  <a:extLst>
                    <a:ext uri="{FF2B5EF4-FFF2-40B4-BE49-F238E27FC236}">
                      <a16:creationId xmlns:a16="http://schemas.microsoft.com/office/drawing/2014/main" id="{BF3A2BA7-CDA9-40FB-8AC5-E28C81DA56D0}"/>
                    </a:ext>
                  </a:extLst>
                </p14:cNvPr>
                <p14:cNvContentPartPr/>
                <p14:nvPr/>
              </p14:nvContentPartPr>
              <p14:xfrm>
                <a:off x="5890892" y="3407640"/>
                <a:ext cx="262800" cy="215280"/>
              </p14:xfrm>
            </p:contentPart>
          </mc:Choice>
          <mc:Fallback>
            <p:pic>
              <p:nvPicPr>
                <p:cNvPr id="48" name="Ink 47">
                  <a:extLst>
                    <a:ext uri="{FF2B5EF4-FFF2-40B4-BE49-F238E27FC236}">
                      <a16:creationId xmlns:a16="http://schemas.microsoft.com/office/drawing/2014/main" id="{BF3A2BA7-CDA9-40FB-8AC5-E28C81DA56D0}"/>
                    </a:ext>
                  </a:extLst>
                </p:cNvPr>
                <p:cNvPicPr/>
                <p:nvPr/>
              </p:nvPicPr>
              <p:blipFill>
                <a:blip r:embed="rId100"/>
                <a:stretch>
                  <a:fillRect/>
                </a:stretch>
              </p:blipFill>
              <p:spPr>
                <a:xfrm>
                  <a:off x="5881892" y="3398640"/>
                  <a:ext cx="2804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49" name="Ink 48">
                  <a:extLst>
                    <a:ext uri="{FF2B5EF4-FFF2-40B4-BE49-F238E27FC236}">
                      <a16:creationId xmlns:a16="http://schemas.microsoft.com/office/drawing/2014/main" id="{5849348F-F1FC-4F70-93DA-8D2004175774}"/>
                    </a:ext>
                  </a:extLst>
                </p14:cNvPr>
                <p14:cNvContentPartPr/>
                <p14:nvPr/>
              </p14:nvContentPartPr>
              <p14:xfrm>
                <a:off x="6266732" y="3481800"/>
                <a:ext cx="156600" cy="17640"/>
              </p14:xfrm>
            </p:contentPart>
          </mc:Choice>
          <mc:Fallback>
            <p:pic>
              <p:nvPicPr>
                <p:cNvPr id="49" name="Ink 48">
                  <a:extLst>
                    <a:ext uri="{FF2B5EF4-FFF2-40B4-BE49-F238E27FC236}">
                      <a16:creationId xmlns:a16="http://schemas.microsoft.com/office/drawing/2014/main" id="{5849348F-F1FC-4F70-93DA-8D2004175774}"/>
                    </a:ext>
                  </a:extLst>
                </p:cNvPr>
                <p:cNvPicPr/>
                <p:nvPr/>
              </p:nvPicPr>
              <p:blipFill>
                <a:blip r:embed="rId102"/>
                <a:stretch>
                  <a:fillRect/>
                </a:stretch>
              </p:blipFill>
              <p:spPr>
                <a:xfrm>
                  <a:off x="6257732" y="3473160"/>
                  <a:ext cx="1742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0" name="Ink 49">
                  <a:extLst>
                    <a:ext uri="{FF2B5EF4-FFF2-40B4-BE49-F238E27FC236}">
                      <a16:creationId xmlns:a16="http://schemas.microsoft.com/office/drawing/2014/main" id="{C9D35357-021A-455C-9F54-8F89E1C547E6}"/>
                    </a:ext>
                  </a:extLst>
                </p14:cNvPr>
                <p14:cNvContentPartPr/>
                <p14:nvPr/>
              </p14:nvContentPartPr>
              <p14:xfrm>
                <a:off x="6491732" y="3409800"/>
                <a:ext cx="54000" cy="230040"/>
              </p14:xfrm>
            </p:contentPart>
          </mc:Choice>
          <mc:Fallback>
            <p:pic>
              <p:nvPicPr>
                <p:cNvPr id="50" name="Ink 49">
                  <a:extLst>
                    <a:ext uri="{FF2B5EF4-FFF2-40B4-BE49-F238E27FC236}">
                      <a16:creationId xmlns:a16="http://schemas.microsoft.com/office/drawing/2014/main" id="{C9D35357-021A-455C-9F54-8F89E1C547E6}"/>
                    </a:ext>
                  </a:extLst>
                </p:cNvPr>
                <p:cNvPicPr/>
                <p:nvPr/>
              </p:nvPicPr>
              <p:blipFill>
                <a:blip r:embed="rId104"/>
                <a:stretch>
                  <a:fillRect/>
                </a:stretch>
              </p:blipFill>
              <p:spPr>
                <a:xfrm>
                  <a:off x="6483092" y="3400800"/>
                  <a:ext cx="71640" cy="24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5">
            <p14:nvContentPartPr>
              <p14:cNvPr id="53" name="Ink 52">
                <a:extLst>
                  <a:ext uri="{FF2B5EF4-FFF2-40B4-BE49-F238E27FC236}">
                    <a16:creationId xmlns:a16="http://schemas.microsoft.com/office/drawing/2014/main" id="{6A6A4204-EEC3-42A3-BC62-BBBD913BB88E}"/>
                  </a:ext>
                </a:extLst>
              </p14:cNvPr>
              <p14:cNvContentPartPr/>
              <p14:nvPr/>
            </p14:nvContentPartPr>
            <p14:xfrm>
              <a:off x="3462332" y="531960"/>
              <a:ext cx="1905840" cy="546120"/>
            </p14:xfrm>
          </p:contentPart>
        </mc:Choice>
        <mc:Fallback>
          <p:pic>
            <p:nvPicPr>
              <p:cNvPr id="53" name="Ink 52">
                <a:extLst>
                  <a:ext uri="{FF2B5EF4-FFF2-40B4-BE49-F238E27FC236}">
                    <a16:creationId xmlns:a16="http://schemas.microsoft.com/office/drawing/2014/main" id="{6A6A4204-EEC3-42A3-BC62-BBBD913BB88E}"/>
                  </a:ext>
                </a:extLst>
              </p:cNvPr>
              <p:cNvPicPr/>
              <p:nvPr/>
            </p:nvPicPr>
            <p:blipFill>
              <a:blip r:embed="rId106"/>
              <a:stretch>
                <a:fillRect/>
              </a:stretch>
            </p:blipFill>
            <p:spPr>
              <a:xfrm>
                <a:off x="3453332" y="522960"/>
                <a:ext cx="192348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4" name="Ink 53">
                <a:extLst>
                  <a:ext uri="{FF2B5EF4-FFF2-40B4-BE49-F238E27FC236}">
                    <a16:creationId xmlns:a16="http://schemas.microsoft.com/office/drawing/2014/main" id="{E0322117-0CDD-4B28-B0D2-5D0A2A45333C}"/>
                  </a:ext>
                </a:extLst>
              </p14:cNvPr>
              <p14:cNvContentPartPr/>
              <p14:nvPr/>
            </p14:nvContentPartPr>
            <p14:xfrm>
              <a:off x="5286092" y="874680"/>
              <a:ext cx="5897520" cy="61560"/>
            </p14:xfrm>
          </p:contentPart>
        </mc:Choice>
        <mc:Fallback>
          <p:pic>
            <p:nvPicPr>
              <p:cNvPr id="54" name="Ink 53">
                <a:extLst>
                  <a:ext uri="{FF2B5EF4-FFF2-40B4-BE49-F238E27FC236}">
                    <a16:creationId xmlns:a16="http://schemas.microsoft.com/office/drawing/2014/main" id="{E0322117-0CDD-4B28-B0D2-5D0A2A45333C}"/>
                  </a:ext>
                </a:extLst>
              </p:cNvPr>
              <p:cNvPicPr/>
              <p:nvPr/>
            </p:nvPicPr>
            <p:blipFill>
              <a:blip r:embed="rId108"/>
              <a:stretch>
                <a:fillRect/>
              </a:stretch>
            </p:blipFill>
            <p:spPr>
              <a:xfrm>
                <a:off x="5277092" y="866040"/>
                <a:ext cx="5915160" cy="79200"/>
              </a:xfrm>
              <a:prstGeom prst="rect">
                <a:avLst/>
              </a:prstGeom>
            </p:spPr>
          </p:pic>
        </mc:Fallback>
      </mc:AlternateContent>
    </p:spTree>
    <p:extLst>
      <p:ext uri="{BB962C8B-B14F-4D97-AF65-F5344CB8AC3E}">
        <p14:creationId xmlns:p14="http://schemas.microsoft.com/office/powerpoint/2010/main" val="220694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01CD-2B0D-4D58-91F7-4643A09AF3C4}"/>
              </a:ext>
            </a:extLst>
          </p:cNvPr>
          <p:cNvSpPr>
            <a:spLocks noGrp="1"/>
          </p:cNvSpPr>
          <p:nvPr>
            <p:ph type="title"/>
          </p:nvPr>
        </p:nvSpPr>
        <p:spPr/>
        <p:txBody>
          <a:bodyPr/>
          <a:lstStyle/>
          <a:p>
            <a:r>
              <a:rPr lang="es-CR" dirty="0"/>
              <a:t>Teorema Límite Central</a:t>
            </a:r>
            <a:endParaRPr lang="en-US" dirty="0"/>
          </a:p>
        </p:txBody>
      </p:sp>
      <p:sp>
        <p:nvSpPr>
          <p:cNvPr id="3" name="Content Placeholder 2">
            <a:extLst>
              <a:ext uri="{FF2B5EF4-FFF2-40B4-BE49-F238E27FC236}">
                <a16:creationId xmlns:a16="http://schemas.microsoft.com/office/drawing/2014/main" id="{794ABBBE-67AF-4D16-81CB-4DC85F37C663}"/>
              </a:ext>
            </a:extLst>
          </p:cNvPr>
          <p:cNvSpPr>
            <a:spLocks noGrp="1"/>
          </p:cNvSpPr>
          <p:nvPr>
            <p:ph idx="1"/>
          </p:nvPr>
        </p:nvSpPr>
        <p:spPr/>
        <p:txBody>
          <a:bodyPr/>
          <a:lstStyle/>
          <a:p>
            <a:pPr marL="0" indent="0" algn="just">
              <a:lnSpc>
                <a:spcPct val="150000"/>
              </a:lnSpc>
              <a:buNone/>
            </a:pPr>
            <a:r>
              <a:rPr lang="es-ES" b="0" i="0" dirty="0">
                <a:solidFill>
                  <a:srgbClr val="333333"/>
                </a:solidFill>
                <a:effectLst/>
                <a:latin typeface="Open Sans" panose="020B0606030504020204" pitchFamily="34" charset="0"/>
              </a:rPr>
              <a:t>El teorema del límite central es un teorema fundamental de probabilidad y estadística. El teorema describe la distribución de la media de una muestra aleatoria proveniente de una población con varianza finita. Cuando el tamaño de la muestra es lo suficientemente grande, la distribución de las medias sigue aproximadamente una distribución normal. El teorema se aplica independientemente de la forma de la distribución de la población. Muchos procedimientos estadísticos comunes requieren que los datos sean aproximadamente normales.</a:t>
            </a:r>
            <a:endParaRPr lang="en-US" dirty="0"/>
          </a:p>
        </p:txBody>
      </p:sp>
    </p:spTree>
    <p:extLst>
      <p:ext uri="{BB962C8B-B14F-4D97-AF65-F5344CB8AC3E}">
        <p14:creationId xmlns:p14="http://schemas.microsoft.com/office/powerpoint/2010/main" val="10571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506B7-D0A7-467E-8C4D-5CC7037C8EF8}"/>
              </a:ext>
            </a:extLst>
          </p:cNvPr>
          <p:cNvSpPr>
            <a:spLocks noGrp="1"/>
          </p:cNvSpPr>
          <p:nvPr>
            <p:ph idx="1"/>
          </p:nvPr>
        </p:nvSpPr>
        <p:spPr>
          <a:xfrm>
            <a:off x="606014" y="394883"/>
            <a:ext cx="10979972" cy="5636462"/>
          </a:xfrm>
        </p:spPr>
        <p:txBody>
          <a:bodyPr/>
          <a:lstStyle/>
          <a:p>
            <a:pPr marL="0" indent="0" algn="just">
              <a:lnSpc>
                <a:spcPct val="150000"/>
              </a:lnSpc>
              <a:buNone/>
            </a:pPr>
            <a:r>
              <a:rPr lang="es-ES" b="0" i="0" dirty="0">
                <a:solidFill>
                  <a:srgbClr val="333333"/>
                </a:solidFill>
                <a:effectLst/>
                <a:latin typeface="Open Sans" panose="020B0606030504020204" pitchFamily="34" charset="0"/>
              </a:rPr>
              <a:t>El teorema de límite central le permite aplicar estos procedimientos útiles a poblaciones que son considerablemente no normales. El tamaño que debe tener la muestra depende de la forma de la distribución original. Si la distribución de la población es simétrica, un tamaño de muestra de 5 podría producir una aproximación adecuada. Si la distribución de la población es considerablemente asimétrica, es necesario un tamaño de muestra más grande. Por ejemplo, la distribución de la media puede ser aproximadamente normal si el tamaño de la muestra es mayor que 50. Las siguientes gráficas muestran ejemplos de cómo la distribución afecta el tamaño de la muestra que se necesita.</a:t>
            </a:r>
            <a:endParaRPr lang="en-US" dirty="0"/>
          </a:p>
        </p:txBody>
      </p:sp>
    </p:spTree>
    <p:extLst>
      <p:ext uri="{BB962C8B-B14F-4D97-AF65-F5344CB8AC3E}">
        <p14:creationId xmlns:p14="http://schemas.microsoft.com/office/powerpoint/2010/main" val="2732693976"/>
      </p:ext>
    </p:extLst>
  </p:cSld>
  <p:clrMapOvr>
    <a:masterClrMapping/>
  </p:clrMapOvr>
</p:sld>
</file>

<file path=ppt/theme/theme1.xml><?xml version="1.0" encoding="utf-8"?>
<a:theme xmlns:a="http://schemas.openxmlformats.org/drawingml/2006/main" name="1_Tema de Office">
  <a:themeElements>
    <a:clrScheme name="Cenfotec">
      <a:dk1>
        <a:srgbClr val="1D1B1B"/>
      </a:dk1>
      <a:lt1>
        <a:sysClr val="window" lastClr="FFFFFF"/>
      </a:lt1>
      <a:dk2>
        <a:srgbClr val="1D749A"/>
      </a:dk2>
      <a:lt2>
        <a:srgbClr val="E7E6E6"/>
      </a:lt2>
      <a:accent1>
        <a:srgbClr val="1D749A"/>
      </a:accent1>
      <a:accent2>
        <a:srgbClr val="4F964F"/>
      </a:accent2>
      <a:accent3>
        <a:srgbClr val="F18C24"/>
      </a:accent3>
      <a:accent4>
        <a:srgbClr val="BB2837"/>
      </a:accent4>
      <a:accent5>
        <a:srgbClr val="B91767"/>
      </a:accent5>
      <a:accent6>
        <a:srgbClr val="722E7C"/>
      </a:accent6>
      <a:hlink>
        <a:srgbClr val="722E7C"/>
      </a:hlink>
      <a:folHlink>
        <a:srgbClr val="B91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iversidad Cenfotec Claro">
  <a:themeElements>
    <a:clrScheme name="Universidad Cenfotec">
      <a:dk1>
        <a:sysClr val="windowText" lastClr="000000"/>
      </a:dk1>
      <a:lt1>
        <a:sysClr val="window" lastClr="FFFFFF"/>
      </a:lt1>
      <a:dk2>
        <a:srgbClr val="00479B"/>
      </a:dk2>
      <a:lt2>
        <a:srgbClr val="E7E6E6"/>
      </a:lt2>
      <a:accent1>
        <a:srgbClr val="006AEA"/>
      </a:accent1>
      <a:accent2>
        <a:srgbClr val="00479B"/>
      </a:accent2>
      <a:accent3>
        <a:srgbClr val="006AEA"/>
      </a:accent3>
      <a:accent4>
        <a:srgbClr val="9CC8FF"/>
      </a:accent4>
      <a:accent5>
        <a:srgbClr val="D1D3D4"/>
      </a:accent5>
      <a:accent6>
        <a:srgbClr val="EEEEEE"/>
      </a:accent6>
      <a:hlink>
        <a:srgbClr val="006AEA"/>
      </a:hlink>
      <a:folHlink>
        <a:srgbClr val="006AE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1481</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Cambria Math</vt:lpstr>
      <vt:lpstr>Open Sans</vt:lpstr>
      <vt:lpstr>1_Tema de Office</vt:lpstr>
      <vt:lpstr>Universidad Cenfotec Claro</vt:lpstr>
      <vt:lpstr>Distribución Muestral </vt:lpstr>
      <vt:lpstr> Distribuciones muestrales </vt:lpstr>
      <vt:lpstr>PowerPoint Presentation</vt:lpstr>
      <vt:lpstr>PowerPoint Presentation</vt:lpstr>
      <vt:lpstr>Ejemplo</vt:lpstr>
      <vt:lpstr>PowerPoint Presentation</vt:lpstr>
      <vt:lpstr>PowerPoint Presentation</vt:lpstr>
      <vt:lpstr>Teorema Límite Central</vt:lpstr>
      <vt:lpstr>PowerPoint Presentation</vt:lpstr>
      <vt:lpstr>Muestras de una población uniforme</vt:lpstr>
      <vt:lpstr>Muestras de una población exponencial</vt:lpstr>
      <vt:lpstr>Determinación de tamaños de Muestra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Distribución de Probabilidad Normal  IIC- 2020</dc:title>
  <dc:creator>Marilyn Calderon</dc:creator>
  <cp:lastModifiedBy>Marylin Calderon Mora</cp:lastModifiedBy>
  <cp:revision>12</cp:revision>
  <dcterms:created xsi:type="dcterms:W3CDTF">2020-05-15T17:44:29Z</dcterms:created>
  <dcterms:modified xsi:type="dcterms:W3CDTF">2022-02-22T02:21:04Z</dcterms:modified>
</cp:coreProperties>
</file>