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80408"/>
  </p:normalViewPr>
  <p:slideViewPr>
    <p:cSldViewPr snapToGrid="0">
      <p:cViewPr varScale="1">
        <p:scale>
          <a:sx n="102" d="100"/>
          <a:sy n="102"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3.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hyperlink" Target="https://redis.io/" TargetMode="External"/><Relationship Id="rId1" Type="http://schemas.openxmlformats.org/officeDocument/2006/relationships/hyperlink" Target="https://www.mongodb.com/atlas/database" TargetMode="External"/><Relationship Id="rId6" Type="http://schemas.openxmlformats.org/officeDocument/2006/relationships/hyperlink" Target="https://reactjs.org/" TargetMode="External"/><Relationship Id="rId5" Type="http://schemas.openxmlformats.org/officeDocument/2006/relationships/hyperlink" Target="https://nodejs.org/" TargetMode="External"/><Relationship Id="rId4" Type="http://schemas.openxmlformats.org/officeDocument/2006/relationships/hyperlink" Target="https://aws.amazon.com/ec2"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3.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hyperlink" Target="https://redis.io/" TargetMode="External"/><Relationship Id="rId1" Type="http://schemas.openxmlformats.org/officeDocument/2006/relationships/hyperlink" Target="https://www.mongodb.com/atlas/database" TargetMode="External"/><Relationship Id="rId6" Type="http://schemas.openxmlformats.org/officeDocument/2006/relationships/hyperlink" Target="https://reactjs.org/" TargetMode="External"/><Relationship Id="rId5" Type="http://schemas.openxmlformats.org/officeDocument/2006/relationships/hyperlink" Target="https://nodejs.org/" TargetMode="External"/><Relationship Id="rId4" Type="http://schemas.openxmlformats.org/officeDocument/2006/relationships/hyperlink" Target="https://aws.amazon.com/ec2"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4EDF8-A9D1-4248-8904-343A477CEBD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67E47A7-DD8B-4A4D-84E1-0884DBE41AC6}">
      <dgm:prSet/>
      <dgm:spPr/>
      <dgm:t>
        <a:bodyPr/>
        <a:lstStyle/>
        <a:p>
          <a:r>
            <a:rPr lang="en-US"/>
            <a:t>All of the major players track their users</a:t>
          </a:r>
        </a:p>
      </dgm:t>
    </dgm:pt>
    <dgm:pt modelId="{569A63B9-9A84-4D40-99D9-34568328C544}" type="parTrans" cxnId="{60FE1CBF-F7FF-4704-984F-EBBA7753713A}">
      <dgm:prSet/>
      <dgm:spPr/>
      <dgm:t>
        <a:bodyPr/>
        <a:lstStyle/>
        <a:p>
          <a:endParaRPr lang="en-US"/>
        </a:p>
      </dgm:t>
    </dgm:pt>
    <dgm:pt modelId="{7AD7171F-4FDD-4712-8B98-C8B79754C9E3}" type="sibTrans" cxnId="{60FE1CBF-F7FF-4704-984F-EBBA7753713A}">
      <dgm:prSet/>
      <dgm:spPr/>
      <dgm:t>
        <a:bodyPr/>
        <a:lstStyle/>
        <a:p>
          <a:endParaRPr lang="en-US"/>
        </a:p>
      </dgm:t>
    </dgm:pt>
    <dgm:pt modelId="{4CD65DE8-5C7E-45B9-B5D4-8E887642921E}">
      <dgm:prSet/>
      <dgm:spPr/>
      <dgm:t>
        <a:bodyPr/>
        <a:lstStyle/>
        <a:p>
          <a:r>
            <a:rPr lang="en-US"/>
            <a:t>All of the social media platforms that value users’ privacy are either targeting a niche audience, not well heard of, or both</a:t>
          </a:r>
        </a:p>
      </dgm:t>
    </dgm:pt>
    <dgm:pt modelId="{0BACB5FC-F0A6-4BFC-94AF-C9379E903215}" type="parTrans" cxnId="{146C2210-5C8F-4625-94F2-75D51A272F48}">
      <dgm:prSet/>
      <dgm:spPr/>
      <dgm:t>
        <a:bodyPr/>
        <a:lstStyle/>
        <a:p>
          <a:endParaRPr lang="en-US"/>
        </a:p>
      </dgm:t>
    </dgm:pt>
    <dgm:pt modelId="{6CC3D739-1B2F-447D-8868-3B18862D36BB}" type="sibTrans" cxnId="{146C2210-5C8F-4625-94F2-75D51A272F48}">
      <dgm:prSet/>
      <dgm:spPr/>
      <dgm:t>
        <a:bodyPr/>
        <a:lstStyle/>
        <a:p>
          <a:endParaRPr lang="en-US"/>
        </a:p>
      </dgm:t>
    </dgm:pt>
    <dgm:pt modelId="{95C7C595-92A6-934E-982D-1D14EC38B530}" type="pres">
      <dgm:prSet presAssocID="{BB94EDF8-A9D1-4248-8904-343A477CEBD3}" presName="hierChild1" presStyleCnt="0">
        <dgm:presLayoutVars>
          <dgm:chPref val="1"/>
          <dgm:dir/>
          <dgm:animOne val="branch"/>
          <dgm:animLvl val="lvl"/>
          <dgm:resizeHandles/>
        </dgm:presLayoutVars>
      </dgm:prSet>
      <dgm:spPr/>
    </dgm:pt>
    <dgm:pt modelId="{21F624EF-35D1-8E44-BC44-94C5C35B5BB2}" type="pres">
      <dgm:prSet presAssocID="{967E47A7-DD8B-4A4D-84E1-0884DBE41AC6}" presName="hierRoot1" presStyleCnt="0"/>
      <dgm:spPr/>
    </dgm:pt>
    <dgm:pt modelId="{33A3C490-720B-3E4D-981A-F9032076BA3D}" type="pres">
      <dgm:prSet presAssocID="{967E47A7-DD8B-4A4D-84E1-0884DBE41AC6}" presName="composite" presStyleCnt="0"/>
      <dgm:spPr/>
    </dgm:pt>
    <dgm:pt modelId="{F811A5E7-0D48-FF45-8FE9-136BCE9D9AAB}" type="pres">
      <dgm:prSet presAssocID="{967E47A7-DD8B-4A4D-84E1-0884DBE41AC6}" presName="background" presStyleLbl="node0" presStyleIdx="0" presStyleCnt="2"/>
      <dgm:spPr/>
    </dgm:pt>
    <dgm:pt modelId="{79DCB4F4-A6A6-754E-9CC5-38661DFE79F6}" type="pres">
      <dgm:prSet presAssocID="{967E47A7-DD8B-4A4D-84E1-0884DBE41AC6}" presName="text" presStyleLbl="fgAcc0" presStyleIdx="0" presStyleCnt="2">
        <dgm:presLayoutVars>
          <dgm:chPref val="3"/>
        </dgm:presLayoutVars>
      </dgm:prSet>
      <dgm:spPr/>
    </dgm:pt>
    <dgm:pt modelId="{081D23CB-C052-C349-B9D7-E5B4E9F3B269}" type="pres">
      <dgm:prSet presAssocID="{967E47A7-DD8B-4A4D-84E1-0884DBE41AC6}" presName="hierChild2" presStyleCnt="0"/>
      <dgm:spPr/>
    </dgm:pt>
    <dgm:pt modelId="{C04F5C66-A991-6944-A17F-D76FB921EE8F}" type="pres">
      <dgm:prSet presAssocID="{4CD65DE8-5C7E-45B9-B5D4-8E887642921E}" presName="hierRoot1" presStyleCnt="0"/>
      <dgm:spPr/>
    </dgm:pt>
    <dgm:pt modelId="{E1B23752-C5D1-2C47-82C6-F0D5D6549A5F}" type="pres">
      <dgm:prSet presAssocID="{4CD65DE8-5C7E-45B9-B5D4-8E887642921E}" presName="composite" presStyleCnt="0"/>
      <dgm:spPr/>
    </dgm:pt>
    <dgm:pt modelId="{9D344578-C79C-A846-A1E3-5D6579F4FD68}" type="pres">
      <dgm:prSet presAssocID="{4CD65DE8-5C7E-45B9-B5D4-8E887642921E}" presName="background" presStyleLbl="node0" presStyleIdx="1" presStyleCnt="2"/>
      <dgm:spPr/>
    </dgm:pt>
    <dgm:pt modelId="{C31DBAAC-D431-364A-82A7-A2A1749446CE}" type="pres">
      <dgm:prSet presAssocID="{4CD65DE8-5C7E-45B9-B5D4-8E887642921E}" presName="text" presStyleLbl="fgAcc0" presStyleIdx="1" presStyleCnt="2">
        <dgm:presLayoutVars>
          <dgm:chPref val="3"/>
        </dgm:presLayoutVars>
      </dgm:prSet>
      <dgm:spPr/>
    </dgm:pt>
    <dgm:pt modelId="{D79F26D8-16E8-5F4B-8EE7-D1ACBF5810B3}" type="pres">
      <dgm:prSet presAssocID="{4CD65DE8-5C7E-45B9-B5D4-8E887642921E}" presName="hierChild2" presStyleCnt="0"/>
      <dgm:spPr/>
    </dgm:pt>
  </dgm:ptLst>
  <dgm:cxnLst>
    <dgm:cxn modelId="{146C2210-5C8F-4625-94F2-75D51A272F48}" srcId="{BB94EDF8-A9D1-4248-8904-343A477CEBD3}" destId="{4CD65DE8-5C7E-45B9-B5D4-8E887642921E}" srcOrd="1" destOrd="0" parTransId="{0BACB5FC-F0A6-4BFC-94AF-C9379E903215}" sibTransId="{6CC3D739-1B2F-447D-8868-3B18862D36BB}"/>
    <dgm:cxn modelId="{A4935337-6911-C543-BD5F-964B87B5BBA1}" type="presOf" srcId="{BB94EDF8-A9D1-4248-8904-343A477CEBD3}" destId="{95C7C595-92A6-934E-982D-1D14EC38B530}" srcOrd="0" destOrd="0" presId="urn:microsoft.com/office/officeart/2005/8/layout/hierarchy1"/>
    <dgm:cxn modelId="{6271D054-0280-0543-9D59-9918814E815D}" type="presOf" srcId="{4CD65DE8-5C7E-45B9-B5D4-8E887642921E}" destId="{C31DBAAC-D431-364A-82A7-A2A1749446CE}" srcOrd="0" destOrd="0" presId="urn:microsoft.com/office/officeart/2005/8/layout/hierarchy1"/>
    <dgm:cxn modelId="{67548C5B-5DCA-FA4E-9248-B3C013C1B5D0}" type="presOf" srcId="{967E47A7-DD8B-4A4D-84E1-0884DBE41AC6}" destId="{79DCB4F4-A6A6-754E-9CC5-38661DFE79F6}" srcOrd="0" destOrd="0" presId="urn:microsoft.com/office/officeart/2005/8/layout/hierarchy1"/>
    <dgm:cxn modelId="{60FE1CBF-F7FF-4704-984F-EBBA7753713A}" srcId="{BB94EDF8-A9D1-4248-8904-343A477CEBD3}" destId="{967E47A7-DD8B-4A4D-84E1-0884DBE41AC6}" srcOrd="0" destOrd="0" parTransId="{569A63B9-9A84-4D40-99D9-34568328C544}" sibTransId="{7AD7171F-4FDD-4712-8B98-C8B79754C9E3}"/>
    <dgm:cxn modelId="{5D26AF81-450E-1A4D-B9B9-171DD1E7C130}" type="presParOf" srcId="{95C7C595-92A6-934E-982D-1D14EC38B530}" destId="{21F624EF-35D1-8E44-BC44-94C5C35B5BB2}" srcOrd="0" destOrd="0" presId="urn:microsoft.com/office/officeart/2005/8/layout/hierarchy1"/>
    <dgm:cxn modelId="{AE44CFB3-80B0-3F44-B01D-2D955D58AB2A}" type="presParOf" srcId="{21F624EF-35D1-8E44-BC44-94C5C35B5BB2}" destId="{33A3C490-720B-3E4D-981A-F9032076BA3D}" srcOrd="0" destOrd="0" presId="urn:microsoft.com/office/officeart/2005/8/layout/hierarchy1"/>
    <dgm:cxn modelId="{B6BE144C-F0AC-454C-9AA1-A14406D9AE0A}" type="presParOf" srcId="{33A3C490-720B-3E4D-981A-F9032076BA3D}" destId="{F811A5E7-0D48-FF45-8FE9-136BCE9D9AAB}" srcOrd="0" destOrd="0" presId="urn:microsoft.com/office/officeart/2005/8/layout/hierarchy1"/>
    <dgm:cxn modelId="{9E042AEF-2598-464F-B169-C1E9E2E79D22}" type="presParOf" srcId="{33A3C490-720B-3E4D-981A-F9032076BA3D}" destId="{79DCB4F4-A6A6-754E-9CC5-38661DFE79F6}" srcOrd="1" destOrd="0" presId="urn:microsoft.com/office/officeart/2005/8/layout/hierarchy1"/>
    <dgm:cxn modelId="{0EDD3B0A-94BD-CF4D-85B4-EE7AC704566B}" type="presParOf" srcId="{21F624EF-35D1-8E44-BC44-94C5C35B5BB2}" destId="{081D23CB-C052-C349-B9D7-E5B4E9F3B269}" srcOrd="1" destOrd="0" presId="urn:microsoft.com/office/officeart/2005/8/layout/hierarchy1"/>
    <dgm:cxn modelId="{3C1CDBAD-85AF-7A4D-9C23-CCCABC6F6C7D}" type="presParOf" srcId="{95C7C595-92A6-934E-982D-1D14EC38B530}" destId="{C04F5C66-A991-6944-A17F-D76FB921EE8F}" srcOrd="1" destOrd="0" presId="urn:microsoft.com/office/officeart/2005/8/layout/hierarchy1"/>
    <dgm:cxn modelId="{454C7D60-1746-7349-A6C5-CCC36F352F2E}" type="presParOf" srcId="{C04F5C66-A991-6944-A17F-D76FB921EE8F}" destId="{E1B23752-C5D1-2C47-82C6-F0D5D6549A5F}" srcOrd="0" destOrd="0" presId="urn:microsoft.com/office/officeart/2005/8/layout/hierarchy1"/>
    <dgm:cxn modelId="{2FC211B5-8D78-604F-B748-1D4C2CD8FD52}" type="presParOf" srcId="{E1B23752-C5D1-2C47-82C6-F0D5D6549A5F}" destId="{9D344578-C79C-A846-A1E3-5D6579F4FD68}" srcOrd="0" destOrd="0" presId="urn:microsoft.com/office/officeart/2005/8/layout/hierarchy1"/>
    <dgm:cxn modelId="{173F3920-87AE-6C44-BC00-A26D2EE968B9}" type="presParOf" srcId="{E1B23752-C5D1-2C47-82C6-F0D5D6549A5F}" destId="{C31DBAAC-D431-364A-82A7-A2A1749446CE}" srcOrd="1" destOrd="0" presId="urn:microsoft.com/office/officeart/2005/8/layout/hierarchy1"/>
    <dgm:cxn modelId="{AB9E1913-1309-7445-8591-34D530BDEE55}" type="presParOf" srcId="{C04F5C66-A991-6944-A17F-D76FB921EE8F}" destId="{D79F26D8-16E8-5F4B-8EE7-D1ACBF5810B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5B477C-AA86-47C4-A1A3-A721AF17878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1E5843-05CE-4185-9E28-37432CCE6131}">
      <dgm:prSet/>
      <dgm:spPr/>
      <dgm:t>
        <a:bodyPr/>
        <a:lstStyle/>
        <a:p>
          <a:r>
            <a:rPr lang="en-US"/>
            <a:t>Checked to make sure application looked like Figma design</a:t>
          </a:r>
        </a:p>
      </dgm:t>
    </dgm:pt>
    <dgm:pt modelId="{7FF791B9-25B9-4F5B-A69F-B5C77D284E14}" type="parTrans" cxnId="{47E6C0B8-BCF6-493F-A953-DD9836F27F1D}">
      <dgm:prSet/>
      <dgm:spPr/>
      <dgm:t>
        <a:bodyPr/>
        <a:lstStyle/>
        <a:p>
          <a:endParaRPr lang="en-US"/>
        </a:p>
      </dgm:t>
    </dgm:pt>
    <dgm:pt modelId="{26C378D3-6E96-4AEC-83C5-6203F8257BD3}" type="sibTrans" cxnId="{47E6C0B8-BCF6-493F-A953-DD9836F27F1D}">
      <dgm:prSet/>
      <dgm:spPr/>
      <dgm:t>
        <a:bodyPr/>
        <a:lstStyle/>
        <a:p>
          <a:endParaRPr lang="en-US"/>
        </a:p>
      </dgm:t>
    </dgm:pt>
    <dgm:pt modelId="{3C13FACF-456A-4620-A61E-D005670F8E9E}">
      <dgm:prSet/>
      <dgm:spPr/>
      <dgm:t>
        <a:bodyPr/>
        <a:lstStyle/>
        <a:p>
          <a:r>
            <a:rPr lang="en-US"/>
            <a:t>Ran multiple automated and manual tests</a:t>
          </a:r>
        </a:p>
      </dgm:t>
    </dgm:pt>
    <dgm:pt modelId="{B6DF5EAC-24FF-4538-AC7F-196A8BBAD085}" type="parTrans" cxnId="{1B97670C-CF1B-4667-9040-B67CEE7ECADB}">
      <dgm:prSet/>
      <dgm:spPr/>
      <dgm:t>
        <a:bodyPr/>
        <a:lstStyle/>
        <a:p>
          <a:endParaRPr lang="en-US"/>
        </a:p>
      </dgm:t>
    </dgm:pt>
    <dgm:pt modelId="{3B4BE0F7-0419-47E5-8B96-69C5D58E6859}" type="sibTrans" cxnId="{1B97670C-CF1B-4667-9040-B67CEE7ECADB}">
      <dgm:prSet/>
      <dgm:spPr/>
      <dgm:t>
        <a:bodyPr/>
        <a:lstStyle/>
        <a:p>
          <a:endParaRPr lang="en-US"/>
        </a:p>
      </dgm:t>
    </dgm:pt>
    <dgm:pt modelId="{C5CE7040-3776-4910-8DC8-8A01C86F9E55}">
      <dgm:prSet/>
      <dgm:spPr/>
      <dgm:t>
        <a:bodyPr/>
        <a:lstStyle/>
        <a:p>
          <a:r>
            <a:rPr lang="en-US"/>
            <a:t>Code is cleanly written</a:t>
          </a:r>
        </a:p>
      </dgm:t>
    </dgm:pt>
    <dgm:pt modelId="{A3E53203-DEB3-4422-8667-727882FC9116}" type="parTrans" cxnId="{0A9C0040-1E66-40F6-B8E2-FCA56700F875}">
      <dgm:prSet/>
      <dgm:spPr/>
      <dgm:t>
        <a:bodyPr/>
        <a:lstStyle/>
        <a:p>
          <a:endParaRPr lang="en-US"/>
        </a:p>
      </dgm:t>
    </dgm:pt>
    <dgm:pt modelId="{9934C8CA-B182-4D83-86FE-124B7146A375}" type="sibTrans" cxnId="{0A9C0040-1E66-40F6-B8E2-FCA56700F875}">
      <dgm:prSet/>
      <dgm:spPr/>
      <dgm:t>
        <a:bodyPr/>
        <a:lstStyle/>
        <a:p>
          <a:endParaRPr lang="en-US"/>
        </a:p>
      </dgm:t>
    </dgm:pt>
    <dgm:pt modelId="{ADD7243B-AB6C-47E2-BFA2-F9EEC6F8C6C6}">
      <dgm:prSet/>
      <dgm:spPr/>
      <dgm:t>
        <a:bodyPr/>
        <a:lstStyle/>
        <a:p>
          <a:r>
            <a:rPr lang="en-US"/>
            <a:t>Application and code is well documented</a:t>
          </a:r>
        </a:p>
      </dgm:t>
    </dgm:pt>
    <dgm:pt modelId="{07153D1A-98F1-44B9-8CC5-0EEC1F54938F}" type="parTrans" cxnId="{46B637E4-2ACB-49FD-98D5-FDFF87FAE1DE}">
      <dgm:prSet/>
      <dgm:spPr/>
      <dgm:t>
        <a:bodyPr/>
        <a:lstStyle/>
        <a:p>
          <a:endParaRPr lang="en-US"/>
        </a:p>
      </dgm:t>
    </dgm:pt>
    <dgm:pt modelId="{21EADF87-4A81-480D-8ACD-D37AAABB8D7E}" type="sibTrans" cxnId="{46B637E4-2ACB-49FD-98D5-FDFF87FAE1DE}">
      <dgm:prSet/>
      <dgm:spPr/>
      <dgm:t>
        <a:bodyPr/>
        <a:lstStyle/>
        <a:p>
          <a:endParaRPr lang="en-US"/>
        </a:p>
      </dgm:t>
    </dgm:pt>
    <dgm:pt modelId="{3930AC8F-4944-F649-94AE-F7326ED8CB63}" type="pres">
      <dgm:prSet presAssocID="{675B477C-AA86-47C4-A1A3-A721AF178786}" presName="linear" presStyleCnt="0">
        <dgm:presLayoutVars>
          <dgm:animLvl val="lvl"/>
          <dgm:resizeHandles val="exact"/>
        </dgm:presLayoutVars>
      </dgm:prSet>
      <dgm:spPr/>
    </dgm:pt>
    <dgm:pt modelId="{DA7BC286-AC4A-2B48-8446-DB8184CF93C7}" type="pres">
      <dgm:prSet presAssocID="{951E5843-05CE-4185-9E28-37432CCE6131}" presName="parentText" presStyleLbl="node1" presStyleIdx="0" presStyleCnt="4">
        <dgm:presLayoutVars>
          <dgm:chMax val="0"/>
          <dgm:bulletEnabled val="1"/>
        </dgm:presLayoutVars>
      </dgm:prSet>
      <dgm:spPr/>
    </dgm:pt>
    <dgm:pt modelId="{F3260A15-FE3B-7F41-BC45-0EAF0F4C5377}" type="pres">
      <dgm:prSet presAssocID="{26C378D3-6E96-4AEC-83C5-6203F8257BD3}" presName="spacer" presStyleCnt="0"/>
      <dgm:spPr/>
    </dgm:pt>
    <dgm:pt modelId="{DF001A3D-66D8-6845-B0A1-0D3ABE52C670}" type="pres">
      <dgm:prSet presAssocID="{3C13FACF-456A-4620-A61E-D005670F8E9E}" presName="parentText" presStyleLbl="node1" presStyleIdx="1" presStyleCnt="4">
        <dgm:presLayoutVars>
          <dgm:chMax val="0"/>
          <dgm:bulletEnabled val="1"/>
        </dgm:presLayoutVars>
      </dgm:prSet>
      <dgm:spPr/>
    </dgm:pt>
    <dgm:pt modelId="{CE32C2F7-9413-7441-8650-74761251E549}" type="pres">
      <dgm:prSet presAssocID="{3B4BE0F7-0419-47E5-8B96-69C5D58E6859}" presName="spacer" presStyleCnt="0"/>
      <dgm:spPr/>
    </dgm:pt>
    <dgm:pt modelId="{DCDE7A06-A0A2-A848-8EF5-5985F0FA2D74}" type="pres">
      <dgm:prSet presAssocID="{C5CE7040-3776-4910-8DC8-8A01C86F9E55}" presName="parentText" presStyleLbl="node1" presStyleIdx="2" presStyleCnt="4">
        <dgm:presLayoutVars>
          <dgm:chMax val="0"/>
          <dgm:bulletEnabled val="1"/>
        </dgm:presLayoutVars>
      </dgm:prSet>
      <dgm:spPr/>
    </dgm:pt>
    <dgm:pt modelId="{D95BC7EC-D189-0845-833F-45D77C2F9F36}" type="pres">
      <dgm:prSet presAssocID="{9934C8CA-B182-4D83-86FE-124B7146A375}" presName="spacer" presStyleCnt="0"/>
      <dgm:spPr/>
    </dgm:pt>
    <dgm:pt modelId="{BE633272-B7DB-6949-9DFA-D32B58E50F78}" type="pres">
      <dgm:prSet presAssocID="{ADD7243B-AB6C-47E2-BFA2-F9EEC6F8C6C6}" presName="parentText" presStyleLbl="node1" presStyleIdx="3" presStyleCnt="4">
        <dgm:presLayoutVars>
          <dgm:chMax val="0"/>
          <dgm:bulletEnabled val="1"/>
        </dgm:presLayoutVars>
      </dgm:prSet>
      <dgm:spPr/>
    </dgm:pt>
  </dgm:ptLst>
  <dgm:cxnLst>
    <dgm:cxn modelId="{819D9E0A-E21C-0D41-BDDD-25A9DE287266}" type="presOf" srcId="{3C13FACF-456A-4620-A61E-D005670F8E9E}" destId="{DF001A3D-66D8-6845-B0A1-0D3ABE52C670}" srcOrd="0" destOrd="0" presId="urn:microsoft.com/office/officeart/2005/8/layout/vList2"/>
    <dgm:cxn modelId="{1B97670C-CF1B-4667-9040-B67CEE7ECADB}" srcId="{675B477C-AA86-47C4-A1A3-A721AF178786}" destId="{3C13FACF-456A-4620-A61E-D005670F8E9E}" srcOrd="1" destOrd="0" parTransId="{B6DF5EAC-24FF-4538-AC7F-196A8BBAD085}" sibTransId="{3B4BE0F7-0419-47E5-8B96-69C5D58E6859}"/>
    <dgm:cxn modelId="{0A9C0040-1E66-40F6-B8E2-FCA56700F875}" srcId="{675B477C-AA86-47C4-A1A3-A721AF178786}" destId="{C5CE7040-3776-4910-8DC8-8A01C86F9E55}" srcOrd="2" destOrd="0" parTransId="{A3E53203-DEB3-4422-8667-727882FC9116}" sibTransId="{9934C8CA-B182-4D83-86FE-124B7146A375}"/>
    <dgm:cxn modelId="{5B6D19A9-FE4F-8A48-8C6C-F069797FC77A}" type="presOf" srcId="{C5CE7040-3776-4910-8DC8-8A01C86F9E55}" destId="{DCDE7A06-A0A2-A848-8EF5-5985F0FA2D74}" srcOrd="0" destOrd="0" presId="urn:microsoft.com/office/officeart/2005/8/layout/vList2"/>
    <dgm:cxn modelId="{1DF4AFAC-3B38-824D-917F-BE3E8D968684}" type="presOf" srcId="{675B477C-AA86-47C4-A1A3-A721AF178786}" destId="{3930AC8F-4944-F649-94AE-F7326ED8CB63}" srcOrd="0" destOrd="0" presId="urn:microsoft.com/office/officeart/2005/8/layout/vList2"/>
    <dgm:cxn modelId="{47E6C0B8-BCF6-493F-A953-DD9836F27F1D}" srcId="{675B477C-AA86-47C4-A1A3-A721AF178786}" destId="{951E5843-05CE-4185-9E28-37432CCE6131}" srcOrd="0" destOrd="0" parTransId="{7FF791B9-25B9-4F5B-A69F-B5C77D284E14}" sibTransId="{26C378D3-6E96-4AEC-83C5-6203F8257BD3}"/>
    <dgm:cxn modelId="{1F9E04CE-6207-4C41-88FE-0A5BB4E757DD}" type="presOf" srcId="{ADD7243B-AB6C-47E2-BFA2-F9EEC6F8C6C6}" destId="{BE633272-B7DB-6949-9DFA-D32B58E50F78}" srcOrd="0" destOrd="0" presId="urn:microsoft.com/office/officeart/2005/8/layout/vList2"/>
    <dgm:cxn modelId="{BCCB5DCE-FD53-A241-B65E-10FDF7625CB9}" type="presOf" srcId="{951E5843-05CE-4185-9E28-37432CCE6131}" destId="{DA7BC286-AC4A-2B48-8446-DB8184CF93C7}" srcOrd="0" destOrd="0" presId="urn:microsoft.com/office/officeart/2005/8/layout/vList2"/>
    <dgm:cxn modelId="{46B637E4-2ACB-49FD-98D5-FDFF87FAE1DE}" srcId="{675B477C-AA86-47C4-A1A3-A721AF178786}" destId="{ADD7243B-AB6C-47E2-BFA2-F9EEC6F8C6C6}" srcOrd="3" destOrd="0" parTransId="{07153D1A-98F1-44B9-8CC5-0EEC1F54938F}" sibTransId="{21EADF87-4A81-480D-8ACD-D37AAABB8D7E}"/>
    <dgm:cxn modelId="{067CDD34-F2ED-E446-8190-36F4DA07FF60}" type="presParOf" srcId="{3930AC8F-4944-F649-94AE-F7326ED8CB63}" destId="{DA7BC286-AC4A-2B48-8446-DB8184CF93C7}" srcOrd="0" destOrd="0" presId="urn:microsoft.com/office/officeart/2005/8/layout/vList2"/>
    <dgm:cxn modelId="{BAE3951E-B45E-5544-8C2D-7B781F75B049}" type="presParOf" srcId="{3930AC8F-4944-F649-94AE-F7326ED8CB63}" destId="{F3260A15-FE3B-7F41-BC45-0EAF0F4C5377}" srcOrd="1" destOrd="0" presId="urn:microsoft.com/office/officeart/2005/8/layout/vList2"/>
    <dgm:cxn modelId="{04C23743-DB6D-3A48-8703-0B9CAD7EEDDF}" type="presParOf" srcId="{3930AC8F-4944-F649-94AE-F7326ED8CB63}" destId="{DF001A3D-66D8-6845-B0A1-0D3ABE52C670}" srcOrd="2" destOrd="0" presId="urn:microsoft.com/office/officeart/2005/8/layout/vList2"/>
    <dgm:cxn modelId="{DA82AE07-4697-DF45-AA83-7EE55E80F247}" type="presParOf" srcId="{3930AC8F-4944-F649-94AE-F7326ED8CB63}" destId="{CE32C2F7-9413-7441-8650-74761251E549}" srcOrd="3" destOrd="0" presId="urn:microsoft.com/office/officeart/2005/8/layout/vList2"/>
    <dgm:cxn modelId="{29B8B0B1-3A8A-BE40-A1FF-3D15D8CBB099}" type="presParOf" srcId="{3930AC8F-4944-F649-94AE-F7326ED8CB63}" destId="{DCDE7A06-A0A2-A848-8EF5-5985F0FA2D74}" srcOrd="4" destOrd="0" presId="urn:microsoft.com/office/officeart/2005/8/layout/vList2"/>
    <dgm:cxn modelId="{4CDCDA43-11BE-E940-BD07-93DFAB8EAB9C}" type="presParOf" srcId="{3930AC8F-4944-F649-94AE-F7326ED8CB63}" destId="{D95BC7EC-D189-0845-833F-45D77C2F9F36}" srcOrd="5" destOrd="0" presId="urn:microsoft.com/office/officeart/2005/8/layout/vList2"/>
    <dgm:cxn modelId="{21989BBA-8127-8D46-BE85-E67D9C4D4599}" type="presParOf" srcId="{3930AC8F-4944-F649-94AE-F7326ED8CB63}" destId="{BE633272-B7DB-6949-9DFA-D32B58E50F7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21B4E1D-A105-453C-895A-2E9BF440A0F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759160F-91E7-49DB-A4C2-D7C639F164F9}">
      <dgm:prSet/>
      <dgm:spPr/>
      <dgm:t>
        <a:bodyPr/>
        <a:lstStyle/>
        <a:p>
          <a:r>
            <a:rPr lang="en-US" dirty="0"/>
            <a:t>Automated</a:t>
          </a:r>
          <a:r>
            <a:rPr lang="en-US" baseline="0" dirty="0"/>
            <a:t> tests ran on GitHub Actions instances</a:t>
          </a:r>
          <a:endParaRPr lang="en-US" dirty="0"/>
        </a:p>
      </dgm:t>
    </dgm:pt>
    <dgm:pt modelId="{DDAA6217-E6EB-46E2-8A52-EA4730F3A73F}" type="parTrans" cxnId="{77D185D3-D229-4BAE-ADAF-F8C9C5F8E0D9}">
      <dgm:prSet/>
      <dgm:spPr/>
      <dgm:t>
        <a:bodyPr/>
        <a:lstStyle/>
        <a:p>
          <a:endParaRPr lang="en-US"/>
        </a:p>
      </dgm:t>
    </dgm:pt>
    <dgm:pt modelId="{8519CFDB-3A72-451D-8CF0-7C431DAD0E08}" type="sibTrans" cxnId="{77D185D3-D229-4BAE-ADAF-F8C9C5F8E0D9}">
      <dgm:prSet/>
      <dgm:spPr/>
      <dgm:t>
        <a:bodyPr/>
        <a:lstStyle/>
        <a:p>
          <a:endParaRPr lang="en-US"/>
        </a:p>
      </dgm:t>
    </dgm:pt>
    <dgm:pt modelId="{45B7BF09-EA8B-4C0D-B75B-B9CB2F7B1A31}">
      <dgm:prSet/>
      <dgm:spPr/>
      <dgm:t>
        <a:bodyPr/>
        <a:lstStyle/>
        <a:p>
          <a:r>
            <a:rPr lang="en-US"/>
            <a:t>Ubuntu running Node 16</a:t>
          </a:r>
        </a:p>
      </dgm:t>
    </dgm:pt>
    <dgm:pt modelId="{F9C567C8-3613-4569-B13F-9645D68CC1C4}" type="parTrans" cxnId="{8273DE8F-ECF9-49BA-A59D-1B1960798CFA}">
      <dgm:prSet/>
      <dgm:spPr/>
      <dgm:t>
        <a:bodyPr/>
        <a:lstStyle/>
        <a:p>
          <a:endParaRPr lang="en-US"/>
        </a:p>
      </dgm:t>
    </dgm:pt>
    <dgm:pt modelId="{778B1F30-9B0D-41EB-84A7-F97AA6BF782B}" type="sibTrans" cxnId="{8273DE8F-ECF9-49BA-A59D-1B1960798CFA}">
      <dgm:prSet/>
      <dgm:spPr/>
      <dgm:t>
        <a:bodyPr/>
        <a:lstStyle/>
        <a:p>
          <a:endParaRPr lang="en-US"/>
        </a:p>
      </dgm:t>
    </dgm:pt>
    <dgm:pt modelId="{8933B269-BA32-4096-B226-78C20C42CC09}">
      <dgm:prSet/>
      <dgm:spPr/>
      <dgm:t>
        <a:bodyPr/>
        <a:lstStyle/>
        <a:p>
          <a:r>
            <a:rPr lang="en-US"/>
            <a:t>Windows running Node 16</a:t>
          </a:r>
        </a:p>
      </dgm:t>
    </dgm:pt>
    <dgm:pt modelId="{4406FB1A-1511-4AA5-869A-C31DD2AFA745}" type="parTrans" cxnId="{7F8D66FE-BD97-48AC-A52D-CB4C0FDCB3CD}">
      <dgm:prSet/>
      <dgm:spPr/>
      <dgm:t>
        <a:bodyPr/>
        <a:lstStyle/>
        <a:p>
          <a:endParaRPr lang="en-US"/>
        </a:p>
      </dgm:t>
    </dgm:pt>
    <dgm:pt modelId="{3CDFF46F-41D8-4B47-9B0B-50BEC8DA5EB5}" type="sibTrans" cxnId="{7F8D66FE-BD97-48AC-A52D-CB4C0FDCB3CD}">
      <dgm:prSet/>
      <dgm:spPr/>
      <dgm:t>
        <a:bodyPr/>
        <a:lstStyle/>
        <a:p>
          <a:endParaRPr lang="en-US"/>
        </a:p>
      </dgm:t>
    </dgm:pt>
    <dgm:pt modelId="{DBEB86B1-56E2-4168-BF76-0BEB4BAB049F}">
      <dgm:prSet/>
      <dgm:spPr/>
      <dgm:t>
        <a:bodyPr/>
        <a:lstStyle/>
        <a:p>
          <a:r>
            <a:rPr lang="en-US"/>
            <a:t>macOS running Node 16</a:t>
          </a:r>
        </a:p>
      </dgm:t>
    </dgm:pt>
    <dgm:pt modelId="{D1950087-69DE-4B48-8EE8-697F6C754089}" type="parTrans" cxnId="{CC8049DE-4C8D-46F9-8325-2DA9F264AA20}">
      <dgm:prSet/>
      <dgm:spPr/>
      <dgm:t>
        <a:bodyPr/>
        <a:lstStyle/>
        <a:p>
          <a:endParaRPr lang="en-US"/>
        </a:p>
      </dgm:t>
    </dgm:pt>
    <dgm:pt modelId="{434D539B-F2B2-4C4E-A24B-4E59409D7F10}" type="sibTrans" cxnId="{CC8049DE-4C8D-46F9-8325-2DA9F264AA20}">
      <dgm:prSet/>
      <dgm:spPr/>
      <dgm:t>
        <a:bodyPr/>
        <a:lstStyle/>
        <a:p>
          <a:endParaRPr lang="en-US"/>
        </a:p>
      </dgm:t>
    </dgm:pt>
    <dgm:pt modelId="{3D46B428-C460-4D00-B59D-54D54194E8AB}">
      <dgm:prSet/>
      <dgm:spPr/>
      <dgm:t>
        <a:bodyPr/>
        <a:lstStyle/>
        <a:p>
          <a:r>
            <a:rPr lang="en-US"/>
            <a:t>Ubuntu running Node 17</a:t>
          </a:r>
        </a:p>
      </dgm:t>
    </dgm:pt>
    <dgm:pt modelId="{9F6D3212-B6D1-439E-9FB5-5C92C0672C01}" type="parTrans" cxnId="{EB853548-EF73-4BA1-843A-2DAC3F2707DE}">
      <dgm:prSet/>
      <dgm:spPr/>
      <dgm:t>
        <a:bodyPr/>
        <a:lstStyle/>
        <a:p>
          <a:endParaRPr lang="en-US"/>
        </a:p>
      </dgm:t>
    </dgm:pt>
    <dgm:pt modelId="{4EED5B67-F709-4008-A53E-A29CFFB2765A}" type="sibTrans" cxnId="{EB853548-EF73-4BA1-843A-2DAC3F2707DE}">
      <dgm:prSet/>
      <dgm:spPr/>
      <dgm:t>
        <a:bodyPr/>
        <a:lstStyle/>
        <a:p>
          <a:endParaRPr lang="en-US"/>
        </a:p>
      </dgm:t>
    </dgm:pt>
    <dgm:pt modelId="{37214034-36C4-4A9C-954D-50CE48A72AFF}">
      <dgm:prSet/>
      <dgm:spPr/>
      <dgm:t>
        <a:bodyPr/>
        <a:lstStyle/>
        <a:p>
          <a:r>
            <a:rPr lang="en-US"/>
            <a:t>Windows running Node 17</a:t>
          </a:r>
        </a:p>
      </dgm:t>
    </dgm:pt>
    <dgm:pt modelId="{FAA6A658-0449-489D-850D-5792A4A6D7E2}" type="parTrans" cxnId="{50C6A4F1-E930-4A5D-90CD-1E31F9C81B82}">
      <dgm:prSet/>
      <dgm:spPr/>
      <dgm:t>
        <a:bodyPr/>
        <a:lstStyle/>
        <a:p>
          <a:endParaRPr lang="en-US"/>
        </a:p>
      </dgm:t>
    </dgm:pt>
    <dgm:pt modelId="{5D17F912-EC98-424E-AD7D-8AD9B5F86330}" type="sibTrans" cxnId="{50C6A4F1-E930-4A5D-90CD-1E31F9C81B82}">
      <dgm:prSet/>
      <dgm:spPr/>
      <dgm:t>
        <a:bodyPr/>
        <a:lstStyle/>
        <a:p>
          <a:endParaRPr lang="en-US"/>
        </a:p>
      </dgm:t>
    </dgm:pt>
    <dgm:pt modelId="{9DC59E62-AC12-4CC6-A93E-58AA21694A77}">
      <dgm:prSet/>
      <dgm:spPr/>
      <dgm:t>
        <a:bodyPr/>
        <a:lstStyle/>
        <a:p>
          <a:r>
            <a:rPr lang="en-US"/>
            <a:t>macOS running Node 17</a:t>
          </a:r>
        </a:p>
      </dgm:t>
    </dgm:pt>
    <dgm:pt modelId="{9D5CF323-4496-4B2B-81EA-CE3127813EE9}" type="parTrans" cxnId="{46793EB9-8EC3-48D4-8970-7D99CEA55959}">
      <dgm:prSet/>
      <dgm:spPr/>
      <dgm:t>
        <a:bodyPr/>
        <a:lstStyle/>
        <a:p>
          <a:endParaRPr lang="en-US"/>
        </a:p>
      </dgm:t>
    </dgm:pt>
    <dgm:pt modelId="{74E1D9DB-42CC-46C4-BD52-5A3CA2B1C971}" type="sibTrans" cxnId="{46793EB9-8EC3-48D4-8970-7D99CEA55959}">
      <dgm:prSet/>
      <dgm:spPr/>
      <dgm:t>
        <a:bodyPr/>
        <a:lstStyle/>
        <a:p>
          <a:endParaRPr lang="en-US"/>
        </a:p>
      </dgm:t>
    </dgm:pt>
    <dgm:pt modelId="{D7CD0885-1197-4CDB-9BE4-57F301C6B1A3}">
      <dgm:prSet/>
      <dgm:spPr/>
      <dgm:t>
        <a:bodyPr/>
        <a:lstStyle/>
        <a:p>
          <a:r>
            <a:rPr lang="en-US"/>
            <a:t>Ubuntu running Node 18</a:t>
          </a:r>
        </a:p>
      </dgm:t>
    </dgm:pt>
    <dgm:pt modelId="{0C779369-BF51-4135-8B6D-43D8BFB97AF1}" type="parTrans" cxnId="{5BBAFC44-2408-4486-A15D-7CC7ADA9E56D}">
      <dgm:prSet/>
      <dgm:spPr/>
      <dgm:t>
        <a:bodyPr/>
        <a:lstStyle/>
        <a:p>
          <a:endParaRPr lang="en-US"/>
        </a:p>
      </dgm:t>
    </dgm:pt>
    <dgm:pt modelId="{E28CB278-A21A-4689-9CC3-CACE76BA128D}" type="sibTrans" cxnId="{5BBAFC44-2408-4486-A15D-7CC7ADA9E56D}">
      <dgm:prSet/>
      <dgm:spPr/>
      <dgm:t>
        <a:bodyPr/>
        <a:lstStyle/>
        <a:p>
          <a:endParaRPr lang="en-US"/>
        </a:p>
      </dgm:t>
    </dgm:pt>
    <dgm:pt modelId="{68410A47-8384-49C2-BFC3-A99ABF916B1D}">
      <dgm:prSet/>
      <dgm:spPr/>
      <dgm:t>
        <a:bodyPr/>
        <a:lstStyle/>
        <a:p>
          <a:r>
            <a:rPr lang="en-US"/>
            <a:t>Windows running Node 18</a:t>
          </a:r>
        </a:p>
      </dgm:t>
    </dgm:pt>
    <dgm:pt modelId="{4902DEF6-90FC-48B0-9483-977E4B5113BA}" type="parTrans" cxnId="{8A530D6C-AE63-4F65-99E5-AF2A026851C6}">
      <dgm:prSet/>
      <dgm:spPr/>
      <dgm:t>
        <a:bodyPr/>
        <a:lstStyle/>
        <a:p>
          <a:endParaRPr lang="en-US"/>
        </a:p>
      </dgm:t>
    </dgm:pt>
    <dgm:pt modelId="{4BAD7728-C690-4E48-98A0-D2864AA9AFC0}" type="sibTrans" cxnId="{8A530D6C-AE63-4F65-99E5-AF2A026851C6}">
      <dgm:prSet/>
      <dgm:spPr/>
      <dgm:t>
        <a:bodyPr/>
        <a:lstStyle/>
        <a:p>
          <a:endParaRPr lang="en-US"/>
        </a:p>
      </dgm:t>
    </dgm:pt>
    <dgm:pt modelId="{07124D80-667B-4930-A620-15B8C7BEE7BD}">
      <dgm:prSet/>
      <dgm:spPr/>
      <dgm:t>
        <a:bodyPr/>
        <a:lstStyle/>
        <a:p>
          <a:r>
            <a:rPr lang="en-US"/>
            <a:t>macOS running Node 18</a:t>
          </a:r>
        </a:p>
      </dgm:t>
    </dgm:pt>
    <dgm:pt modelId="{EC2EB37D-7181-4423-A3C6-BB0934122BD7}" type="parTrans" cxnId="{23ED1EC3-5F34-49D5-BE9B-222C52ED3ED8}">
      <dgm:prSet/>
      <dgm:spPr/>
      <dgm:t>
        <a:bodyPr/>
        <a:lstStyle/>
        <a:p>
          <a:endParaRPr lang="en-US"/>
        </a:p>
      </dgm:t>
    </dgm:pt>
    <dgm:pt modelId="{DEBAAA95-BD2C-49A1-AEFD-659E86ED7DF4}" type="sibTrans" cxnId="{23ED1EC3-5F34-49D5-BE9B-222C52ED3ED8}">
      <dgm:prSet/>
      <dgm:spPr/>
      <dgm:t>
        <a:bodyPr/>
        <a:lstStyle/>
        <a:p>
          <a:endParaRPr lang="en-US"/>
        </a:p>
      </dgm:t>
    </dgm:pt>
    <dgm:pt modelId="{FD5FE4A0-721E-4ADF-B8ED-4C114AF0D62F}">
      <dgm:prSet/>
      <dgm:spPr/>
      <dgm:t>
        <a:bodyPr/>
        <a:lstStyle/>
        <a:p>
          <a:r>
            <a:rPr lang="en-US"/>
            <a:t>Other features were tested manually</a:t>
          </a:r>
        </a:p>
      </dgm:t>
    </dgm:pt>
    <dgm:pt modelId="{10A65FAF-579B-46B1-B100-D6EECE9C6B00}" type="parTrans" cxnId="{A1BBF220-13A6-4B8D-B8FE-DEE0109385CE}">
      <dgm:prSet/>
      <dgm:spPr/>
      <dgm:t>
        <a:bodyPr/>
        <a:lstStyle/>
        <a:p>
          <a:endParaRPr lang="en-US"/>
        </a:p>
      </dgm:t>
    </dgm:pt>
    <dgm:pt modelId="{055A1CFD-4FAB-4959-BFA5-00EFB66193E9}" type="sibTrans" cxnId="{A1BBF220-13A6-4B8D-B8FE-DEE0109385CE}">
      <dgm:prSet/>
      <dgm:spPr/>
      <dgm:t>
        <a:bodyPr/>
        <a:lstStyle/>
        <a:p>
          <a:endParaRPr lang="en-US"/>
        </a:p>
      </dgm:t>
    </dgm:pt>
    <dgm:pt modelId="{C85D5E2F-0F15-DD4B-BAC3-E04105236AC6}">
      <dgm:prSet/>
      <dgm:spPr/>
      <dgm:t>
        <a:bodyPr/>
        <a:lstStyle/>
        <a:p>
          <a:r>
            <a:rPr lang="en-GB" dirty="0"/>
            <a:t>Manual tests followed strict instructions</a:t>
          </a:r>
        </a:p>
      </dgm:t>
    </dgm:pt>
    <dgm:pt modelId="{63C6BD3B-C3E1-2C46-B131-2B99BDF8657A}" type="parTrans" cxnId="{766C79C1-8F07-BC45-81FE-6E301058346C}">
      <dgm:prSet/>
      <dgm:spPr/>
      <dgm:t>
        <a:bodyPr/>
        <a:lstStyle/>
        <a:p>
          <a:endParaRPr lang="en-GB"/>
        </a:p>
      </dgm:t>
    </dgm:pt>
    <dgm:pt modelId="{0D117961-BE5F-C342-AB5E-973F3E6225F2}" type="sibTrans" cxnId="{766C79C1-8F07-BC45-81FE-6E301058346C}">
      <dgm:prSet/>
      <dgm:spPr/>
      <dgm:t>
        <a:bodyPr/>
        <a:lstStyle/>
        <a:p>
          <a:endParaRPr lang="en-GB"/>
        </a:p>
      </dgm:t>
    </dgm:pt>
    <dgm:pt modelId="{37F3BF45-8A58-BB40-89FF-A0B9E7B0C0BF}" type="pres">
      <dgm:prSet presAssocID="{421B4E1D-A105-453C-895A-2E9BF440A0FA}" presName="Name0" presStyleCnt="0">
        <dgm:presLayoutVars>
          <dgm:dir/>
          <dgm:animLvl val="lvl"/>
          <dgm:resizeHandles val="exact"/>
        </dgm:presLayoutVars>
      </dgm:prSet>
      <dgm:spPr/>
    </dgm:pt>
    <dgm:pt modelId="{F34B63F8-1E44-A948-B7EB-EDB3DEDDAB35}" type="pres">
      <dgm:prSet presAssocID="{E759160F-91E7-49DB-A4C2-D7C639F164F9}" presName="composite" presStyleCnt="0"/>
      <dgm:spPr/>
    </dgm:pt>
    <dgm:pt modelId="{0A076AF4-A29F-724E-A5EA-A8A0061DC050}" type="pres">
      <dgm:prSet presAssocID="{E759160F-91E7-49DB-A4C2-D7C639F164F9}" presName="parTx" presStyleLbl="alignNode1" presStyleIdx="0" presStyleCnt="2">
        <dgm:presLayoutVars>
          <dgm:chMax val="0"/>
          <dgm:chPref val="0"/>
          <dgm:bulletEnabled val="1"/>
        </dgm:presLayoutVars>
      </dgm:prSet>
      <dgm:spPr/>
    </dgm:pt>
    <dgm:pt modelId="{EAE9A35A-F068-424E-A978-8911EC026825}" type="pres">
      <dgm:prSet presAssocID="{E759160F-91E7-49DB-A4C2-D7C639F164F9}" presName="desTx" presStyleLbl="alignAccFollowNode1" presStyleIdx="0" presStyleCnt="2">
        <dgm:presLayoutVars>
          <dgm:bulletEnabled val="1"/>
        </dgm:presLayoutVars>
      </dgm:prSet>
      <dgm:spPr/>
    </dgm:pt>
    <dgm:pt modelId="{AA43A46A-C66B-C641-A7CA-75F647B75033}" type="pres">
      <dgm:prSet presAssocID="{8519CFDB-3A72-451D-8CF0-7C431DAD0E08}" presName="space" presStyleCnt="0"/>
      <dgm:spPr/>
    </dgm:pt>
    <dgm:pt modelId="{124A6179-30B9-5746-9745-3AA4850F7D23}" type="pres">
      <dgm:prSet presAssocID="{FD5FE4A0-721E-4ADF-B8ED-4C114AF0D62F}" presName="composite" presStyleCnt="0"/>
      <dgm:spPr/>
    </dgm:pt>
    <dgm:pt modelId="{698F675B-AD6F-3F41-B89E-162F9177ED36}" type="pres">
      <dgm:prSet presAssocID="{FD5FE4A0-721E-4ADF-B8ED-4C114AF0D62F}" presName="parTx" presStyleLbl="alignNode1" presStyleIdx="1" presStyleCnt="2">
        <dgm:presLayoutVars>
          <dgm:chMax val="0"/>
          <dgm:chPref val="0"/>
          <dgm:bulletEnabled val="1"/>
        </dgm:presLayoutVars>
      </dgm:prSet>
      <dgm:spPr/>
    </dgm:pt>
    <dgm:pt modelId="{889BD1A0-7B03-FF45-A19D-DD1B410034F1}" type="pres">
      <dgm:prSet presAssocID="{FD5FE4A0-721E-4ADF-B8ED-4C114AF0D62F}" presName="desTx" presStyleLbl="alignAccFollowNode1" presStyleIdx="1" presStyleCnt="2">
        <dgm:presLayoutVars>
          <dgm:bulletEnabled val="1"/>
        </dgm:presLayoutVars>
      </dgm:prSet>
      <dgm:spPr/>
    </dgm:pt>
  </dgm:ptLst>
  <dgm:cxnLst>
    <dgm:cxn modelId="{CC72260D-254F-1D46-BCE6-4AFE4A2F995B}" type="presOf" srcId="{8933B269-BA32-4096-B226-78C20C42CC09}" destId="{EAE9A35A-F068-424E-A978-8911EC026825}" srcOrd="0" destOrd="1" presId="urn:microsoft.com/office/officeart/2005/8/layout/hList1"/>
    <dgm:cxn modelId="{935DE412-9DE2-EA4C-86BE-9F7A223E415F}" type="presOf" srcId="{FD5FE4A0-721E-4ADF-B8ED-4C114AF0D62F}" destId="{698F675B-AD6F-3F41-B89E-162F9177ED36}" srcOrd="0" destOrd="0" presId="urn:microsoft.com/office/officeart/2005/8/layout/hList1"/>
    <dgm:cxn modelId="{2A02701D-CFBE-734E-BDF7-B3E4E72DB96A}" type="presOf" srcId="{68410A47-8384-49C2-BFC3-A99ABF916B1D}" destId="{EAE9A35A-F068-424E-A978-8911EC026825}" srcOrd="0" destOrd="7" presId="urn:microsoft.com/office/officeart/2005/8/layout/hList1"/>
    <dgm:cxn modelId="{A1BBF220-13A6-4B8D-B8FE-DEE0109385CE}" srcId="{421B4E1D-A105-453C-895A-2E9BF440A0FA}" destId="{FD5FE4A0-721E-4ADF-B8ED-4C114AF0D62F}" srcOrd="1" destOrd="0" parTransId="{10A65FAF-579B-46B1-B100-D6EECE9C6B00}" sibTransId="{055A1CFD-4FAB-4959-BFA5-00EFB66193E9}"/>
    <dgm:cxn modelId="{50118540-AFBB-944B-8267-797D72B8AC96}" type="presOf" srcId="{D7CD0885-1197-4CDB-9BE4-57F301C6B1A3}" destId="{EAE9A35A-F068-424E-A978-8911EC026825}" srcOrd="0" destOrd="6" presId="urn:microsoft.com/office/officeart/2005/8/layout/hList1"/>
    <dgm:cxn modelId="{5BBAFC44-2408-4486-A15D-7CC7ADA9E56D}" srcId="{E759160F-91E7-49DB-A4C2-D7C639F164F9}" destId="{D7CD0885-1197-4CDB-9BE4-57F301C6B1A3}" srcOrd="6" destOrd="0" parTransId="{0C779369-BF51-4135-8B6D-43D8BFB97AF1}" sibTransId="{E28CB278-A21A-4689-9CC3-CACE76BA128D}"/>
    <dgm:cxn modelId="{EB853548-EF73-4BA1-843A-2DAC3F2707DE}" srcId="{E759160F-91E7-49DB-A4C2-D7C639F164F9}" destId="{3D46B428-C460-4D00-B59D-54D54194E8AB}" srcOrd="3" destOrd="0" parTransId="{9F6D3212-B6D1-439E-9FB5-5C92C0672C01}" sibTransId="{4EED5B67-F709-4008-A53E-A29CFFB2765A}"/>
    <dgm:cxn modelId="{0729B251-C4E3-794F-B49D-24EAC9CBC6EB}" type="presOf" srcId="{C85D5E2F-0F15-DD4B-BAC3-E04105236AC6}" destId="{889BD1A0-7B03-FF45-A19D-DD1B410034F1}" srcOrd="0" destOrd="0" presId="urn:microsoft.com/office/officeart/2005/8/layout/hList1"/>
    <dgm:cxn modelId="{B5006554-3E2A-1747-95AD-886622D984E8}" type="presOf" srcId="{3D46B428-C460-4D00-B59D-54D54194E8AB}" destId="{EAE9A35A-F068-424E-A978-8911EC026825}" srcOrd="0" destOrd="3" presId="urn:microsoft.com/office/officeart/2005/8/layout/hList1"/>
    <dgm:cxn modelId="{8A530D6C-AE63-4F65-99E5-AF2A026851C6}" srcId="{E759160F-91E7-49DB-A4C2-D7C639F164F9}" destId="{68410A47-8384-49C2-BFC3-A99ABF916B1D}" srcOrd="7" destOrd="0" parTransId="{4902DEF6-90FC-48B0-9483-977E4B5113BA}" sibTransId="{4BAD7728-C690-4E48-98A0-D2864AA9AFC0}"/>
    <dgm:cxn modelId="{A8718082-B90F-B844-8BAA-14275D7E3BD1}" type="presOf" srcId="{9DC59E62-AC12-4CC6-A93E-58AA21694A77}" destId="{EAE9A35A-F068-424E-A978-8911EC026825}" srcOrd="0" destOrd="5" presId="urn:microsoft.com/office/officeart/2005/8/layout/hList1"/>
    <dgm:cxn modelId="{8273DE8F-ECF9-49BA-A59D-1B1960798CFA}" srcId="{E759160F-91E7-49DB-A4C2-D7C639F164F9}" destId="{45B7BF09-EA8B-4C0D-B75B-B9CB2F7B1A31}" srcOrd="0" destOrd="0" parTransId="{F9C567C8-3613-4569-B13F-9645D68CC1C4}" sibTransId="{778B1F30-9B0D-41EB-84A7-F97AA6BF782B}"/>
    <dgm:cxn modelId="{46793EB9-8EC3-48D4-8970-7D99CEA55959}" srcId="{E759160F-91E7-49DB-A4C2-D7C639F164F9}" destId="{9DC59E62-AC12-4CC6-A93E-58AA21694A77}" srcOrd="5" destOrd="0" parTransId="{9D5CF323-4496-4B2B-81EA-CE3127813EE9}" sibTransId="{74E1D9DB-42CC-46C4-BD52-5A3CA2B1C971}"/>
    <dgm:cxn modelId="{8CAEE0BA-A5B9-5D49-881D-3812DCB599FF}" type="presOf" srcId="{45B7BF09-EA8B-4C0D-B75B-B9CB2F7B1A31}" destId="{EAE9A35A-F068-424E-A978-8911EC026825}" srcOrd="0" destOrd="0" presId="urn:microsoft.com/office/officeart/2005/8/layout/hList1"/>
    <dgm:cxn modelId="{766C79C1-8F07-BC45-81FE-6E301058346C}" srcId="{FD5FE4A0-721E-4ADF-B8ED-4C114AF0D62F}" destId="{C85D5E2F-0F15-DD4B-BAC3-E04105236AC6}" srcOrd="0" destOrd="0" parTransId="{63C6BD3B-C3E1-2C46-B131-2B99BDF8657A}" sibTransId="{0D117961-BE5F-C342-AB5E-973F3E6225F2}"/>
    <dgm:cxn modelId="{23ED1EC3-5F34-49D5-BE9B-222C52ED3ED8}" srcId="{E759160F-91E7-49DB-A4C2-D7C639F164F9}" destId="{07124D80-667B-4930-A620-15B8C7BEE7BD}" srcOrd="8" destOrd="0" parTransId="{EC2EB37D-7181-4423-A3C6-BB0934122BD7}" sibTransId="{DEBAAA95-BD2C-49A1-AEFD-659E86ED7DF4}"/>
    <dgm:cxn modelId="{FC5C98C5-5651-3A49-B40E-FE6A9729621C}" type="presOf" srcId="{E759160F-91E7-49DB-A4C2-D7C639F164F9}" destId="{0A076AF4-A29F-724E-A5EA-A8A0061DC050}" srcOrd="0" destOrd="0" presId="urn:microsoft.com/office/officeart/2005/8/layout/hList1"/>
    <dgm:cxn modelId="{425635C6-7D5D-0845-BBB3-FAEE620E23D7}" type="presOf" srcId="{07124D80-667B-4930-A620-15B8C7BEE7BD}" destId="{EAE9A35A-F068-424E-A978-8911EC026825}" srcOrd="0" destOrd="8" presId="urn:microsoft.com/office/officeart/2005/8/layout/hList1"/>
    <dgm:cxn modelId="{882CB7C9-8ECF-D942-B3C1-45D28F1A4362}" type="presOf" srcId="{37214034-36C4-4A9C-954D-50CE48A72AFF}" destId="{EAE9A35A-F068-424E-A978-8911EC026825}" srcOrd="0" destOrd="4" presId="urn:microsoft.com/office/officeart/2005/8/layout/hList1"/>
    <dgm:cxn modelId="{B899F4CD-659B-3F4E-94FB-E6D9CA8B3C58}" type="presOf" srcId="{DBEB86B1-56E2-4168-BF76-0BEB4BAB049F}" destId="{EAE9A35A-F068-424E-A978-8911EC026825}" srcOrd="0" destOrd="2" presId="urn:microsoft.com/office/officeart/2005/8/layout/hList1"/>
    <dgm:cxn modelId="{77D185D3-D229-4BAE-ADAF-F8C9C5F8E0D9}" srcId="{421B4E1D-A105-453C-895A-2E9BF440A0FA}" destId="{E759160F-91E7-49DB-A4C2-D7C639F164F9}" srcOrd="0" destOrd="0" parTransId="{DDAA6217-E6EB-46E2-8A52-EA4730F3A73F}" sibTransId="{8519CFDB-3A72-451D-8CF0-7C431DAD0E08}"/>
    <dgm:cxn modelId="{099D30D7-490E-9341-9FF1-44EA123C4B79}" type="presOf" srcId="{421B4E1D-A105-453C-895A-2E9BF440A0FA}" destId="{37F3BF45-8A58-BB40-89FF-A0B9E7B0C0BF}" srcOrd="0" destOrd="0" presId="urn:microsoft.com/office/officeart/2005/8/layout/hList1"/>
    <dgm:cxn modelId="{CC8049DE-4C8D-46F9-8325-2DA9F264AA20}" srcId="{E759160F-91E7-49DB-A4C2-D7C639F164F9}" destId="{DBEB86B1-56E2-4168-BF76-0BEB4BAB049F}" srcOrd="2" destOrd="0" parTransId="{D1950087-69DE-4B48-8EE8-697F6C754089}" sibTransId="{434D539B-F2B2-4C4E-A24B-4E59409D7F10}"/>
    <dgm:cxn modelId="{50C6A4F1-E930-4A5D-90CD-1E31F9C81B82}" srcId="{E759160F-91E7-49DB-A4C2-D7C639F164F9}" destId="{37214034-36C4-4A9C-954D-50CE48A72AFF}" srcOrd="4" destOrd="0" parTransId="{FAA6A658-0449-489D-850D-5792A4A6D7E2}" sibTransId="{5D17F912-EC98-424E-AD7D-8AD9B5F86330}"/>
    <dgm:cxn modelId="{7F8D66FE-BD97-48AC-A52D-CB4C0FDCB3CD}" srcId="{E759160F-91E7-49DB-A4C2-D7C639F164F9}" destId="{8933B269-BA32-4096-B226-78C20C42CC09}" srcOrd="1" destOrd="0" parTransId="{4406FB1A-1511-4AA5-869A-C31DD2AFA745}" sibTransId="{3CDFF46F-41D8-4B47-9B0B-50BEC8DA5EB5}"/>
    <dgm:cxn modelId="{100EFC4A-C791-214A-8EB8-5AAD9B0135B0}" type="presParOf" srcId="{37F3BF45-8A58-BB40-89FF-A0B9E7B0C0BF}" destId="{F34B63F8-1E44-A948-B7EB-EDB3DEDDAB35}" srcOrd="0" destOrd="0" presId="urn:microsoft.com/office/officeart/2005/8/layout/hList1"/>
    <dgm:cxn modelId="{728A0579-751C-914D-A876-1F154F289FCD}" type="presParOf" srcId="{F34B63F8-1E44-A948-B7EB-EDB3DEDDAB35}" destId="{0A076AF4-A29F-724E-A5EA-A8A0061DC050}" srcOrd="0" destOrd="0" presId="urn:microsoft.com/office/officeart/2005/8/layout/hList1"/>
    <dgm:cxn modelId="{43CD1CE6-9B65-7144-8984-83A337991318}" type="presParOf" srcId="{F34B63F8-1E44-A948-B7EB-EDB3DEDDAB35}" destId="{EAE9A35A-F068-424E-A978-8911EC026825}" srcOrd="1" destOrd="0" presId="urn:microsoft.com/office/officeart/2005/8/layout/hList1"/>
    <dgm:cxn modelId="{9196C892-4A4F-964C-9940-FAB39B7D5DB2}" type="presParOf" srcId="{37F3BF45-8A58-BB40-89FF-A0B9E7B0C0BF}" destId="{AA43A46A-C66B-C641-A7CA-75F647B75033}" srcOrd="1" destOrd="0" presId="urn:microsoft.com/office/officeart/2005/8/layout/hList1"/>
    <dgm:cxn modelId="{C557D145-59CA-074D-976D-9121F7096DEF}" type="presParOf" srcId="{37F3BF45-8A58-BB40-89FF-A0B9E7B0C0BF}" destId="{124A6179-30B9-5746-9745-3AA4850F7D23}" srcOrd="2" destOrd="0" presId="urn:microsoft.com/office/officeart/2005/8/layout/hList1"/>
    <dgm:cxn modelId="{B4FDEA80-6C1D-954D-88B2-30C6528AF820}" type="presParOf" srcId="{124A6179-30B9-5746-9745-3AA4850F7D23}" destId="{698F675B-AD6F-3F41-B89E-162F9177ED36}" srcOrd="0" destOrd="0" presId="urn:microsoft.com/office/officeart/2005/8/layout/hList1"/>
    <dgm:cxn modelId="{9C08AFED-938D-534A-B38E-EE1F4BBA06F0}" type="presParOf" srcId="{124A6179-30B9-5746-9745-3AA4850F7D23}" destId="{889BD1A0-7B03-FF45-A19D-DD1B410034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DCB9F8-DCF9-4304-9838-A79ABD96E97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A5DF302-4A0E-47ED-8F0B-822FF4CF6214}">
      <dgm:prSet/>
      <dgm:spPr/>
      <dgm:t>
        <a:bodyPr/>
        <a:lstStyle/>
        <a:p>
          <a:r>
            <a:rPr lang="en-US"/>
            <a:t>JavaScript</a:t>
          </a:r>
        </a:p>
      </dgm:t>
    </dgm:pt>
    <dgm:pt modelId="{AF23355A-5480-43BB-BD1E-56D3E22C995E}" type="parTrans" cxnId="{5FF02D30-D07E-4D9E-9945-4589A61CFAE0}">
      <dgm:prSet/>
      <dgm:spPr/>
      <dgm:t>
        <a:bodyPr/>
        <a:lstStyle/>
        <a:p>
          <a:endParaRPr lang="en-US"/>
        </a:p>
      </dgm:t>
    </dgm:pt>
    <dgm:pt modelId="{D82DAAD3-AEF9-4011-A39F-8C45B7181141}" type="sibTrans" cxnId="{5FF02D30-D07E-4D9E-9945-4589A61CFAE0}">
      <dgm:prSet/>
      <dgm:spPr/>
      <dgm:t>
        <a:bodyPr/>
        <a:lstStyle/>
        <a:p>
          <a:endParaRPr lang="en-US"/>
        </a:p>
      </dgm:t>
    </dgm:pt>
    <dgm:pt modelId="{DF73B272-4BC5-4663-B7DA-58C475A69479}">
      <dgm:prSet/>
      <dgm:spPr/>
      <dgm:t>
        <a:bodyPr/>
        <a:lstStyle/>
        <a:p>
          <a:r>
            <a:rPr lang="en-US"/>
            <a:t>Console.logs were added to each part of the broken feature to see the data at different steps of the process, and to see if there were any abnormalities in the data</a:t>
          </a:r>
        </a:p>
      </dgm:t>
    </dgm:pt>
    <dgm:pt modelId="{BE2FDC03-81CD-4738-BA83-0DE8D8997DF5}" type="parTrans" cxnId="{F0F6AE6B-CBE9-4776-B8D5-820762B2FF21}">
      <dgm:prSet/>
      <dgm:spPr/>
      <dgm:t>
        <a:bodyPr/>
        <a:lstStyle/>
        <a:p>
          <a:endParaRPr lang="en-US"/>
        </a:p>
      </dgm:t>
    </dgm:pt>
    <dgm:pt modelId="{427048BA-A31A-4751-89D8-E1DF0E98DCC7}" type="sibTrans" cxnId="{F0F6AE6B-CBE9-4776-B8D5-820762B2FF21}">
      <dgm:prSet/>
      <dgm:spPr/>
      <dgm:t>
        <a:bodyPr/>
        <a:lstStyle/>
        <a:p>
          <a:endParaRPr lang="en-US"/>
        </a:p>
      </dgm:t>
    </dgm:pt>
    <dgm:pt modelId="{DFB03CDF-195E-4325-B6EC-395D35532BDD}">
      <dgm:prSet/>
      <dgm:spPr/>
      <dgm:t>
        <a:bodyPr/>
        <a:lstStyle/>
        <a:p>
          <a:r>
            <a:rPr lang="en-US"/>
            <a:t>Frontend</a:t>
          </a:r>
        </a:p>
      </dgm:t>
    </dgm:pt>
    <dgm:pt modelId="{61386A29-5327-4E56-A38A-4056AC27D704}" type="parTrans" cxnId="{B7543AC1-203C-4740-A76D-90246CA503C6}">
      <dgm:prSet/>
      <dgm:spPr/>
      <dgm:t>
        <a:bodyPr/>
        <a:lstStyle/>
        <a:p>
          <a:endParaRPr lang="en-US"/>
        </a:p>
      </dgm:t>
    </dgm:pt>
    <dgm:pt modelId="{973E5424-4A28-4C89-ABF3-6EB3750C1A7A}" type="sibTrans" cxnId="{B7543AC1-203C-4740-A76D-90246CA503C6}">
      <dgm:prSet/>
      <dgm:spPr/>
      <dgm:t>
        <a:bodyPr/>
        <a:lstStyle/>
        <a:p>
          <a:endParaRPr lang="en-US"/>
        </a:p>
      </dgm:t>
    </dgm:pt>
    <dgm:pt modelId="{9ED830FE-6FD7-4A8E-80FE-A9671E0F438B}">
      <dgm:prSet/>
      <dgm:spPr/>
      <dgm:t>
        <a:bodyPr/>
        <a:lstStyle/>
        <a:p>
          <a:r>
            <a:rPr lang="en-US"/>
            <a:t>Browser Developer tools were used to see each computed CSS value, and to change the CSS on the fly</a:t>
          </a:r>
        </a:p>
      </dgm:t>
    </dgm:pt>
    <dgm:pt modelId="{3B85ED2D-75E6-4949-8E43-1B64F344676E}" type="parTrans" cxnId="{ACBCCA88-50F2-45DC-8BF0-1329D8C2A7B2}">
      <dgm:prSet/>
      <dgm:spPr/>
      <dgm:t>
        <a:bodyPr/>
        <a:lstStyle/>
        <a:p>
          <a:endParaRPr lang="en-US"/>
        </a:p>
      </dgm:t>
    </dgm:pt>
    <dgm:pt modelId="{9FE352B2-DEC2-4375-BBAB-F8D66E29F709}" type="sibTrans" cxnId="{ACBCCA88-50F2-45DC-8BF0-1329D8C2A7B2}">
      <dgm:prSet/>
      <dgm:spPr/>
      <dgm:t>
        <a:bodyPr/>
        <a:lstStyle/>
        <a:p>
          <a:endParaRPr lang="en-US"/>
        </a:p>
      </dgm:t>
    </dgm:pt>
    <dgm:pt modelId="{631A8E77-C134-0843-937A-362E115C1378}" type="pres">
      <dgm:prSet presAssocID="{DDDCB9F8-DCF9-4304-9838-A79ABD96E979}" presName="Name0" presStyleCnt="0">
        <dgm:presLayoutVars>
          <dgm:dir/>
          <dgm:animLvl val="lvl"/>
          <dgm:resizeHandles val="exact"/>
        </dgm:presLayoutVars>
      </dgm:prSet>
      <dgm:spPr/>
    </dgm:pt>
    <dgm:pt modelId="{3B600135-53E1-3740-A235-FECF77095802}" type="pres">
      <dgm:prSet presAssocID="{CA5DF302-4A0E-47ED-8F0B-822FF4CF6214}" presName="linNode" presStyleCnt="0"/>
      <dgm:spPr/>
    </dgm:pt>
    <dgm:pt modelId="{E8DCB041-676B-CF4E-8E1A-2720F942D721}" type="pres">
      <dgm:prSet presAssocID="{CA5DF302-4A0E-47ED-8F0B-822FF4CF6214}" presName="parentText" presStyleLbl="node1" presStyleIdx="0" presStyleCnt="2">
        <dgm:presLayoutVars>
          <dgm:chMax val="1"/>
          <dgm:bulletEnabled val="1"/>
        </dgm:presLayoutVars>
      </dgm:prSet>
      <dgm:spPr/>
    </dgm:pt>
    <dgm:pt modelId="{4ACA6E74-8337-7A4B-9FE7-34E9589213F9}" type="pres">
      <dgm:prSet presAssocID="{CA5DF302-4A0E-47ED-8F0B-822FF4CF6214}" presName="descendantText" presStyleLbl="alignAccFollowNode1" presStyleIdx="0" presStyleCnt="2">
        <dgm:presLayoutVars>
          <dgm:bulletEnabled val="1"/>
        </dgm:presLayoutVars>
      </dgm:prSet>
      <dgm:spPr/>
    </dgm:pt>
    <dgm:pt modelId="{D8DF6B3B-7087-774A-AAE3-9AEF13502FA7}" type="pres">
      <dgm:prSet presAssocID="{D82DAAD3-AEF9-4011-A39F-8C45B7181141}" presName="sp" presStyleCnt="0"/>
      <dgm:spPr/>
    </dgm:pt>
    <dgm:pt modelId="{68B70097-2ECB-AA49-BAC8-C5CBE9534694}" type="pres">
      <dgm:prSet presAssocID="{DFB03CDF-195E-4325-B6EC-395D35532BDD}" presName="linNode" presStyleCnt="0"/>
      <dgm:spPr/>
    </dgm:pt>
    <dgm:pt modelId="{3CFCFE8D-FB1A-234E-8300-19E64D62AFF6}" type="pres">
      <dgm:prSet presAssocID="{DFB03CDF-195E-4325-B6EC-395D35532BDD}" presName="parentText" presStyleLbl="node1" presStyleIdx="1" presStyleCnt="2">
        <dgm:presLayoutVars>
          <dgm:chMax val="1"/>
          <dgm:bulletEnabled val="1"/>
        </dgm:presLayoutVars>
      </dgm:prSet>
      <dgm:spPr/>
    </dgm:pt>
    <dgm:pt modelId="{A117BEE7-B91B-1545-94CF-C01C4BBA516D}" type="pres">
      <dgm:prSet presAssocID="{DFB03CDF-195E-4325-B6EC-395D35532BDD}" presName="descendantText" presStyleLbl="alignAccFollowNode1" presStyleIdx="1" presStyleCnt="2">
        <dgm:presLayoutVars>
          <dgm:bulletEnabled val="1"/>
        </dgm:presLayoutVars>
      </dgm:prSet>
      <dgm:spPr/>
    </dgm:pt>
  </dgm:ptLst>
  <dgm:cxnLst>
    <dgm:cxn modelId="{0D7A2511-BB1E-CD42-A1C6-A830244B8DA7}" type="presOf" srcId="{9ED830FE-6FD7-4A8E-80FE-A9671E0F438B}" destId="{A117BEE7-B91B-1545-94CF-C01C4BBA516D}" srcOrd="0" destOrd="0" presId="urn:microsoft.com/office/officeart/2005/8/layout/vList5"/>
    <dgm:cxn modelId="{5FF02D30-D07E-4D9E-9945-4589A61CFAE0}" srcId="{DDDCB9F8-DCF9-4304-9838-A79ABD96E979}" destId="{CA5DF302-4A0E-47ED-8F0B-822FF4CF6214}" srcOrd="0" destOrd="0" parTransId="{AF23355A-5480-43BB-BD1E-56D3E22C995E}" sibTransId="{D82DAAD3-AEF9-4011-A39F-8C45B7181141}"/>
    <dgm:cxn modelId="{36C97D51-73E5-4C41-9701-7B3CCEBA71F0}" type="presOf" srcId="{DFB03CDF-195E-4325-B6EC-395D35532BDD}" destId="{3CFCFE8D-FB1A-234E-8300-19E64D62AFF6}" srcOrd="0" destOrd="0" presId="urn:microsoft.com/office/officeart/2005/8/layout/vList5"/>
    <dgm:cxn modelId="{F0F6AE6B-CBE9-4776-B8D5-820762B2FF21}" srcId="{CA5DF302-4A0E-47ED-8F0B-822FF4CF6214}" destId="{DF73B272-4BC5-4663-B7DA-58C475A69479}" srcOrd="0" destOrd="0" parTransId="{BE2FDC03-81CD-4738-BA83-0DE8D8997DF5}" sibTransId="{427048BA-A31A-4751-89D8-E1DF0E98DCC7}"/>
    <dgm:cxn modelId="{DF899F79-BCD0-3543-B493-6C3059FF9859}" type="presOf" srcId="{CA5DF302-4A0E-47ED-8F0B-822FF4CF6214}" destId="{E8DCB041-676B-CF4E-8E1A-2720F942D721}" srcOrd="0" destOrd="0" presId="urn:microsoft.com/office/officeart/2005/8/layout/vList5"/>
    <dgm:cxn modelId="{A04FDB7A-0B97-0046-B16C-5E2459860660}" type="presOf" srcId="{DDDCB9F8-DCF9-4304-9838-A79ABD96E979}" destId="{631A8E77-C134-0843-937A-362E115C1378}" srcOrd="0" destOrd="0" presId="urn:microsoft.com/office/officeart/2005/8/layout/vList5"/>
    <dgm:cxn modelId="{ACBCCA88-50F2-45DC-8BF0-1329D8C2A7B2}" srcId="{DFB03CDF-195E-4325-B6EC-395D35532BDD}" destId="{9ED830FE-6FD7-4A8E-80FE-A9671E0F438B}" srcOrd="0" destOrd="0" parTransId="{3B85ED2D-75E6-4949-8E43-1B64F344676E}" sibTransId="{9FE352B2-DEC2-4375-BBAB-F8D66E29F709}"/>
    <dgm:cxn modelId="{B7543AC1-203C-4740-A76D-90246CA503C6}" srcId="{DDDCB9F8-DCF9-4304-9838-A79ABD96E979}" destId="{DFB03CDF-195E-4325-B6EC-395D35532BDD}" srcOrd="1" destOrd="0" parTransId="{61386A29-5327-4E56-A38A-4056AC27D704}" sibTransId="{973E5424-4A28-4C89-ABF3-6EB3750C1A7A}"/>
    <dgm:cxn modelId="{63C646DB-85E9-2C42-8287-93B9140547E6}" type="presOf" srcId="{DF73B272-4BC5-4663-B7DA-58C475A69479}" destId="{4ACA6E74-8337-7A4B-9FE7-34E9589213F9}" srcOrd="0" destOrd="0" presId="urn:microsoft.com/office/officeart/2005/8/layout/vList5"/>
    <dgm:cxn modelId="{DE9794B4-50EB-B846-A39E-4798460D404D}" type="presParOf" srcId="{631A8E77-C134-0843-937A-362E115C1378}" destId="{3B600135-53E1-3740-A235-FECF77095802}" srcOrd="0" destOrd="0" presId="urn:microsoft.com/office/officeart/2005/8/layout/vList5"/>
    <dgm:cxn modelId="{A92F25EC-14E2-3042-963A-50B0127A1233}" type="presParOf" srcId="{3B600135-53E1-3740-A235-FECF77095802}" destId="{E8DCB041-676B-CF4E-8E1A-2720F942D721}" srcOrd="0" destOrd="0" presId="urn:microsoft.com/office/officeart/2005/8/layout/vList5"/>
    <dgm:cxn modelId="{0661C7F4-AE37-EF44-9050-A02625418BE2}" type="presParOf" srcId="{3B600135-53E1-3740-A235-FECF77095802}" destId="{4ACA6E74-8337-7A4B-9FE7-34E9589213F9}" srcOrd="1" destOrd="0" presId="urn:microsoft.com/office/officeart/2005/8/layout/vList5"/>
    <dgm:cxn modelId="{5DF80BBB-948F-624C-9AB8-3FBB54A9C669}" type="presParOf" srcId="{631A8E77-C134-0843-937A-362E115C1378}" destId="{D8DF6B3B-7087-774A-AAE3-9AEF13502FA7}" srcOrd="1" destOrd="0" presId="urn:microsoft.com/office/officeart/2005/8/layout/vList5"/>
    <dgm:cxn modelId="{19A2D38B-01EB-7040-8B6E-3420774FCF30}" type="presParOf" srcId="{631A8E77-C134-0843-937A-362E115C1378}" destId="{68B70097-2ECB-AA49-BAC8-C5CBE9534694}" srcOrd="2" destOrd="0" presId="urn:microsoft.com/office/officeart/2005/8/layout/vList5"/>
    <dgm:cxn modelId="{E2AB319D-66F2-6A4C-AC72-2EBC28B697CA}" type="presParOf" srcId="{68B70097-2ECB-AA49-BAC8-C5CBE9534694}" destId="{3CFCFE8D-FB1A-234E-8300-19E64D62AFF6}" srcOrd="0" destOrd="0" presId="urn:microsoft.com/office/officeart/2005/8/layout/vList5"/>
    <dgm:cxn modelId="{12633625-8A88-7B43-BA93-631AE1705385}" type="presParOf" srcId="{68B70097-2ECB-AA49-BAC8-C5CBE9534694}" destId="{A117BEE7-B91B-1545-94CF-C01C4BBA516D}"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A6E1C4-3DFB-4667-B9BD-0D7EEEE7BF2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B3F1EC7-3A4D-4968-91D1-A61D29CD7905}">
      <dgm:prSet/>
      <dgm:spPr/>
      <dgm:t>
        <a:bodyPr/>
        <a:lstStyle/>
        <a:p>
          <a:r>
            <a:rPr lang="en-US"/>
            <a:t>MongoDB Atlas - </a:t>
          </a:r>
          <a:r>
            <a:rPr lang="en-US">
              <a:hlinkClick xmlns:r="http://schemas.openxmlformats.org/officeDocument/2006/relationships" r:id="rId1"/>
            </a:rPr>
            <a:t>https://www.mongodb.com/atlas/database</a:t>
          </a:r>
          <a:r>
            <a:rPr lang="en-US"/>
            <a:t> </a:t>
          </a:r>
        </a:p>
      </dgm:t>
    </dgm:pt>
    <dgm:pt modelId="{C514BACF-A15F-442C-BAAF-B72755BD2322}" type="parTrans" cxnId="{01689889-CCFE-4206-BFD4-B920D7109973}">
      <dgm:prSet/>
      <dgm:spPr/>
      <dgm:t>
        <a:bodyPr/>
        <a:lstStyle/>
        <a:p>
          <a:endParaRPr lang="en-US"/>
        </a:p>
      </dgm:t>
    </dgm:pt>
    <dgm:pt modelId="{C2DE68BF-5130-43D7-A7CF-454917EC1B6F}" type="sibTrans" cxnId="{01689889-CCFE-4206-BFD4-B920D7109973}">
      <dgm:prSet/>
      <dgm:spPr/>
      <dgm:t>
        <a:bodyPr/>
        <a:lstStyle/>
        <a:p>
          <a:endParaRPr lang="en-US"/>
        </a:p>
      </dgm:t>
    </dgm:pt>
    <dgm:pt modelId="{E97906A0-F9A9-4726-B27E-3AF1474AA2B3}">
      <dgm:prSet/>
      <dgm:spPr/>
      <dgm:t>
        <a:bodyPr/>
        <a:lstStyle/>
        <a:p>
          <a:r>
            <a:rPr lang="en-US"/>
            <a:t>Redis - </a:t>
          </a:r>
          <a:r>
            <a:rPr lang="en-US">
              <a:hlinkClick xmlns:r="http://schemas.openxmlformats.org/officeDocument/2006/relationships" r:id="rId2"/>
            </a:rPr>
            <a:t>https://redis.io</a:t>
          </a:r>
          <a:r>
            <a:rPr lang="en-US"/>
            <a:t> </a:t>
          </a:r>
        </a:p>
      </dgm:t>
    </dgm:pt>
    <dgm:pt modelId="{6F76F5B7-C425-43C7-BCFC-2F3973F0DAA9}" type="parTrans" cxnId="{ADE849CF-1F69-496C-BC46-D22DC76241B3}">
      <dgm:prSet/>
      <dgm:spPr/>
      <dgm:t>
        <a:bodyPr/>
        <a:lstStyle/>
        <a:p>
          <a:endParaRPr lang="en-US"/>
        </a:p>
      </dgm:t>
    </dgm:pt>
    <dgm:pt modelId="{CCD96219-47D4-4673-850A-C27C5E4F52D5}" type="sibTrans" cxnId="{ADE849CF-1F69-496C-BC46-D22DC76241B3}">
      <dgm:prSet/>
      <dgm:spPr/>
      <dgm:t>
        <a:bodyPr/>
        <a:lstStyle/>
        <a:p>
          <a:endParaRPr lang="en-US"/>
        </a:p>
      </dgm:t>
    </dgm:pt>
    <dgm:pt modelId="{4FBA36F1-70F2-4D89-8A83-59C59A10C5B2}">
      <dgm:prSet/>
      <dgm:spPr/>
      <dgm:t>
        <a:bodyPr/>
        <a:lstStyle/>
        <a:p>
          <a:r>
            <a:rPr lang="en-US"/>
            <a:t>Docker - </a:t>
          </a:r>
          <a:r>
            <a:rPr lang="en-US">
              <a:hlinkClick xmlns:r="http://schemas.openxmlformats.org/officeDocument/2006/relationships" r:id="rId3"/>
            </a:rPr>
            <a:t>https://www.docker.com</a:t>
          </a:r>
          <a:r>
            <a:rPr lang="en-US"/>
            <a:t> </a:t>
          </a:r>
        </a:p>
      </dgm:t>
    </dgm:pt>
    <dgm:pt modelId="{BD190DCB-5D4A-4C72-8023-C93C88699807}" type="parTrans" cxnId="{81DD337A-18D1-46CD-99D4-135E20897BDC}">
      <dgm:prSet/>
      <dgm:spPr/>
      <dgm:t>
        <a:bodyPr/>
        <a:lstStyle/>
        <a:p>
          <a:endParaRPr lang="en-US"/>
        </a:p>
      </dgm:t>
    </dgm:pt>
    <dgm:pt modelId="{0AC4219E-161F-495E-B41D-830D24E5213C}" type="sibTrans" cxnId="{81DD337A-18D1-46CD-99D4-135E20897BDC}">
      <dgm:prSet/>
      <dgm:spPr/>
      <dgm:t>
        <a:bodyPr/>
        <a:lstStyle/>
        <a:p>
          <a:endParaRPr lang="en-US"/>
        </a:p>
      </dgm:t>
    </dgm:pt>
    <dgm:pt modelId="{68342C1C-3AEF-4B23-B6EE-06EF1D35318F}">
      <dgm:prSet/>
      <dgm:spPr/>
      <dgm:t>
        <a:bodyPr/>
        <a:lstStyle/>
        <a:p>
          <a:r>
            <a:rPr lang="en-US"/>
            <a:t>AWS EC2 - </a:t>
          </a:r>
          <a:r>
            <a:rPr lang="en-US">
              <a:hlinkClick xmlns:r="http://schemas.openxmlformats.org/officeDocument/2006/relationships" r:id="rId4"/>
            </a:rPr>
            <a:t>https://aws.amazon.com/ec2</a:t>
          </a:r>
          <a:r>
            <a:rPr lang="en-US"/>
            <a:t> </a:t>
          </a:r>
        </a:p>
      </dgm:t>
    </dgm:pt>
    <dgm:pt modelId="{3C873478-C11A-48B0-B835-302CC52EAD6C}" type="parTrans" cxnId="{FC9BC084-BE8C-4896-A2D6-3EB360ECCE85}">
      <dgm:prSet/>
      <dgm:spPr/>
      <dgm:t>
        <a:bodyPr/>
        <a:lstStyle/>
        <a:p>
          <a:endParaRPr lang="en-US"/>
        </a:p>
      </dgm:t>
    </dgm:pt>
    <dgm:pt modelId="{53AF6350-0F49-4CA6-8446-86C2F4387EE0}" type="sibTrans" cxnId="{FC9BC084-BE8C-4896-A2D6-3EB360ECCE85}">
      <dgm:prSet/>
      <dgm:spPr/>
      <dgm:t>
        <a:bodyPr/>
        <a:lstStyle/>
        <a:p>
          <a:endParaRPr lang="en-US"/>
        </a:p>
      </dgm:t>
    </dgm:pt>
    <dgm:pt modelId="{D60D8F95-46CB-4AF5-B1F4-3839EC0B32DE}">
      <dgm:prSet/>
      <dgm:spPr/>
      <dgm:t>
        <a:bodyPr/>
        <a:lstStyle/>
        <a:p>
          <a:r>
            <a:rPr lang="en-US"/>
            <a:t>NodeJS – </a:t>
          </a:r>
          <a:r>
            <a:rPr lang="en-US">
              <a:hlinkClick xmlns:r="http://schemas.openxmlformats.org/officeDocument/2006/relationships" r:id="rId5"/>
            </a:rPr>
            <a:t>https://nodejs.org</a:t>
          </a:r>
          <a:r>
            <a:rPr lang="en-US"/>
            <a:t> </a:t>
          </a:r>
        </a:p>
      </dgm:t>
    </dgm:pt>
    <dgm:pt modelId="{F6764BBA-194B-4F4E-9A5C-171F8B8A5566}" type="parTrans" cxnId="{9E698369-7069-4260-B56C-E95DF9224ECC}">
      <dgm:prSet/>
      <dgm:spPr/>
      <dgm:t>
        <a:bodyPr/>
        <a:lstStyle/>
        <a:p>
          <a:endParaRPr lang="en-US"/>
        </a:p>
      </dgm:t>
    </dgm:pt>
    <dgm:pt modelId="{2A881378-6DC0-4B1C-AE22-E31C76036A7C}" type="sibTrans" cxnId="{9E698369-7069-4260-B56C-E95DF9224ECC}">
      <dgm:prSet/>
      <dgm:spPr/>
      <dgm:t>
        <a:bodyPr/>
        <a:lstStyle/>
        <a:p>
          <a:endParaRPr lang="en-US"/>
        </a:p>
      </dgm:t>
    </dgm:pt>
    <dgm:pt modelId="{ECD2EFDF-A6F9-4720-8C2A-95E1FC0A8140}">
      <dgm:prSet/>
      <dgm:spPr/>
      <dgm:t>
        <a:bodyPr/>
        <a:lstStyle/>
        <a:p>
          <a:r>
            <a:rPr lang="en-US"/>
            <a:t>React – </a:t>
          </a:r>
          <a:r>
            <a:rPr lang="en-US">
              <a:hlinkClick xmlns:r="http://schemas.openxmlformats.org/officeDocument/2006/relationships" r:id="rId6"/>
            </a:rPr>
            <a:t>https://reactjs.org</a:t>
          </a:r>
          <a:r>
            <a:rPr lang="en-US"/>
            <a:t> </a:t>
          </a:r>
        </a:p>
      </dgm:t>
    </dgm:pt>
    <dgm:pt modelId="{5CDF2C3F-ACB2-4DAC-A966-0B38AADB5F28}" type="parTrans" cxnId="{A01A795B-8042-4E69-8842-68BD53850C3D}">
      <dgm:prSet/>
      <dgm:spPr/>
      <dgm:t>
        <a:bodyPr/>
        <a:lstStyle/>
        <a:p>
          <a:endParaRPr lang="en-US"/>
        </a:p>
      </dgm:t>
    </dgm:pt>
    <dgm:pt modelId="{58BA3A61-A85F-41F6-975A-6BB147118AE3}" type="sibTrans" cxnId="{A01A795B-8042-4E69-8842-68BD53850C3D}">
      <dgm:prSet/>
      <dgm:spPr/>
      <dgm:t>
        <a:bodyPr/>
        <a:lstStyle/>
        <a:p>
          <a:endParaRPr lang="en-US"/>
        </a:p>
      </dgm:t>
    </dgm:pt>
    <dgm:pt modelId="{9A900129-D8BE-774B-8952-364A7B9F8E39}" type="pres">
      <dgm:prSet presAssocID="{54A6E1C4-3DFB-4667-B9BD-0D7EEEE7BF2B}" presName="vert0" presStyleCnt="0">
        <dgm:presLayoutVars>
          <dgm:dir/>
          <dgm:animOne val="branch"/>
          <dgm:animLvl val="lvl"/>
        </dgm:presLayoutVars>
      </dgm:prSet>
      <dgm:spPr/>
    </dgm:pt>
    <dgm:pt modelId="{A1A4160D-DC5A-3546-86D4-38DBC85B1F46}" type="pres">
      <dgm:prSet presAssocID="{8B3F1EC7-3A4D-4968-91D1-A61D29CD7905}" presName="thickLine" presStyleLbl="alignNode1" presStyleIdx="0" presStyleCnt="6"/>
      <dgm:spPr/>
    </dgm:pt>
    <dgm:pt modelId="{E6AA0248-47E8-1C4E-81B2-CDE11D764A2C}" type="pres">
      <dgm:prSet presAssocID="{8B3F1EC7-3A4D-4968-91D1-A61D29CD7905}" presName="horz1" presStyleCnt="0"/>
      <dgm:spPr/>
    </dgm:pt>
    <dgm:pt modelId="{D520B294-6BD9-1C48-8550-5851F29B52E5}" type="pres">
      <dgm:prSet presAssocID="{8B3F1EC7-3A4D-4968-91D1-A61D29CD7905}" presName="tx1" presStyleLbl="revTx" presStyleIdx="0" presStyleCnt="6"/>
      <dgm:spPr/>
    </dgm:pt>
    <dgm:pt modelId="{C253C0A0-5F22-F244-8808-D35C6E237681}" type="pres">
      <dgm:prSet presAssocID="{8B3F1EC7-3A4D-4968-91D1-A61D29CD7905}" presName="vert1" presStyleCnt="0"/>
      <dgm:spPr/>
    </dgm:pt>
    <dgm:pt modelId="{D2CF7F4C-50C5-CE44-B379-AEDDC2B9A68A}" type="pres">
      <dgm:prSet presAssocID="{E97906A0-F9A9-4726-B27E-3AF1474AA2B3}" presName="thickLine" presStyleLbl="alignNode1" presStyleIdx="1" presStyleCnt="6"/>
      <dgm:spPr/>
    </dgm:pt>
    <dgm:pt modelId="{612F7541-E88D-954B-A00C-7AEE9433316A}" type="pres">
      <dgm:prSet presAssocID="{E97906A0-F9A9-4726-B27E-3AF1474AA2B3}" presName="horz1" presStyleCnt="0"/>
      <dgm:spPr/>
    </dgm:pt>
    <dgm:pt modelId="{2ABB6B45-EF8A-0048-94C1-1B8D5ACF56C6}" type="pres">
      <dgm:prSet presAssocID="{E97906A0-F9A9-4726-B27E-3AF1474AA2B3}" presName="tx1" presStyleLbl="revTx" presStyleIdx="1" presStyleCnt="6"/>
      <dgm:spPr/>
    </dgm:pt>
    <dgm:pt modelId="{EBBFF85E-9333-9D42-98A2-BD71A69AA677}" type="pres">
      <dgm:prSet presAssocID="{E97906A0-F9A9-4726-B27E-3AF1474AA2B3}" presName="vert1" presStyleCnt="0"/>
      <dgm:spPr/>
    </dgm:pt>
    <dgm:pt modelId="{C84F58CA-AF8D-DB48-9CD2-FADA292012EB}" type="pres">
      <dgm:prSet presAssocID="{4FBA36F1-70F2-4D89-8A83-59C59A10C5B2}" presName="thickLine" presStyleLbl="alignNode1" presStyleIdx="2" presStyleCnt="6"/>
      <dgm:spPr/>
    </dgm:pt>
    <dgm:pt modelId="{837E4C38-A00B-C947-837C-6038386D4032}" type="pres">
      <dgm:prSet presAssocID="{4FBA36F1-70F2-4D89-8A83-59C59A10C5B2}" presName="horz1" presStyleCnt="0"/>
      <dgm:spPr/>
    </dgm:pt>
    <dgm:pt modelId="{95771D46-3F55-0B40-99B9-64DD2413C106}" type="pres">
      <dgm:prSet presAssocID="{4FBA36F1-70F2-4D89-8A83-59C59A10C5B2}" presName="tx1" presStyleLbl="revTx" presStyleIdx="2" presStyleCnt="6"/>
      <dgm:spPr/>
    </dgm:pt>
    <dgm:pt modelId="{DEAF20D6-39D5-414A-A64D-84BC1A1C46C9}" type="pres">
      <dgm:prSet presAssocID="{4FBA36F1-70F2-4D89-8A83-59C59A10C5B2}" presName="vert1" presStyleCnt="0"/>
      <dgm:spPr/>
    </dgm:pt>
    <dgm:pt modelId="{A8D8AA7C-2D8F-C342-96DF-AC0C52E5F0E9}" type="pres">
      <dgm:prSet presAssocID="{68342C1C-3AEF-4B23-B6EE-06EF1D35318F}" presName="thickLine" presStyleLbl="alignNode1" presStyleIdx="3" presStyleCnt="6"/>
      <dgm:spPr/>
    </dgm:pt>
    <dgm:pt modelId="{BC048606-DB45-F445-A60D-E75599D0D9E2}" type="pres">
      <dgm:prSet presAssocID="{68342C1C-3AEF-4B23-B6EE-06EF1D35318F}" presName="horz1" presStyleCnt="0"/>
      <dgm:spPr/>
    </dgm:pt>
    <dgm:pt modelId="{C6C87015-4404-9541-9B2D-D1A598E461D5}" type="pres">
      <dgm:prSet presAssocID="{68342C1C-3AEF-4B23-B6EE-06EF1D35318F}" presName="tx1" presStyleLbl="revTx" presStyleIdx="3" presStyleCnt="6"/>
      <dgm:spPr/>
    </dgm:pt>
    <dgm:pt modelId="{CEDAB7D6-4210-3844-9341-15B697E5CA86}" type="pres">
      <dgm:prSet presAssocID="{68342C1C-3AEF-4B23-B6EE-06EF1D35318F}" presName="vert1" presStyleCnt="0"/>
      <dgm:spPr/>
    </dgm:pt>
    <dgm:pt modelId="{45039522-F28C-0844-B2EC-1BCCBC612860}" type="pres">
      <dgm:prSet presAssocID="{D60D8F95-46CB-4AF5-B1F4-3839EC0B32DE}" presName="thickLine" presStyleLbl="alignNode1" presStyleIdx="4" presStyleCnt="6"/>
      <dgm:spPr/>
    </dgm:pt>
    <dgm:pt modelId="{D1055C32-43B2-034B-ABA0-78213E7D5190}" type="pres">
      <dgm:prSet presAssocID="{D60D8F95-46CB-4AF5-B1F4-3839EC0B32DE}" presName="horz1" presStyleCnt="0"/>
      <dgm:spPr/>
    </dgm:pt>
    <dgm:pt modelId="{E7889407-EA57-0644-8E28-395539D4D782}" type="pres">
      <dgm:prSet presAssocID="{D60D8F95-46CB-4AF5-B1F4-3839EC0B32DE}" presName="tx1" presStyleLbl="revTx" presStyleIdx="4" presStyleCnt="6"/>
      <dgm:spPr/>
    </dgm:pt>
    <dgm:pt modelId="{05EC7EC2-2BCB-094A-8170-6888F3ED253B}" type="pres">
      <dgm:prSet presAssocID="{D60D8F95-46CB-4AF5-B1F4-3839EC0B32DE}" presName="vert1" presStyleCnt="0"/>
      <dgm:spPr/>
    </dgm:pt>
    <dgm:pt modelId="{8CB3D2A9-182B-DE4B-B92C-3DDBA3F40E75}" type="pres">
      <dgm:prSet presAssocID="{ECD2EFDF-A6F9-4720-8C2A-95E1FC0A8140}" presName="thickLine" presStyleLbl="alignNode1" presStyleIdx="5" presStyleCnt="6"/>
      <dgm:spPr/>
    </dgm:pt>
    <dgm:pt modelId="{724023B4-7CA0-8341-956E-94DFFC5D1685}" type="pres">
      <dgm:prSet presAssocID="{ECD2EFDF-A6F9-4720-8C2A-95E1FC0A8140}" presName="horz1" presStyleCnt="0"/>
      <dgm:spPr/>
    </dgm:pt>
    <dgm:pt modelId="{1694A637-49EE-3446-95C8-5A67E2F7DBDB}" type="pres">
      <dgm:prSet presAssocID="{ECD2EFDF-A6F9-4720-8C2A-95E1FC0A8140}" presName="tx1" presStyleLbl="revTx" presStyleIdx="5" presStyleCnt="6"/>
      <dgm:spPr/>
    </dgm:pt>
    <dgm:pt modelId="{4EB25C28-D2F7-3441-ACC7-D595A1273A79}" type="pres">
      <dgm:prSet presAssocID="{ECD2EFDF-A6F9-4720-8C2A-95E1FC0A8140}" presName="vert1" presStyleCnt="0"/>
      <dgm:spPr/>
    </dgm:pt>
  </dgm:ptLst>
  <dgm:cxnLst>
    <dgm:cxn modelId="{CA1E0F57-3A5F-E043-AA01-52CD0DA4BAC6}" type="presOf" srcId="{8B3F1EC7-3A4D-4968-91D1-A61D29CD7905}" destId="{D520B294-6BD9-1C48-8550-5851F29B52E5}" srcOrd="0" destOrd="0" presId="urn:microsoft.com/office/officeart/2008/layout/LinedList"/>
    <dgm:cxn modelId="{A01A795B-8042-4E69-8842-68BD53850C3D}" srcId="{54A6E1C4-3DFB-4667-B9BD-0D7EEEE7BF2B}" destId="{ECD2EFDF-A6F9-4720-8C2A-95E1FC0A8140}" srcOrd="5" destOrd="0" parTransId="{5CDF2C3F-ACB2-4DAC-A966-0B38AADB5F28}" sibTransId="{58BA3A61-A85F-41F6-975A-6BB147118AE3}"/>
    <dgm:cxn modelId="{848D0D67-3BA4-1D4D-B8A3-02905808203B}" type="presOf" srcId="{D60D8F95-46CB-4AF5-B1F4-3839EC0B32DE}" destId="{E7889407-EA57-0644-8E28-395539D4D782}" srcOrd="0" destOrd="0" presId="urn:microsoft.com/office/officeart/2008/layout/LinedList"/>
    <dgm:cxn modelId="{9E698369-7069-4260-B56C-E95DF9224ECC}" srcId="{54A6E1C4-3DFB-4667-B9BD-0D7EEEE7BF2B}" destId="{D60D8F95-46CB-4AF5-B1F4-3839EC0B32DE}" srcOrd="4" destOrd="0" parTransId="{F6764BBA-194B-4F4E-9A5C-171F8B8A5566}" sibTransId="{2A881378-6DC0-4B1C-AE22-E31C76036A7C}"/>
    <dgm:cxn modelId="{E7F36271-1F0B-0949-BB45-012857E0742B}" type="presOf" srcId="{4FBA36F1-70F2-4D89-8A83-59C59A10C5B2}" destId="{95771D46-3F55-0B40-99B9-64DD2413C106}" srcOrd="0" destOrd="0" presId="urn:microsoft.com/office/officeart/2008/layout/LinedList"/>
    <dgm:cxn modelId="{81DD337A-18D1-46CD-99D4-135E20897BDC}" srcId="{54A6E1C4-3DFB-4667-B9BD-0D7EEEE7BF2B}" destId="{4FBA36F1-70F2-4D89-8A83-59C59A10C5B2}" srcOrd="2" destOrd="0" parTransId="{BD190DCB-5D4A-4C72-8023-C93C88699807}" sibTransId="{0AC4219E-161F-495E-B41D-830D24E5213C}"/>
    <dgm:cxn modelId="{DE118E82-D2CC-5A4A-9605-69BD98F2D185}" type="presOf" srcId="{ECD2EFDF-A6F9-4720-8C2A-95E1FC0A8140}" destId="{1694A637-49EE-3446-95C8-5A67E2F7DBDB}" srcOrd="0" destOrd="0" presId="urn:microsoft.com/office/officeart/2008/layout/LinedList"/>
    <dgm:cxn modelId="{FC9BC084-BE8C-4896-A2D6-3EB360ECCE85}" srcId="{54A6E1C4-3DFB-4667-B9BD-0D7EEEE7BF2B}" destId="{68342C1C-3AEF-4B23-B6EE-06EF1D35318F}" srcOrd="3" destOrd="0" parTransId="{3C873478-C11A-48B0-B835-302CC52EAD6C}" sibTransId="{53AF6350-0F49-4CA6-8446-86C2F4387EE0}"/>
    <dgm:cxn modelId="{01689889-CCFE-4206-BFD4-B920D7109973}" srcId="{54A6E1C4-3DFB-4667-B9BD-0D7EEEE7BF2B}" destId="{8B3F1EC7-3A4D-4968-91D1-A61D29CD7905}" srcOrd="0" destOrd="0" parTransId="{C514BACF-A15F-442C-BAAF-B72755BD2322}" sibTransId="{C2DE68BF-5130-43D7-A7CF-454917EC1B6F}"/>
    <dgm:cxn modelId="{FFC05297-B579-4441-BA2A-75CEEBB7235F}" type="presOf" srcId="{68342C1C-3AEF-4B23-B6EE-06EF1D35318F}" destId="{C6C87015-4404-9541-9B2D-D1A598E461D5}" srcOrd="0" destOrd="0" presId="urn:microsoft.com/office/officeart/2008/layout/LinedList"/>
    <dgm:cxn modelId="{649D3DC0-6A39-FF49-BCE3-34B536D37BA0}" type="presOf" srcId="{E97906A0-F9A9-4726-B27E-3AF1474AA2B3}" destId="{2ABB6B45-EF8A-0048-94C1-1B8D5ACF56C6}" srcOrd="0" destOrd="0" presId="urn:microsoft.com/office/officeart/2008/layout/LinedList"/>
    <dgm:cxn modelId="{ADE849CF-1F69-496C-BC46-D22DC76241B3}" srcId="{54A6E1C4-3DFB-4667-B9BD-0D7EEEE7BF2B}" destId="{E97906A0-F9A9-4726-B27E-3AF1474AA2B3}" srcOrd="1" destOrd="0" parTransId="{6F76F5B7-C425-43C7-BCFC-2F3973F0DAA9}" sibTransId="{CCD96219-47D4-4673-850A-C27C5E4F52D5}"/>
    <dgm:cxn modelId="{821A89F5-9CED-6F40-898D-A2503FF5203C}" type="presOf" srcId="{54A6E1C4-3DFB-4667-B9BD-0D7EEEE7BF2B}" destId="{9A900129-D8BE-774B-8952-364A7B9F8E39}" srcOrd="0" destOrd="0" presId="urn:microsoft.com/office/officeart/2008/layout/LinedList"/>
    <dgm:cxn modelId="{CF4A304D-0C2E-494E-8FD0-79A15C026D0A}" type="presParOf" srcId="{9A900129-D8BE-774B-8952-364A7B9F8E39}" destId="{A1A4160D-DC5A-3546-86D4-38DBC85B1F46}" srcOrd="0" destOrd="0" presId="urn:microsoft.com/office/officeart/2008/layout/LinedList"/>
    <dgm:cxn modelId="{5AD55BEE-4810-3143-886B-85D4FD991D8E}" type="presParOf" srcId="{9A900129-D8BE-774B-8952-364A7B9F8E39}" destId="{E6AA0248-47E8-1C4E-81B2-CDE11D764A2C}" srcOrd="1" destOrd="0" presId="urn:microsoft.com/office/officeart/2008/layout/LinedList"/>
    <dgm:cxn modelId="{B3D6D84E-C795-A643-8D93-C099768FCF13}" type="presParOf" srcId="{E6AA0248-47E8-1C4E-81B2-CDE11D764A2C}" destId="{D520B294-6BD9-1C48-8550-5851F29B52E5}" srcOrd="0" destOrd="0" presId="urn:microsoft.com/office/officeart/2008/layout/LinedList"/>
    <dgm:cxn modelId="{7B335124-3C07-1643-B462-854F9236FDCA}" type="presParOf" srcId="{E6AA0248-47E8-1C4E-81B2-CDE11D764A2C}" destId="{C253C0A0-5F22-F244-8808-D35C6E237681}" srcOrd="1" destOrd="0" presId="urn:microsoft.com/office/officeart/2008/layout/LinedList"/>
    <dgm:cxn modelId="{7B6E3ED6-CB48-194C-89FE-94F9F696BC9B}" type="presParOf" srcId="{9A900129-D8BE-774B-8952-364A7B9F8E39}" destId="{D2CF7F4C-50C5-CE44-B379-AEDDC2B9A68A}" srcOrd="2" destOrd="0" presId="urn:microsoft.com/office/officeart/2008/layout/LinedList"/>
    <dgm:cxn modelId="{44E8DEC8-D5CE-C248-A517-FD88335272DF}" type="presParOf" srcId="{9A900129-D8BE-774B-8952-364A7B9F8E39}" destId="{612F7541-E88D-954B-A00C-7AEE9433316A}" srcOrd="3" destOrd="0" presId="urn:microsoft.com/office/officeart/2008/layout/LinedList"/>
    <dgm:cxn modelId="{33871F11-89F5-E140-A96D-6958B576854B}" type="presParOf" srcId="{612F7541-E88D-954B-A00C-7AEE9433316A}" destId="{2ABB6B45-EF8A-0048-94C1-1B8D5ACF56C6}" srcOrd="0" destOrd="0" presId="urn:microsoft.com/office/officeart/2008/layout/LinedList"/>
    <dgm:cxn modelId="{3193EB4F-30EE-014A-AF6B-DD4CC280A332}" type="presParOf" srcId="{612F7541-E88D-954B-A00C-7AEE9433316A}" destId="{EBBFF85E-9333-9D42-98A2-BD71A69AA677}" srcOrd="1" destOrd="0" presId="urn:microsoft.com/office/officeart/2008/layout/LinedList"/>
    <dgm:cxn modelId="{7A4003F0-5CE5-0343-9613-B32F157DAA90}" type="presParOf" srcId="{9A900129-D8BE-774B-8952-364A7B9F8E39}" destId="{C84F58CA-AF8D-DB48-9CD2-FADA292012EB}" srcOrd="4" destOrd="0" presId="urn:microsoft.com/office/officeart/2008/layout/LinedList"/>
    <dgm:cxn modelId="{0B3525A6-8DC3-6D41-8FB6-EB4FBBD69188}" type="presParOf" srcId="{9A900129-D8BE-774B-8952-364A7B9F8E39}" destId="{837E4C38-A00B-C947-837C-6038386D4032}" srcOrd="5" destOrd="0" presId="urn:microsoft.com/office/officeart/2008/layout/LinedList"/>
    <dgm:cxn modelId="{25EFCEA6-5215-9843-9D5A-C04D64EE4427}" type="presParOf" srcId="{837E4C38-A00B-C947-837C-6038386D4032}" destId="{95771D46-3F55-0B40-99B9-64DD2413C106}" srcOrd="0" destOrd="0" presId="urn:microsoft.com/office/officeart/2008/layout/LinedList"/>
    <dgm:cxn modelId="{DCB448B2-9175-2247-8ADE-142E454EC3DC}" type="presParOf" srcId="{837E4C38-A00B-C947-837C-6038386D4032}" destId="{DEAF20D6-39D5-414A-A64D-84BC1A1C46C9}" srcOrd="1" destOrd="0" presId="urn:microsoft.com/office/officeart/2008/layout/LinedList"/>
    <dgm:cxn modelId="{9C29DE5E-D554-F84C-B4F8-471B5E259F6D}" type="presParOf" srcId="{9A900129-D8BE-774B-8952-364A7B9F8E39}" destId="{A8D8AA7C-2D8F-C342-96DF-AC0C52E5F0E9}" srcOrd="6" destOrd="0" presId="urn:microsoft.com/office/officeart/2008/layout/LinedList"/>
    <dgm:cxn modelId="{2D6F089B-4A30-0541-A5A3-4D0733766704}" type="presParOf" srcId="{9A900129-D8BE-774B-8952-364A7B9F8E39}" destId="{BC048606-DB45-F445-A60D-E75599D0D9E2}" srcOrd="7" destOrd="0" presId="urn:microsoft.com/office/officeart/2008/layout/LinedList"/>
    <dgm:cxn modelId="{7ABB9F85-9949-8140-A91F-335928A1F764}" type="presParOf" srcId="{BC048606-DB45-F445-A60D-E75599D0D9E2}" destId="{C6C87015-4404-9541-9B2D-D1A598E461D5}" srcOrd="0" destOrd="0" presId="urn:microsoft.com/office/officeart/2008/layout/LinedList"/>
    <dgm:cxn modelId="{3D89074E-79C0-6B40-A95C-2B1A6B18250D}" type="presParOf" srcId="{BC048606-DB45-F445-A60D-E75599D0D9E2}" destId="{CEDAB7D6-4210-3844-9341-15B697E5CA86}" srcOrd="1" destOrd="0" presId="urn:microsoft.com/office/officeart/2008/layout/LinedList"/>
    <dgm:cxn modelId="{CF3E888A-0347-7A47-957C-0FBB418CB5CB}" type="presParOf" srcId="{9A900129-D8BE-774B-8952-364A7B9F8E39}" destId="{45039522-F28C-0844-B2EC-1BCCBC612860}" srcOrd="8" destOrd="0" presId="urn:microsoft.com/office/officeart/2008/layout/LinedList"/>
    <dgm:cxn modelId="{DA86A6CE-46E5-ED49-8279-18B8472536C2}" type="presParOf" srcId="{9A900129-D8BE-774B-8952-364A7B9F8E39}" destId="{D1055C32-43B2-034B-ABA0-78213E7D5190}" srcOrd="9" destOrd="0" presId="urn:microsoft.com/office/officeart/2008/layout/LinedList"/>
    <dgm:cxn modelId="{9C012DDE-1A5B-4742-B012-6533B3F89012}" type="presParOf" srcId="{D1055C32-43B2-034B-ABA0-78213E7D5190}" destId="{E7889407-EA57-0644-8E28-395539D4D782}" srcOrd="0" destOrd="0" presId="urn:microsoft.com/office/officeart/2008/layout/LinedList"/>
    <dgm:cxn modelId="{E201F747-0BD0-F544-B835-0D363316D393}" type="presParOf" srcId="{D1055C32-43B2-034B-ABA0-78213E7D5190}" destId="{05EC7EC2-2BCB-094A-8170-6888F3ED253B}" srcOrd="1" destOrd="0" presId="urn:microsoft.com/office/officeart/2008/layout/LinedList"/>
    <dgm:cxn modelId="{ABBA2141-9557-AC4B-98E6-F617FDACDB3E}" type="presParOf" srcId="{9A900129-D8BE-774B-8952-364A7B9F8E39}" destId="{8CB3D2A9-182B-DE4B-B92C-3DDBA3F40E75}" srcOrd="10" destOrd="0" presId="urn:microsoft.com/office/officeart/2008/layout/LinedList"/>
    <dgm:cxn modelId="{67234A05-8B38-F84F-B453-7167B538649B}" type="presParOf" srcId="{9A900129-D8BE-774B-8952-364A7B9F8E39}" destId="{724023B4-7CA0-8341-956E-94DFFC5D1685}" srcOrd="11" destOrd="0" presId="urn:microsoft.com/office/officeart/2008/layout/LinedList"/>
    <dgm:cxn modelId="{D97B161F-AF7C-734D-950F-E647D84CCBF9}" type="presParOf" srcId="{724023B4-7CA0-8341-956E-94DFFC5D1685}" destId="{1694A637-49EE-3446-95C8-5A67E2F7DBDB}" srcOrd="0" destOrd="0" presId="urn:microsoft.com/office/officeart/2008/layout/LinedList"/>
    <dgm:cxn modelId="{320B4629-EB71-EA41-9822-321A93D1A2EF}" type="presParOf" srcId="{724023B4-7CA0-8341-956E-94DFFC5D1685}" destId="{4EB25C28-D2F7-3441-ACC7-D595A1273A7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C5231F-5B22-4B64-A7A9-B663189153D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8F69908-A46D-424F-968A-36C88EDB6508}">
      <dgm:prSet/>
      <dgm:spPr/>
      <dgm:t>
        <a:bodyPr/>
        <a:lstStyle/>
        <a:p>
          <a:pPr>
            <a:defRPr cap="all"/>
          </a:pPr>
          <a:r>
            <a:rPr lang="en-US"/>
            <a:t>All social media platforms should not track their users</a:t>
          </a:r>
        </a:p>
      </dgm:t>
    </dgm:pt>
    <dgm:pt modelId="{5541EE9C-B668-431F-928E-0E25B9C11192}" type="parTrans" cxnId="{9E5BA788-A2FA-460E-B00D-BBA48BED7185}">
      <dgm:prSet/>
      <dgm:spPr/>
      <dgm:t>
        <a:bodyPr/>
        <a:lstStyle/>
        <a:p>
          <a:endParaRPr lang="en-US"/>
        </a:p>
      </dgm:t>
    </dgm:pt>
    <dgm:pt modelId="{62673DF4-82AB-49EC-8C6C-10A163FD71EF}" type="sibTrans" cxnId="{9E5BA788-A2FA-460E-B00D-BBA48BED7185}">
      <dgm:prSet/>
      <dgm:spPr/>
      <dgm:t>
        <a:bodyPr/>
        <a:lstStyle/>
        <a:p>
          <a:endParaRPr lang="en-US"/>
        </a:p>
      </dgm:t>
    </dgm:pt>
    <dgm:pt modelId="{E420918A-56D2-4B46-9316-CC8A576B67FC}">
      <dgm:prSet/>
      <dgm:spPr/>
      <dgm:t>
        <a:bodyPr/>
        <a:lstStyle/>
        <a:p>
          <a:pPr>
            <a:defRPr cap="all"/>
          </a:pPr>
          <a:r>
            <a:rPr lang="en-US"/>
            <a:t>Any platforms that do track their users should go out of business</a:t>
          </a:r>
        </a:p>
      </dgm:t>
    </dgm:pt>
    <dgm:pt modelId="{8B045C01-AF73-4DA0-847A-6A3FF616145B}" type="parTrans" cxnId="{1A582873-D170-4105-973B-02545ED5E309}">
      <dgm:prSet/>
      <dgm:spPr/>
      <dgm:t>
        <a:bodyPr/>
        <a:lstStyle/>
        <a:p>
          <a:endParaRPr lang="en-US"/>
        </a:p>
      </dgm:t>
    </dgm:pt>
    <dgm:pt modelId="{8CDA41F0-2F22-4BCD-8F35-C61C009CE35D}" type="sibTrans" cxnId="{1A582873-D170-4105-973B-02545ED5E309}">
      <dgm:prSet/>
      <dgm:spPr/>
      <dgm:t>
        <a:bodyPr/>
        <a:lstStyle/>
        <a:p>
          <a:endParaRPr lang="en-US"/>
        </a:p>
      </dgm:t>
    </dgm:pt>
    <dgm:pt modelId="{6B829F62-BD50-43E6-8146-9B408FE3106F}" type="pres">
      <dgm:prSet presAssocID="{81C5231F-5B22-4B64-A7A9-B663189153D5}" presName="root" presStyleCnt="0">
        <dgm:presLayoutVars>
          <dgm:dir/>
          <dgm:resizeHandles val="exact"/>
        </dgm:presLayoutVars>
      </dgm:prSet>
      <dgm:spPr/>
    </dgm:pt>
    <dgm:pt modelId="{E1C01430-0636-47BE-87BA-303A59CAFB7E}" type="pres">
      <dgm:prSet presAssocID="{68F69908-A46D-424F-968A-36C88EDB6508}" presName="compNode" presStyleCnt="0"/>
      <dgm:spPr/>
    </dgm:pt>
    <dgm:pt modelId="{0D5A12DE-0EE3-4A79-895A-ACBA67E6B666}" type="pres">
      <dgm:prSet presAssocID="{68F69908-A46D-424F-968A-36C88EDB6508}" presName="iconBgRect" presStyleLbl="bgShp" presStyleIdx="0" presStyleCnt="2"/>
      <dgm:spPr/>
    </dgm:pt>
    <dgm:pt modelId="{DB20912F-A9C1-4D49-8627-C978C6AFABE9}" type="pres">
      <dgm:prSet presAssocID="{68F69908-A46D-424F-968A-36C88EDB65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40F8352F-F8B6-45BF-A111-F56739833CD3}" type="pres">
      <dgm:prSet presAssocID="{68F69908-A46D-424F-968A-36C88EDB6508}" presName="spaceRect" presStyleCnt="0"/>
      <dgm:spPr/>
    </dgm:pt>
    <dgm:pt modelId="{F180510C-66C6-4CC2-BE20-9CEE4A1A779B}" type="pres">
      <dgm:prSet presAssocID="{68F69908-A46D-424F-968A-36C88EDB6508}" presName="textRect" presStyleLbl="revTx" presStyleIdx="0" presStyleCnt="2">
        <dgm:presLayoutVars>
          <dgm:chMax val="1"/>
          <dgm:chPref val="1"/>
        </dgm:presLayoutVars>
      </dgm:prSet>
      <dgm:spPr/>
    </dgm:pt>
    <dgm:pt modelId="{A4BDCC76-5889-45D0-A852-62C53D2EE28B}" type="pres">
      <dgm:prSet presAssocID="{62673DF4-82AB-49EC-8C6C-10A163FD71EF}" presName="sibTrans" presStyleCnt="0"/>
      <dgm:spPr/>
    </dgm:pt>
    <dgm:pt modelId="{89B71943-B9C3-4EC1-AD84-5CDBF27F220F}" type="pres">
      <dgm:prSet presAssocID="{E420918A-56D2-4B46-9316-CC8A576B67FC}" presName="compNode" presStyleCnt="0"/>
      <dgm:spPr/>
    </dgm:pt>
    <dgm:pt modelId="{E4279DF6-8CD9-42B7-AFEE-B913BAC6D1F8}" type="pres">
      <dgm:prSet presAssocID="{E420918A-56D2-4B46-9316-CC8A576B67FC}" presName="iconBgRect" presStyleLbl="bgShp" presStyleIdx="1" presStyleCnt="2"/>
      <dgm:spPr/>
    </dgm:pt>
    <dgm:pt modelId="{CD73EEC2-CB70-4D55-918C-0783B75E6BB3}" type="pres">
      <dgm:prSet presAssocID="{E420918A-56D2-4B46-9316-CC8A576B67F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7EF66BEA-BA66-4EAA-9D77-6D807FA9109C}" type="pres">
      <dgm:prSet presAssocID="{E420918A-56D2-4B46-9316-CC8A576B67FC}" presName="spaceRect" presStyleCnt="0"/>
      <dgm:spPr/>
    </dgm:pt>
    <dgm:pt modelId="{34E7A39E-49FF-4F0F-9678-CB6FEECA8E70}" type="pres">
      <dgm:prSet presAssocID="{E420918A-56D2-4B46-9316-CC8A576B67FC}" presName="textRect" presStyleLbl="revTx" presStyleIdx="1" presStyleCnt="2">
        <dgm:presLayoutVars>
          <dgm:chMax val="1"/>
          <dgm:chPref val="1"/>
        </dgm:presLayoutVars>
      </dgm:prSet>
      <dgm:spPr/>
    </dgm:pt>
  </dgm:ptLst>
  <dgm:cxnLst>
    <dgm:cxn modelId="{1A582873-D170-4105-973B-02545ED5E309}" srcId="{81C5231F-5B22-4B64-A7A9-B663189153D5}" destId="{E420918A-56D2-4B46-9316-CC8A576B67FC}" srcOrd="1" destOrd="0" parTransId="{8B045C01-AF73-4DA0-847A-6A3FF616145B}" sibTransId="{8CDA41F0-2F22-4BCD-8F35-C61C009CE35D}"/>
    <dgm:cxn modelId="{BD97A379-431B-44B0-A6AA-F9219AD37FA7}" type="presOf" srcId="{68F69908-A46D-424F-968A-36C88EDB6508}" destId="{F180510C-66C6-4CC2-BE20-9CEE4A1A779B}" srcOrd="0" destOrd="0" presId="urn:microsoft.com/office/officeart/2018/5/layout/IconCircleLabelList"/>
    <dgm:cxn modelId="{9240EF84-8779-4A19-9E03-BB9482F2FC16}" type="presOf" srcId="{E420918A-56D2-4B46-9316-CC8A576B67FC}" destId="{34E7A39E-49FF-4F0F-9678-CB6FEECA8E70}" srcOrd="0" destOrd="0" presId="urn:microsoft.com/office/officeart/2018/5/layout/IconCircleLabelList"/>
    <dgm:cxn modelId="{9E5BA788-A2FA-460E-B00D-BBA48BED7185}" srcId="{81C5231F-5B22-4B64-A7A9-B663189153D5}" destId="{68F69908-A46D-424F-968A-36C88EDB6508}" srcOrd="0" destOrd="0" parTransId="{5541EE9C-B668-431F-928E-0E25B9C11192}" sibTransId="{62673DF4-82AB-49EC-8C6C-10A163FD71EF}"/>
    <dgm:cxn modelId="{06E97D8D-D546-4B73-803F-26480D200DFE}" type="presOf" srcId="{81C5231F-5B22-4B64-A7A9-B663189153D5}" destId="{6B829F62-BD50-43E6-8146-9B408FE3106F}" srcOrd="0" destOrd="0" presId="urn:microsoft.com/office/officeart/2018/5/layout/IconCircleLabelList"/>
    <dgm:cxn modelId="{EE9BBE26-9CE9-441C-AE9F-A0314D1B14FC}" type="presParOf" srcId="{6B829F62-BD50-43E6-8146-9B408FE3106F}" destId="{E1C01430-0636-47BE-87BA-303A59CAFB7E}" srcOrd="0" destOrd="0" presId="urn:microsoft.com/office/officeart/2018/5/layout/IconCircleLabelList"/>
    <dgm:cxn modelId="{3CE7BA9B-EA8A-47A8-AE29-2C77FBB71F13}" type="presParOf" srcId="{E1C01430-0636-47BE-87BA-303A59CAFB7E}" destId="{0D5A12DE-0EE3-4A79-895A-ACBA67E6B666}" srcOrd="0" destOrd="0" presId="urn:microsoft.com/office/officeart/2018/5/layout/IconCircleLabelList"/>
    <dgm:cxn modelId="{AD426677-DC78-40DB-A074-FCB46C757A7D}" type="presParOf" srcId="{E1C01430-0636-47BE-87BA-303A59CAFB7E}" destId="{DB20912F-A9C1-4D49-8627-C978C6AFABE9}" srcOrd="1" destOrd="0" presId="urn:microsoft.com/office/officeart/2018/5/layout/IconCircleLabelList"/>
    <dgm:cxn modelId="{68DF288B-3A43-4154-BAFE-D055CA5837C6}" type="presParOf" srcId="{E1C01430-0636-47BE-87BA-303A59CAFB7E}" destId="{40F8352F-F8B6-45BF-A111-F56739833CD3}" srcOrd="2" destOrd="0" presId="urn:microsoft.com/office/officeart/2018/5/layout/IconCircleLabelList"/>
    <dgm:cxn modelId="{7A03E452-8F41-40AF-830A-9BFF1CBA4E47}" type="presParOf" srcId="{E1C01430-0636-47BE-87BA-303A59CAFB7E}" destId="{F180510C-66C6-4CC2-BE20-9CEE4A1A779B}" srcOrd="3" destOrd="0" presId="urn:microsoft.com/office/officeart/2018/5/layout/IconCircleLabelList"/>
    <dgm:cxn modelId="{CDBFAE3D-2E75-4811-B753-E940E597E77C}" type="presParOf" srcId="{6B829F62-BD50-43E6-8146-9B408FE3106F}" destId="{A4BDCC76-5889-45D0-A852-62C53D2EE28B}" srcOrd="1" destOrd="0" presId="urn:microsoft.com/office/officeart/2018/5/layout/IconCircleLabelList"/>
    <dgm:cxn modelId="{4ADDD4F9-8B66-4091-BB72-93D18704400C}" type="presParOf" srcId="{6B829F62-BD50-43E6-8146-9B408FE3106F}" destId="{89B71943-B9C3-4EC1-AD84-5CDBF27F220F}" srcOrd="2" destOrd="0" presId="urn:microsoft.com/office/officeart/2018/5/layout/IconCircleLabelList"/>
    <dgm:cxn modelId="{00FCD863-6E9D-4882-BB19-E5811E180A47}" type="presParOf" srcId="{89B71943-B9C3-4EC1-AD84-5CDBF27F220F}" destId="{E4279DF6-8CD9-42B7-AFEE-B913BAC6D1F8}" srcOrd="0" destOrd="0" presId="urn:microsoft.com/office/officeart/2018/5/layout/IconCircleLabelList"/>
    <dgm:cxn modelId="{2350025C-C49B-4307-BE73-4BB301C823EF}" type="presParOf" srcId="{89B71943-B9C3-4EC1-AD84-5CDBF27F220F}" destId="{CD73EEC2-CB70-4D55-918C-0783B75E6BB3}" srcOrd="1" destOrd="0" presId="urn:microsoft.com/office/officeart/2018/5/layout/IconCircleLabelList"/>
    <dgm:cxn modelId="{0E047537-CEBE-49A6-912A-155BB06B1412}" type="presParOf" srcId="{89B71943-B9C3-4EC1-AD84-5CDBF27F220F}" destId="{7EF66BEA-BA66-4EAA-9D77-6D807FA9109C}" srcOrd="2" destOrd="0" presId="urn:microsoft.com/office/officeart/2018/5/layout/IconCircleLabelList"/>
    <dgm:cxn modelId="{E5AC1D57-5F1D-4D51-A700-23662AAC04C7}" type="presParOf" srcId="{89B71943-B9C3-4EC1-AD84-5CDBF27F220F}" destId="{34E7A39E-49FF-4F0F-9678-CB6FEECA8E7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B9AC5D-1A1E-4F95-A314-AAFAD03949D8}"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3883E23D-4B08-4DC8-A06E-3FC79B503CED}">
      <dgm:prSet custT="1"/>
      <dgm:spPr/>
      <dgm:t>
        <a:bodyPr/>
        <a:lstStyle/>
        <a:p>
          <a:r>
            <a:rPr lang="en-US" sz="2000" dirty="0"/>
            <a:t>Get users to register to their platform</a:t>
          </a:r>
        </a:p>
      </dgm:t>
    </dgm:pt>
    <dgm:pt modelId="{CD3B2705-920F-4509-A614-14B8902E46B6}" type="parTrans" cxnId="{D95B5E82-23EF-4016-98A4-025F194E5913}">
      <dgm:prSet/>
      <dgm:spPr/>
      <dgm:t>
        <a:bodyPr/>
        <a:lstStyle/>
        <a:p>
          <a:endParaRPr lang="en-US"/>
        </a:p>
      </dgm:t>
    </dgm:pt>
    <dgm:pt modelId="{07D897CE-683C-4CB4-A477-A037A956EF1D}" type="sibTrans" cxnId="{D95B5E82-23EF-4016-98A4-025F194E5913}">
      <dgm:prSet phldrT="1" phldr="0"/>
      <dgm:spPr/>
      <dgm:t>
        <a:bodyPr/>
        <a:lstStyle/>
        <a:p>
          <a:r>
            <a:rPr lang="en-US"/>
            <a:t>1</a:t>
          </a:r>
        </a:p>
      </dgm:t>
    </dgm:pt>
    <dgm:pt modelId="{2BA64112-A1AC-4775-BA91-C621A7579BFE}">
      <dgm:prSet/>
      <dgm:spPr/>
      <dgm:t>
        <a:bodyPr/>
        <a:lstStyle/>
        <a:p>
          <a:r>
            <a:rPr lang="en-US" dirty="0"/>
            <a:t>Show other users’ posts that align with their point of view and liking</a:t>
          </a:r>
        </a:p>
      </dgm:t>
    </dgm:pt>
    <dgm:pt modelId="{8E628F62-D703-4CE8-A4BC-59DBB3A60E78}" type="parTrans" cxnId="{7424615A-7134-4186-9145-F479E3C31A09}">
      <dgm:prSet/>
      <dgm:spPr/>
      <dgm:t>
        <a:bodyPr/>
        <a:lstStyle/>
        <a:p>
          <a:endParaRPr lang="en-US"/>
        </a:p>
      </dgm:t>
    </dgm:pt>
    <dgm:pt modelId="{73E002D6-0251-44D0-8184-7062CCCFFC59}" type="sibTrans" cxnId="{7424615A-7134-4186-9145-F479E3C31A09}">
      <dgm:prSet phldrT="2" phldr="0"/>
      <dgm:spPr/>
      <dgm:t>
        <a:bodyPr/>
        <a:lstStyle/>
        <a:p>
          <a:r>
            <a:rPr lang="en-US"/>
            <a:t>2</a:t>
          </a:r>
        </a:p>
      </dgm:t>
    </dgm:pt>
    <dgm:pt modelId="{CBC4FC6D-FD20-4794-9BC3-85BA89C12CDB}">
      <dgm:prSet/>
      <dgm:spPr/>
      <dgm:t>
        <a:bodyPr/>
        <a:lstStyle/>
        <a:p>
          <a:r>
            <a:rPr lang="en-US" dirty="0"/>
            <a:t>Entice the users to stay on as long as possible</a:t>
          </a:r>
        </a:p>
      </dgm:t>
    </dgm:pt>
    <dgm:pt modelId="{F63672A6-294D-4BA0-AC16-F970BD7F9976}" type="parTrans" cxnId="{CC6D52D1-B238-4E62-A7E3-D4DB266E211F}">
      <dgm:prSet/>
      <dgm:spPr/>
      <dgm:t>
        <a:bodyPr/>
        <a:lstStyle/>
        <a:p>
          <a:endParaRPr lang="en-US"/>
        </a:p>
      </dgm:t>
    </dgm:pt>
    <dgm:pt modelId="{34F8AA7C-DD09-4402-BE8D-A20AFB8389BC}" type="sibTrans" cxnId="{CC6D52D1-B238-4E62-A7E3-D4DB266E211F}">
      <dgm:prSet phldrT="3" phldr="0"/>
      <dgm:spPr/>
      <dgm:t>
        <a:bodyPr/>
        <a:lstStyle/>
        <a:p>
          <a:r>
            <a:rPr lang="en-US"/>
            <a:t>3</a:t>
          </a:r>
        </a:p>
      </dgm:t>
    </dgm:pt>
    <dgm:pt modelId="{C4E6FDE9-6FDC-4C80-9090-4E188AE244ED}">
      <dgm:prSet/>
      <dgm:spPr/>
      <dgm:t>
        <a:bodyPr/>
        <a:lstStyle/>
        <a:p>
          <a:r>
            <a:rPr lang="en-US" dirty="0"/>
            <a:t>After every few posts, show an ad</a:t>
          </a:r>
        </a:p>
      </dgm:t>
    </dgm:pt>
    <dgm:pt modelId="{1D406D4B-C824-471F-B18E-72AB5D876806}" type="parTrans" cxnId="{ED0FD5C4-81A4-4F33-8F91-346BBB1E72A5}">
      <dgm:prSet/>
      <dgm:spPr/>
      <dgm:t>
        <a:bodyPr/>
        <a:lstStyle/>
        <a:p>
          <a:endParaRPr lang="en-US"/>
        </a:p>
      </dgm:t>
    </dgm:pt>
    <dgm:pt modelId="{10E61FF7-6899-46E6-A8AB-5DF07D58E3FA}" type="sibTrans" cxnId="{ED0FD5C4-81A4-4F33-8F91-346BBB1E72A5}">
      <dgm:prSet phldrT="4" phldr="0"/>
      <dgm:spPr/>
      <dgm:t>
        <a:bodyPr/>
        <a:lstStyle/>
        <a:p>
          <a:r>
            <a:rPr lang="en-US"/>
            <a:t>4</a:t>
          </a:r>
        </a:p>
      </dgm:t>
    </dgm:pt>
    <dgm:pt modelId="{0AE69B96-D2CE-884A-AF72-3977669C838A}" type="pres">
      <dgm:prSet presAssocID="{89B9AC5D-1A1E-4F95-A314-AAFAD03949D8}" presName="linearFlow" presStyleCnt="0">
        <dgm:presLayoutVars>
          <dgm:dir/>
          <dgm:animLvl val="lvl"/>
          <dgm:resizeHandles val="exact"/>
        </dgm:presLayoutVars>
      </dgm:prSet>
      <dgm:spPr/>
    </dgm:pt>
    <dgm:pt modelId="{FFDE4C59-03B3-1B40-A591-249311969079}" type="pres">
      <dgm:prSet presAssocID="{3883E23D-4B08-4DC8-A06E-3FC79B503CED}" presName="compositeNode" presStyleCnt="0"/>
      <dgm:spPr/>
    </dgm:pt>
    <dgm:pt modelId="{7DD6B6C0-1E6D-7A45-9363-AE506D7070C5}" type="pres">
      <dgm:prSet presAssocID="{3883E23D-4B08-4DC8-A06E-3FC79B503CED}" presName="parTx" presStyleLbl="node1" presStyleIdx="0" presStyleCnt="0">
        <dgm:presLayoutVars>
          <dgm:chMax val="0"/>
          <dgm:chPref val="0"/>
          <dgm:bulletEnabled val="1"/>
        </dgm:presLayoutVars>
      </dgm:prSet>
      <dgm:spPr/>
    </dgm:pt>
    <dgm:pt modelId="{2221AE3E-199E-184A-8626-E1D3DFF1FBEF}" type="pres">
      <dgm:prSet presAssocID="{3883E23D-4B08-4DC8-A06E-3FC79B503CED}" presName="parSh" presStyleCnt="0"/>
      <dgm:spPr/>
    </dgm:pt>
    <dgm:pt modelId="{0F96C19F-00E5-834E-A706-D4AB74C70D3D}" type="pres">
      <dgm:prSet presAssocID="{3883E23D-4B08-4DC8-A06E-3FC79B503CED}" presName="lineNode" presStyleLbl="alignAccFollowNode1" presStyleIdx="0" presStyleCnt="12"/>
      <dgm:spPr/>
    </dgm:pt>
    <dgm:pt modelId="{0FDE8121-8552-2442-818B-0A92AB653434}" type="pres">
      <dgm:prSet presAssocID="{3883E23D-4B08-4DC8-A06E-3FC79B503CED}" presName="lineArrowNode" presStyleLbl="alignAccFollowNode1" presStyleIdx="1" presStyleCnt="12"/>
      <dgm:spPr/>
    </dgm:pt>
    <dgm:pt modelId="{9F45698F-4512-074F-B810-F988A76AED03}" type="pres">
      <dgm:prSet presAssocID="{07D897CE-683C-4CB4-A477-A037A956EF1D}" presName="sibTransNodeCircle" presStyleLbl="alignNode1" presStyleIdx="0" presStyleCnt="4">
        <dgm:presLayoutVars>
          <dgm:chMax val="0"/>
          <dgm:bulletEnabled/>
        </dgm:presLayoutVars>
      </dgm:prSet>
      <dgm:spPr/>
    </dgm:pt>
    <dgm:pt modelId="{1DC105D4-02F5-F348-8B48-49DABE362581}" type="pres">
      <dgm:prSet presAssocID="{07D897CE-683C-4CB4-A477-A037A956EF1D}" presName="spacerBetweenCircleAndCallout" presStyleCnt="0">
        <dgm:presLayoutVars/>
      </dgm:prSet>
      <dgm:spPr/>
    </dgm:pt>
    <dgm:pt modelId="{DF735275-6E1D-FC41-B91C-9063510E374E}" type="pres">
      <dgm:prSet presAssocID="{3883E23D-4B08-4DC8-A06E-3FC79B503CED}" presName="nodeText" presStyleLbl="alignAccFollowNode1" presStyleIdx="2" presStyleCnt="12">
        <dgm:presLayoutVars>
          <dgm:bulletEnabled val="1"/>
        </dgm:presLayoutVars>
      </dgm:prSet>
      <dgm:spPr/>
    </dgm:pt>
    <dgm:pt modelId="{6780CB3A-7D09-A840-B446-67F9B33D7B90}" type="pres">
      <dgm:prSet presAssocID="{07D897CE-683C-4CB4-A477-A037A956EF1D}" presName="sibTransComposite" presStyleCnt="0"/>
      <dgm:spPr/>
    </dgm:pt>
    <dgm:pt modelId="{98F64D09-16A4-B74D-8886-DEF92BEAC323}" type="pres">
      <dgm:prSet presAssocID="{2BA64112-A1AC-4775-BA91-C621A7579BFE}" presName="compositeNode" presStyleCnt="0"/>
      <dgm:spPr/>
    </dgm:pt>
    <dgm:pt modelId="{6F0FF54F-8053-4548-A317-1E73FE16ACF5}" type="pres">
      <dgm:prSet presAssocID="{2BA64112-A1AC-4775-BA91-C621A7579BFE}" presName="parTx" presStyleLbl="node1" presStyleIdx="0" presStyleCnt="0">
        <dgm:presLayoutVars>
          <dgm:chMax val="0"/>
          <dgm:chPref val="0"/>
          <dgm:bulletEnabled val="1"/>
        </dgm:presLayoutVars>
      </dgm:prSet>
      <dgm:spPr/>
    </dgm:pt>
    <dgm:pt modelId="{726985E1-2DDB-6C47-80AE-78C68B026433}" type="pres">
      <dgm:prSet presAssocID="{2BA64112-A1AC-4775-BA91-C621A7579BFE}" presName="parSh" presStyleCnt="0"/>
      <dgm:spPr/>
    </dgm:pt>
    <dgm:pt modelId="{4EABE649-D66B-804F-9FFB-CBCFD0AAC72A}" type="pres">
      <dgm:prSet presAssocID="{2BA64112-A1AC-4775-BA91-C621A7579BFE}" presName="lineNode" presStyleLbl="alignAccFollowNode1" presStyleIdx="3" presStyleCnt="12"/>
      <dgm:spPr/>
    </dgm:pt>
    <dgm:pt modelId="{604528F0-898E-F742-B601-CF58E5B0F6F2}" type="pres">
      <dgm:prSet presAssocID="{2BA64112-A1AC-4775-BA91-C621A7579BFE}" presName="lineArrowNode" presStyleLbl="alignAccFollowNode1" presStyleIdx="4" presStyleCnt="12"/>
      <dgm:spPr/>
    </dgm:pt>
    <dgm:pt modelId="{B280ECF1-D9CB-9641-B8D7-183E32CC1F51}" type="pres">
      <dgm:prSet presAssocID="{73E002D6-0251-44D0-8184-7062CCCFFC59}" presName="sibTransNodeCircle" presStyleLbl="alignNode1" presStyleIdx="1" presStyleCnt="4">
        <dgm:presLayoutVars>
          <dgm:chMax val="0"/>
          <dgm:bulletEnabled/>
        </dgm:presLayoutVars>
      </dgm:prSet>
      <dgm:spPr/>
    </dgm:pt>
    <dgm:pt modelId="{DB64E1B0-B7BC-994F-8CFE-5B0ED8C9A2A0}" type="pres">
      <dgm:prSet presAssocID="{73E002D6-0251-44D0-8184-7062CCCFFC59}" presName="spacerBetweenCircleAndCallout" presStyleCnt="0">
        <dgm:presLayoutVars/>
      </dgm:prSet>
      <dgm:spPr/>
    </dgm:pt>
    <dgm:pt modelId="{57F29CAE-7C01-7547-B86F-B77C83985778}" type="pres">
      <dgm:prSet presAssocID="{2BA64112-A1AC-4775-BA91-C621A7579BFE}" presName="nodeText" presStyleLbl="alignAccFollowNode1" presStyleIdx="5" presStyleCnt="12">
        <dgm:presLayoutVars>
          <dgm:bulletEnabled val="1"/>
        </dgm:presLayoutVars>
      </dgm:prSet>
      <dgm:spPr/>
    </dgm:pt>
    <dgm:pt modelId="{23F89383-DDDF-9D4B-B81E-760F4499174B}" type="pres">
      <dgm:prSet presAssocID="{73E002D6-0251-44D0-8184-7062CCCFFC59}" presName="sibTransComposite" presStyleCnt="0"/>
      <dgm:spPr/>
    </dgm:pt>
    <dgm:pt modelId="{3B671957-C5FF-0640-87C7-5F51983B0D95}" type="pres">
      <dgm:prSet presAssocID="{CBC4FC6D-FD20-4794-9BC3-85BA89C12CDB}" presName="compositeNode" presStyleCnt="0"/>
      <dgm:spPr/>
    </dgm:pt>
    <dgm:pt modelId="{0A004D3A-ABFC-FB42-B230-FD0B09515ACF}" type="pres">
      <dgm:prSet presAssocID="{CBC4FC6D-FD20-4794-9BC3-85BA89C12CDB}" presName="parTx" presStyleLbl="node1" presStyleIdx="0" presStyleCnt="0">
        <dgm:presLayoutVars>
          <dgm:chMax val="0"/>
          <dgm:chPref val="0"/>
          <dgm:bulletEnabled val="1"/>
        </dgm:presLayoutVars>
      </dgm:prSet>
      <dgm:spPr/>
    </dgm:pt>
    <dgm:pt modelId="{9260986D-7715-4D42-9D37-F797AC78F3E9}" type="pres">
      <dgm:prSet presAssocID="{CBC4FC6D-FD20-4794-9BC3-85BA89C12CDB}" presName="parSh" presStyleCnt="0"/>
      <dgm:spPr/>
    </dgm:pt>
    <dgm:pt modelId="{CA94CF65-224B-7F4C-A8BE-EF683A7AA2ED}" type="pres">
      <dgm:prSet presAssocID="{CBC4FC6D-FD20-4794-9BC3-85BA89C12CDB}" presName="lineNode" presStyleLbl="alignAccFollowNode1" presStyleIdx="6" presStyleCnt="12"/>
      <dgm:spPr/>
    </dgm:pt>
    <dgm:pt modelId="{7F906910-2544-1140-A1A2-6B0D8865320D}" type="pres">
      <dgm:prSet presAssocID="{CBC4FC6D-FD20-4794-9BC3-85BA89C12CDB}" presName="lineArrowNode" presStyleLbl="alignAccFollowNode1" presStyleIdx="7" presStyleCnt="12"/>
      <dgm:spPr/>
    </dgm:pt>
    <dgm:pt modelId="{06D92E9E-77DD-2046-83FD-FE6B94C6F16F}" type="pres">
      <dgm:prSet presAssocID="{34F8AA7C-DD09-4402-BE8D-A20AFB8389BC}" presName="sibTransNodeCircle" presStyleLbl="alignNode1" presStyleIdx="2" presStyleCnt="4">
        <dgm:presLayoutVars>
          <dgm:chMax val="0"/>
          <dgm:bulletEnabled/>
        </dgm:presLayoutVars>
      </dgm:prSet>
      <dgm:spPr/>
    </dgm:pt>
    <dgm:pt modelId="{D931ACB4-74BF-8942-94A9-2E4D34F76FE0}" type="pres">
      <dgm:prSet presAssocID="{34F8AA7C-DD09-4402-BE8D-A20AFB8389BC}" presName="spacerBetweenCircleAndCallout" presStyleCnt="0">
        <dgm:presLayoutVars/>
      </dgm:prSet>
      <dgm:spPr/>
    </dgm:pt>
    <dgm:pt modelId="{4C46C731-783E-7944-9362-31B3B1A40B62}" type="pres">
      <dgm:prSet presAssocID="{CBC4FC6D-FD20-4794-9BC3-85BA89C12CDB}" presName="nodeText" presStyleLbl="alignAccFollowNode1" presStyleIdx="8" presStyleCnt="12">
        <dgm:presLayoutVars>
          <dgm:bulletEnabled val="1"/>
        </dgm:presLayoutVars>
      </dgm:prSet>
      <dgm:spPr/>
    </dgm:pt>
    <dgm:pt modelId="{6D66473C-6B21-5E49-9C78-1BCC1D41DB9C}" type="pres">
      <dgm:prSet presAssocID="{34F8AA7C-DD09-4402-BE8D-A20AFB8389BC}" presName="sibTransComposite" presStyleCnt="0"/>
      <dgm:spPr/>
    </dgm:pt>
    <dgm:pt modelId="{B0E796A5-BE58-AA4D-A6E4-4843BAD54D49}" type="pres">
      <dgm:prSet presAssocID="{C4E6FDE9-6FDC-4C80-9090-4E188AE244ED}" presName="compositeNode" presStyleCnt="0"/>
      <dgm:spPr/>
    </dgm:pt>
    <dgm:pt modelId="{826EAE37-BACB-7249-A5A9-8AEB2A6E0E05}" type="pres">
      <dgm:prSet presAssocID="{C4E6FDE9-6FDC-4C80-9090-4E188AE244ED}" presName="parTx" presStyleLbl="node1" presStyleIdx="0" presStyleCnt="0">
        <dgm:presLayoutVars>
          <dgm:chMax val="0"/>
          <dgm:chPref val="0"/>
          <dgm:bulletEnabled val="1"/>
        </dgm:presLayoutVars>
      </dgm:prSet>
      <dgm:spPr/>
    </dgm:pt>
    <dgm:pt modelId="{D67FD271-E377-ED44-9ED5-F72DD7DBCF67}" type="pres">
      <dgm:prSet presAssocID="{C4E6FDE9-6FDC-4C80-9090-4E188AE244ED}" presName="parSh" presStyleCnt="0"/>
      <dgm:spPr/>
    </dgm:pt>
    <dgm:pt modelId="{04DF659F-C171-D447-820E-D5087E04FDBD}" type="pres">
      <dgm:prSet presAssocID="{C4E6FDE9-6FDC-4C80-9090-4E188AE244ED}" presName="lineNode" presStyleLbl="alignAccFollowNode1" presStyleIdx="9" presStyleCnt="12"/>
      <dgm:spPr/>
    </dgm:pt>
    <dgm:pt modelId="{CD8570C3-5234-2F47-8E5E-7817C9CBB49D}" type="pres">
      <dgm:prSet presAssocID="{C4E6FDE9-6FDC-4C80-9090-4E188AE244ED}" presName="lineArrowNode" presStyleLbl="alignAccFollowNode1" presStyleIdx="10" presStyleCnt="12"/>
      <dgm:spPr/>
    </dgm:pt>
    <dgm:pt modelId="{E295F425-025F-CB49-A40E-6A48169E5456}" type="pres">
      <dgm:prSet presAssocID="{10E61FF7-6899-46E6-A8AB-5DF07D58E3FA}" presName="sibTransNodeCircle" presStyleLbl="alignNode1" presStyleIdx="3" presStyleCnt="4">
        <dgm:presLayoutVars>
          <dgm:chMax val="0"/>
          <dgm:bulletEnabled/>
        </dgm:presLayoutVars>
      </dgm:prSet>
      <dgm:spPr/>
    </dgm:pt>
    <dgm:pt modelId="{76C84638-6566-0440-A596-D02910EA01E4}" type="pres">
      <dgm:prSet presAssocID="{10E61FF7-6899-46E6-A8AB-5DF07D58E3FA}" presName="spacerBetweenCircleAndCallout" presStyleCnt="0">
        <dgm:presLayoutVars/>
      </dgm:prSet>
      <dgm:spPr/>
    </dgm:pt>
    <dgm:pt modelId="{235DCB6A-A3A6-9945-A75F-78A789A48D72}" type="pres">
      <dgm:prSet presAssocID="{C4E6FDE9-6FDC-4C80-9090-4E188AE244ED}" presName="nodeText" presStyleLbl="alignAccFollowNode1" presStyleIdx="11" presStyleCnt="12">
        <dgm:presLayoutVars>
          <dgm:bulletEnabled val="1"/>
        </dgm:presLayoutVars>
      </dgm:prSet>
      <dgm:spPr/>
    </dgm:pt>
  </dgm:ptLst>
  <dgm:cxnLst>
    <dgm:cxn modelId="{93937A0D-E26D-C343-BC44-4A9886F8A20F}" type="presOf" srcId="{CBC4FC6D-FD20-4794-9BC3-85BA89C12CDB}" destId="{4C46C731-783E-7944-9362-31B3B1A40B62}" srcOrd="0" destOrd="0" presId="urn:microsoft.com/office/officeart/2016/7/layout/LinearArrowProcessNumbered"/>
    <dgm:cxn modelId="{83931D0E-C004-094F-864A-6C856181E7D9}" type="presOf" srcId="{73E002D6-0251-44D0-8184-7062CCCFFC59}" destId="{B280ECF1-D9CB-9641-B8D7-183E32CC1F51}" srcOrd="0" destOrd="0" presId="urn:microsoft.com/office/officeart/2016/7/layout/LinearArrowProcessNumbered"/>
    <dgm:cxn modelId="{8DB9B844-3D70-C046-8F5E-7D32C6C87A62}" type="presOf" srcId="{3883E23D-4B08-4DC8-A06E-3FC79B503CED}" destId="{DF735275-6E1D-FC41-B91C-9063510E374E}" srcOrd="0" destOrd="0" presId="urn:microsoft.com/office/officeart/2016/7/layout/LinearArrowProcessNumbered"/>
    <dgm:cxn modelId="{7424615A-7134-4186-9145-F479E3C31A09}" srcId="{89B9AC5D-1A1E-4F95-A314-AAFAD03949D8}" destId="{2BA64112-A1AC-4775-BA91-C621A7579BFE}" srcOrd="1" destOrd="0" parTransId="{8E628F62-D703-4CE8-A4BC-59DBB3A60E78}" sibTransId="{73E002D6-0251-44D0-8184-7062CCCFFC59}"/>
    <dgm:cxn modelId="{819B317E-797C-264D-9EE4-460AAF26B457}" type="presOf" srcId="{07D897CE-683C-4CB4-A477-A037A956EF1D}" destId="{9F45698F-4512-074F-B810-F988A76AED03}" srcOrd="0" destOrd="0" presId="urn:microsoft.com/office/officeart/2016/7/layout/LinearArrowProcessNumbered"/>
    <dgm:cxn modelId="{D95B5E82-23EF-4016-98A4-025F194E5913}" srcId="{89B9AC5D-1A1E-4F95-A314-AAFAD03949D8}" destId="{3883E23D-4B08-4DC8-A06E-3FC79B503CED}" srcOrd="0" destOrd="0" parTransId="{CD3B2705-920F-4509-A614-14B8902E46B6}" sibTransId="{07D897CE-683C-4CB4-A477-A037A956EF1D}"/>
    <dgm:cxn modelId="{FD9B73A4-7690-F046-A02B-A9B70976F6B8}" type="presOf" srcId="{C4E6FDE9-6FDC-4C80-9090-4E188AE244ED}" destId="{235DCB6A-A3A6-9945-A75F-78A789A48D72}" srcOrd="0" destOrd="0" presId="urn:microsoft.com/office/officeart/2016/7/layout/LinearArrowProcessNumbered"/>
    <dgm:cxn modelId="{6E1475BD-1010-FC4F-89C0-0B197A82F098}" type="presOf" srcId="{34F8AA7C-DD09-4402-BE8D-A20AFB8389BC}" destId="{06D92E9E-77DD-2046-83FD-FE6B94C6F16F}" srcOrd="0" destOrd="0" presId="urn:microsoft.com/office/officeart/2016/7/layout/LinearArrowProcessNumbered"/>
    <dgm:cxn modelId="{ED0FD5C4-81A4-4F33-8F91-346BBB1E72A5}" srcId="{89B9AC5D-1A1E-4F95-A314-AAFAD03949D8}" destId="{C4E6FDE9-6FDC-4C80-9090-4E188AE244ED}" srcOrd="3" destOrd="0" parTransId="{1D406D4B-C824-471F-B18E-72AB5D876806}" sibTransId="{10E61FF7-6899-46E6-A8AB-5DF07D58E3FA}"/>
    <dgm:cxn modelId="{CC6D52D1-B238-4E62-A7E3-D4DB266E211F}" srcId="{89B9AC5D-1A1E-4F95-A314-AAFAD03949D8}" destId="{CBC4FC6D-FD20-4794-9BC3-85BA89C12CDB}" srcOrd="2" destOrd="0" parTransId="{F63672A6-294D-4BA0-AC16-F970BD7F9976}" sibTransId="{34F8AA7C-DD09-4402-BE8D-A20AFB8389BC}"/>
    <dgm:cxn modelId="{0F9E60D8-1761-D948-BD87-921C05F2F406}" type="presOf" srcId="{10E61FF7-6899-46E6-A8AB-5DF07D58E3FA}" destId="{E295F425-025F-CB49-A40E-6A48169E5456}" srcOrd="0" destOrd="0" presId="urn:microsoft.com/office/officeart/2016/7/layout/LinearArrowProcessNumbered"/>
    <dgm:cxn modelId="{A3ECD6E5-790D-4047-A74F-3E258ABDE032}" type="presOf" srcId="{2BA64112-A1AC-4775-BA91-C621A7579BFE}" destId="{57F29CAE-7C01-7547-B86F-B77C83985778}" srcOrd="0" destOrd="0" presId="urn:microsoft.com/office/officeart/2016/7/layout/LinearArrowProcessNumbered"/>
    <dgm:cxn modelId="{413211F7-B195-A04A-92F9-640C09C3439B}" type="presOf" srcId="{89B9AC5D-1A1E-4F95-A314-AAFAD03949D8}" destId="{0AE69B96-D2CE-884A-AF72-3977669C838A}" srcOrd="0" destOrd="0" presId="urn:microsoft.com/office/officeart/2016/7/layout/LinearArrowProcessNumbered"/>
    <dgm:cxn modelId="{1D85F2EB-F61C-0449-81F6-3D1A80FECF38}" type="presParOf" srcId="{0AE69B96-D2CE-884A-AF72-3977669C838A}" destId="{FFDE4C59-03B3-1B40-A591-249311969079}" srcOrd="0" destOrd="0" presId="urn:microsoft.com/office/officeart/2016/7/layout/LinearArrowProcessNumbered"/>
    <dgm:cxn modelId="{D2098B2C-83C0-2849-830F-9E1CD2F6470A}" type="presParOf" srcId="{FFDE4C59-03B3-1B40-A591-249311969079}" destId="{7DD6B6C0-1E6D-7A45-9363-AE506D7070C5}" srcOrd="0" destOrd="0" presId="urn:microsoft.com/office/officeart/2016/7/layout/LinearArrowProcessNumbered"/>
    <dgm:cxn modelId="{9CBC5937-ADC1-5F49-B772-5A55FA8C5EDD}" type="presParOf" srcId="{FFDE4C59-03B3-1B40-A591-249311969079}" destId="{2221AE3E-199E-184A-8626-E1D3DFF1FBEF}" srcOrd="1" destOrd="0" presId="urn:microsoft.com/office/officeart/2016/7/layout/LinearArrowProcessNumbered"/>
    <dgm:cxn modelId="{1D145527-733B-2748-A74C-633CCD890766}" type="presParOf" srcId="{2221AE3E-199E-184A-8626-E1D3DFF1FBEF}" destId="{0F96C19F-00E5-834E-A706-D4AB74C70D3D}" srcOrd="0" destOrd="0" presId="urn:microsoft.com/office/officeart/2016/7/layout/LinearArrowProcessNumbered"/>
    <dgm:cxn modelId="{25588BB2-065C-2A46-BD95-64B250BA6582}" type="presParOf" srcId="{2221AE3E-199E-184A-8626-E1D3DFF1FBEF}" destId="{0FDE8121-8552-2442-818B-0A92AB653434}" srcOrd="1" destOrd="0" presId="urn:microsoft.com/office/officeart/2016/7/layout/LinearArrowProcessNumbered"/>
    <dgm:cxn modelId="{474D9AF6-D0BF-0549-B9C9-8DC87441DB1E}" type="presParOf" srcId="{2221AE3E-199E-184A-8626-E1D3DFF1FBEF}" destId="{9F45698F-4512-074F-B810-F988A76AED03}" srcOrd="2" destOrd="0" presId="urn:microsoft.com/office/officeart/2016/7/layout/LinearArrowProcessNumbered"/>
    <dgm:cxn modelId="{1D2ABA59-0062-4849-AB5F-768D741DAB55}" type="presParOf" srcId="{2221AE3E-199E-184A-8626-E1D3DFF1FBEF}" destId="{1DC105D4-02F5-F348-8B48-49DABE362581}" srcOrd="3" destOrd="0" presId="urn:microsoft.com/office/officeart/2016/7/layout/LinearArrowProcessNumbered"/>
    <dgm:cxn modelId="{A639A553-854C-1645-8374-653A869EDE64}" type="presParOf" srcId="{FFDE4C59-03B3-1B40-A591-249311969079}" destId="{DF735275-6E1D-FC41-B91C-9063510E374E}" srcOrd="2" destOrd="0" presId="urn:microsoft.com/office/officeart/2016/7/layout/LinearArrowProcessNumbered"/>
    <dgm:cxn modelId="{D9007F47-C393-3547-A3AE-9E8B29A2F617}" type="presParOf" srcId="{0AE69B96-D2CE-884A-AF72-3977669C838A}" destId="{6780CB3A-7D09-A840-B446-67F9B33D7B90}" srcOrd="1" destOrd="0" presId="urn:microsoft.com/office/officeart/2016/7/layout/LinearArrowProcessNumbered"/>
    <dgm:cxn modelId="{182D5467-D43A-2C48-B0B9-3E0ED85AF85C}" type="presParOf" srcId="{0AE69B96-D2CE-884A-AF72-3977669C838A}" destId="{98F64D09-16A4-B74D-8886-DEF92BEAC323}" srcOrd="2" destOrd="0" presId="urn:microsoft.com/office/officeart/2016/7/layout/LinearArrowProcessNumbered"/>
    <dgm:cxn modelId="{68172B84-542A-C94F-AAA0-30AA1DFCB5C0}" type="presParOf" srcId="{98F64D09-16A4-B74D-8886-DEF92BEAC323}" destId="{6F0FF54F-8053-4548-A317-1E73FE16ACF5}" srcOrd="0" destOrd="0" presId="urn:microsoft.com/office/officeart/2016/7/layout/LinearArrowProcessNumbered"/>
    <dgm:cxn modelId="{FC00EA2C-AF05-9F4C-BB88-1C9139D9796E}" type="presParOf" srcId="{98F64D09-16A4-B74D-8886-DEF92BEAC323}" destId="{726985E1-2DDB-6C47-80AE-78C68B026433}" srcOrd="1" destOrd="0" presId="urn:microsoft.com/office/officeart/2016/7/layout/LinearArrowProcessNumbered"/>
    <dgm:cxn modelId="{4378CE93-B11F-AB47-BBC9-5F98594DA2A4}" type="presParOf" srcId="{726985E1-2DDB-6C47-80AE-78C68B026433}" destId="{4EABE649-D66B-804F-9FFB-CBCFD0AAC72A}" srcOrd="0" destOrd="0" presId="urn:microsoft.com/office/officeart/2016/7/layout/LinearArrowProcessNumbered"/>
    <dgm:cxn modelId="{A75E0000-2DF6-EB4B-9B3D-F8A433334304}" type="presParOf" srcId="{726985E1-2DDB-6C47-80AE-78C68B026433}" destId="{604528F0-898E-F742-B601-CF58E5B0F6F2}" srcOrd="1" destOrd="0" presId="urn:microsoft.com/office/officeart/2016/7/layout/LinearArrowProcessNumbered"/>
    <dgm:cxn modelId="{BE8D0B83-37CB-CE48-8C38-78E6F1FC608C}" type="presParOf" srcId="{726985E1-2DDB-6C47-80AE-78C68B026433}" destId="{B280ECF1-D9CB-9641-B8D7-183E32CC1F51}" srcOrd="2" destOrd="0" presId="urn:microsoft.com/office/officeart/2016/7/layout/LinearArrowProcessNumbered"/>
    <dgm:cxn modelId="{9F474DFF-520C-A046-BB97-1AAFC556EA6A}" type="presParOf" srcId="{726985E1-2DDB-6C47-80AE-78C68B026433}" destId="{DB64E1B0-B7BC-994F-8CFE-5B0ED8C9A2A0}" srcOrd="3" destOrd="0" presId="urn:microsoft.com/office/officeart/2016/7/layout/LinearArrowProcessNumbered"/>
    <dgm:cxn modelId="{DDA290DA-5A0E-9848-BE06-C3346DAF3572}" type="presParOf" srcId="{98F64D09-16A4-B74D-8886-DEF92BEAC323}" destId="{57F29CAE-7C01-7547-B86F-B77C83985778}" srcOrd="2" destOrd="0" presId="urn:microsoft.com/office/officeart/2016/7/layout/LinearArrowProcessNumbered"/>
    <dgm:cxn modelId="{BFD78B42-794F-F947-B6E5-B40D2F2C58F2}" type="presParOf" srcId="{0AE69B96-D2CE-884A-AF72-3977669C838A}" destId="{23F89383-DDDF-9D4B-B81E-760F4499174B}" srcOrd="3" destOrd="0" presId="urn:microsoft.com/office/officeart/2016/7/layout/LinearArrowProcessNumbered"/>
    <dgm:cxn modelId="{0EA8DB81-E8A1-2744-BC7F-31C75FD389AB}" type="presParOf" srcId="{0AE69B96-D2CE-884A-AF72-3977669C838A}" destId="{3B671957-C5FF-0640-87C7-5F51983B0D95}" srcOrd="4" destOrd="0" presId="urn:microsoft.com/office/officeart/2016/7/layout/LinearArrowProcessNumbered"/>
    <dgm:cxn modelId="{63AD5983-F5D0-9A4F-9B30-300A1D0E75BF}" type="presParOf" srcId="{3B671957-C5FF-0640-87C7-5F51983B0D95}" destId="{0A004D3A-ABFC-FB42-B230-FD0B09515ACF}" srcOrd="0" destOrd="0" presId="urn:microsoft.com/office/officeart/2016/7/layout/LinearArrowProcessNumbered"/>
    <dgm:cxn modelId="{D6BF5AF3-F610-EE4C-B480-C2756AAB70D4}" type="presParOf" srcId="{3B671957-C5FF-0640-87C7-5F51983B0D95}" destId="{9260986D-7715-4D42-9D37-F797AC78F3E9}" srcOrd="1" destOrd="0" presId="urn:microsoft.com/office/officeart/2016/7/layout/LinearArrowProcessNumbered"/>
    <dgm:cxn modelId="{74DAA934-FF49-194F-97CE-EBFE5390AC4A}" type="presParOf" srcId="{9260986D-7715-4D42-9D37-F797AC78F3E9}" destId="{CA94CF65-224B-7F4C-A8BE-EF683A7AA2ED}" srcOrd="0" destOrd="0" presId="urn:microsoft.com/office/officeart/2016/7/layout/LinearArrowProcessNumbered"/>
    <dgm:cxn modelId="{9D9E0012-264E-CE47-9E67-96611B4514F3}" type="presParOf" srcId="{9260986D-7715-4D42-9D37-F797AC78F3E9}" destId="{7F906910-2544-1140-A1A2-6B0D8865320D}" srcOrd="1" destOrd="0" presId="urn:microsoft.com/office/officeart/2016/7/layout/LinearArrowProcessNumbered"/>
    <dgm:cxn modelId="{DAE84523-CE50-8944-AB6E-1FFAAE310F01}" type="presParOf" srcId="{9260986D-7715-4D42-9D37-F797AC78F3E9}" destId="{06D92E9E-77DD-2046-83FD-FE6B94C6F16F}" srcOrd="2" destOrd="0" presId="urn:microsoft.com/office/officeart/2016/7/layout/LinearArrowProcessNumbered"/>
    <dgm:cxn modelId="{847525A3-6848-B24C-A356-7D34518F2B08}" type="presParOf" srcId="{9260986D-7715-4D42-9D37-F797AC78F3E9}" destId="{D931ACB4-74BF-8942-94A9-2E4D34F76FE0}" srcOrd="3" destOrd="0" presId="urn:microsoft.com/office/officeart/2016/7/layout/LinearArrowProcessNumbered"/>
    <dgm:cxn modelId="{586900CA-FDE0-7A40-A437-E87F390DAD87}" type="presParOf" srcId="{3B671957-C5FF-0640-87C7-5F51983B0D95}" destId="{4C46C731-783E-7944-9362-31B3B1A40B62}" srcOrd="2" destOrd="0" presId="urn:microsoft.com/office/officeart/2016/7/layout/LinearArrowProcessNumbered"/>
    <dgm:cxn modelId="{4268D549-791F-2041-BB27-6DC9F75AF3B4}" type="presParOf" srcId="{0AE69B96-D2CE-884A-AF72-3977669C838A}" destId="{6D66473C-6B21-5E49-9C78-1BCC1D41DB9C}" srcOrd="5" destOrd="0" presId="urn:microsoft.com/office/officeart/2016/7/layout/LinearArrowProcessNumbered"/>
    <dgm:cxn modelId="{5048EA61-1989-0248-8584-A09C7D7C3305}" type="presParOf" srcId="{0AE69B96-D2CE-884A-AF72-3977669C838A}" destId="{B0E796A5-BE58-AA4D-A6E4-4843BAD54D49}" srcOrd="6" destOrd="0" presId="urn:microsoft.com/office/officeart/2016/7/layout/LinearArrowProcessNumbered"/>
    <dgm:cxn modelId="{930671EB-3BF6-A540-9F2F-89FF413ABD7F}" type="presParOf" srcId="{B0E796A5-BE58-AA4D-A6E4-4843BAD54D49}" destId="{826EAE37-BACB-7249-A5A9-8AEB2A6E0E05}" srcOrd="0" destOrd="0" presId="urn:microsoft.com/office/officeart/2016/7/layout/LinearArrowProcessNumbered"/>
    <dgm:cxn modelId="{4926B239-EFF1-A147-8106-FD78FE4F28C5}" type="presParOf" srcId="{B0E796A5-BE58-AA4D-A6E4-4843BAD54D49}" destId="{D67FD271-E377-ED44-9ED5-F72DD7DBCF67}" srcOrd="1" destOrd="0" presId="urn:microsoft.com/office/officeart/2016/7/layout/LinearArrowProcessNumbered"/>
    <dgm:cxn modelId="{37CF4CBA-13CC-6246-AD25-197CA1F69C3D}" type="presParOf" srcId="{D67FD271-E377-ED44-9ED5-F72DD7DBCF67}" destId="{04DF659F-C171-D447-820E-D5087E04FDBD}" srcOrd="0" destOrd="0" presId="urn:microsoft.com/office/officeart/2016/7/layout/LinearArrowProcessNumbered"/>
    <dgm:cxn modelId="{1894F0F7-778C-464C-A831-8C8E15EB316A}" type="presParOf" srcId="{D67FD271-E377-ED44-9ED5-F72DD7DBCF67}" destId="{CD8570C3-5234-2F47-8E5E-7817C9CBB49D}" srcOrd="1" destOrd="0" presId="urn:microsoft.com/office/officeart/2016/7/layout/LinearArrowProcessNumbered"/>
    <dgm:cxn modelId="{81D8CF16-74A2-4543-8857-18746B21B48A}" type="presParOf" srcId="{D67FD271-E377-ED44-9ED5-F72DD7DBCF67}" destId="{E295F425-025F-CB49-A40E-6A48169E5456}" srcOrd="2" destOrd="0" presId="urn:microsoft.com/office/officeart/2016/7/layout/LinearArrowProcessNumbered"/>
    <dgm:cxn modelId="{2F045FFB-42F8-F04F-868E-599CA8D36B5E}" type="presParOf" srcId="{D67FD271-E377-ED44-9ED5-F72DD7DBCF67}" destId="{76C84638-6566-0440-A596-D02910EA01E4}" srcOrd="3" destOrd="0" presId="urn:microsoft.com/office/officeart/2016/7/layout/LinearArrowProcessNumbered"/>
    <dgm:cxn modelId="{B0734B86-ADC6-8A45-97E8-7B39B89F6997}" type="presParOf" srcId="{B0E796A5-BE58-AA4D-A6E4-4843BAD54D49}" destId="{235DCB6A-A3A6-9945-A75F-78A789A48D72}"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B321AD-599D-4370-9E45-FD0995B7FBD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D1EEB6D-6373-42D8-8FDD-3C83EF380393}">
      <dgm:prSet/>
      <dgm:spPr/>
      <dgm:t>
        <a:bodyPr/>
        <a:lstStyle/>
        <a:p>
          <a:pPr>
            <a:defRPr cap="all"/>
          </a:pPr>
          <a:r>
            <a:rPr lang="en-US"/>
            <a:t>Register as many users as possible</a:t>
          </a:r>
        </a:p>
      </dgm:t>
    </dgm:pt>
    <dgm:pt modelId="{4C0B3B53-7FAC-488A-9D0F-9B4A38457516}" type="parTrans" cxnId="{26812470-F00E-4E0E-88B4-834D0D8271D7}">
      <dgm:prSet/>
      <dgm:spPr/>
      <dgm:t>
        <a:bodyPr/>
        <a:lstStyle/>
        <a:p>
          <a:endParaRPr lang="en-US"/>
        </a:p>
      </dgm:t>
    </dgm:pt>
    <dgm:pt modelId="{C1BBB8EB-2C31-4EF4-9C62-6A65D12A9525}" type="sibTrans" cxnId="{26812470-F00E-4E0E-88B4-834D0D8271D7}">
      <dgm:prSet/>
      <dgm:spPr/>
      <dgm:t>
        <a:bodyPr/>
        <a:lstStyle/>
        <a:p>
          <a:endParaRPr lang="en-US"/>
        </a:p>
      </dgm:t>
    </dgm:pt>
    <dgm:pt modelId="{44B5E208-C2FE-4D91-80AC-689F760E5BF0}">
      <dgm:prSet/>
      <dgm:spPr/>
      <dgm:t>
        <a:bodyPr/>
        <a:lstStyle/>
        <a:p>
          <a:pPr>
            <a:defRPr cap="all"/>
          </a:pPr>
          <a:r>
            <a:rPr lang="en-US"/>
            <a:t>The more users on your platform, the more ads you can display</a:t>
          </a:r>
        </a:p>
      </dgm:t>
    </dgm:pt>
    <dgm:pt modelId="{98167EDE-1C8F-48D3-8193-43AD1DAB41B8}" type="parTrans" cxnId="{467211DC-65F9-4ACA-8550-C9675F05AE2C}">
      <dgm:prSet/>
      <dgm:spPr/>
      <dgm:t>
        <a:bodyPr/>
        <a:lstStyle/>
        <a:p>
          <a:endParaRPr lang="en-US"/>
        </a:p>
      </dgm:t>
    </dgm:pt>
    <dgm:pt modelId="{35E21CF3-A73A-41EA-8878-BAAFF87B21EC}" type="sibTrans" cxnId="{467211DC-65F9-4ACA-8550-C9675F05AE2C}">
      <dgm:prSet/>
      <dgm:spPr/>
      <dgm:t>
        <a:bodyPr/>
        <a:lstStyle/>
        <a:p>
          <a:endParaRPr lang="en-US"/>
        </a:p>
      </dgm:t>
    </dgm:pt>
    <dgm:pt modelId="{D370DE5A-24A3-488F-AC29-181891259390}">
      <dgm:prSet/>
      <dgm:spPr/>
      <dgm:t>
        <a:bodyPr/>
        <a:lstStyle/>
        <a:p>
          <a:pPr>
            <a:defRPr cap="all"/>
          </a:pPr>
          <a:r>
            <a:rPr lang="en-US"/>
            <a:t>The more ads you can display, the more money you make</a:t>
          </a:r>
        </a:p>
      </dgm:t>
    </dgm:pt>
    <dgm:pt modelId="{330152AF-87F4-4D41-A4E3-8215740C3852}" type="parTrans" cxnId="{06D02C70-C0C5-4775-AFD7-AA1C097D90C0}">
      <dgm:prSet/>
      <dgm:spPr/>
      <dgm:t>
        <a:bodyPr/>
        <a:lstStyle/>
        <a:p>
          <a:endParaRPr lang="en-US"/>
        </a:p>
      </dgm:t>
    </dgm:pt>
    <dgm:pt modelId="{A84E0D40-D984-43F0-BCD4-29CF08664532}" type="sibTrans" cxnId="{06D02C70-C0C5-4775-AFD7-AA1C097D90C0}">
      <dgm:prSet/>
      <dgm:spPr/>
      <dgm:t>
        <a:bodyPr/>
        <a:lstStyle/>
        <a:p>
          <a:endParaRPr lang="en-US"/>
        </a:p>
      </dgm:t>
    </dgm:pt>
    <dgm:pt modelId="{4ECDFB6B-1A81-43BC-A582-B454567F304A}">
      <dgm:prSet/>
      <dgm:spPr/>
      <dgm:t>
        <a:bodyPr/>
        <a:lstStyle/>
        <a:p>
          <a:pPr>
            <a:defRPr cap="all"/>
          </a:pPr>
          <a:r>
            <a:rPr lang="en-US"/>
            <a:t>Stay ahead of trends or create new trends to avoid losing market share</a:t>
          </a:r>
        </a:p>
      </dgm:t>
    </dgm:pt>
    <dgm:pt modelId="{42E5B1A1-52C1-48E7-8E35-0729CBFB5483}" type="parTrans" cxnId="{C1A99C63-8739-4497-B78C-18B9E15DA302}">
      <dgm:prSet/>
      <dgm:spPr/>
      <dgm:t>
        <a:bodyPr/>
        <a:lstStyle/>
        <a:p>
          <a:endParaRPr lang="en-US"/>
        </a:p>
      </dgm:t>
    </dgm:pt>
    <dgm:pt modelId="{2F8AEF49-DC83-4D21-9623-23625E7AA865}" type="sibTrans" cxnId="{C1A99C63-8739-4497-B78C-18B9E15DA302}">
      <dgm:prSet/>
      <dgm:spPr/>
      <dgm:t>
        <a:bodyPr/>
        <a:lstStyle/>
        <a:p>
          <a:endParaRPr lang="en-US"/>
        </a:p>
      </dgm:t>
    </dgm:pt>
    <dgm:pt modelId="{D9FAB1C9-3476-499F-81EC-EB412D427D6D}" type="pres">
      <dgm:prSet presAssocID="{88B321AD-599D-4370-9E45-FD0995B7FBD9}" presName="root" presStyleCnt="0">
        <dgm:presLayoutVars>
          <dgm:dir/>
          <dgm:resizeHandles val="exact"/>
        </dgm:presLayoutVars>
      </dgm:prSet>
      <dgm:spPr/>
    </dgm:pt>
    <dgm:pt modelId="{A69D9434-840B-41C1-81D3-B3C3D168F15B}" type="pres">
      <dgm:prSet presAssocID="{6D1EEB6D-6373-42D8-8FDD-3C83EF380393}" presName="compNode" presStyleCnt="0"/>
      <dgm:spPr/>
    </dgm:pt>
    <dgm:pt modelId="{B521E68C-E084-4235-8A3D-B919C9A903FB}" type="pres">
      <dgm:prSet presAssocID="{6D1EEB6D-6373-42D8-8FDD-3C83EF380393}" presName="iconBgRect" presStyleLbl="bgShp" presStyleIdx="0" presStyleCnt="4"/>
      <dgm:spPr/>
    </dgm:pt>
    <dgm:pt modelId="{3B4A584D-644B-4962-AE88-187C4521C386}" type="pres">
      <dgm:prSet presAssocID="{6D1EEB6D-6373-42D8-8FDD-3C83EF3803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6ECF2DF-E47F-45B6-B441-DB6A2456A899}" type="pres">
      <dgm:prSet presAssocID="{6D1EEB6D-6373-42D8-8FDD-3C83EF380393}" presName="spaceRect" presStyleCnt="0"/>
      <dgm:spPr/>
    </dgm:pt>
    <dgm:pt modelId="{82B64AA4-7945-4082-88CB-69E229132292}" type="pres">
      <dgm:prSet presAssocID="{6D1EEB6D-6373-42D8-8FDD-3C83EF380393}" presName="textRect" presStyleLbl="revTx" presStyleIdx="0" presStyleCnt="4">
        <dgm:presLayoutVars>
          <dgm:chMax val="1"/>
          <dgm:chPref val="1"/>
        </dgm:presLayoutVars>
      </dgm:prSet>
      <dgm:spPr/>
    </dgm:pt>
    <dgm:pt modelId="{70B538DC-BFDA-49A0-9D95-8D68B3E7C482}" type="pres">
      <dgm:prSet presAssocID="{C1BBB8EB-2C31-4EF4-9C62-6A65D12A9525}" presName="sibTrans" presStyleCnt="0"/>
      <dgm:spPr/>
    </dgm:pt>
    <dgm:pt modelId="{54DBE4BE-073F-40F1-8DD7-FBECB35F6ACD}" type="pres">
      <dgm:prSet presAssocID="{44B5E208-C2FE-4D91-80AC-689F760E5BF0}" presName="compNode" presStyleCnt="0"/>
      <dgm:spPr/>
    </dgm:pt>
    <dgm:pt modelId="{415E82E8-CF14-41C8-BF04-E7F11A89FB2F}" type="pres">
      <dgm:prSet presAssocID="{44B5E208-C2FE-4D91-80AC-689F760E5BF0}" presName="iconBgRect" presStyleLbl="bgShp" presStyleIdx="1" presStyleCnt="4"/>
      <dgm:spPr/>
    </dgm:pt>
    <dgm:pt modelId="{3967F7FA-F8E0-4BA1-8623-1DB93D398916}" type="pres">
      <dgm:prSet presAssocID="{44B5E208-C2FE-4D91-80AC-689F760E5B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6150DBFF-89C4-4308-9690-53B438AA97E3}" type="pres">
      <dgm:prSet presAssocID="{44B5E208-C2FE-4D91-80AC-689F760E5BF0}" presName="spaceRect" presStyleCnt="0"/>
      <dgm:spPr/>
    </dgm:pt>
    <dgm:pt modelId="{05361EB4-4284-4BED-8E75-F078886A484D}" type="pres">
      <dgm:prSet presAssocID="{44B5E208-C2FE-4D91-80AC-689F760E5BF0}" presName="textRect" presStyleLbl="revTx" presStyleIdx="1" presStyleCnt="4">
        <dgm:presLayoutVars>
          <dgm:chMax val="1"/>
          <dgm:chPref val="1"/>
        </dgm:presLayoutVars>
      </dgm:prSet>
      <dgm:spPr/>
    </dgm:pt>
    <dgm:pt modelId="{191C05C5-E8F1-4250-AB81-2682AA961248}" type="pres">
      <dgm:prSet presAssocID="{35E21CF3-A73A-41EA-8878-BAAFF87B21EC}" presName="sibTrans" presStyleCnt="0"/>
      <dgm:spPr/>
    </dgm:pt>
    <dgm:pt modelId="{64D1319A-F17B-4BAD-B5EA-083140873EBB}" type="pres">
      <dgm:prSet presAssocID="{D370DE5A-24A3-488F-AC29-181891259390}" presName="compNode" presStyleCnt="0"/>
      <dgm:spPr/>
    </dgm:pt>
    <dgm:pt modelId="{EA7FD70F-0C1E-4042-960A-759D63E20DD2}" type="pres">
      <dgm:prSet presAssocID="{D370DE5A-24A3-488F-AC29-181891259390}" presName="iconBgRect" presStyleLbl="bgShp" presStyleIdx="2" presStyleCnt="4"/>
      <dgm:spPr/>
    </dgm:pt>
    <dgm:pt modelId="{DA6F48D1-0738-46CE-9C47-E05022988F9A}" type="pres">
      <dgm:prSet presAssocID="{D370DE5A-24A3-488F-AC29-1818912593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dgm:spPr>
    </dgm:pt>
    <dgm:pt modelId="{27E4EFDB-0957-4A47-8C83-EBD964BB5A86}" type="pres">
      <dgm:prSet presAssocID="{D370DE5A-24A3-488F-AC29-181891259390}" presName="spaceRect" presStyleCnt="0"/>
      <dgm:spPr/>
    </dgm:pt>
    <dgm:pt modelId="{1B146F08-15F0-420A-82CD-59095148EB9C}" type="pres">
      <dgm:prSet presAssocID="{D370DE5A-24A3-488F-AC29-181891259390}" presName="textRect" presStyleLbl="revTx" presStyleIdx="2" presStyleCnt="4">
        <dgm:presLayoutVars>
          <dgm:chMax val="1"/>
          <dgm:chPref val="1"/>
        </dgm:presLayoutVars>
      </dgm:prSet>
      <dgm:spPr/>
    </dgm:pt>
    <dgm:pt modelId="{1E0B3C8C-13EC-4228-B4C4-180DA0055A69}" type="pres">
      <dgm:prSet presAssocID="{A84E0D40-D984-43F0-BCD4-29CF08664532}" presName="sibTrans" presStyleCnt="0"/>
      <dgm:spPr/>
    </dgm:pt>
    <dgm:pt modelId="{EA8334F3-6888-46BB-9890-0FFCF1D84F28}" type="pres">
      <dgm:prSet presAssocID="{4ECDFB6B-1A81-43BC-A582-B454567F304A}" presName="compNode" presStyleCnt="0"/>
      <dgm:spPr/>
    </dgm:pt>
    <dgm:pt modelId="{0FB0B5F0-BEC7-4FC4-82EB-58CAAEE732DA}" type="pres">
      <dgm:prSet presAssocID="{4ECDFB6B-1A81-43BC-A582-B454567F304A}" presName="iconBgRect" presStyleLbl="bgShp" presStyleIdx="3" presStyleCnt="4"/>
      <dgm:spPr/>
    </dgm:pt>
    <dgm:pt modelId="{80C4D56A-A69C-4251-B868-50CD10F62F9F}" type="pres">
      <dgm:prSet presAssocID="{4ECDFB6B-1A81-43BC-A582-B454567F304A}"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Upward trend"/>
        </a:ext>
      </dgm:extLst>
    </dgm:pt>
    <dgm:pt modelId="{1D424E46-88E4-4353-9368-3F27373EBB20}" type="pres">
      <dgm:prSet presAssocID="{4ECDFB6B-1A81-43BC-A582-B454567F304A}" presName="spaceRect" presStyleCnt="0"/>
      <dgm:spPr/>
    </dgm:pt>
    <dgm:pt modelId="{E623AF9A-5C14-4DFB-B043-7AF0A50B5700}" type="pres">
      <dgm:prSet presAssocID="{4ECDFB6B-1A81-43BC-A582-B454567F304A}" presName="textRect" presStyleLbl="revTx" presStyleIdx="3" presStyleCnt="4">
        <dgm:presLayoutVars>
          <dgm:chMax val="1"/>
          <dgm:chPref val="1"/>
        </dgm:presLayoutVars>
      </dgm:prSet>
      <dgm:spPr/>
    </dgm:pt>
  </dgm:ptLst>
  <dgm:cxnLst>
    <dgm:cxn modelId="{62C99550-60A4-4E4D-B427-8FB0F0F3C5A4}" type="presOf" srcId="{44B5E208-C2FE-4D91-80AC-689F760E5BF0}" destId="{05361EB4-4284-4BED-8E75-F078886A484D}" srcOrd="0" destOrd="0" presId="urn:microsoft.com/office/officeart/2018/5/layout/IconCircleLabelList"/>
    <dgm:cxn modelId="{45B11060-9794-4468-8ACC-A8A60488664F}" type="presOf" srcId="{D370DE5A-24A3-488F-AC29-181891259390}" destId="{1B146F08-15F0-420A-82CD-59095148EB9C}" srcOrd="0" destOrd="0" presId="urn:microsoft.com/office/officeart/2018/5/layout/IconCircleLabelList"/>
    <dgm:cxn modelId="{C1A99C63-8739-4497-B78C-18B9E15DA302}" srcId="{88B321AD-599D-4370-9E45-FD0995B7FBD9}" destId="{4ECDFB6B-1A81-43BC-A582-B454567F304A}" srcOrd="3" destOrd="0" parTransId="{42E5B1A1-52C1-48E7-8E35-0729CBFB5483}" sibTransId="{2F8AEF49-DC83-4D21-9623-23625E7AA865}"/>
    <dgm:cxn modelId="{0CE0B46E-6873-4470-BEE0-7C1059ED8435}" type="presOf" srcId="{4ECDFB6B-1A81-43BC-A582-B454567F304A}" destId="{E623AF9A-5C14-4DFB-B043-7AF0A50B5700}" srcOrd="0" destOrd="0" presId="urn:microsoft.com/office/officeart/2018/5/layout/IconCircleLabelList"/>
    <dgm:cxn modelId="{26812470-F00E-4E0E-88B4-834D0D8271D7}" srcId="{88B321AD-599D-4370-9E45-FD0995B7FBD9}" destId="{6D1EEB6D-6373-42D8-8FDD-3C83EF380393}" srcOrd="0" destOrd="0" parTransId="{4C0B3B53-7FAC-488A-9D0F-9B4A38457516}" sibTransId="{C1BBB8EB-2C31-4EF4-9C62-6A65D12A9525}"/>
    <dgm:cxn modelId="{06D02C70-C0C5-4775-AFD7-AA1C097D90C0}" srcId="{88B321AD-599D-4370-9E45-FD0995B7FBD9}" destId="{D370DE5A-24A3-488F-AC29-181891259390}" srcOrd="2" destOrd="0" parTransId="{330152AF-87F4-4D41-A4E3-8215740C3852}" sibTransId="{A84E0D40-D984-43F0-BCD4-29CF08664532}"/>
    <dgm:cxn modelId="{385A9EAC-960A-4EE9-9F01-0F7EC265A46D}" type="presOf" srcId="{6D1EEB6D-6373-42D8-8FDD-3C83EF380393}" destId="{82B64AA4-7945-4082-88CB-69E229132292}" srcOrd="0" destOrd="0" presId="urn:microsoft.com/office/officeart/2018/5/layout/IconCircleLabelList"/>
    <dgm:cxn modelId="{8B7EF8C2-9B5B-4246-8CCF-30C9A5A020BE}" type="presOf" srcId="{88B321AD-599D-4370-9E45-FD0995B7FBD9}" destId="{D9FAB1C9-3476-499F-81EC-EB412D427D6D}" srcOrd="0" destOrd="0" presId="urn:microsoft.com/office/officeart/2018/5/layout/IconCircleLabelList"/>
    <dgm:cxn modelId="{467211DC-65F9-4ACA-8550-C9675F05AE2C}" srcId="{88B321AD-599D-4370-9E45-FD0995B7FBD9}" destId="{44B5E208-C2FE-4D91-80AC-689F760E5BF0}" srcOrd="1" destOrd="0" parTransId="{98167EDE-1C8F-48D3-8193-43AD1DAB41B8}" sibTransId="{35E21CF3-A73A-41EA-8878-BAAFF87B21EC}"/>
    <dgm:cxn modelId="{D00798E8-6B6E-46AE-855D-9CB7F5EEE8FB}" type="presParOf" srcId="{D9FAB1C9-3476-499F-81EC-EB412D427D6D}" destId="{A69D9434-840B-41C1-81D3-B3C3D168F15B}" srcOrd="0" destOrd="0" presId="urn:microsoft.com/office/officeart/2018/5/layout/IconCircleLabelList"/>
    <dgm:cxn modelId="{112354CA-255D-4E01-B6AE-64A2EED6DCDA}" type="presParOf" srcId="{A69D9434-840B-41C1-81D3-B3C3D168F15B}" destId="{B521E68C-E084-4235-8A3D-B919C9A903FB}" srcOrd="0" destOrd="0" presId="urn:microsoft.com/office/officeart/2018/5/layout/IconCircleLabelList"/>
    <dgm:cxn modelId="{6F0FD298-476C-4C66-B030-ED473A721D9D}" type="presParOf" srcId="{A69D9434-840B-41C1-81D3-B3C3D168F15B}" destId="{3B4A584D-644B-4962-AE88-187C4521C386}" srcOrd="1" destOrd="0" presId="urn:microsoft.com/office/officeart/2018/5/layout/IconCircleLabelList"/>
    <dgm:cxn modelId="{261A1A80-064F-4A5D-9AB9-5633AB4CE897}" type="presParOf" srcId="{A69D9434-840B-41C1-81D3-B3C3D168F15B}" destId="{76ECF2DF-E47F-45B6-B441-DB6A2456A899}" srcOrd="2" destOrd="0" presId="urn:microsoft.com/office/officeart/2018/5/layout/IconCircleLabelList"/>
    <dgm:cxn modelId="{A4163B92-C88E-4781-8817-165C7C1D52D5}" type="presParOf" srcId="{A69D9434-840B-41C1-81D3-B3C3D168F15B}" destId="{82B64AA4-7945-4082-88CB-69E229132292}" srcOrd="3" destOrd="0" presId="urn:microsoft.com/office/officeart/2018/5/layout/IconCircleLabelList"/>
    <dgm:cxn modelId="{048C211A-C9A7-404B-AC7D-2C90A953F73A}" type="presParOf" srcId="{D9FAB1C9-3476-499F-81EC-EB412D427D6D}" destId="{70B538DC-BFDA-49A0-9D95-8D68B3E7C482}" srcOrd="1" destOrd="0" presId="urn:microsoft.com/office/officeart/2018/5/layout/IconCircleLabelList"/>
    <dgm:cxn modelId="{5E56EEC3-C706-4CE7-9132-3C2781090AC3}" type="presParOf" srcId="{D9FAB1C9-3476-499F-81EC-EB412D427D6D}" destId="{54DBE4BE-073F-40F1-8DD7-FBECB35F6ACD}" srcOrd="2" destOrd="0" presId="urn:microsoft.com/office/officeart/2018/5/layout/IconCircleLabelList"/>
    <dgm:cxn modelId="{324EB53F-71DF-4A41-861A-5A934E7ECBC9}" type="presParOf" srcId="{54DBE4BE-073F-40F1-8DD7-FBECB35F6ACD}" destId="{415E82E8-CF14-41C8-BF04-E7F11A89FB2F}" srcOrd="0" destOrd="0" presId="urn:microsoft.com/office/officeart/2018/5/layout/IconCircleLabelList"/>
    <dgm:cxn modelId="{E07E0EEF-F7EC-4D6F-AB18-5EBAB79EE381}" type="presParOf" srcId="{54DBE4BE-073F-40F1-8DD7-FBECB35F6ACD}" destId="{3967F7FA-F8E0-4BA1-8623-1DB93D398916}" srcOrd="1" destOrd="0" presId="urn:microsoft.com/office/officeart/2018/5/layout/IconCircleLabelList"/>
    <dgm:cxn modelId="{230E80BB-A555-401B-AC36-BED026755527}" type="presParOf" srcId="{54DBE4BE-073F-40F1-8DD7-FBECB35F6ACD}" destId="{6150DBFF-89C4-4308-9690-53B438AA97E3}" srcOrd="2" destOrd="0" presId="urn:microsoft.com/office/officeart/2018/5/layout/IconCircleLabelList"/>
    <dgm:cxn modelId="{B180C0A1-7A07-46EC-B90C-18DF4BDF95DF}" type="presParOf" srcId="{54DBE4BE-073F-40F1-8DD7-FBECB35F6ACD}" destId="{05361EB4-4284-4BED-8E75-F078886A484D}" srcOrd="3" destOrd="0" presId="urn:microsoft.com/office/officeart/2018/5/layout/IconCircleLabelList"/>
    <dgm:cxn modelId="{58017077-7099-40B8-938C-EDA49F6C7B9A}" type="presParOf" srcId="{D9FAB1C9-3476-499F-81EC-EB412D427D6D}" destId="{191C05C5-E8F1-4250-AB81-2682AA961248}" srcOrd="3" destOrd="0" presId="urn:microsoft.com/office/officeart/2018/5/layout/IconCircleLabelList"/>
    <dgm:cxn modelId="{D48AE146-C9EE-4357-9B24-D73113AB1370}" type="presParOf" srcId="{D9FAB1C9-3476-499F-81EC-EB412D427D6D}" destId="{64D1319A-F17B-4BAD-B5EA-083140873EBB}" srcOrd="4" destOrd="0" presId="urn:microsoft.com/office/officeart/2018/5/layout/IconCircleLabelList"/>
    <dgm:cxn modelId="{9D9E5428-03EA-4940-85D3-F6E01F1B59BE}" type="presParOf" srcId="{64D1319A-F17B-4BAD-B5EA-083140873EBB}" destId="{EA7FD70F-0C1E-4042-960A-759D63E20DD2}" srcOrd="0" destOrd="0" presId="urn:microsoft.com/office/officeart/2018/5/layout/IconCircleLabelList"/>
    <dgm:cxn modelId="{FC154015-2E9F-425A-A2BE-A91286EFD6DC}" type="presParOf" srcId="{64D1319A-F17B-4BAD-B5EA-083140873EBB}" destId="{DA6F48D1-0738-46CE-9C47-E05022988F9A}" srcOrd="1" destOrd="0" presId="urn:microsoft.com/office/officeart/2018/5/layout/IconCircleLabelList"/>
    <dgm:cxn modelId="{096A22FD-B46D-4661-BD6C-2875F751ACB3}" type="presParOf" srcId="{64D1319A-F17B-4BAD-B5EA-083140873EBB}" destId="{27E4EFDB-0957-4A47-8C83-EBD964BB5A86}" srcOrd="2" destOrd="0" presId="urn:microsoft.com/office/officeart/2018/5/layout/IconCircleLabelList"/>
    <dgm:cxn modelId="{9C5221FF-E9A8-4D48-AB39-20357ACA2D90}" type="presParOf" srcId="{64D1319A-F17B-4BAD-B5EA-083140873EBB}" destId="{1B146F08-15F0-420A-82CD-59095148EB9C}" srcOrd="3" destOrd="0" presId="urn:microsoft.com/office/officeart/2018/5/layout/IconCircleLabelList"/>
    <dgm:cxn modelId="{5970205D-A5C3-4AE6-AB43-5CEEA42F134A}" type="presParOf" srcId="{D9FAB1C9-3476-499F-81EC-EB412D427D6D}" destId="{1E0B3C8C-13EC-4228-B4C4-180DA0055A69}" srcOrd="5" destOrd="0" presId="urn:microsoft.com/office/officeart/2018/5/layout/IconCircleLabelList"/>
    <dgm:cxn modelId="{E7A0C76B-0969-454A-A4D8-7D7D40517DF4}" type="presParOf" srcId="{D9FAB1C9-3476-499F-81EC-EB412D427D6D}" destId="{EA8334F3-6888-46BB-9890-0FFCF1D84F28}" srcOrd="6" destOrd="0" presId="urn:microsoft.com/office/officeart/2018/5/layout/IconCircleLabelList"/>
    <dgm:cxn modelId="{CE10FDA5-CC1C-435F-85A0-A23A84832098}" type="presParOf" srcId="{EA8334F3-6888-46BB-9890-0FFCF1D84F28}" destId="{0FB0B5F0-BEC7-4FC4-82EB-58CAAEE732DA}" srcOrd="0" destOrd="0" presId="urn:microsoft.com/office/officeart/2018/5/layout/IconCircleLabelList"/>
    <dgm:cxn modelId="{D2284437-634D-485D-8A73-822AEDA084C7}" type="presParOf" srcId="{EA8334F3-6888-46BB-9890-0FFCF1D84F28}" destId="{80C4D56A-A69C-4251-B868-50CD10F62F9F}" srcOrd="1" destOrd="0" presId="urn:microsoft.com/office/officeart/2018/5/layout/IconCircleLabelList"/>
    <dgm:cxn modelId="{CFE34CC4-190B-40EF-90D9-1E59501C3125}" type="presParOf" srcId="{EA8334F3-6888-46BB-9890-0FFCF1D84F28}" destId="{1D424E46-88E4-4353-9368-3F27373EBB20}" srcOrd="2" destOrd="0" presId="urn:microsoft.com/office/officeart/2018/5/layout/IconCircleLabelList"/>
    <dgm:cxn modelId="{E067210C-3E55-4EE1-91AA-14365E9B7BE2}" type="presParOf" srcId="{EA8334F3-6888-46BB-9890-0FFCF1D84F28}" destId="{E623AF9A-5C14-4DFB-B043-7AF0A50B570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6013AD-6299-4573-AC9F-CC5E1FAE4C5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0F2874-5F46-4027-A589-A9D9E0E284D2}">
      <dgm:prSet/>
      <dgm:spPr/>
      <dgm:t>
        <a:bodyPr/>
        <a:lstStyle/>
        <a:p>
          <a:pPr>
            <a:defRPr cap="all"/>
          </a:pPr>
          <a:r>
            <a:rPr lang="en-US"/>
            <a:t>Social Media</a:t>
          </a:r>
        </a:p>
      </dgm:t>
    </dgm:pt>
    <dgm:pt modelId="{DE8B4BB3-24DB-4ACC-BBC5-3996C009CE4F}" type="parTrans" cxnId="{223E5187-698C-48A3-90B7-0759A16A408E}">
      <dgm:prSet/>
      <dgm:spPr/>
      <dgm:t>
        <a:bodyPr/>
        <a:lstStyle/>
        <a:p>
          <a:endParaRPr lang="en-US"/>
        </a:p>
      </dgm:t>
    </dgm:pt>
    <dgm:pt modelId="{65D2E6ED-2904-41CA-8BAD-D4922738B7FB}" type="sibTrans" cxnId="{223E5187-698C-48A3-90B7-0759A16A408E}">
      <dgm:prSet/>
      <dgm:spPr/>
      <dgm:t>
        <a:bodyPr/>
        <a:lstStyle/>
        <a:p>
          <a:endParaRPr lang="en-US"/>
        </a:p>
      </dgm:t>
    </dgm:pt>
    <dgm:pt modelId="{54691B4A-11AB-4B46-A635-D5DD984F8B27}">
      <dgm:prSet/>
      <dgm:spPr/>
      <dgm:t>
        <a:bodyPr/>
        <a:lstStyle/>
        <a:p>
          <a:pPr>
            <a:defRPr cap="all"/>
          </a:pPr>
          <a:r>
            <a:rPr lang="en-US"/>
            <a:t>Communications</a:t>
          </a:r>
        </a:p>
      </dgm:t>
    </dgm:pt>
    <dgm:pt modelId="{339D025C-C0F4-4227-94B5-8FD6CBC3BE13}" type="parTrans" cxnId="{7BB8D182-C2A9-4959-B61B-59A4934895BB}">
      <dgm:prSet/>
      <dgm:spPr/>
      <dgm:t>
        <a:bodyPr/>
        <a:lstStyle/>
        <a:p>
          <a:endParaRPr lang="en-US"/>
        </a:p>
      </dgm:t>
    </dgm:pt>
    <dgm:pt modelId="{DA66D70A-B874-48C2-A625-A654FACE318A}" type="sibTrans" cxnId="{7BB8D182-C2A9-4959-B61B-59A4934895BB}">
      <dgm:prSet/>
      <dgm:spPr/>
      <dgm:t>
        <a:bodyPr/>
        <a:lstStyle/>
        <a:p>
          <a:endParaRPr lang="en-US"/>
        </a:p>
      </dgm:t>
    </dgm:pt>
    <dgm:pt modelId="{A5A8388A-7F27-4421-9A09-116585BCDF83}" type="pres">
      <dgm:prSet presAssocID="{276013AD-6299-4573-AC9F-CC5E1FAE4C5E}" presName="root" presStyleCnt="0">
        <dgm:presLayoutVars>
          <dgm:dir/>
          <dgm:resizeHandles val="exact"/>
        </dgm:presLayoutVars>
      </dgm:prSet>
      <dgm:spPr/>
    </dgm:pt>
    <dgm:pt modelId="{6811C9AD-549B-4F6D-8E38-815A93331E60}" type="pres">
      <dgm:prSet presAssocID="{3C0F2874-5F46-4027-A589-A9D9E0E284D2}" presName="compNode" presStyleCnt="0"/>
      <dgm:spPr/>
    </dgm:pt>
    <dgm:pt modelId="{A1CDAB56-F8B3-4FC2-81C2-697917E5B746}" type="pres">
      <dgm:prSet presAssocID="{3C0F2874-5F46-4027-A589-A9D9E0E284D2}" presName="iconBgRect" presStyleLbl="bgShp" presStyleIdx="0" presStyleCnt="2"/>
      <dgm:spPr/>
    </dgm:pt>
    <dgm:pt modelId="{61E6AE4F-41AA-42BD-8FA4-03881E00AB96}" type="pres">
      <dgm:prSet presAssocID="{3C0F2874-5F46-4027-A589-A9D9E0E284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3CA94F1B-BF32-4C81-B193-112CA0284E93}" type="pres">
      <dgm:prSet presAssocID="{3C0F2874-5F46-4027-A589-A9D9E0E284D2}" presName="spaceRect" presStyleCnt="0"/>
      <dgm:spPr/>
    </dgm:pt>
    <dgm:pt modelId="{157675F8-5B82-48E9-AEB7-DAF5FBF8B5FA}" type="pres">
      <dgm:prSet presAssocID="{3C0F2874-5F46-4027-A589-A9D9E0E284D2}" presName="textRect" presStyleLbl="revTx" presStyleIdx="0" presStyleCnt="2">
        <dgm:presLayoutVars>
          <dgm:chMax val="1"/>
          <dgm:chPref val="1"/>
        </dgm:presLayoutVars>
      </dgm:prSet>
      <dgm:spPr/>
    </dgm:pt>
    <dgm:pt modelId="{DEDF61CC-2DC6-40AD-8391-9D96F17A0E59}" type="pres">
      <dgm:prSet presAssocID="{65D2E6ED-2904-41CA-8BAD-D4922738B7FB}" presName="sibTrans" presStyleCnt="0"/>
      <dgm:spPr/>
    </dgm:pt>
    <dgm:pt modelId="{B835E095-C90C-42D5-A21E-333C1DC34F34}" type="pres">
      <dgm:prSet presAssocID="{54691B4A-11AB-4B46-A635-D5DD984F8B27}" presName="compNode" presStyleCnt="0"/>
      <dgm:spPr/>
    </dgm:pt>
    <dgm:pt modelId="{28D6708D-1DE2-4CD3-8E75-ECAF07E649E8}" type="pres">
      <dgm:prSet presAssocID="{54691B4A-11AB-4B46-A635-D5DD984F8B27}" presName="iconBgRect" presStyleLbl="bgShp" presStyleIdx="1" presStyleCnt="2"/>
      <dgm:spPr/>
    </dgm:pt>
    <dgm:pt modelId="{5FC4D6C6-72CA-4917-9961-7D000FD618AA}" type="pres">
      <dgm:prSet presAssocID="{54691B4A-11AB-4B46-A635-D5DD984F8B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ell Tower"/>
        </a:ext>
      </dgm:extLst>
    </dgm:pt>
    <dgm:pt modelId="{2D9E53C6-627F-4B2D-9583-550B0BAE27C8}" type="pres">
      <dgm:prSet presAssocID="{54691B4A-11AB-4B46-A635-D5DD984F8B27}" presName="spaceRect" presStyleCnt="0"/>
      <dgm:spPr/>
    </dgm:pt>
    <dgm:pt modelId="{03F2631D-3B56-4FB4-AE2B-2994A712B4BC}" type="pres">
      <dgm:prSet presAssocID="{54691B4A-11AB-4B46-A635-D5DD984F8B27}" presName="textRect" presStyleLbl="revTx" presStyleIdx="1" presStyleCnt="2">
        <dgm:presLayoutVars>
          <dgm:chMax val="1"/>
          <dgm:chPref val="1"/>
        </dgm:presLayoutVars>
      </dgm:prSet>
      <dgm:spPr/>
    </dgm:pt>
  </dgm:ptLst>
  <dgm:cxnLst>
    <dgm:cxn modelId="{C851183C-AECC-4DF5-90DA-0E0053ADFC2C}" type="presOf" srcId="{3C0F2874-5F46-4027-A589-A9D9E0E284D2}" destId="{157675F8-5B82-48E9-AEB7-DAF5FBF8B5FA}" srcOrd="0" destOrd="0" presId="urn:microsoft.com/office/officeart/2018/5/layout/IconCircleLabelList"/>
    <dgm:cxn modelId="{5C8C0141-687E-4F44-BDED-4E71CBBAB909}" type="presOf" srcId="{54691B4A-11AB-4B46-A635-D5DD984F8B27}" destId="{03F2631D-3B56-4FB4-AE2B-2994A712B4BC}" srcOrd="0" destOrd="0" presId="urn:microsoft.com/office/officeart/2018/5/layout/IconCircleLabelList"/>
    <dgm:cxn modelId="{7BB8D182-C2A9-4959-B61B-59A4934895BB}" srcId="{276013AD-6299-4573-AC9F-CC5E1FAE4C5E}" destId="{54691B4A-11AB-4B46-A635-D5DD984F8B27}" srcOrd="1" destOrd="0" parTransId="{339D025C-C0F4-4227-94B5-8FD6CBC3BE13}" sibTransId="{DA66D70A-B874-48C2-A625-A654FACE318A}"/>
    <dgm:cxn modelId="{223E5187-698C-48A3-90B7-0759A16A408E}" srcId="{276013AD-6299-4573-AC9F-CC5E1FAE4C5E}" destId="{3C0F2874-5F46-4027-A589-A9D9E0E284D2}" srcOrd="0" destOrd="0" parTransId="{DE8B4BB3-24DB-4ACC-BBC5-3996C009CE4F}" sibTransId="{65D2E6ED-2904-41CA-8BAD-D4922738B7FB}"/>
    <dgm:cxn modelId="{822645B9-CBE0-4116-AE33-951A4E842294}" type="presOf" srcId="{276013AD-6299-4573-AC9F-CC5E1FAE4C5E}" destId="{A5A8388A-7F27-4421-9A09-116585BCDF83}" srcOrd="0" destOrd="0" presId="urn:microsoft.com/office/officeart/2018/5/layout/IconCircleLabelList"/>
    <dgm:cxn modelId="{DE85E724-5FAB-448B-ABE5-D10216815687}" type="presParOf" srcId="{A5A8388A-7F27-4421-9A09-116585BCDF83}" destId="{6811C9AD-549B-4F6D-8E38-815A93331E60}" srcOrd="0" destOrd="0" presId="urn:microsoft.com/office/officeart/2018/5/layout/IconCircleLabelList"/>
    <dgm:cxn modelId="{158983F6-431D-41E7-A288-7679DCB872F9}" type="presParOf" srcId="{6811C9AD-549B-4F6D-8E38-815A93331E60}" destId="{A1CDAB56-F8B3-4FC2-81C2-697917E5B746}" srcOrd="0" destOrd="0" presId="urn:microsoft.com/office/officeart/2018/5/layout/IconCircleLabelList"/>
    <dgm:cxn modelId="{9A2B7D59-4A3A-4327-ACB7-F7918564CEE4}" type="presParOf" srcId="{6811C9AD-549B-4F6D-8E38-815A93331E60}" destId="{61E6AE4F-41AA-42BD-8FA4-03881E00AB96}" srcOrd="1" destOrd="0" presId="urn:microsoft.com/office/officeart/2018/5/layout/IconCircleLabelList"/>
    <dgm:cxn modelId="{BE289B7A-E9FF-4CB1-AACC-91A8B10D4D26}" type="presParOf" srcId="{6811C9AD-549B-4F6D-8E38-815A93331E60}" destId="{3CA94F1B-BF32-4C81-B193-112CA0284E93}" srcOrd="2" destOrd="0" presId="urn:microsoft.com/office/officeart/2018/5/layout/IconCircleLabelList"/>
    <dgm:cxn modelId="{19B78E24-1E71-4C60-AA75-3A0F42B5CDEB}" type="presParOf" srcId="{6811C9AD-549B-4F6D-8E38-815A93331E60}" destId="{157675F8-5B82-48E9-AEB7-DAF5FBF8B5FA}" srcOrd="3" destOrd="0" presId="urn:microsoft.com/office/officeart/2018/5/layout/IconCircleLabelList"/>
    <dgm:cxn modelId="{6B91CDD6-D04F-4BCF-ACCB-877A6E5ACFF4}" type="presParOf" srcId="{A5A8388A-7F27-4421-9A09-116585BCDF83}" destId="{DEDF61CC-2DC6-40AD-8391-9D96F17A0E59}" srcOrd="1" destOrd="0" presId="urn:microsoft.com/office/officeart/2018/5/layout/IconCircleLabelList"/>
    <dgm:cxn modelId="{BB7E8F5C-4757-44D2-B0D0-9E7555D119BF}" type="presParOf" srcId="{A5A8388A-7F27-4421-9A09-116585BCDF83}" destId="{B835E095-C90C-42D5-A21E-333C1DC34F34}" srcOrd="2" destOrd="0" presId="urn:microsoft.com/office/officeart/2018/5/layout/IconCircleLabelList"/>
    <dgm:cxn modelId="{4B4D5494-C9D4-4C1B-9630-221E7DF6E860}" type="presParOf" srcId="{B835E095-C90C-42D5-A21E-333C1DC34F34}" destId="{28D6708D-1DE2-4CD3-8E75-ECAF07E649E8}" srcOrd="0" destOrd="0" presId="urn:microsoft.com/office/officeart/2018/5/layout/IconCircleLabelList"/>
    <dgm:cxn modelId="{1BC2B82E-275D-4B40-BF75-1CE85D463777}" type="presParOf" srcId="{B835E095-C90C-42D5-A21E-333C1DC34F34}" destId="{5FC4D6C6-72CA-4917-9961-7D000FD618AA}" srcOrd="1" destOrd="0" presId="urn:microsoft.com/office/officeart/2018/5/layout/IconCircleLabelList"/>
    <dgm:cxn modelId="{2E8202DD-9940-4A78-B7ED-7DF37842B835}" type="presParOf" srcId="{B835E095-C90C-42D5-A21E-333C1DC34F34}" destId="{2D9E53C6-627F-4B2D-9583-550B0BAE27C8}" srcOrd="2" destOrd="0" presId="urn:microsoft.com/office/officeart/2018/5/layout/IconCircleLabelList"/>
    <dgm:cxn modelId="{F81881D1-25E8-447B-8455-4F96D0EEC2D5}" type="presParOf" srcId="{B835E095-C90C-42D5-A21E-333C1DC34F34}" destId="{03F2631D-3B56-4FB4-AE2B-2994A712B4BC}"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10173A-6192-4536-91DF-BD202C3DFA5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D403A74-F05E-448B-88D6-A42ECED2AB23}">
      <dgm:prSet/>
      <dgm:spPr/>
      <dgm:t>
        <a:bodyPr/>
        <a:lstStyle/>
        <a:p>
          <a:r>
            <a:rPr lang="en-US"/>
            <a:t>SebMedia should be easy to use</a:t>
          </a:r>
        </a:p>
      </dgm:t>
    </dgm:pt>
    <dgm:pt modelId="{A58981C7-710C-4677-9C03-AF58E9F9665F}" type="parTrans" cxnId="{A79EB96C-8B2C-480D-BCBF-958978830629}">
      <dgm:prSet/>
      <dgm:spPr/>
      <dgm:t>
        <a:bodyPr/>
        <a:lstStyle/>
        <a:p>
          <a:endParaRPr lang="en-US"/>
        </a:p>
      </dgm:t>
    </dgm:pt>
    <dgm:pt modelId="{E51F23D1-446A-4E33-9EB9-2F554078BEB2}" type="sibTrans" cxnId="{A79EB96C-8B2C-480D-BCBF-958978830629}">
      <dgm:prSet/>
      <dgm:spPr/>
      <dgm:t>
        <a:bodyPr/>
        <a:lstStyle/>
        <a:p>
          <a:endParaRPr lang="en-US"/>
        </a:p>
      </dgm:t>
    </dgm:pt>
    <dgm:pt modelId="{2D3F1138-3C0F-4107-B127-2C8CD5C52E0D}">
      <dgm:prSet/>
      <dgm:spPr/>
      <dgm:t>
        <a:bodyPr/>
        <a:lstStyle/>
        <a:p>
          <a:r>
            <a:rPr lang="en-US"/>
            <a:t>SebMedia should let me control my data and not track me</a:t>
          </a:r>
        </a:p>
      </dgm:t>
    </dgm:pt>
    <dgm:pt modelId="{C76340E5-3F86-4F48-A5AC-A354D50CF7A2}" type="parTrans" cxnId="{A7A79FE1-2731-4265-A8D1-E08F55BB9C2F}">
      <dgm:prSet/>
      <dgm:spPr/>
      <dgm:t>
        <a:bodyPr/>
        <a:lstStyle/>
        <a:p>
          <a:endParaRPr lang="en-US"/>
        </a:p>
      </dgm:t>
    </dgm:pt>
    <dgm:pt modelId="{9318D5D5-8F35-4D7E-843B-B1186054500B}" type="sibTrans" cxnId="{A7A79FE1-2731-4265-A8D1-E08F55BB9C2F}">
      <dgm:prSet/>
      <dgm:spPr/>
      <dgm:t>
        <a:bodyPr/>
        <a:lstStyle/>
        <a:p>
          <a:endParaRPr lang="en-US"/>
        </a:p>
      </dgm:t>
    </dgm:pt>
    <dgm:pt modelId="{8BE24CE5-B66E-4879-B391-5FBABAF60A4D}">
      <dgm:prSet/>
      <dgm:spPr/>
      <dgm:t>
        <a:bodyPr/>
        <a:lstStyle/>
        <a:p>
          <a:r>
            <a:rPr lang="en-US"/>
            <a:t>SebMedia should look attractive and be accessible to many people</a:t>
          </a:r>
        </a:p>
      </dgm:t>
    </dgm:pt>
    <dgm:pt modelId="{7166E845-D246-4C29-A509-FD21FC1677DB}" type="parTrans" cxnId="{0B78D749-9A2F-461A-BAF5-D184B01B4C4E}">
      <dgm:prSet/>
      <dgm:spPr/>
      <dgm:t>
        <a:bodyPr/>
        <a:lstStyle/>
        <a:p>
          <a:endParaRPr lang="en-US"/>
        </a:p>
      </dgm:t>
    </dgm:pt>
    <dgm:pt modelId="{EFA68762-FDBA-43DA-97B8-B8F377C7EF59}" type="sibTrans" cxnId="{0B78D749-9A2F-461A-BAF5-D184B01B4C4E}">
      <dgm:prSet/>
      <dgm:spPr/>
      <dgm:t>
        <a:bodyPr/>
        <a:lstStyle/>
        <a:p>
          <a:endParaRPr lang="en-US"/>
        </a:p>
      </dgm:t>
    </dgm:pt>
    <dgm:pt modelId="{437976CF-B4A7-A54F-8AA8-DB190FAA6611}" type="pres">
      <dgm:prSet presAssocID="{C710173A-6192-4536-91DF-BD202C3DFA5C}" presName="outerComposite" presStyleCnt="0">
        <dgm:presLayoutVars>
          <dgm:chMax val="5"/>
          <dgm:dir/>
          <dgm:resizeHandles val="exact"/>
        </dgm:presLayoutVars>
      </dgm:prSet>
      <dgm:spPr/>
    </dgm:pt>
    <dgm:pt modelId="{A46FFA7A-A7C4-A543-A1D8-B193D1272440}" type="pres">
      <dgm:prSet presAssocID="{C710173A-6192-4536-91DF-BD202C3DFA5C}" presName="dummyMaxCanvas" presStyleCnt="0">
        <dgm:presLayoutVars/>
      </dgm:prSet>
      <dgm:spPr/>
    </dgm:pt>
    <dgm:pt modelId="{36FC1BAC-BF94-7944-BDA5-07A702009EF8}" type="pres">
      <dgm:prSet presAssocID="{C710173A-6192-4536-91DF-BD202C3DFA5C}" presName="ThreeNodes_1" presStyleLbl="node1" presStyleIdx="0" presStyleCnt="3">
        <dgm:presLayoutVars>
          <dgm:bulletEnabled val="1"/>
        </dgm:presLayoutVars>
      </dgm:prSet>
      <dgm:spPr/>
    </dgm:pt>
    <dgm:pt modelId="{0272374C-4E5A-B048-9357-0F187207237B}" type="pres">
      <dgm:prSet presAssocID="{C710173A-6192-4536-91DF-BD202C3DFA5C}" presName="ThreeNodes_2" presStyleLbl="node1" presStyleIdx="1" presStyleCnt="3">
        <dgm:presLayoutVars>
          <dgm:bulletEnabled val="1"/>
        </dgm:presLayoutVars>
      </dgm:prSet>
      <dgm:spPr/>
    </dgm:pt>
    <dgm:pt modelId="{0D5BC13C-5DF4-9242-A6AE-B380377561E4}" type="pres">
      <dgm:prSet presAssocID="{C710173A-6192-4536-91DF-BD202C3DFA5C}" presName="ThreeNodes_3" presStyleLbl="node1" presStyleIdx="2" presStyleCnt="3">
        <dgm:presLayoutVars>
          <dgm:bulletEnabled val="1"/>
        </dgm:presLayoutVars>
      </dgm:prSet>
      <dgm:spPr/>
    </dgm:pt>
    <dgm:pt modelId="{99032125-6398-A744-A9E4-0AA0AECF5847}" type="pres">
      <dgm:prSet presAssocID="{C710173A-6192-4536-91DF-BD202C3DFA5C}" presName="ThreeConn_1-2" presStyleLbl="fgAccFollowNode1" presStyleIdx="0" presStyleCnt="2">
        <dgm:presLayoutVars>
          <dgm:bulletEnabled val="1"/>
        </dgm:presLayoutVars>
      </dgm:prSet>
      <dgm:spPr/>
    </dgm:pt>
    <dgm:pt modelId="{D390B235-CDBA-314F-ACB5-4060A64BEF33}" type="pres">
      <dgm:prSet presAssocID="{C710173A-6192-4536-91DF-BD202C3DFA5C}" presName="ThreeConn_2-3" presStyleLbl="fgAccFollowNode1" presStyleIdx="1" presStyleCnt="2">
        <dgm:presLayoutVars>
          <dgm:bulletEnabled val="1"/>
        </dgm:presLayoutVars>
      </dgm:prSet>
      <dgm:spPr/>
    </dgm:pt>
    <dgm:pt modelId="{AB97B23F-4FC2-DB42-8364-3F818DA38B33}" type="pres">
      <dgm:prSet presAssocID="{C710173A-6192-4536-91DF-BD202C3DFA5C}" presName="ThreeNodes_1_text" presStyleLbl="node1" presStyleIdx="2" presStyleCnt="3">
        <dgm:presLayoutVars>
          <dgm:bulletEnabled val="1"/>
        </dgm:presLayoutVars>
      </dgm:prSet>
      <dgm:spPr/>
    </dgm:pt>
    <dgm:pt modelId="{0A5DBA2F-DBD1-4745-8852-F9C8A7F5F0BC}" type="pres">
      <dgm:prSet presAssocID="{C710173A-6192-4536-91DF-BD202C3DFA5C}" presName="ThreeNodes_2_text" presStyleLbl="node1" presStyleIdx="2" presStyleCnt="3">
        <dgm:presLayoutVars>
          <dgm:bulletEnabled val="1"/>
        </dgm:presLayoutVars>
      </dgm:prSet>
      <dgm:spPr/>
    </dgm:pt>
    <dgm:pt modelId="{2968C2C5-6E39-3145-B986-99D2BBB45D42}" type="pres">
      <dgm:prSet presAssocID="{C710173A-6192-4536-91DF-BD202C3DFA5C}" presName="ThreeNodes_3_text" presStyleLbl="node1" presStyleIdx="2" presStyleCnt="3">
        <dgm:presLayoutVars>
          <dgm:bulletEnabled val="1"/>
        </dgm:presLayoutVars>
      </dgm:prSet>
      <dgm:spPr/>
    </dgm:pt>
  </dgm:ptLst>
  <dgm:cxnLst>
    <dgm:cxn modelId="{EDF9B316-14C1-C945-ADA1-0D530F1CC971}" type="presOf" srcId="{8BE24CE5-B66E-4879-B391-5FBABAF60A4D}" destId="{2968C2C5-6E39-3145-B986-99D2BBB45D42}" srcOrd="1" destOrd="0" presId="urn:microsoft.com/office/officeart/2005/8/layout/vProcess5"/>
    <dgm:cxn modelId="{0B78D749-9A2F-461A-BAF5-D184B01B4C4E}" srcId="{C710173A-6192-4536-91DF-BD202C3DFA5C}" destId="{8BE24CE5-B66E-4879-B391-5FBABAF60A4D}" srcOrd="2" destOrd="0" parTransId="{7166E845-D246-4C29-A509-FD21FC1677DB}" sibTransId="{EFA68762-FDBA-43DA-97B8-B8F377C7EF59}"/>
    <dgm:cxn modelId="{9AC9DE4C-69C8-8C46-921A-F181AEB7D747}" type="presOf" srcId="{2D3F1138-3C0F-4107-B127-2C8CD5C52E0D}" destId="{0272374C-4E5A-B048-9357-0F187207237B}" srcOrd="0" destOrd="0" presId="urn:microsoft.com/office/officeart/2005/8/layout/vProcess5"/>
    <dgm:cxn modelId="{11D37961-E47F-2D46-B9BF-80F6AB7BB586}" type="presOf" srcId="{9318D5D5-8F35-4D7E-843B-B1186054500B}" destId="{D390B235-CDBA-314F-ACB5-4060A64BEF33}" srcOrd="0" destOrd="0" presId="urn:microsoft.com/office/officeart/2005/8/layout/vProcess5"/>
    <dgm:cxn modelId="{D53B2366-2223-734C-BA20-85F4D39B354D}" type="presOf" srcId="{C710173A-6192-4536-91DF-BD202C3DFA5C}" destId="{437976CF-B4A7-A54F-8AA8-DB190FAA6611}" srcOrd="0" destOrd="0" presId="urn:microsoft.com/office/officeart/2005/8/layout/vProcess5"/>
    <dgm:cxn modelId="{A79EB96C-8B2C-480D-BCBF-958978830629}" srcId="{C710173A-6192-4536-91DF-BD202C3DFA5C}" destId="{9D403A74-F05E-448B-88D6-A42ECED2AB23}" srcOrd="0" destOrd="0" parTransId="{A58981C7-710C-4677-9C03-AF58E9F9665F}" sibTransId="{E51F23D1-446A-4E33-9EB9-2F554078BEB2}"/>
    <dgm:cxn modelId="{DA6D029C-96B2-0047-8FF4-4EB79D30142A}" type="presOf" srcId="{9D403A74-F05E-448B-88D6-A42ECED2AB23}" destId="{36FC1BAC-BF94-7944-BDA5-07A702009EF8}" srcOrd="0" destOrd="0" presId="urn:microsoft.com/office/officeart/2005/8/layout/vProcess5"/>
    <dgm:cxn modelId="{939696C0-87D2-204B-9879-F9BD29133ED6}" type="presOf" srcId="{E51F23D1-446A-4E33-9EB9-2F554078BEB2}" destId="{99032125-6398-A744-A9E4-0AA0AECF5847}" srcOrd="0" destOrd="0" presId="urn:microsoft.com/office/officeart/2005/8/layout/vProcess5"/>
    <dgm:cxn modelId="{63709CC3-D5D2-BB48-B4F5-7D12F2405D53}" type="presOf" srcId="{8BE24CE5-B66E-4879-B391-5FBABAF60A4D}" destId="{0D5BC13C-5DF4-9242-A6AE-B380377561E4}" srcOrd="0" destOrd="0" presId="urn:microsoft.com/office/officeart/2005/8/layout/vProcess5"/>
    <dgm:cxn modelId="{172408C4-B9D5-F346-BB8D-CE66FB560B7A}" type="presOf" srcId="{9D403A74-F05E-448B-88D6-A42ECED2AB23}" destId="{AB97B23F-4FC2-DB42-8364-3F818DA38B33}" srcOrd="1" destOrd="0" presId="urn:microsoft.com/office/officeart/2005/8/layout/vProcess5"/>
    <dgm:cxn modelId="{A7A79FE1-2731-4265-A8D1-E08F55BB9C2F}" srcId="{C710173A-6192-4536-91DF-BD202C3DFA5C}" destId="{2D3F1138-3C0F-4107-B127-2C8CD5C52E0D}" srcOrd="1" destOrd="0" parTransId="{C76340E5-3F86-4F48-A5AC-A354D50CF7A2}" sibTransId="{9318D5D5-8F35-4D7E-843B-B1186054500B}"/>
    <dgm:cxn modelId="{545BDAFD-BD5B-934C-A816-26A15E0C1659}" type="presOf" srcId="{2D3F1138-3C0F-4107-B127-2C8CD5C52E0D}" destId="{0A5DBA2F-DBD1-4745-8852-F9C8A7F5F0BC}" srcOrd="1" destOrd="0" presId="urn:microsoft.com/office/officeart/2005/8/layout/vProcess5"/>
    <dgm:cxn modelId="{F85BC3DB-CFD0-B848-BADD-B68E85649E58}" type="presParOf" srcId="{437976CF-B4A7-A54F-8AA8-DB190FAA6611}" destId="{A46FFA7A-A7C4-A543-A1D8-B193D1272440}" srcOrd="0" destOrd="0" presId="urn:microsoft.com/office/officeart/2005/8/layout/vProcess5"/>
    <dgm:cxn modelId="{87C14492-8153-1549-9AE4-CAF09F645655}" type="presParOf" srcId="{437976CF-B4A7-A54F-8AA8-DB190FAA6611}" destId="{36FC1BAC-BF94-7944-BDA5-07A702009EF8}" srcOrd="1" destOrd="0" presId="urn:microsoft.com/office/officeart/2005/8/layout/vProcess5"/>
    <dgm:cxn modelId="{CF0BE4A7-C883-1B40-BEAF-1FD0C94C6548}" type="presParOf" srcId="{437976CF-B4A7-A54F-8AA8-DB190FAA6611}" destId="{0272374C-4E5A-B048-9357-0F187207237B}" srcOrd="2" destOrd="0" presId="urn:microsoft.com/office/officeart/2005/8/layout/vProcess5"/>
    <dgm:cxn modelId="{72CEDA49-1F33-C848-B7F7-7FB46FA787D2}" type="presParOf" srcId="{437976CF-B4A7-A54F-8AA8-DB190FAA6611}" destId="{0D5BC13C-5DF4-9242-A6AE-B380377561E4}" srcOrd="3" destOrd="0" presId="urn:microsoft.com/office/officeart/2005/8/layout/vProcess5"/>
    <dgm:cxn modelId="{84F51344-F6E6-7C43-A533-968B4C75E914}" type="presParOf" srcId="{437976CF-B4A7-A54F-8AA8-DB190FAA6611}" destId="{99032125-6398-A744-A9E4-0AA0AECF5847}" srcOrd="4" destOrd="0" presId="urn:microsoft.com/office/officeart/2005/8/layout/vProcess5"/>
    <dgm:cxn modelId="{130C05C3-DEC2-0948-A27A-481E28EF682C}" type="presParOf" srcId="{437976CF-B4A7-A54F-8AA8-DB190FAA6611}" destId="{D390B235-CDBA-314F-ACB5-4060A64BEF33}" srcOrd="5" destOrd="0" presId="urn:microsoft.com/office/officeart/2005/8/layout/vProcess5"/>
    <dgm:cxn modelId="{D6B33249-9724-D74B-B1E1-D064E61DB3E7}" type="presParOf" srcId="{437976CF-B4A7-A54F-8AA8-DB190FAA6611}" destId="{AB97B23F-4FC2-DB42-8364-3F818DA38B33}" srcOrd="6" destOrd="0" presId="urn:microsoft.com/office/officeart/2005/8/layout/vProcess5"/>
    <dgm:cxn modelId="{85DAFEED-BA26-6347-85FA-5E71FA4A01C4}" type="presParOf" srcId="{437976CF-B4A7-A54F-8AA8-DB190FAA6611}" destId="{0A5DBA2F-DBD1-4745-8852-F9C8A7F5F0BC}" srcOrd="7" destOrd="0" presId="urn:microsoft.com/office/officeart/2005/8/layout/vProcess5"/>
    <dgm:cxn modelId="{C9FEE5A3-A3A6-364F-87A5-4B6E10056F08}" type="presParOf" srcId="{437976CF-B4A7-A54F-8AA8-DB190FAA6611}" destId="{2968C2C5-6E39-3145-B986-99D2BBB45D42}"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6065FB-8A1C-4476-8E71-D1443F26F5B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852E590-08FF-43DC-B9BC-7BAB259DA2F3}">
      <dgm:prSet/>
      <dgm:spPr/>
      <dgm:t>
        <a:bodyPr/>
        <a:lstStyle/>
        <a:p>
          <a:pPr>
            <a:defRPr cap="all"/>
          </a:pPr>
          <a:r>
            <a:rPr lang="en-US" dirty="0"/>
            <a:t>Encryption / HTTPS</a:t>
          </a:r>
        </a:p>
      </dgm:t>
    </dgm:pt>
    <dgm:pt modelId="{D668F0B8-682D-4DCD-B31D-D9BBDDC42344}" type="parTrans" cxnId="{1761D483-3A41-4EB6-BE1B-8487D024C6D0}">
      <dgm:prSet/>
      <dgm:spPr/>
      <dgm:t>
        <a:bodyPr/>
        <a:lstStyle/>
        <a:p>
          <a:endParaRPr lang="en-US"/>
        </a:p>
      </dgm:t>
    </dgm:pt>
    <dgm:pt modelId="{B8B919B5-BDDC-4D2C-AF28-B8F10275F372}" type="sibTrans" cxnId="{1761D483-3A41-4EB6-BE1B-8487D024C6D0}">
      <dgm:prSet/>
      <dgm:spPr/>
      <dgm:t>
        <a:bodyPr/>
        <a:lstStyle/>
        <a:p>
          <a:endParaRPr lang="en-US"/>
        </a:p>
      </dgm:t>
    </dgm:pt>
    <dgm:pt modelId="{037B3AD2-FA51-4F91-8024-CFD119345AE2}">
      <dgm:prSet/>
      <dgm:spPr/>
      <dgm:t>
        <a:bodyPr/>
        <a:lstStyle/>
        <a:p>
          <a:pPr>
            <a:defRPr cap="all"/>
          </a:pPr>
          <a:r>
            <a:rPr lang="en-US"/>
            <a:t>Image Compression</a:t>
          </a:r>
        </a:p>
      </dgm:t>
    </dgm:pt>
    <dgm:pt modelId="{5BD2554D-05F1-464A-9C84-2F7633434E14}" type="parTrans" cxnId="{2BD72A93-FB17-429D-B1A4-5B878644C678}">
      <dgm:prSet/>
      <dgm:spPr/>
      <dgm:t>
        <a:bodyPr/>
        <a:lstStyle/>
        <a:p>
          <a:endParaRPr lang="en-US"/>
        </a:p>
      </dgm:t>
    </dgm:pt>
    <dgm:pt modelId="{C61ADE67-8964-42E8-A103-98ED18D95802}" type="sibTrans" cxnId="{2BD72A93-FB17-429D-B1A4-5B878644C678}">
      <dgm:prSet/>
      <dgm:spPr/>
      <dgm:t>
        <a:bodyPr/>
        <a:lstStyle/>
        <a:p>
          <a:endParaRPr lang="en-US"/>
        </a:p>
      </dgm:t>
    </dgm:pt>
    <dgm:pt modelId="{A3E57B48-1E8A-44AB-BD38-8A5C27636A82}">
      <dgm:prSet/>
      <dgm:spPr/>
      <dgm:t>
        <a:bodyPr/>
        <a:lstStyle/>
        <a:p>
          <a:pPr>
            <a:defRPr cap="all"/>
          </a:pPr>
          <a:r>
            <a:rPr lang="en-US"/>
            <a:t>Optimization for mobile</a:t>
          </a:r>
        </a:p>
      </dgm:t>
    </dgm:pt>
    <dgm:pt modelId="{3B389258-2A49-42EA-90CF-006B6B1D5E57}" type="parTrans" cxnId="{21F1E342-5F30-4D0C-B7F3-3698D908B043}">
      <dgm:prSet/>
      <dgm:spPr/>
      <dgm:t>
        <a:bodyPr/>
        <a:lstStyle/>
        <a:p>
          <a:endParaRPr lang="en-US"/>
        </a:p>
      </dgm:t>
    </dgm:pt>
    <dgm:pt modelId="{E549FA38-A1E5-4FF1-ABC7-4EABF77FF83F}" type="sibTrans" cxnId="{21F1E342-5F30-4D0C-B7F3-3698D908B043}">
      <dgm:prSet/>
      <dgm:spPr/>
      <dgm:t>
        <a:bodyPr/>
        <a:lstStyle/>
        <a:p>
          <a:endParaRPr lang="en-US"/>
        </a:p>
      </dgm:t>
    </dgm:pt>
    <dgm:pt modelId="{1B21B25A-C909-47F2-8855-081D7EFDA2E5}">
      <dgm:prSet/>
      <dgm:spPr/>
      <dgm:t>
        <a:bodyPr/>
        <a:lstStyle/>
        <a:p>
          <a:pPr>
            <a:defRPr cap="all"/>
          </a:pPr>
          <a:r>
            <a:rPr lang="en-US"/>
            <a:t>Redux implementation</a:t>
          </a:r>
        </a:p>
      </dgm:t>
    </dgm:pt>
    <dgm:pt modelId="{A7C43E77-47D3-47D1-A863-7551D3F3C994}" type="parTrans" cxnId="{86D95D3C-194B-403E-A29A-178AC69C472C}">
      <dgm:prSet/>
      <dgm:spPr/>
      <dgm:t>
        <a:bodyPr/>
        <a:lstStyle/>
        <a:p>
          <a:endParaRPr lang="en-US"/>
        </a:p>
      </dgm:t>
    </dgm:pt>
    <dgm:pt modelId="{BC9A11F6-7AAA-44B4-9867-59E2A930F075}" type="sibTrans" cxnId="{86D95D3C-194B-403E-A29A-178AC69C472C}">
      <dgm:prSet/>
      <dgm:spPr/>
      <dgm:t>
        <a:bodyPr/>
        <a:lstStyle/>
        <a:p>
          <a:endParaRPr lang="en-US"/>
        </a:p>
      </dgm:t>
    </dgm:pt>
    <dgm:pt modelId="{E197E48F-966D-4C40-BF7B-032E2BD4A223}" type="pres">
      <dgm:prSet presAssocID="{E66065FB-8A1C-4476-8E71-D1443F26F5B9}" presName="root" presStyleCnt="0">
        <dgm:presLayoutVars>
          <dgm:dir/>
          <dgm:resizeHandles val="exact"/>
        </dgm:presLayoutVars>
      </dgm:prSet>
      <dgm:spPr/>
    </dgm:pt>
    <dgm:pt modelId="{0B30495D-1409-439D-84DD-DF544E9B8DB7}" type="pres">
      <dgm:prSet presAssocID="{6852E590-08FF-43DC-B9BC-7BAB259DA2F3}" presName="compNode" presStyleCnt="0"/>
      <dgm:spPr/>
    </dgm:pt>
    <dgm:pt modelId="{55208226-40F6-4840-91F7-7E7DA8179950}" type="pres">
      <dgm:prSet presAssocID="{6852E590-08FF-43DC-B9BC-7BAB259DA2F3}" presName="iconBgRect" presStyleLbl="bgShp" presStyleIdx="0" presStyleCnt="4"/>
      <dgm:spPr/>
    </dgm:pt>
    <dgm:pt modelId="{538D78F8-6986-401D-8527-CA2DFE4DB468}" type="pres">
      <dgm:prSet presAssocID="{6852E590-08FF-43DC-B9BC-7BAB259DA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1BAEFE7-8985-4DAF-8B62-40E365C38BE7}" type="pres">
      <dgm:prSet presAssocID="{6852E590-08FF-43DC-B9BC-7BAB259DA2F3}" presName="spaceRect" presStyleCnt="0"/>
      <dgm:spPr/>
    </dgm:pt>
    <dgm:pt modelId="{BB88D617-E3C7-4320-894A-8FD2EBADD701}" type="pres">
      <dgm:prSet presAssocID="{6852E590-08FF-43DC-B9BC-7BAB259DA2F3}" presName="textRect" presStyleLbl="revTx" presStyleIdx="0" presStyleCnt="4">
        <dgm:presLayoutVars>
          <dgm:chMax val="1"/>
          <dgm:chPref val="1"/>
        </dgm:presLayoutVars>
      </dgm:prSet>
      <dgm:spPr/>
    </dgm:pt>
    <dgm:pt modelId="{D84B234F-6171-4DBD-8AC2-891D7BED733F}" type="pres">
      <dgm:prSet presAssocID="{B8B919B5-BDDC-4D2C-AF28-B8F10275F372}" presName="sibTrans" presStyleCnt="0"/>
      <dgm:spPr/>
    </dgm:pt>
    <dgm:pt modelId="{4A1DDCA8-2F83-4FDE-AF72-355EBAF460B8}" type="pres">
      <dgm:prSet presAssocID="{037B3AD2-FA51-4F91-8024-CFD119345AE2}" presName="compNode" presStyleCnt="0"/>
      <dgm:spPr/>
    </dgm:pt>
    <dgm:pt modelId="{B7653ED1-4634-49CA-8B63-B81289030E34}" type="pres">
      <dgm:prSet presAssocID="{037B3AD2-FA51-4F91-8024-CFD119345AE2}" presName="iconBgRect" presStyleLbl="bgShp" presStyleIdx="1" presStyleCnt="4"/>
      <dgm:spPr/>
    </dgm:pt>
    <dgm:pt modelId="{7D4DED56-6FC2-4F4E-A06C-FCA06922131A}" type="pres">
      <dgm:prSet presAssocID="{037B3AD2-FA51-4F91-8024-CFD119345A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era"/>
        </a:ext>
      </dgm:extLst>
    </dgm:pt>
    <dgm:pt modelId="{516BE198-52A0-4246-854E-4E44236F4C63}" type="pres">
      <dgm:prSet presAssocID="{037B3AD2-FA51-4F91-8024-CFD119345AE2}" presName="spaceRect" presStyleCnt="0"/>
      <dgm:spPr/>
    </dgm:pt>
    <dgm:pt modelId="{58FCCD96-A9C8-41DC-A797-422E216A072F}" type="pres">
      <dgm:prSet presAssocID="{037B3AD2-FA51-4F91-8024-CFD119345AE2}" presName="textRect" presStyleLbl="revTx" presStyleIdx="1" presStyleCnt="4">
        <dgm:presLayoutVars>
          <dgm:chMax val="1"/>
          <dgm:chPref val="1"/>
        </dgm:presLayoutVars>
      </dgm:prSet>
      <dgm:spPr/>
    </dgm:pt>
    <dgm:pt modelId="{3B66605E-2378-4376-9088-6F7181A846ED}" type="pres">
      <dgm:prSet presAssocID="{C61ADE67-8964-42E8-A103-98ED18D95802}" presName="sibTrans" presStyleCnt="0"/>
      <dgm:spPr/>
    </dgm:pt>
    <dgm:pt modelId="{693B365B-6E49-413D-A0AE-6899DEDD9077}" type="pres">
      <dgm:prSet presAssocID="{A3E57B48-1E8A-44AB-BD38-8A5C27636A82}" presName="compNode" presStyleCnt="0"/>
      <dgm:spPr/>
    </dgm:pt>
    <dgm:pt modelId="{6C743390-DECE-43B5-A24C-C072AC5427BB}" type="pres">
      <dgm:prSet presAssocID="{A3E57B48-1E8A-44AB-BD38-8A5C27636A82}" presName="iconBgRect" presStyleLbl="bgShp" presStyleIdx="2" presStyleCnt="4"/>
      <dgm:spPr/>
    </dgm:pt>
    <dgm:pt modelId="{71E942D2-5C94-4ACF-9F47-C8592F3F15C4}" type="pres">
      <dgm:prSet presAssocID="{A3E57B48-1E8A-44AB-BD38-8A5C27636A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763364B-88C7-41ED-B13C-4D1740D8FEE4}" type="pres">
      <dgm:prSet presAssocID="{A3E57B48-1E8A-44AB-BD38-8A5C27636A82}" presName="spaceRect" presStyleCnt="0"/>
      <dgm:spPr/>
    </dgm:pt>
    <dgm:pt modelId="{9FE6AEC3-FEBF-4B37-A554-77FD1C458F79}" type="pres">
      <dgm:prSet presAssocID="{A3E57B48-1E8A-44AB-BD38-8A5C27636A82}" presName="textRect" presStyleLbl="revTx" presStyleIdx="2" presStyleCnt="4">
        <dgm:presLayoutVars>
          <dgm:chMax val="1"/>
          <dgm:chPref val="1"/>
        </dgm:presLayoutVars>
      </dgm:prSet>
      <dgm:spPr/>
    </dgm:pt>
    <dgm:pt modelId="{164524CE-BFA6-4D74-9C4A-A63B41BAD741}" type="pres">
      <dgm:prSet presAssocID="{E549FA38-A1E5-4FF1-ABC7-4EABF77FF83F}" presName="sibTrans" presStyleCnt="0"/>
      <dgm:spPr/>
    </dgm:pt>
    <dgm:pt modelId="{E55F5F53-4FB3-4099-9ABD-6691225D99C7}" type="pres">
      <dgm:prSet presAssocID="{1B21B25A-C909-47F2-8855-081D7EFDA2E5}" presName="compNode" presStyleCnt="0"/>
      <dgm:spPr/>
    </dgm:pt>
    <dgm:pt modelId="{2EDEAB99-6938-47C7-9ED4-BF43A24CC176}" type="pres">
      <dgm:prSet presAssocID="{1B21B25A-C909-47F2-8855-081D7EFDA2E5}" presName="iconBgRect" presStyleLbl="bgShp" presStyleIdx="3" presStyleCnt="4"/>
      <dgm:spPr/>
    </dgm:pt>
    <dgm:pt modelId="{DD2CE958-1E40-4912-941B-7B49BF42EE16}" type="pres">
      <dgm:prSet presAssocID="{1B21B25A-C909-47F2-8855-081D7EFDA2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1EC53F6A-5940-49A7-9C5B-5E9A9FB765AF}" type="pres">
      <dgm:prSet presAssocID="{1B21B25A-C909-47F2-8855-081D7EFDA2E5}" presName="spaceRect" presStyleCnt="0"/>
      <dgm:spPr/>
    </dgm:pt>
    <dgm:pt modelId="{9E58089A-ACA2-4248-A6EC-D0FD7E5E7FC2}" type="pres">
      <dgm:prSet presAssocID="{1B21B25A-C909-47F2-8855-081D7EFDA2E5}" presName="textRect" presStyleLbl="revTx" presStyleIdx="3" presStyleCnt="4">
        <dgm:presLayoutVars>
          <dgm:chMax val="1"/>
          <dgm:chPref val="1"/>
        </dgm:presLayoutVars>
      </dgm:prSet>
      <dgm:spPr/>
    </dgm:pt>
  </dgm:ptLst>
  <dgm:cxnLst>
    <dgm:cxn modelId="{40A98324-247E-4374-BEF5-65F17DD6D8A9}" type="presOf" srcId="{6852E590-08FF-43DC-B9BC-7BAB259DA2F3}" destId="{BB88D617-E3C7-4320-894A-8FD2EBADD701}" srcOrd="0" destOrd="0" presId="urn:microsoft.com/office/officeart/2018/5/layout/IconCircleLabelList"/>
    <dgm:cxn modelId="{86D95D3C-194B-403E-A29A-178AC69C472C}" srcId="{E66065FB-8A1C-4476-8E71-D1443F26F5B9}" destId="{1B21B25A-C909-47F2-8855-081D7EFDA2E5}" srcOrd="3" destOrd="0" parTransId="{A7C43E77-47D3-47D1-A863-7551D3F3C994}" sibTransId="{BC9A11F6-7AAA-44B4-9867-59E2A930F075}"/>
    <dgm:cxn modelId="{21F1E342-5F30-4D0C-B7F3-3698D908B043}" srcId="{E66065FB-8A1C-4476-8E71-D1443F26F5B9}" destId="{A3E57B48-1E8A-44AB-BD38-8A5C27636A82}" srcOrd="2" destOrd="0" parTransId="{3B389258-2A49-42EA-90CF-006B6B1D5E57}" sibTransId="{E549FA38-A1E5-4FF1-ABC7-4EABF77FF83F}"/>
    <dgm:cxn modelId="{AEF9E650-F110-42B3-ABD8-9A50667B3EA3}" type="presOf" srcId="{037B3AD2-FA51-4F91-8024-CFD119345AE2}" destId="{58FCCD96-A9C8-41DC-A797-422E216A072F}" srcOrd="0" destOrd="0" presId="urn:microsoft.com/office/officeart/2018/5/layout/IconCircleLabelList"/>
    <dgm:cxn modelId="{1761D483-3A41-4EB6-BE1B-8487D024C6D0}" srcId="{E66065FB-8A1C-4476-8E71-D1443F26F5B9}" destId="{6852E590-08FF-43DC-B9BC-7BAB259DA2F3}" srcOrd="0" destOrd="0" parTransId="{D668F0B8-682D-4DCD-B31D-D9BBDDC42344}" sibTransId="{B8B919B5-BDDC-4D2C-AF28-B8F10275F372}"/>
    <dgm:cxn modelId="{2BD72A93-FB17-429D-B1A4-5B878644C678}" srcId="{E66065FB-8A1C-4476-8E71-D1443F26F5B9}" destId="{037B3AD2-FA51-4F91-8024-CFD119345AE2}" srcOrd="1" destOrd="0" parTransId="{5BD2554D-05F1-464A-9C84-2F7633434E14}" sibTransId="{C61ADE67-8964-42E8-A103-98ED18D95802}"/>
    <dgm:cxn modelId="{569255A3-9F27-45E8-89E7-F080FCC531BA}" type="presOf" srcId="{A3E57B48-1E8A-44AB-BD38-8A5C27636A82}" destId="{9FE6AEC3-FEBF-4B37-A554-77FD1C458F79}" srcOrd="0" destOrd="0" presId="urn:microsoft.com/office/officeart/2018/5/layout/IconCircleLabelList"/>
    <dgm:cxn modelId="{5CF726B7-CF1A-4D4B-A503-2D7C022666D0}" type="presOf" srcId="{E66065FB-8A1C-4476-8E71-D1443F26F5B9}" destId="{E197E48F-966D-4C40-BF7B-032E2BD4A223}" srcOrd="0" destOrd="0" presId="urn:microsoft.com/office/officeart/2018/5/layout/IconCircleLabelList"/>
    <dgm:cxn modelId="{DEC148FE-2F07-47CF-8F1A-1D0CDCA8BB33}" type="presOf" srcId="{1B21B25A-C909-47F2-8855-081D7EFDA2E5}" destId="{9E58089A-ACA2-4248-A6EC-D0FD7E5E7FC2}" srcOrd="0" destOrd="0" presId="urn:microsoft.com/office/officeart/2018/5/layout/IconCircleLabelList"/>
    <dgm:cxn modelId="{9D845475-A76E-43DD-A8E5-ADE1D30828D0}" type="presParOf" srcId="{E197E48F-966D-4C40-BF7B-032E2BD4A223}" destId="{0B30495D-1409-439D-84DD-DF544E9B8DB7}" srcOrd="0" destOrd="0" presId="urn:microsoft.com/office/officeart/2018/5/layout/IconCircleLabelList"/>
    <dgm:cxn modelId="{330AB6AB-4687-45F6-8D37-DE2F7FEEC310}" type="presParOf" srcId="{0B30495D-1409-439D-84DD-DF544E9B8DB7}" destId="{55208226-40F6-4840-91F7-7E7DA8179950}" srcOrd="0" destOrd="0" presId="urn:microsoft.com/office/officeart/2018/5/layout/IconCircleLabelList"/>
    <dgm:cxn modelId="{DA000B0C-76E4-4E6B-9ABD-C08CB94EEC84}" type="presParOf" srcId="{0B30495D-1409-439D-84DD-DF544E9B8DB7}" destId="{538D78F8-6986-401D-8527-CA2DFE4DB468}" srcOrd="1" destOrd="0" presId="urn:microsoft.com/office/officeart/2018/5/layout/IconCircleLabelList"/>
    <dgm:cxn modelId="{225B64F2-AF49-498B-AD2A-2F9536A72D83}" type="presParOf" srcId="{0B30495D-1409-439D-84DD-DF544E9B8DB7}" destId="{91BAEFE7-8985-4DAF-8B62-40E365C38BE7}" srcOrd="2" destOrd="0" presId="urn:microsoft.com/office/officeart/2018/5/layout/IconCircleLabelList"/>
    <dgm:cxn modelId="{BEFF6830-BC52-4C5B-9889-47B15BACA771}" type="presParOf" srcId="{0B30495D-1409-439D-84DD-DF544E9B8DB7}" destId="{BB88D617-E3C7-4320-894A-8FD2EBADD701}" srcOrd="3" destOrd="0" presId="urn:microsoft.com/office/officeart/2018/5/layout/IconCircleLabelList"/>
    <dgm:cxn modelId="{B167EA27-5641-46B4-94D7-C8B1B914851F}" type="presParOf" srcId="{E197E48F-966D-4C40-BF7B-032E2BD4A223}" destId="{D84B234F-6171-4DBD-8AC2-891D7BED733F}" srcOrd="1" destOrd="0" presId="urn:microsoft.com/office/officeart/2018/5/layout/IconCircleLabelList"/>
    <dgm:cxn modelId="{3EDDD4FF-C234-481C-A9A8-D764164B0F84}" type="presParOf" srcId="{E197E48F-966D-4C40-BF7B-032E2BD4A223}" destId="{4A1DDCA8-2F83-4FDE-AF72-355EBAF460B8}" srcOrd="2" destOrd="0" presId="urn:microsoft.com/office/officeart/2018/5/layout/IconCircleLabelList"/>
    <dgm:cxn modelId="{1D9A8773-E349-4169-AFEF-1AB450726EB5}" type="presParOf" srcId="{4A1DDCA8-2F83-4FDE-AF72-355EBAF460B8}" destId="{B7653ED1-4634-49CA-8B63-B81289030E34}" srcOrd="0" destOrd="0" presId="urn:microsoft.com/office/officeart/2018/5/layout/IconCircleLabelList"/>
    <dgm:cxn modelId="{BD67B77E-0ED6-45A9-A0F5-BD71D85647EC}" type="presParOf" srcId="{4A1DDCA8-2F83-4FDE-AF72-355EBAF460B8}" destId="{7D4DED56-6FC2-4F4E-A06C-FCA06922131A}" srcOrd="1" destOrd="0" presId="urn:microsoft.com/office/officeart/2018/5/layout/IconCircleLabelList"/>
    <dgm:cxn modelId="{887126C7-4FBF-4F96-A834-5400843A2CA8}" type="presParOf" srcId="{4A1DDCA8-2F83-4FDE-AF72-355EBAF460B8}" destId="{516BE198-52A0-4246-854E-4E44236F4C63}" srcOrd="2" destOrd="0" presId="urn:microsoft.com/office/officeart/2018/5/layout/IconCircleLabelList"/>
    <dgm:cxn modelId="{544976CD-941B-4477-8609-DEA9A9989F44}" type="presParOf" srcId="{4A1DDCA8-2F83-4FDE-AF72-355EBAF460B8}" destId="{58FCCD96-A9C8-41DC-A797-422E216A072F}" srcOrd="3" destOrd="0" presId="urn:microsoft.com/office/officeart/2018/5/layout/IconCircleLabelList"/>
    <dgm:cxn modelId="{A5342CA7-5D13-451F-A42E-8991FDFBD853}" type="presParOf" srcId="{E197E48F-966D-4C40-BF7B-032E2BD4A223}" destId="{3B66605E-2378-4376-9088-6F7181A846ED}" srcOrd="3" destOrd="0" presId="urn:microsoft.com/office/officeart/2018/5/layout/IconCircleLabelList"/>
    <dgm:cxn modelId="{F437FE32-0404-48AC-8A56-EDE2AB3AA0AF}" type="presParOf" srcId="{E197E48F-966D-4C40-BF7B-032E2BD4A223}" destId="{693B365B-6E49-413D-A0AE-6899DEDD9077}" srcOrd="4" destOrd="0" presId="urn:microsoft.com/office/officeart/2018/5/layout/IconCircleLabelList"/>
    <dgm:cxn modelId="{C2541F86-3017-43FF-8894-723E9F2AA0FB}" type="presParOf" srcId="{693B365B-6E49-413D-A0AE-6899DEDD9077}" destId="{6C743390-DECE-43B5-A24C-C072AC5427BB}" srcOrd="0" destOrd="0" presId="urn:microsoft.com/office/officeart/2018/5/layout/IconCircleLabelList"/>
    <dgm:cxn modelId="{5C932350-7CAA-4C48-97F2-10302691315B}" type="presParOf" srcId="{693B365B-6E49-413D-A0AE-6899DEDD9077}" destId="{71E942D2-5C94-4ACF-9F47-C8592F3F15C4}" srcOrd="1" destOrd="0" presId="urn:microsoft.com/office/officeart/2018/5/layout/IconCircleLabelList"/>
    <dgm:cxn modelId="{72BD7432-24D0-42B4-A5B4-A2F84C2520DA}" type="presParOf" srcId="{693B365B-6E49-413D-A0AE-6899DEDD9077}" destId="{E763364B-88C7-41ED-B13C-4D1740D8FEE4}" srcOrd="2" destOrd="0" presId="urn:microsoft.com/office/officeart/2018/5/layout/IconCircleLabelList"/>
    <dgm:cxn modelId="{9727C089-1CB3-472B-B8AB-7F19041F4126}" type="presParOf" srcId="{693B365B-6E49-413D-A0AE-6899DEDD9077}" destId="{9FE6AEC3-FEBF-4B37-A554-77FD1C458F79}" srcOrd="3" destOrd="0" presId="urn:microsoft.com/office/officeart/2018/5/layout/IconCircleLabelList"/>
    <dgm:cxn modelId="{65670166-F9BF-4795-B79D-6CFA46A11C68}" type="presParOf" srcId="{E197E48F-966D-4C40-BF7B-032E2BD4A223}" destId="{164524CE-BFA6-4D74-9C4A-A63B41BAD741}" srcOrd="5" destOrd="0" presId="urn:microsoft.com/office/officeart/2018/5/layout/IconCircleLabelList"/>
    <dgm:cxn modelId="{7CCCC36C-C4A9-489E-AF74-B97A46AB163A}" type="presParOf" srcId="{E197E48F-966D-4C40-BF7B-032E2BD4A223}" destId="{E55F5F53-4FB3-4099-9ABD-6691225D99C7}" srcOrd="6" destOrd="0" presId="urn:microsoft.com/office/officeart/2018/5/layout/IconCircleLabelList"/>
    <dgm:cxn modelId="{D8175211-5AAC-4CCB-B8CE-6DD91EE41764}" type="presParOf" srcId="{E55F5F53-4FB3-4099-9ABD-6691225D99C7}" destId="{2EDEAB99-6938-47C7-9ED4-BF43A24CC176}" srcOrd="0" destOrd="0" presId="urn:microsoft.com/office/officeart/2018/5/layout/IconCircleLabelList"/>
    <dgm:cxn modelId="{E57A7C4B-7082-4F0D-B472-D23067AE03CA}" type="presParOf" srcId="{E55F5F53-4FB3-4099-9ABD-6691225D99C7}" destId="{DD2CE958-1E40-4912-941B-7B49BF42EE16}" srcOrd="1" destOrd="0" presId="urn:microsoft.com/office/officeart/2018/5/layout/IconCircleLabelList"/>
    <dgm:cxn modelId="{487B019E-327B-451D-9C1E-72F1E747D5FF}" type="presParOf" srcId="{E55F5F53-4FB3-4099-9ABD-6691225D99C7}" destId="{1EC53F6A-5940-49A7-9C5B-5E9A9FB765AF}" srcOrd="2" destOrd="0" presId="urn:microsoft.com/office/officeart/2018/5/layout/IconCircleLabelList"/>
    <dgm:cxn modelId="{58E0BD11-0231-4A57-ACBF-7383A7529FBD}" type="presParOf" srcId="{E55F5F53-4FB3-4099-9ABD-6691225D99C7}" destId="{9E58089A-ACA2-4248-A6EC-D0FD7E5E7FC2}"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192E0E-0C74-42A3-B9B7-3F7D7EBF008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49B965-3C63-42C9-AFDC-57C7783D7F07}">
      <dgm:prSet/>
      <dgm:spPr/>
      <dgm:t>
        <a:bodyPr/>
        <a:lstStyle/>
        <a:p>
          <a:r>
            <a:rPr lang="en-US"/>
            <a:t>Storage of personal details</a:t>
          </a:r>
        </a:p>
      </dgm:t>
    </dgm:pt>
    <dgm:pt modelId="{82ABB42D-E8E9-4A4B-A896-C0A2379E11E9}" type="parTrans" cxnId="{3979983B-36D7-4757-A3CB-14EC46567C88}">
      <dgm:prSet/>
      <dgm:spPr/>
      <dgm:t>
        <a:bodyPr/>
        <a:lstStyle/>
        <a:p>
          <a:endParaRPr lang="en-US"/>
        </a:p>
      </dgm:t>
    </dgm:pt>
    <dgm:pt modelId="{E721893A-8C08-44E7-B945-540509E24F6D}" type="sibTrans" cxnId="{3979983B-36D7-4757-A3CB-14EC46567C88}">
      <dgm:prSet/>
      <dgm:spPr/>
      <dgm:t>
        <a:bodyPr/>
        <a:lstStyle/>
        <a:p>
          <a:endParaRPr lang="en-US"/>
        </a:p>
      </dgm:t>
    </dgm:pt>
    <dgm:pt modelId="{5F4142D5-2A87-45F1-90B9-59B563720FE1}">
      <dgm:prSet/>
      <dgm:spPr/>
      <dgm:t>
        <a:bodyPr/>
        <a:lstStyle/>
        <a:p>
          <a:r>
            <a:rPr lang="en-US"/>
            <a:t>Password Hashing </a:t>
          </a:r>
        </a:p>
      </dgm:t>
    </dgm:pt>
    <dgm:pt modelId="{E972A5E2-949A-4780-A5C9-59D48E1FD1B1}" type="parTrans" cxnId="{FF37241D-4B4B-476A-BC1C-FA4784443C9F}">
      <dgm:prSet/>
      <dgm:spPr/>
      <dgm:t>
        <a:bodyPr/>
        <a:lstStyle/>
        <a:p>
          <a:endParaRPr lang="en-US"/>
        </a:p>
      </dgm:t>
    </dgm:pt>
    <dgm:pt modelId="{76B692D6-588F-406B-AA86-C2E3A2FCAC27}" type="sibTrans" cxnId="{FF37241D-4B4B-476A-BC1C-FA4784443C9F}">
      <dgm:prSet/>
      <dgm:spPr/>
      <dgm:t>
        <a:bodyPr/>
        <a:lstStyle/>
        <a:p>
          <a:endParaRPr lang="en-US"/>
        </a:p>
      </dgm:t>
    </dgm:pt>
    <dgm:pt modelId="{C91B6FAE-2A44-4AB8-821F-3D308AAD8D19}" type="pres">
      <dgm:prSet presAssocID="{8E192E0E-0C74-42A3-B9B7-3F7D7EBF008C}" presName="root" presStyleCnt="0">
        <dgm:presLayoutVars>
          <dgm:dir/>
          <dgm:resizeHandles val="exact"/>
        </dgm:presLayoutVars>
      </dgm:prSet>
      <dgm:spPr/>
    </dgm:pt>
    <dgm:pt modelId="{32F1C0A6-E313-4A33-8F37-D213D295892D}" type="pres">
      <dgm:prSet presAssocID="{5B49B965-3C63-42C9-AFDC-57C7783D7F07}" presName="compNode" presStyleCnt="0"/>
      <dgm:spPr/>
    </dgm:pt>
    <dgm:pt modelId="{2D9E6B7B-9302-4040-8AF5-6179D4864538}" type="pres">
      <dgm:prSet presAssocID="{5B49B965-3C63-42C9-AFDC-57C7783D7F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1D58040-6A8A-4AAA-B263-846A11FC4E94}" type="pres">
      <dgm:prSet presAssocID="{5B49B965-3C63-42C9-AFDC-57C7783D7F07}" presName="spaceRect" presStyleCnt="0"/>
      <dgm:spPr/>
    </dgm:pt>
    <dgm:pt modelId="{1B749F19-7973-41A4-A9ED-5855C844D73C}" type="pres">
      <dgm:prSet presAssocID="{5B49B965-3C63-42C9-AFDC-57C7783D7F07}" presName="textRect" presStyleLbl="revTx" presStyleIdx="0" presStyleCnt="2">
        <dgm:presLayoutVars>
          <dgm:chMax val="1"/>
          <dgm:chPref val="1"/>
        </dgm:presLayoutVars>
      </dgm:prSet>
      <dgm:spPr/>
    </dgm:pt>
    <dgm:pt modelId="{8004F50A-ED23-480C-B46C-C72A1C4B1AEC}" type="pres">
      <dgm:prSet presAssocID="{E721893A-8C08-44E7-B945-540509E24F6D}" presName="sibTrans" presStyleCnt="0"/>
      <dgm:spPr/>
    </dgm:pt>
    <dgm:pt modelId="{CD8F50CC-EC0D-4133-8B33-7BA3949A6462}" type="pres">
      <dgm:prSet presAssocID="{5F4142D5-2A87-45F1-90B9-59B563720FE1}" presName="compNode" presStyleCnt="0"/>
      <dgm:spPr/>
    </dgm:pt>
    <dgm:pt modelId="{B4D486D2-735F-425E-B43D-D037F015E86B}" type="pres">
      <dgm:prSet presAssocID="{5F4142D5-2A87-45F1-90B9-59B563720FE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F38E6BD4-5899-4022-AE66-9B3C5B5059B7}" type="pres">
      <dgm:prSet presAssocID="{5F4142D5-2A87-45F1-90B9-59B563720FE1}" presName="spaceRect" presStyleCnt="0"/>
      <dgm:spPr/>
    </dgm:pt>
    <dgm:pt modelId="{0B4D1C8E-B51E-4856-B4D9-18707F4A655A}" type="pres">
      <dgm:prSet presAssocID="{5F4142D5-2A87-45F1-90B9-59B563720FE1}" presName="textRect" presStyleLbl="revTx" presStyleIdx="1" presStyleCnt="2">
        <dgm:presLayoutVars>
          <dgm:chMax val="1"/>
          <dgm:chPref val="1"/>
        </dgm:presLayoutVars>
      </dgm:prSet>
      <dgm:spPr/>
    </dgm:pt>
  </dgm:ptLst>
  <dgm:cxnLst>
    <dgm:cxn modelId="{FF37241D-4B4B-476A-BC1C-FA4784443C9F}" srcId="{8E192E0E-0C74-42A3-B9B7-3F7D7EBF008C}" destId="{5F4142D5-2A87-45F1-90B9-59B563720FE1}" srcOrd="1" destOrd="0" parTransId="{E972A5E2-949A-4780-A5C9-59D48E1FD1B1}" sibTransId="{76B692D6-588F-406B-AA86-C2E3A2FCAC27}"/>
    <dgm:cxn modelId="{3979983B-36D7-4757-A3CB-14EC46567C88}" srcId="{8E192E0E-0C74-42A3-B9B7-3F7D7EBF008C}" destId="{5B49B965-3C63-42C9-AFDC-57C7783D7F07}" srcOrd="0" destOrd="0" parTransId="{82ABB42D-E8E9-4A4B-A896-C0A2379E11E9}" sibTransId="{E721893A-8C08-44E7-B945-540509E24F6D}"/>
    <dgm:cxn modelId="{51334475-86CC-41CD-A8B9-7E75A67F375A}" type="presOf" srcId="{8E192E0E-0C74-42A3-B9B7-3F7D7EBF008C}" destId="{C91B6FAE-2A44-4AB8-821F-3D308AAD8D19}" srcOrd="0" destOrd="0" presId="urn:microsoft.com/office/officeart/2018/2/layout/IconLabelList"/>
    <dgm:cxn modelId="{A818889A-C0E3-43F4-83C7-4944DD1F1925}" type="presOf" srcId="{5B49B965-3C63-42C9-AFDC-57C7783D7F07}" destId="{1B749F19-7973-41A4-A9ED-5855C844D73C}" srcOrd="0" destOrd="0" presId="urn:microsoft.com/office/officeart/2018/2/layout/IconLabelList"/>
    <dgm:cxn modelId="{59AF0EB8-B7A9-4D16-B1AE-BBAB34B74975}" type="presOf" srcId="{5F4142D5-2A87-45F1-90B9-59B563720FE1}" destId="{0B4D1C8E-B51E-4856-B4D9-18707F4A655A}" srcOrd="0" destOrd="0" presId="urn:microsoft.com/office/officeart/2018/2/layout/IconLabelList"/>
    <dgm:cxn modelId="{C7114DD0-0D8C-4EAC-BF9D-157D719FB80C}" type="presParOf" srcId="{C91B6FAE-2A44-4AB8-821F-3D308AAD8D19}" destId="{32F1C0A6-E313-4A33-8F37-D213D295892D}" srcOrd="0" destOrd="0" presId="urn:microsoft.com/office/officeart/2018/2/layout/IconLabelList"/>
    <dgm:cxn modelId="{ED79CF6F-BA1B-47A7-8E83-2B08AC7FD01B}" type="presParOf" srcId="{32F1C0A6-E313-4A33-8F37-D213D295892D}" destId="{2D9E6B7B-9302-4040-8AF5-6179D4864538}" srcOrd="0" destOrd="0" presId="urn:microsoft.com/office/officeart/2018/2/layout/IconLabelList"/>
    <dgm:cxn modelId="{B6B56530-43CF-49A0-BAB0-1A6FCD7FA05D}" type="presParOf" srcId="{32F1C0A6-E313-4A33-8F37-D213D295892D}" destId="{21D58040-6A8A-4AAA-B263-846A11FC4E94}" srcOrd="1" destOrd="0" presId="urn:microsoft.com/office/officeart/2018/2/layout/IconLabelList"/>
    <dgm:cxn modelId="{D395505F-E1EC-48E9-8F5E-ABC526D74973}" type="presParOf" srcId="{32F1C0A6-E313-4A33-8F37-D213D295892D}" destId="{1B749F19-7973-41A4-A9ED-5855C844D73C}" srcOrd="2" destOrd="0" presId="urn:microsoft.com/office/officeart/2018/2/layout/IconLabelList"/>
    <dgm:cxn modelId="{36DF8A45-169C-46EC-9D6F-17D6C636A89D}" type="presParOf" srcId="{C91B6FAE-2A44-4AB8-821F-3D308AAD8D19}" destId="{8004F50A-ED23-480C-B46C-C72A1C4B1AEC}" srcOrd="1" destOrd="0" presId="urn:microsoft.com/office/officeart/2018/2/layout/IconLabelList"/>
    <dgm:cxn modelId="{4FAD2538-2272-4DC3-A12C-52168616D433}" type="presParOf" srcId="{C91B6FAE-2A44-4AB8-821F-3D308AAD8D19}" destId="{CD8F50CC-EC0D-4133-8B33-7BA3949A6462}" srcOrd="2" destOrd="0" presId="urn:microsoft.com/office/officeart/2018/2/layout/IconLabelList"/>
    <dgm:cxn modelId="{804AA704-6F66-48E5-B625-F441E5429E45}" type="presParOf" srcId="{CD8F50CC-EC0D-4133-8B33-7BA3949A6462}" destId="{B4D486D2-735F-425E-B43D-D037F015E86B}" srcOrd="0" destOrd="0" presId="urn:microsoft.com/office/officeart/2018/2/layout/IconLabelList"/>
    <dgm:cxn modelId="{2190DB74-DCE8-418E-AD1D-A592C4AEDC3A}" type="presParOf" srcId="{CD8F50CC-EC0D-4133-8B33-7BA3949A6462}" destId="{F38E6BD4-5899-4022-AE66-9B3C5B5059B7}" srcOrd="1" destOrd="0" presId="urn:microsoft.com/office/officeart/2018/2/layout/IconLabelList"/>
    <dgm:cxn modelId="{F5306A93-F7E9-416E-B21C-2B8A26904B26}" type="presParOf" srcId="{CD8F50CC-EC0D-4133-8B33-7BA3949A6462}" destId="{0B4D1C8E-B51E-4856-B4D9-18707F4A655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34759F8-D0E4-463D-888F-B8AAF1F0685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BF947B-B0D0-4166-8B46-3AEA775C90BD}">
      <dgm:prSet/>
      <dgm:spPr/>
      <dgm:t>
        <a:bodyPr/>
        <a:lstStyle/>
        <a:p>
          <a:pPr>
            <a:defRPr b="1"/>
          </a:pPr>
          <a:r>
            <a:rPr lang="en-US"/>
            <a:t>Backend</a:t>
          </a:r>
        </a:p>
      </dgm:t>
    </dgm:pt>
    <dgm:pt modelId="{BCABD272-B8C7-4671-8265-440CC2C10455}" type="parTrans" cxnId="{C0536DE5-F8E0-4AE1-93C8-14C0834BF847}">
      <dgm:prSet/>
      <dgm:spPr/>
      <dgm:t>
        <a:bodyPr/>
        <a:lstStyle/>
        <a:p>
          <a:endParaRPr lang="en-US"/>
        </a:p>
      </dgm:t>
    </dgm:pt>
    <dgm:pt modelId="{6C1417CE-CD83-428C-84D1-00DB9531A7BE}" type="sibTrans" cxnId="{C0536DE5-F8E0-4AE1-93C8-14C0834BF847}">
      <dgm:prSet/>
      <dgm:spPr/>
      <dgm:t>
        <a:bodyPr/>
        <a:lstStyle/>
        <a:p>
          <a:endParaRPr lang="en-US"/>
        </a:p>
      </dgm:t>
    </dgm:pt>
    <dgm:pt modelId="{125F9E8A-2DFE-4689-AB90-938C7F4916FC}">
      <dgm:prSet/>
      <dgm:spPr/>
      <dgm:t>
        <a:bodyPr/>
        <a:lstStyle/>
        <a:p>
          <a:r>
            <a:rPr lang="en-US"/>
            <a:t>MVC Structure</a:t>
          </a:r>
        </a:p>
      </dgm:t>
    </dgm:pt>
    <dgm:pt modelId="{39004EBA-E1FA-4E49-B09D-A57ABACD6CC3}" type="parTrans" cxnId="{0B6BA8A6-BAB8-4527-918C-53C865777CD9}">
      <dgm:prSet/>
      <dgm:spPr/>
      <dgm:t>
        <a:bodyPr/>
        <a:lstStyle/>
        <a:p>
          <a:endParaRPr lang="en-US"/>
        </a:p>
      </dgm:t>
    </dgm:pt>
    <dgm:pt modelId="{476CC657-4932-4A7A-83DF-19F423D4BAE7}" type="sibTrans" cxnId="{0B6BA8A6-BAB8-4527-918C-53C865777CD9}">
      <dgm:prSet/>
      <dgm:spPr/>
      <dgm:t>
        <a:bodyPr/>
        <a:lstStyle/>
        <a:p>
          <a:endParaRPr lang="en-US"/>
        </a:p>
      </dgm:t>
    </dgm:pt>
    <dgm:pt modelId="{C060DBAC-DF21-4027-928B-8EC3C10CD085}">
      <dgm:prSet/>
      <dgm:spPr/>
      <dgm:t>
        <a:bodyPr/>
        <a:lstStyle/>
        <a:p>
          <a:pPr>
            <a:defRPr b="1"/>
          </a:pPr>
          <a:r>
            <a:rPr lang="en-US"/>
            <a:t>Frontend</a:t>
          </a:r>
        </a:p>
      </dgm:t>
    </dgm:pt>
    <dgm:pt modelId="{B55A30FE-E13B-4624-877D-AF90A5919ADD}" type="parTrans" cxnId="{1DD03F29-923C-4DA9-BC82-2C6A0EC8D067}">
      <dgm:prSet/>
      <dgm:spPr/>
      <dgm:t>
        <a:bodyPr/>
        <a:lstStyle/>
        <a:p>
          <a:endParaRPr lang="en-US"/>
        </a:p>
      </dgm:t>
    </dgm:pt>
    <dgm:pt modelId="{2FB2B0C5-0443-4E36-9A4F-3E464413B00F}" type="sibTrans" cxnId="{1DD03F29-923C-4DA9-BC82-2C6A0EC8D067}">
      <dgm:prSet/>
      <dgm:spPr/>
      <dgm:t>
        <a:bodyPr/>
        <a:lstStyle/>
        <a:p>
          <a:endParaRPr lang="en-US"/>
        </a:p>
      </dgm:t>
    </dgm:pt>
    <dgm:pt modelId="{480F14D9-FB5E-45FE-9722-D6D6BBCFD39A}">
      <dgm:prSet/>
      <dgm:spPr/>
      <dgm:t>
        <a:bodyPr/>
        <a:lstStyle/>
        <a:p>
          <a:r>
            <a:rPr lang="en-US"/>
            <a:t>Custom hooks implement shared functionality</a:t>
          </a:r>
        </a:p>
      </dgm:t>
    </dgm:pt>
    <dgm:pt modelId="{10039370-9FA5-4B8F-9866-7A478031DF15}" type="parTrans" cxnId="{76B2F01E-669C-4EB7-8B70-EA56F3A9DF28}">
      <dgm:prSet/>
      <dgm:spPr/>
      <dgm:t>
        <a:bodyPr/>
        <a:lstStyle/>
        <a:p>
          <a:endParaRPr lang="en-US"/>
        </a:p>
      </dgm:t>
    </dgm:pt>
    <dgm:pt modelId="{659FDF30-185A-432D-B529-6E54A2BAAC62}" type="sibTrans" cxnId="{76B2F01E-669C-4EB7-8B70-EA56F3A9DF28}">
      <dgm:prSet/>
      <dgm:spPr/>
      <dgm:t>
        <a:bodyPr/>
        <a:lstStyle/>
        <a:p>
          <a:endParaRPr lang="en-US"/>
        </a:p>
      </dgm:t>
    </dgm:pt>
    <dgm:pt modelId="{92ABCEBF-D688-40D4-A62F-155A9F52DB83}">
      <dgm:prSet/>
      <dgm:spPr/>
      <dgm:t>
        <a:bodyPr/>
        <a:lstStyle/>
        <a:p>
          <a:r>
            <a:rPr lang="en-GB"/>
            <a:t>Common elements like Profile Items are in separate files and are used by many different parts of the application</a:t>
          </a:r>
          <a:endParaRPr lang="en-US"/>
        </a:p>
      </dgm:t>
    </dgm:pt>
    <dgm:pt modelId="{3EFB6AAE-6FBD-4ABB-87C9-2C20D3A1F6B3}" type="parTrans" cxnId="{3E49305E-6E98-4B8B-9877-B41303D92259}">
      <dgm:prSet/>
      <dgm:spPr/>
      <dgm:t>
        <a:bodyPr/>
        <a:lstStyle/>
        <a:p>
          <a:endParaRPr lang="en-US"/>
        </a:p>
      </dgm:t>
    </dgm:pt>
    <dgm:pt modelId="{0B5F1952-5B18-441B-B48F-27DE0ECF1DD4}" type="sibTrans" cxnId="{3E49305E-6E98-4B8B-9877-B41303D92259}">
      <dgm:prSet/>
      <dgm:spPr/>
      <dgm:t>
        <a:bodyPr/>
        <a:lstStyle/>
        <a:p>
          <a:endParaRPr lang="en-US"/>
        </a:p>
      </dgm:t>
    </dgm:pt>
    <dgm:pt modelId="{F023EC94-981C-4702-89EB-9042B8B705A4}" type="pres">
      <dgm:prSet presAssocID="{B34759F8-D0E4-463D-888F-B8AAF1F0685F}" presName="root" presStyleCnt="0">
        <dgm:presLayoutVars>
          <dgm:dir/>
          <dgm:resizeHandles val="exact"/>
        </dgm:presLayoutVars>
      </dgm:prSet>
      <dgm:spPr/>
    </dgm:pt>
    <dgm:pt modelId="{015B1799-EC07-445D-B939-F3D139D61719}" type="pres">
      <dgm:prSet presAssocID="{F7BF947B-B0D0-4166-8B46-3AEA775C90BD}" presName="compNode" presStyleCnt="0"/>
      <dgm:spPr/>
    </dgm:pt>
    <dgm:pt modelId="{F5ECBBBB-E125-4745-BFF3-0DC0131CE009}" type="pres">
      <dgm:prSet presAssocID="{F7BF947B-B0D0-4166-8B46-3AEA775C90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E8E9562-342E-4040-9F2C-38C39FFA4867}" type="pres">
      <dgm:prSet presAssocID="{F7BF947B-B0D0-4166-8B46-3AEA775C90BD}" presName="iconSpace" presStyleCnt="0"/>
      <dgm:spPr/>
    </dgm:pt>
    <dgm:pt modelId="{DE2B3260-BA10-477F-B0F2-99DF7BE4B2B6}" type="pres">
      <dgm:prSet presAssocID="{F7BF947B-B0D0-4166-8B46-3AEA775C90BD}" presName="parTx" presStyleLbl="revTx" presStyleIdx="0" presStyleCnt="4">
        <dgm:presLayoutVars>
          <dgm:chMax val="0"/>
          <dgm:chPref val="0"/>
        </dgm:presLayoutVars>
      </dgm:prSet>
      <dgm:spPr/>
    </dgm:pt>
    <dgm:pt modelId="{B9C23BF9-5661-42B2-8501-5C0B7A4AA5F8}" type="pres">
      <dgm:prSet presAssocID="{F7BF947B-B0D0-4166-8B46-3AEA775C90BD}" presName="txSpace" presStyleCnt="0"/>
      <dgm:spPr/>
    </dgm:pt>
    <dgm:pt modelId="{D3A07325-F1E8-46A6-B580-3CF4B6882682}" type="pres">
      <dgm:prSet presAssocID="{F7BF947B-B0D0-4166-8B46-3AEA775C90BD}" presName="desTx" presStyleLbl="revTx" presStyleIdx="1" presStyleCnt="4">
        <dgm:presLayoutVars/>
      </dgm:prSet>
      <dgm:spPr/>
    </dgm:pt>
    <dgm:pt modelId="{997349F3-3F8C-41D9-AA7A-61BB687E5759}" type="pres">
      <dgm:prSet presAssocID="{6C1417CE-CD83-428C-84D1-00DB9531A7BE}" presName="sibTrans" presStyleCnt="0"/>
      <dgm:spPr/>
    </dgm:pt>
    <dgm:pt modelId="{93895837-7E99-461F-9E3D-F3323D99409F}" type="pres">
      <dgm:prSet presAssocID="{C060DBAC-DF21-4027-928B-8EC3C10CD085}" presName="compNode" presStyleCnt="0"/>
      <dgm:spPr/>
    </dgm:pt>
    <dgm:pt modelId="{974D894A-6949-4122-8FE0-30DDCD65E1F0}" type="pres">
      <dgm:prSet presAssocID="{C060DBAC-DF21-4027-928B-8EC3C10CD085}"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rowser window with solid fill"/>
        </a:ext>
      </dgm:extLst>
    </dgm:pt>
    <dgm:pt modelId="{33768E3D-935B-4610-96E8-BB702D92EB6B}" type="pres">
      <dgm:prSet presAssocID="{C060DBAC-DF21-4027-928B-8EC3C10CD085}" presName="iconSpace" presStyleCnt="0"/>
      <dgm:spPr/>
    </dgm:pt>
    <dgm:pt modelId="{AC4C1AB9-FE45-4511-96E0-85C2651E5E54}" type="pres">
      <dgm:prSet presAssocID="{C060DBAC-DF21-4027-928B-8EC3C10CD085}" presName="parTx" presStyleLbl="revTx" presStyleIdx="2" presStyleCnt="4">
        <dgm:presLayoutVars>
          <dgm:chMax val="0"/>
          <dgm:chPref val="0"/>
        </dgm:presLayoutVars>
      </dgm:prSet>
      <dgm:spPr/>
    </dgm:pt>
    <dgm:pt modelId="{A7519C64-DBCD-40CA-BA94-FC628FB72681}" type="pres">
      <dgm:prSet presAssocID="{C060DBAC-DF21-4027-928B-8EC3C10CD085}" presName="txSpace" presStyleCnt="0"/>
      <dgm:spPr/>
    </dgm:pt>
    <dgm:pt modelId="{CC99F377-E869-4589-9468-A57AC06560E2}" type="pres">
      <dgm:prSet presAssocID="{C060DBAC-DF21-4027-928B-8EC3C10CD085}" presName="desTx" presStyleLbl="revTx" presStyleIdx="3" presStyleCnt="4">
        <dgm:presLayoutVars/>
      </dgm:prSet>
      <dgm:spPr/>
    </dgm:pt>
  </dgm:ptLst>
  <dgm:cxnLst>
    <dgm:cxn modelId="{76B2F01E-669C-4EB7-8B70-EA56F3A9DF28}" srcId="{C060DBAC-DF21-4027-928B-8EC3C10CD085}" destId="{480F14D9-FB5E-45FE-9722-D6D6BBCFD39A}" srcOrd="0" destOrd="0" parTransId="{10039370-9FA5-4B8F-9866-7A478031DF15}" sibTransId="{659FDF30-185A-432D-B529-6E54A2BAAC62}"/>
    <dgm:cxn modelId="{1DD03F29-923C-4DA9-BC82-2C6A0EC8D067}" srcId="{B34759F8-D0E4-463D-888F-B8AAF1F0685F}" destId="{C060DBAC-DF21-4027-928B-8EC3C10CD085}" srcOrd="1" destOrd="0" parTransId="{B55A30FE-E13B-4624-877D-AF90A5919ADD}" sibTransId="{2FB2B0C5-0443-4E36-9A4F-3E464413B00F}"/>
    <dgm:cxn modelId="{3E49305E-6E98-4B8B-9877-B41303D92259}" srcId="{C060DBAC-DF21-4027-928B-8EC3C10CD085}" destId="{92ABCEBF-D688-40D4-A62F-155A9F52DB83}" srcOrd="1" destOrd="0" parTransId="{3EFB6AAE-6FBD-4ABB-87C9-2C20D3A1F6B3}" sibTransId="{0B5F1952-5B18-441B-B48F-27DE0ECF1DD4}"/>
    <dgm:cxn modelId="{6E441E6D-FC27-4D74-AB97-81C01E54F106}" type="presOf" srcId="{F7BF947B-B0D0-4166-8B46-3AEA775C90BD}" destId="{DE2B3260-BA10-477F-B0F2-99DF7BE4B2B6}" srcOrd="0" destOrd="0" presId="urn:microsoft.com/office/officeart/2018/2/layout/IconLabelDescriptionList"/>
    <dgm:cxn modelId="{BA14A584-CFD1-49DC-84A0-4DB9BEF20A11}" type="presOf" srcId="{125F9E8A-2DFE-4689-AB90-938C7F4916FC}" destId="{D3A07325-F1E8-46A6-B580-3CF4B6882682}" srcOrd="0" destOrd="0" presId="urn:microsoft.com/office/officeart/2018/2/layout/IconLabelDescriptionList"/>
    <dgm:cxn modelId="{D5292A96-D992-48AE-88C5-42838E65675C}" type="presOf" srcId="{480F14D9-FB5E-45FE-9722-D6D6BBCFD39A}" destId="{CC99F377-E869-4589-9468-A57AC06560E2}" srcOrd="0" destOrd="0" presId="urn:microsoft.com/office/officeart/2018/2/layout/IconLabelDescriptionList"/>
    <dgm:cxn modelId="{0B6BA8A6-BAB8-4527-918C-53C865777CD9}" srcId="{F7BF947B-B0D0-4166-8B46-3AEA775C90BD}" destId="{125F9E8A-2DFE-4689-AB90-938C7F4916FC}" srcOrd="0" destOrd="0" parTransId="{39004EBA-E1FA-4E49-B09D-A57ABACD6CC3}" sibTransId="{476CC657-4932-4A7A-83DF-19F423D4BAE7}"/>
    <dgm:cxn modelId="{70E376C0-8CB4-4EE6-AB10-7A72192102FC}" type="presOf" srcId="{C060DBAC-DF21-4027-928B-8EC3C10CD085}" destId="{AC4C1AB9-FE45-4511-96E0-85C2651E5E54}" srcOrd="0" destOrd="0" presId="urn:microsoft.com/office/officeart/2018/2/layout/IconLabelDescriptionList"/>
    <dgm:cxn modelId="{62A52CDA-427C-4C42-B206-EDF8D77B6572}" type="presOf" srcId="{B34759F8-D0E4-463D-888F-B8AAF1F0685F}" destId="{F023EC94-981C-4702-89EB-9042B8B705A4}" srcOrd="0" destOrd="0" presId="urn:microsoft.com/office/officeart/2018/2/layout/IconLabelDescriptionList"/>
    <dgm:cxn modelId="{C0536DE5-F8E0-4AE1-93C8-14C0834BF847}" srcId="{B34759F8-D0E4-463D-888F-B8AAF1F0685F}" destId="{F7BF947B-B0D0-4166-8B46-3AEA775C90BD}" srcOrd="0" destOrd="0" parTransId="{BCABD272-B8C7-4671-8265-440CC2C10455}" sibTransId="{6C1417CE-CD83-428C-84D1-00DB9531A7BE}"/>
    <dgm:cxn modelId="{7F9FB0EB-74F7-4648-AF8B-25470B7758F3}" type="presOf" srcId="{92ABCEBF-D688-40D4-A62F-155A9F52DB83}" destId="{CC99F377-E869-4589-9468-A57AC06560E2}" srcOrd="0" destOrd="1" presId="urn:microsoft.com/office/officeart/2018/2/layout/IconLabelDescriptionList"/>
    <dgm:cxn modelId="{065E8B7B-00FF-41D5-9BD8-6BB1C0DFDFE7}" type="presParOf" srcId="{F023EC94-981C-4702-89EB-9042B8B705A4}" destId="{015B1799-EC07-445D-B939-F3D139D61719}" srcOrd="0" destOrd="0" presId="urn:microsoft.com/office/officeart/2018/2/layout/IconLabelDescriptionList"/>
    <dgm:cxn modelId="{506B8959-48AE-48BD-B673-E7053C4E9A73}" type="presParOf" srcId="{015B1799-EC07-445D-B939-F3D139D61719}" destId="{F5ECBBBB-E125-4745-BFF3-0DC0131CE009}" srcOrd="0" destOrd="0" presId="urn:microsoft.com/office/officeart/2018/2/layout/IconLabelDescriptionList"/>
    <dgm:cxn modelId="{4F83B216-9A90-4C51-B28D-91CC676A764E}" type="presParOf" srcId="{015B1799-EC07-445D-B939-F3D139D61719}" destId="{FE8E9562-342E-4040-9F2C-38C39FFA4867}" srcOrd="1" destOrd="0" presId="urn:microsoft.com/office/officeart/2018/2/layout/IconLabelDescriptionList"/>
    <dgm:cxn modelId="{66A197CF-0564-4D5E-95DB-943B30A9CBFE}" type="presParOf" srcId="{015B1799-EC07-445D-B939-F3D139D61719}" destId="{DE2B3260-BA10-477F-B0F2-99DF7BE4B2B6}" srcOrd="2" destOrd="0" presId="urn:microsoft.com/office/officeart/2018/2/layout/IconLabelDescriptionList"/>
    <dgm:cxn modelId="{D70BD687-475E-4C3A-9DA0-264D8D252558}" type="presParOf" srcId="{015B1799-EC07-445D-B939-F3D139D61719}" destId="{B9C23BF9-5661-42B2-8501-5C0B7A4AA5F8}" srcOrd="3" destOrd="0" presId="urn:microsoft.com/office/officeart/2018/2/layout/IconLabelDescriptionList"/>
    <dgm:cxn modelId="{457C07FD-6D13-4345-AD35-A27C6B5A4912}" type="presParOf" srcId="{015B1799-EC07-445D-B939-F3D139D61719}" destId="{D3A07325-F1E8-46A6-B580-3CF4B6882682}" srcOrd="4" destOrd="0" presId="urn:microsoft.com/office/officeart/2018/2/layout/IconLabelDescriptionList"/>
    <dgm:cxn modelId="{0056508A-A918-469E-A39B-C51CB1B5E23D}" type="presParOf" srcId="{F023EC94-981C-4702-89EB-9042B8B705A4}" destId="{997349F3-3F8C-41D9-AA7A-61BB687E5759}" srcOrd="1" destOrd="0" presId="urn:microsoft.com/office/officeart/2018/2/layout/IconLabelDescriptionList"/>
    <dgm:cxn modelId="{D0EE4AFA-5228-4747-96E4-893F1AD34923}" type="presParOf" srcId="{F023EC94-981C-4702-89EB-9042B8B705A4}" destId="{93895837-7E99-461F-9E3D-F3323D99409F}" srcOrd="2" destOrd="0" presId="urn:microsoft.com/office/officeart/2018/2/layout/IconLabelDescriptionList"/>
    <dgm:cxn modelId="{4108F953-F9C7-4D69-A381-39E10F4EB927}" type="presParOf" srcId="{93895837-7E99-461F-9E3D-F3323D99409F}" destId="{974D894A-6949-4122-8FE0-30DDCD65E1F0}" srcOrd="0" destOrd="0" presId="urn:microsoft.com/office/officeart/2018/2/layout/IconLabelDescriptionList"/>
    <dgm:cxn modelId="{3CC4B525-F336-4F86-8659-CAFB2F1D8536}" type="presParOf" srcId="{93895837-7E99-461F-9E3D-F3323D99409F}" destId="{33768E3D-935B-4610-96E8-BB702D92EB6B}" srcOrd="1" destOrd="0" presId="urn:microsoft.com/office/officeart/2018/2/layout/IconLabelDescriptionList"/>
    <dgm:cxn modelId="{77CF7F8C-008E-4FA3-B8D6-A453AD9AFC16}" type="presParOf" srcId="{93895837-7E99-461F-9E3D-F3323D99409F}" destId="{AC4C1AB9-FE45-4511-96E0-85C2651E5E54}" srcOrd="2" destOrd="0" presId="urn:microsoft.com/office/officeart/2018/2/layout/IconLabelDescriptionList"/>
    <dgm:cxn modelId="{BCD946F6-2F7B-4CC5-9EB3-AAE0C7B1A794}" type="presParOf" srcId="{93895837-7E99-461F-9E3D-F3323D99409F}" destId="{A7519C64-DBCD-40CA-BA94-FC628FB72681}" srcOrd="3" destOrd="0" presId="urn:microsoft.com/office/officeart/2018/2/layout/IconLabelDescriptionList"/>
    <dgm:cxn modelId="{7400FDF1-8EE7-452D-A02A-A30B29312DAD}" type="presParOf" srcId="{93895837-7E99-461F-9E3D-F3323D99409F}" destId="{CC99F377-E869-4589-9468-A57AC06560E2}"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1A5E7-0D48-FF45-8FE9-136BCE9D9AAB}">
      <dsp:nvSpPr>
        <dsp:cNvPr id="0" name=""/>
        <dsp:cNvSpPr/>
      </dsp:nvSpPr>
      <dsp:spPr>
        <a:xfrm>
          <a:off x="1365" y="265038"/>
          <a:ext cx="4793425" cy="3043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CB4F4-A6A6-754E-9CC5-38661DFE79F6}">
      <dsp:nvSpPr>
        <dsp:cNvPr id="0" name=""/>
        <dsp:cNvSpPr/>
      </dsp:nvSpPr>
      <dsp:spPr>
        <a:xfrm>
          <a:off x="533968" y="771011"/>
          <a:ext cx="4793425" cy="30438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All of the major players track their users</a:t>
          </a:r>
        </a:p>
      </dsp:txBody>
      <dsp:txXfrm>
        <a:off x="623119" y="860162"/>
        <a:ext cx="4615123" cy="2865522"/>
      </dsp:txXfrm>
    </dsp:sp>
    <dsp:sp modelId="{9D344578-C79C-A846-A1E3-5D6579F4FD68}">
      <dsp:nvSpPr>
        <dsp:cNvPr id="0" name=""/>
        <dsp:cNvSpPr/>
      </dsp:nvSpPr>
      <dsp:spPr>
        <a:xfrm>
          <a:off x="5859996" y="265038"/>
          <a:ext cx="4793425" cy="30438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DBAAC-D431-364A-82A7-A2A1749446CE}">
      <dsp:nvSpPr>
        <dsp:cNvPr id="0" name=""/>
        <dsp:cNvSpPr/>
      </dsp:nvSpPr>
      <dsp:spPr>
        <a:xfrm>
          <a:off x="6392599" y="771011"/>
          <a:ext cx="4793425" cy="30438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All of the social media platforms that value users’ privacy are either targeting a niche audience, not well heard of, or both</a:t>
          </a:r>
        </a:p>
      </dsp:txBody>
      <dsp:txXfrm>
        <a:off x="6481750" y="860162"/>
        <a:ext cx="4615123" cy="28655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BC286-AC4A-2B48-8446-DB8184CF93C7}">
      <dsp:nvSpPr>
        <dsp:cNvPr id="0" name=""/>
        <dsp:cNvSpPr/>
      </dsp:nvSpPr>
      <dsp:spPr>
        <a:xfrm>
          <a:off x="0" y="9097"/>
          <a:ext cx="6883352" cy="1305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Checked to make sure application looked like Figma design</a:t>
          </a:r>
        </a:p>
      </dsp:txBody>
      <dsp:txXfrm>
        <a:off x="63740" y="72837"/>
        <a:ext cx="6755872" cy="1178239"/>
      </dsp:txXfrm>
    </dsp:sp>
    <dsp:sp modelId="{DF001A3D-66D8-6845-B0A1-0D3ABE52C670}">
      <dsp:nvSpPr>
        <dsp:cNvPr id="0" name=""/>
        <dsp:cNvSpPr/>
      </dsp:nvSpPr>
      <dsp:spPr>
        <a:xfrm>
          <a:off x="0" y="1404097"/>
          <a:ext cx="6883352" cy="1305719"/>
        </a:xfrm>
        <a:prstGeom prst="roundRect">
          <a:avLst/>
        </a:prstGeom>
        <a:solidFill>
          <a:schemeClr val="accent2">
            <a:hueOff val="6700155"/>
            <a:satOff val="-228"/>
            <a:lumOff val="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Ran multiple automated and manual tests</a:t>
          </a:r>
        </a:p>
      </dsp:txBody>
      <dsp:txXfrm>
        <a:off x="63740" y="1467837"/>
        <a:ext cx="6755872" cy="1178239"/>
      </dsp:txXfrm>
    </dsp:sp>
    <dsp:sp modelId="{DCDE7A06-A0A2-A848-8EF5-5985F0FA2D74}">
      <dsp:nvSpPr>
        <dsp:cNvPr id="0" name=""/>
        <dsp:cNvSpPr/>
      </dsp:nvSpPr>
      <dsp:spPr>
        <a:xfrm>
          <a:off x="0" y="2799097"/>
          <a:ext cx="6883352" cy="1305719"/>
        </a:xfrm>
        <a:prstGeom prst="roundRect">
          <a:avLst/>
        </a:prstGeom>
        <a:solidFill>
          <a:schemeClr val="accent2">
            <a:hueOff val="13400310"/>
            <a:satOff val="-455"/>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Code is cleanly written</a:t>
          </a:r>
        </a:p>
      </dsp:txBody>
      <dsp:txXfrm>
        <a:off x="63740" y="2862837"/>
        <a:ext cx="6755872" cy="1178239"/>
      </dsp:txXfrm>
    </dsp:sp>
    <dsp:sp modelId="{BE633272-B7DB-6949-9DFA-D32B58E50F78}">
      <dsp:nvSpPr>
        <dsp:cNvPr id="0" name=""/>
        <dsp:cNvSpPr/>
      </dsp:nvSpPr>
      <dsp:spPr>
        <a:xfrm>
          <a:off x="0" y="4194097"/>
          <a:ext cx="6883352" cy="1305719"/>
        </a:xfrm>
        <a:prstGeom prst="roundRect">
          <a:avLst/>
        </a:prstGeom>
        <a:solidFill>
          <a:schemeClr val="accent2">
            <a:hueOff val="20100465"/>
            <a:satOff val="-683"/>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Application and code is well documented</a:t>
          </a:r>
        </a:p>
      </dsp:txBody>
      <dsp:txXfrm>
        <a:off x="63740" y="4257837"/>
        <a:ext cx="6755872" cy="11782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76AF4-A29F-724E-A5EA-A8A0061DC050}">
      <dsp:nvSpPr>
        <dsp:cNvPr id="0" name=""/>
        <dsp:cNvSpPr/>
      </dsp:nvSpPr>
      <dsp:spPr>
        <a:xfrm>
          <a:off x="54" y="175610"/>
          <a:ext cx="5227701"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Automated</a:t>
          </a:r>
          <a:r>
            <a:rPr lang="en-US" sz="1900" kern="1200" baseline="0" dirty="0"/>
            <a:t> tests ran on GitHub Actions instances</a:t>
          </a:r>
          <a:endParaRPr lang="en-US" sz="1900" kern="1200" dirty="0"/>
        </a:p>
      </dsp:txBody>
      <dsp:txXfrm>
        <a:off x="54" y="175610"/>
        <a:ext cx="5227701" cy="547200"/>
      </dsp:txXfrm>
    </dsp:sp>
    <dsp:sp modelId="{EAE9A35A-F068-424E-A978-8911EC026825}">
      <dsp:nvSpPr>
        <dsp:cNvPr id="0" name=""/>
        <dsp:cNvSpPr/>
      </dsp:nvSpPr>
      <dsp:spPr>
        <a:xfrm>
          <a:off x="54" y="722810"/>
          <a:ext cx="5227701" cy="31814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Ubuntu running Node 16</a:t>
          </a:r>
        </a:p>
        <a:p>
          <a:pPr marL="171450" lvl="1" indent="-171450" algn="l" defTabSz="844550">
            <a:lnSpc>
              <a:spcPct val="90000"/>
            </a:lnSpc>
            <a:spcBef>
              <a:spcPct val="0"/>
            </a:spcBef>
            <a:spcAft>
              <a:spcPct val="15000"/>
            </a:spcAft>
            <a:buChar char="•"/>
          </a:pPr>
          <a:r>
            <a:rPr lang="en-US" sz="1900" kern="1200"/>
            <a:t>Windows running Node 16</a:t>
          </a:r>
        </a:p>
        <a:p>
          <a:pPr marL="171450" lvl="1" indent="-171450" algn="l" defTabSz="844550">
            <a:lnSpc>
              <a:spcPct val="90000"/>
            </a:lnSpc>
            <a:spcBef>
              <a:spcPct val="0"/>
            </a:spcBef>
            <a:spcAft>
              <a:spcPct val="15000"/>
            </a:spcAft>
            <a:buChar char="•"/>
          </a:pPr>
          <a:r>
            <a:rPr lang="en-US" sz="1900" kern="1200"/>
            <a:t>macOS running Node 16</a:t>
          </a:r>
        </a:p>
        <a:p>
          <a:pPr marL="171450" lvl="1" indent="-171450" algn="l" defTabSz="844550">
            <a:lnSpc>
              <a:spcPct val="90000"/>
            </a:lnSpc>
            <a:spcBef>
              <a:spcPct val="0"/>
            </a:spcBef>
            <a:spcAft>
              <a:spcPct val="15000"/>
            </a:spcAft>
            <a:buChar char="•"/>
          </a:pPr>
          <a:r>
            <a:rPr lang="en-US" sz="1900" kern="1200"/>
            <a:t>Ubuntu running Node 17</a:t>
          </a:r>
        </a:p>
        <a:p>
          <a:pPr marL="171450" lvl="1" indent="-171450" algn="l" defTabSz="844550">
            <a:lnSpc>
              <a:spcPct val="90000"/>
            </a:lnSpc>
            <a:spcBef>
              <a:spcPct val="0"/>
            </a:spcBef>
            <a:spcAft>
              <a:spcPct val="15000"/>
            </a:spcAft>
            <a:buChar char="•"/>
          </a:pPr>
          <a:r>
            <a:rPr lang="en-US" sz="1900" kern="1200"/>
            <a:t>Windows running Node 17</a:t>
          </a:r>
        </a:p>
        <a:p>
          <a:pPr marL="171450" lvl="1" indent="-171450" algn="l" defTabSz="844550">
            <a:lnSpc>
              <a:spcPct val="90000"/>
            </a:lnSpc>
            <a:spcBef>
              <a:spcPct val="0"/>
            </a:spcBef>
            <a:spcAft>
              <a:spcPct val="15000"/>
            </a:spcAft>
            <a:buChar char="•"/>
          </a:pPr>
          <a:r>
            <a:rPr lang="en-US" sz="1900" kern="1200"/>
            <a:t>macOS running Node 17</a:t>
          </a:r>
        </a:p>
        <a:p>
          <a:pPr marL="171450" lvl="1" indent="-171450" algn="l" defTabSz="844550">
            <a:lnSpc>
              <a:spcPct val="90000"/>
            </a:lnSpc>
            <a:spcBef>
              <a:spcPct val="0"/>
            </a:spcBef>
            <a:spcAft>
              <a:spcPct val="15000"/>
            </a:spcAft>
            <a:buChar char="•"/>
          </a:pPr>
          <a:r>
            <a:rPr lang="en-US" sz="1900" kern="1200"/>
            <a:t>Ubuntu running Node 18</a:t>
          </a:r>
        </a:p>
        <a:p>
          <a:pPr marL="171450" lvl="1" indent="-171450" algn="l" defTabSz="844550">
            <a:lnSpc>
              <a:spcPct val="90000"/>
            </a:lnSpc>
            <a:spcBef>
              <a:spcPct val="0"/>
            </a:spcBef>
            <a:spcAft>
              <a:spcPct val="15000"/>
            </a:spcAft>
            <a:buChar char="•"/>
          </a:pPr>
          <a:r>
            <a:rPr lang="en-US" sz="1900" kern="1200"/>
            <a:t>Windows running Node 18</a:t>
          </a:r>
        </a:p>
        <a:p>
          <a:pPr marL="171450" lvl="1" indent="-171450" algn="l" defTabSz="844550">
            <a:lnSpc>
              <a:spcPct val="90000"/>
            </a:lnSpc>
            <a:spcBef>
              <a:spcPct val="0"/>
            </a:spcBef>
            <a:spcAft>
              <a:spcPct val="15000"/>
            </a:spcAft>
            <a:buChar char="•"/>
          </a:pPr>
          <a:r>
            <a:rPr lang="en-US" sz="1900" kern="1200"/>
            <a:t>macOS running Node 18</a:t>
          </a:r>
        </a:p>
      </dsp:txBody>
      <dsp:txXfrm>
        <a:off x="54" y="722810"/>
        <a:ext cx="5227701" cy="3181454"/>
      </dsp:txXfrm>
    </dsp:sp>
    <dsp:sp modelId="{698F675B-AD6F-3F41-B89E-162F9177ED36}">
      <dsp:nvSpPr>
        <dsp:cNvPr id="0" name=""/>
        <dsp:cNvSpPr/>
      </dsp:nvSpPr>
      <dsp:spPr>
        <a:xfrm>
          <a:off x="5959634" y="175610"/>
          <a:ext cx="5227701"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Other features were tested manually</a:t>
          </a:r>
        </a:p>
      </dsp:txBody>
      <dsp:txXfrm>
        <a:off x="5959634" y="175610"/>
        <a:ext cx="5227701" cy="547200"/>
      </dsp:txXfrm>
    </dsp:sp>
    <dsp:sp modelId="{889BD1A0-7B03-FF45-A19D-DD1B410034F1}">
      <dsp:nvSpPr>
        <dsp:cNvPr id="0" name=""/>
        <dsp:cNvSpPr/>
      </dsp:nvSpPr>
      <dsp:spPr>
        <a:xfrm>
          <a:off x="5959634" y="722810"/>
          <a:ext cx="5227701" cy="31814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900" kern="1200" dirty="0"/>
            <a:t>Manual tests followed strict instructions</a:t>
          </a:r>
        </a:p>
      </dsp:txBody>
      <dsp:txXfrm>
        <a:off x="5959634" y="722810"/>
        <a:ext cx="5227701" cy="31814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A6E74-8337-7A4B-9FE7-34E9589213F9}">
      <dsp:nvSpPr>
        <dsp:cNvPr id="0" name=""/>
        <dsp:cNvSpPr/>
      </dsp:nvSpPr>
      <dsp:spPr>
        <a:xfrm rot="5400000">
          <a:off x="6811371" y="-2584847"/>
          <a:ext cx="1592107" cy="715992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Console.logs were added to each part of the broken feature to see the data at different steps of the process, and to see if there were any abnormalities in the data</a:t>
          </a:r>
        </a:p>
      </dsp:txBody>
      <dsp:txXfrm rot="-5400000">
        <a:off x="4027460" y="276784"/>
        <a:ext cx="7082209" cy="1436667"/>
      </dsp:txXfrm>
    </dsp:sp>
    <dsp:sp modelId="{E8DCB041-676B-CF4E-8E1A-2720F942D721}">
      <dsp:nvSpPr>
        <dsp:cNvPr id="0" name=""/>
        <dsp:cNvSpPr/>
      </dsp:nvSpPr>
      <dsp:spPr>
        <a:xfrm>
          <a:off x="0" y="49"/>
          <a:ext cx="4027460" cy="1990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marL="0" lvl="0" indent="0" algn="ctr" defTabSz="2844800">
            <a:lnSpc>
              <a:spcPct val="90000"/>
            </a:lnSpc>
            <a:spcBef>
              <a:spcPct val="0"/>
            </a:spcBef>
            <a:spcAft>
              <a:spcPct val="35000"/>
            </a:spcAft>
            <a:buNone/>
          </a:pPr>
          <a:r>
            <a:rPr lang="en-US" sz="6400" kern="1200"/>
            <a:t>JavaScript</a:t>
          </a:r>
        </a:p>
      </dsp:txBody>
      <dsp:txXfrm>
        <a:off x="97150" y="97199"/>
        <a:ext cx="3833160" cy="1795834"/>
      </dsp:txXfrm>
    </dsp:sp>
    <dsp:sp modelId="{A117BEE7-B91B-1545-94CF-C01C4BBA516D}">
      <dsp:nvSpPr>
        <dsp:cNvPr id="0" name=""/>
        <dsp:cNvSpPr/>
      </dsp:nvSpPr>
      <dsp:spPr>
        <a:xfrm rot="5400000">
          <a:off x="6811371" y="-495206"/>
          <a:ext cx="1592107" cy="715992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Browser Developer tools were used to see each computed CSS value, and to change the CSS on the fly</a:t>
          </a:r>
        </a:p>
      </dsp:txBody>
      <dsp:txXfrm rot="-5400000">
        <a:off x="4027460" y="2366425"/>
        <a:ext cx="7082209" cy="1436667"/>
      </dsp:txXfrm>
    </dsp:sp>
    <dsp:sp modelId="{3CFCFE8D-FB1A-234E-8300-19E64D62AFF6}">
      <dsp:nvSpPr>
        <dsp:cNvPr id="0" name=""/>
        <dsp:cNvSpPr/>
      </dsp:nvSpPr>
      <dsp:spPr>
        <a:xfrm>
          <a:off x="0" y="2089690"/>
          <a:ext cx="4027460" cy="1990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marL="0" lvl="0" indent="0" algn="ctr" defTabSz="2844800">
            <a:lnSpc>
              <a:spcPct val="90000"/>
            </a:lnSpc>
            <a:spcBef>
              <a:spcPct val="0"/>
            </a:spcBef>
            <a:spcAft>
              <a:spcPct val="35000"/>
            </a:spcAft>
            <a:buNone/>
          </a:pPr>
          <a:r>
            <a:rPr lang="en-US" sz="6400" kern="1200"/>
            <a:t>Frontend</a:t>
          </a:r>
        </a:p>
      </dsp:txBody>
      <dsp:txXfrm>
        <a:off x="97150" y="2186840"/>
        <a:ext cx="3833160" cy="179583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4160D-DC5A-3546-86D4-38DBC85B1F46}">
      <dsp:nvSpPr>
        <dsp:cNvPr id="0" name=""/>
        <dsp:cNvSpPr/>
      </dsp:nvSpPr>
      <dsp:spPr>
        <a:xfrm>
          <a:off x="0" y="2689"/>
          <a:ext cx="68833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0B294-6BD9-1C48-8550-5851F29B52E5}">
      <dsp:nvSpPr>
        <dsp:cNvPr id="0" name=""/>
        <dsp:cNvSpPr/>
      </dsp:nvSpPr>
      <dsp:spPr>
        <a:xfrm>
          <a:off x="0" y="2689"/>
          <a:ext cx="6883352" cy="91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MongoDB Atlas - </a:t>
          </a:r>
          <a:r>
            <a:rPr lang="en-US" sz="2400" kern="1200">
              <a:hlinkClick xmlns:r="http://schemas.openxmlformats.org/officeDocument/2006/relationships" r:id="rId1"/>
            </a:rPr>
            <a:t>https://www.mongodb.com/atlas/database</a:t>
          </a:r>
          <a:r>
            <a:rPr lang="en-US" sz="2400" kern="1200"/>
            <a:t> </a:t>
          </a:r>
        </a:p>
      </dsp:txBody>
      <dsp:txXfrm>
        <a:off x="0" y="2689"/>
        <a:ext cx="6883352" cy="917255"/>
      </dsp:txXfrm>
    </dsp:sp>
    <dsp:sp modelId="{D2CF7F4C-50C5-CE44-B379-AEDDC2B9A68A}">
      <dsp:nvSpPr>
        <dsp:cNvPr id="0" name=""/>
        <dsp:cNvSpPr/>
      </dsp:nvSpPr>
      <dsp:spPr>
        <a:xfrm>
          <a:off x="0" y="919945"/>
          <a:ext cx="6883352" cy="0"/>
        </a:xfrm>
        <a:prstGeom prst="line">
          <a:avLst/>
        </a:prstGeom>
        <a:solidFill>
          <a:schemeClr val="accent2">
            <a:hueOff val="4020093"/>
            <a:satOff val="-137"/>
            <a:lumOff val="1372"/>
            <a:alphaOff val="0"/>
          </a:schemeClr>
        </a:solidFill>
        <a:ln w="12700" cap="flat" cmpd="sng" algn="ctr">
          <a:solidFill>
            <a:schemeClr val="accent2">
              <a:hueOff val="4020093"/>
              <a:satOff val="-137"/>
              <a:lumOff val="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BB6B45-EF8A-0048-94C1-1B8D5ACF56C6}">
      <dsp:nvSpPr>
        <dsp:cNvPr id="0" name=""/>
        <dsp:cNvSpPr/>
      </dsp:nvSpPr>
      <dsp:spPr>
        <a:xfrm>
          <a:off x="0" y="919945"/>
          <a:ext cx="6883352" cy="91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Redis - </a:t>
          </a:r>
          <a:r>
            <a:rPr lang="en-US" sz="2400" kern="1200">
              <a:hlinkClick xmlns:r="http://schemas.openxmlformats.org/officeDocument/2006/relationships" r:id="rId2"/>
            </a:rPr>
            <a:t>https://redis.io</a:t>
          </a:r>
          <a:r>
            <a:rPr lang="en-US" sz="2400" kern="1200"/>
            <a:t> </a:t>
          </a:r>
        </a:p>
      </dsp:txBody>
      <dsp:txXfrm>
        <a:off x="0" y="919945"/>
        <a:ext cx="6883352" cy="917255"/>
      </dsp:txXfrm>
    </dsp:sp>
    <dsp:sp modelId="{C84F58CA-AF8D-DB48-9CD2-FADA292012EB}">
      <dsp:nvSpPr>
        <dsp:cNvPr id="0" name=""/>
        <dsp:cNvSpPr/>
      </dsp:nvSpPr>
      <dsp:spPr>
        <a:xfrm>
          <a:off x="0" y="1837201"/>
          <a:ext cx="6883352" cy="0"/>
        </a:xfrm>
        <a:prstGeom prst="line">
          <a:avLst/>
        </a:prstGeom>
        <a:solidFill>
          <a:schemeClr val="accent2">
            <a:hueOff val="8040186"/>
            <a:satOff val="-273"/>
            <a:lumOff val="2745"/>
            <a:alphaOff val="0"/>
          </a:schemeClr>
        </a:solidFill>
        <a:ln w="12700" cap="flat" cmpd="sng" algn="ctr">
          <a:solidFill>
            <a:schemeClr val="accent2">
              <a:hueOff val="8040186"/>
              <a:satOff val="-273"/>
              <a:lumOff val="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71D46-3F55-0B40-99B9-64DD2413C106}">
      <dsp:nvSpPr>
        <dsp:cNvPr id="0" name=""/>
        <dsp:cNvSpPr/>
      </dsp:nvSpPr>
      <dsp:spPr>
        <a:xfrm>
          <a:off x="0" y="1837201"/>
          <a:ext cx="6883352" cy="91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Docker - </a:t>
          </a:r>
          <a:r>
            <a:rPr lang="en-US" sz="2400" kern="1200">
              <a:hlinkClick xmlns:r="http://schemas.openxmlformats.org/officeDocument/2006/relationships" r:id="rId3"/>
            </a:rPr>
            <a:t>https://www.docker.com</a:t>
          </a:r>
          <a:r>
            <a:rPr lang="en-US" sz="2400" kern="1200"/>
            <a:t> </a:t>
          </a:r>
        </a:p>
      </dsp:txBody>
      <dsp:txXfrm>
        <a:off x="0" y="1837201"/>
        <a:ext cx="6883352" cy="917255"/>
      </dsp:txXfrm>
    </dsp:sp>
    <dsp:sp modelId="{A8D8AA7C-2D8F-C342-96DF-AC0C52E5F0E9}">
      <dsp:nvSpPr>
        <dsp:cNvPr id="0" name=""/>
        <dsp:cNvSpPr/>
      </dsp:nvSpPr>
      <dsp:spPr>
        <a:xfrm>
          <a:off x="0" y="2754457"/>
          <a:ext cx="6883352" cy="0"/>
        </a:xfrm>
        <a:prstGeom prst="line">
          <a:avLst/>
        </a:prstGeom>
        <a:solidFill>
          <a:schemeClr val="accent2">
            <a:hueOff val="12060279"/>
            <a:satOff val="-410"/>
            <a:lumOff val="4117"/>
            <a:alphaOff val="0"/>
          </a:schemeClr>
        </a:solidFill>
        <a:ln w="12700" cap="flat" cmpd="sng" algn="ctr">
          <a:solidFill>
            <a:schemeClr val="accent2">
              <a:hueOff val="12060279"/>
              <a:satOff val="-410"/>
              <a:lumOff val="4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C87015-4404-9541-9B2D-D1A598E461D5}">
      <dsp:nvSpPr>
        <dsp:cNvPr id="0" name=""/>
        <dsp:cNvSpPr/>
      </dsp:nvSpPr>
      <dsp:spPr>
        <a:xfrm>
          <a:off x="0" y="2754457"/>
          <a:ext cx="6883352" cy="91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AWS EC2 - </a:t>
          </a:r>
          <a:r>
            <a:rPr lang="en-US" sz="2400" kern="1200">
              <a:hlinkClick xmlns:r="http://schemas.openxmlformats.org/officeDocument/2006/relationships" r:id="rId4"/>
            </a:rPr>
            <a:t>https://aws.amazon.com/ec2</a:t>
          </a:r>
          <a:r>
            <a:rPr lang="en-US" sz="2400" kern="1200"/>
            <a:t> </a:t>
          </a:r>
        </a:p>
      </dsp:txBody>
      <dsp:txXfrm>
        <a:off x="0" y="2754457"/>
        <a:ext cx="6883352" cy="917255"/>
      </dsp:txXfrm>
    </dsp:sp>
    <dsp:sp modelId="{45039522-F28C-0844-B2EC-1BCCBC612860}">
      <dsp:nvSpPr>
        <dsp:cNvPr id="0" name=""/>
        <dsp:cNvSpPr/>
      </dsp:nvSpPr>
      <dsp:spPr>
        <a:xfrm>
          <a:off x="0" y="3671713"/>
          <a:ext cx="6883352" cy="0"/>
        </a:xfrm>
        <a:prstGeom prst="line">
          <a:avLst/>
        </a:prstGeom>
        <a:solidFill>
          <a:schemeClr val="accent2">
            <a:hueOff val="16080372"/>
            <a:satOff val="-546"/>
            <a:lumOff val="5490"/>
            <a:alphaOff val="0"/>
          </a:schemeClr>
        </a:solidFill>
        <a:ln w="12700" cap="flat" cmpd="sng" algn="ctr">
          <a:solidFill>
            <a:schemeClr val="accent2">
              <a:hueOff val="16080372"/>
              <a:satOff val="-546"/>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89407-EA57-0644-8E28-395539D4D782}">
      <dsp:nvSpPr>
        <dsp:cNvPr id="0" name=""/>
        <dsp:cNvSpPr/>
      </dsp:nvSpPr>
      <dsp:spPr>
        <a:xfrm>
          <a:off x="0" y="3671713"/>
          <a:ext cx="6883352" cy="91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NodeJS – </a:t>
          </a:r>
          <a:r>
            <a:rPr lang="en-US" sz="2400" kern="1200">
              <a:hlinkClick xmlns:r="http://schemas.openxmlformats.org/officeDocument/2006/relationships" r:id="rId5"/>
            </a:rPr>
            <a:t>https://nodejs.org</a:t>
          </a:r>
          <a:r>
            <a:rPr lang="en-US" sz="2400" kern="1200"/>
            <a:t> </a:t>
          </a:r>
        </a:p>
      </dsp:txBody>
      <dsp:txXfrm>
        <a:off x="0" y="3671713"/>
        <a:ext cx="6883352" cy="917255"/>
      </dsp:txXfrm>
    </dsp:sp>
    <dsp:sp modelId="{8CB3D2A9-182B-DE4B-B92C-3DDBA3F40E75}">
      <dsp:nvSpPr>
        <dsp:cNvPr id="0" name=""/>
        <dsp:cNvSpPr/>
      </dsp:nvSpPr>
      <dsp:spPr>
        <a:xfrm>
          <a:off x="0" y="4588969"/>
          <a:ext cx="6883352" cy="0"/>
        </a:xfrm>
        <a:prstGeom prst="line">
          <a:avLst/>
        </a:prstGeom>
        <a:solidFill>
          <a:schemeClr val="accent2">
            <a:hueOff val="20100465"/>
            <a:satOff val="-683"/>
            <a:lumOff val="6862"/>
            <a:alphaOff val="0"/>
          </a:schemeClr>
        </a:solidFill>
        <a:ln w="12700" cap="flat" cmpd="sng" algn="ctr">
          <a:solidFill>
            <a:schemeClr val="accent2">
              <a:hueOff val="20100465"/>
              <a:satOff val="-683"/>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94A637-49EE-3446-95C8-5A67E2F7DBDB}">
      <dsp:nvSpPr>
        <dsp:cNvPr id="0" name=""/>
        <dsp:cNvSpPr/>
      </dsp:nvSpPr>
      <dsp:spPr>
        <a:xfrm>
          <a:off x="0" y="4588969"/>
          <a:ext cx="6883352" cy="91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React – </a:t>
          </a:r>
          <a:r>
            <a:rPr lang="en-US" sz="2400" kern="1200">
              <a:hlinkClick xmlns:r="http://schemas.openxmlformats.org/officeDocument/2006/relationships" r:id="rId6"/>
            </a:rPr>
            <a:t>https://reactjs.org</a:t>
          </a:r>
          <a:r>
            <a:rPr lang="en-US" sz="2400" kern="1200"/>
            <a:t> </a:t>
          </a:r>
        </a:p>
      </dsp:txBody>
      <dsp:txXfrm>
        <a:off x="0" y="4588969"/>
        <a:ext cx="6883352" cy="917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A12DE-0EE3-4A79-895A-ACBA67E6B666}">
      <dsp:nvSpPr>
        <dsp:cNvPr id="0" name=""/>
        <dsp:cNvSpPr/>
      </dsp:nvSpPr>
      <dsp:spPr>
        <a:xfrm>
          <a:off x="2380695" y="23993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0912F-A9C1-4D49-8627-C978C6AFABE9}">
      <dsp:nvSpPr>
        <dsp:cNvPr id="0" name=""/>
        <dsp:cNvSpPr/>
      </dsp:nvSpPr>
      <dsp:spPr>
        <a:xfrm>
          <a:off x="2848695" y="7079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80510C-66C6-4CC2-BE20-9CEE4A1A779B}">
      <dsp:nvSpPr>
        <dsp:cNvPr id="0" name=""/>
        <dsp:cNvSpPr/>
      </dsp:nvSpPr>
      <dsp:spPr>
        <a:xfrm>
          <a:off x="1678695" y="311993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All social media platforms should not track their users</a:t>
          </a:r>
        </a:p>
      </dsp:txBody>
      <dsp:txXfrm>
        <a:off x="1678695" y="3119937"/>
        <a:ext cx="3600000" cy="720000"/>
      </dsp:txXfrm>
    </dsp:sp>
    <dsp:sp modelId="{E4279DF6-8CD9-42B7-AFEE-B913BAC6D1F8}">
      <dsp:nvSpPr>
        <dsp:cNvPr id="0" name=""/>
        <dsp:cNvSpPr/>
      </dsp:nvSpPr>
      <dsp:spPr>
        <a:xfrm>
          <a:off x="6610695" y="239937"/>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73EEC2-CB70-4D55-918C-0783B75E6BB3}">
      <dsp:nvSpPr>
        <dsp:cNvPr id="0" name=""/>
        <dsp:cNvSpPr/>
      </dsp:nvSpPr>
      <dsp:spPr>
        <a:xfrm>
          <a:off x="7078695" y="7079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E7A39E-49FF-4F0F-9678-CB6FEECA8E70}">
      <dsp:nvSpPr>
        <dsp:cNvPr id="0" name=""/>
        <dsp:cNvSpPr/>
      </dsp:nvSpPr>
      <dsp:spPr>
        <a:xfrm>
          <a:off x="5908695" y="311993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Any platforms that do track their users should go out of business</a:t>
          </a:r>
        </a:p>
      </dsp:txBody>
      <dsp:txXfrm>
        <a:off x="5908695" y="3119937"/>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6C19F-00E5-834E-A706-D4AB74C70D3D}">
      <dsp:nvSpPr>
        <dsp:cNvPr id="0" name=""/>
        <dsp:cNvSpPr/>
      </dsp:nvSpPr>
      <dsp:spPr>
        <a:xfrm>
          <a:off x="1342714" y="791350"/>
          <a:ext cx="1074171"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DE8121-8552-2442-818B-0A92AB653434}">
      <dsp:nvSpPr>
        <dsp:cNvPr id="0" name=""/>
        <dsp:cNvSpPr/>
      </dsp:nvSpPr>
      <dsp:spPr>
        <a:xfrm>
          <a:off x="2481335" y="701153"/>
          <a:ext cx="123529" cy="231971"/>
        </a:xfrm>
        <a:prstGeom prst="chevron">
          <a:avLst>
            <a:gd name="adj" fmla="val 90000"/>
          </a:avLst>
        </a:prstGeom>
        <a:solidFill>
          <a:schemeClr val="accent5">
            <a:tint val="40000"/>
            <a:alpha val="90000"/>
            <a:hueOff val="-180840"/>
            <a:satOff val="-118"/>
            <a:lumOff val="-102"/>
            <a:alphaOff val="0"/>
          </a:schemeClr>
        </a:solidFill>
        <a:ln w="12700" cap="flat" cmpd="sng" algn="ctr">
          <a:solidFill>
            <a:schemeClr val="accent5">
              <a:tint val="40000"/>
              <a:alpha val="90000"/>
              <a:hueOff val="-180840"/>
              <a:satOff val="-118"/>
              <a:lumOff val="-1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45698F-4512-074F-B810-F988A76AED03}">
      <dsp:nvSpPr>
        <dsp:cNvPr id="0" name=""/>
        <dsp:cNvSpPr/>
      </dsp:nvSpPr>
      <dsp:spPr>
        <a:xfrm>
          <a:off x="646737" y="229681"/>
          <a:ext cx="1123410" cy="1123410"/>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595" tIns="43595" rIns="43595" bIns="43595"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11257" y="394201"/>
        <a:ext cx="794370" cy="794370"/>
      </dsp:txXfrm>
    </dsp:sp>
    <dsp:sp modelId="{DF735275-6E1D-FC41-B91C-9063510E374E}">
      <dsp:nvSpPr>
        <dsp:cNvPr id="0" name=""/>
        <dsp:cNvSpPr/>
      </dsp:nvSpPr>
      <dsp:spPr>
        <a:xfrm>
          <a:off x="0" y="1518689"/>
          <a:ext cx="2416885" cy="1965600"/>
        </a:xfrm>
        <a:prstGeom prst="upArrowCallout">
          <a:avLst>
            <a:gd name="adj1" fmla="val 50000"/>
            <a:gd name="adj2" fmla="val 20000"/>
            <a:gd name="adj3" fmla="val 20000"/>
            <a:gd name="adj4" fmla="val 100000"/>
          </a:avLst>
        </a:prstGeom>
        <a:solidFill>
          <a:schemeClr val="accent5">
            <a:tint val="40000"/>
            <a:alpha val="90000"/>
            <a:hueOff val="-361680"/>
            <a:satOff val="-235"/>
            <a:lumOff val="-205"/>
            <a:alphaOff val="0"/>
          </a:schemeClr>
        </a:solidFill>
        <a:ln w="12700" cap="flat" cmpd="sng" algn="ctr">
          <a:solidFill>
            <a:schemeClr val="accent5">
              <a:tint val="40000"/>
              <a:alpha val="90000"/>
              <a:hueOff val="-361680"/>
              <a:satOff val="-235"/>
              <a:lumOff val="-2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647" tIns="165100" rIns="190647" bIns="165100" numCol="1" spcCol="1270" anchor="t" anchorCtr="0">
          <a:noAutofit/>
        </a:bodyPr>
        <a:lstStyle/>
        <a:p>
          <a:pPr marL="0" lvl="0" indent="0" algn="l" defTabSz="889000">
            <a:lnSpc>
              <a:spcPct val="90000"/>
            </a:lnSpc>
            <a:spcBef>
              <a:spcPct val="0"/>
            </a:spcBef>
            <a:spcAft>
              <a:spcPct val="35000"/>
            </a:spcAft>
            <a:buNone/>
          </a:pPr>
          <a:r>
            <a:rPr lang="en-US" sz="2000" kern="1200" dirty="0"/>
            <a:t>Get users to register to their platform</a:t>
          </a:r>
        </a:p>
      </dsp:txBody>
      <dsp:txXfrm>
        <a:off x="0" y="1911809"/>
        <a:ext cx="2416885" cy="1572480"/>
      </dsp:txXfrm>
    </dsp:sp>
    <dsp:sp modelId="{4EABE649-D66B-804F-9FFB-CBCFD0AAC72A}">
      <dsp:nvSpPr>
        <dsp:cNvPr id="0" name=""/>
        <dsp:cNvSpPr/>
      </dsp:nvSpPr>
      <dsp:spPr>
        <a:xfrm>
          <a:off x="2685428" y="791317"/>
          <a:ext cx="2416885" cy="71"/>
        </a:xfrm>
        <a:prstGeom prst="rect">
          <a:avLst/>
        </a:prstGeom>
        <a:solidFill>
          <a:schemeClr val="accent5">
            <a:tint val="40000"/>
            <a:alpha val="90000"/>
            <a:hueOff val="-542520"/>
            <a:satOff val="-353"/>
            <a:lumOff val="-307"/>
            <a:alphaOff val="0"/>
          </a:schemeClr>
        </a:solidFill>
        <a:ln w="12700" cap="flat" cmpd="sng" algn="ctr">
          <a:solidFill>
            <a:schemeClr val="accent5">
              <a:tint val="40000"/>
              <a:alpha val="90000"/>
              <a:hueOff val="-542520"/>
              <a:satOff val="-353"/>
              <a:lumOff val="-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4528F0-898E-F742-B601-CF58E5B0F6F2}">
      <dsp:nvSpPr>
        <dsp:cNvPr id="0" name=""/>
        <dsp:cNvSpPr/>
      </dsp:nvSpPr>
      <dsp:spPr>
        <a:xfrm>
          <a:off x="5166764" y="701123"/>
          <a:ext cx="123529" cy="232014"/>
        </a:xfrm>
        <a:prstGeom prst="chevron">
          <a:avLst>
            <a:gd name="adj" fmla="val 90000"/>
          </a:avLst>
        </a:prstGeom>
        <a:solidFill>
          <a:schemeClr val="accent5">
            <a:tint val="40000"/>
            <a:alpha val="90000"/>
            <a:hueOff val="-723361"/>
            <a:satOff val="-470"/>
            <a:lumOff val="-409"/>
            <a:alphaOff val="0"/>
          </a:schemeClr>
        </a:solidFill>
        <a:ln w="12700" cap="flat" cmpd="sng" algn="ctr">
          <a:solidFill>
            <a:schemeClr val="accent5">
              <a:tint val="40000"/>
              <a:alpha val="90000"/>
              <a:hueOff val="-723361"/>
              <a:satOff val="-470"/>
              <a:lumOff val="-4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80ECF1-D9CB-9641-B8D7-183E32CC1F51}">
      <dsp:nvSpPr>
        <dsp:cNvPr id="0" name=""/>
        <dsp:cNvSpPr/>
      </dsp:nvSpPr>
      <dsp:spPr>
        <a:xfrm>
          <a:off x="3332166" y="229648"/>
          <a:ext cx="1123410" cy="1123410"/>
        </a:xfrm>
        <a:prstGeom prst="ellipse">
          <a:avLst/>
        </a:prstGeom>
        <a:solidFill>
          <a:schemeClr val="accent5">
            <a:hueOff val="-499564"/>
            <a:satOff val="228"/>
            <a:lumOff val="-2287"/>
            <a:alphaOff val="0"/>
          </a:schemeClr>
        </a:solidFill>
        <a:ln w="12700" cap="flat" cmpd="sng" algn="ctr">
          <a:solidFill>
            <a:schemeClr val="accent5">
              <a:hueOff val="-499564"/>
              <a:satOff val="228"/>
              <a:lumOff val="-22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595" tIns="43595" rIns="43595" bIns="43595"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496686" y="394168"/>
        <a:ext cx="794370" cy="794370"/>
      </dsp:txXfrm>
    </dsp:sp>
    <dsp:sp modelId="{57F29CAE-7C01-7547-B86F-B77C83985778}">
      <dsp:nvSpPr>
        <dsp:cNvPr id="0" name=""/>
        <dsp:cNvSpPr/>
      </dsp:nvSpPr>
      <dsp:spPr>
        <a:xfrm>
          <a:off x="2685428" y="1518654"/>
          <a:ext cx="2416885" cy="1965600"/>
        </a:xfrm>
        <a:prstGeom prst="upArrowCallout">
          <a:avLst>
            <a:gd name="adj1" fmla="val 50000"/>
            <a:gd name="adj2" fmla="val 20000"/>
            <a:gd name="adj3" fmla="val 20000"/>
            <a:gd name="adj4" fmla="val 100000"/>
          </a:avLst>
        </a:prstGeom>
        <a:solidFill>
          <a:schemeClr val="accent5">
            <a:tint val="40000"/>
            <a:alpha val="90000"/>
            <a:hueOff val="-904201"/>
            <a:satOff val="-588"/>
            <a:lumOff val="-511"/>
            <a:alphaOff val="0"/>
          </a:schemeClr>
        </a:solidFill>
        <a:ln w="12700" cap="flat" cmpd="sng" algn="ctr">
          <a:solidFill>
            <a:schemeClr val="accent5">
              <a:tint val="40000"/>
              <a:alpha val="90000"/>
              <a:hueOff val="-904201"/>
              <a:satOff val="-588"/>
              <a:lumOff val="-5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647" tIns="165100" rIns="190647" bIns="165100" numCol="1" spcCol="1270" anchor="t" anchorCtr="0">
          <a:noAutofit/>
        </a:bodyPr>
        <a:lstStyle/>
        <a:p>
          <a:pPr marL="0" lvl="0" indent="0" algn="l" defTabSz="889000">
            <a:lnSpc>
              <a:spcPct val="90000"/>
            </a:lnSpc>
            <a:spcBef>
              <a:spcPct val="0"/>
            </a:spcBef>
            <a:spcAft>
              <a:spcPct val="35000"/>
            </a:spcAft>
            <a:buNone/>
          </a:pPr>
          <a:r>
            <a:rPr lang="en-US" sz="2000" kern="1200" dirty="0"/>
            <a:t>Show other users’ posts that align with their point of view and liking</a:t>
          </a:r>
        </a:p>
      </dsp:txBody>
      <dsp:txXfrm>
        <a:off x="2685428" y="1911774"/>
        <a:ext cx="2416885" cy="1572480"/>
      </dsp:txXfrm>
    </dsp:sp>
    <dsp:sp modelId="{CA94CF65-224B-7F4C-A8BE-EF683A7AA2ED}">
      <dsp:nvSpPr>
        <dsp:cNvPr id="0" name=""/>
        <dsp:cNvSpPr/>
      </dsp:nvSpPr>
      <dsp:spPr>
        <a:xfrm>
          <a:off x="5370857" y="791333"/>
          <a:ext cx="2416885" cy="72"/>
        </a:xfrm>
        <a:prstGeom prst="rect">
          <a:avLst/>
        </a:prstGeom>
        <a:solidFill>
          <a:schemeClr val="accent5">
            <a:tint val="40000"/>
            <a:alpha val="90000"/>
            <a:hueOff val="-1085041"/>
            <a:satOff val="-705"/>
            <a:lumOff val="-614"/>
            <a:alphaOff val="0"/>
          </a:schemeClr>
        </a:solidFill>
        <a:ln w="12700" cap="flat" cmpd="sng" algn="ctr">
          <a:solidFill>
            <a:schemeClr val="accent5">
              <a:tint val="40000"/>
              <a:alpha val="90000"/>
              <a:hueOff val="-1085041"/>
              <a:satOff val="-705"/>
              <a:lumOff val="-6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906910-2544-1140-A1A2-6B0D8865320D}">
      <dsp:nvSpPr>
        <dsp:cNvPr id="0" name=""/>
        <dsp:cNvSpPr/>
      </dsp:nvSpPr>
      <dsp:spPr>
        <a:xfrm>
          <a:off x="7852192" y="701136"/>
          <a:ext cx="123529" cy="232027"/>
        </a:xfrm>
        <a:prstGeom prst="chevron">
          <a:avLst>
            <a:gd name="adj" fmla="val 90000"/>
          </a:avLst>
        </a:prstGeom>
        <a:solidFill>
          <a:schemeClr val="accent5">
            <a:tint val="40000"/>
            <a:alpha val="90000"/>
            <a:hueOff val="-1265881"/>
            <a:satOff val="-823"/>
            <a:lumOff val="-716"/>
            <a:alphaOff val="0"/>
          </a:schemeClr>
        </a:solidFill>
        <a:ln w="12700" cap="flat" cmpd="sng" algn="ctr">
          <a:solidFill>
            <a:schemeClr val="accent5">
              <a:tint val="40000"/>
              <a:alpha val="90000"/>
              <a:hueOff val="-1265881"/>
              <a:satOff val="-823"/>
              <a:lumOff val="-7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D92E9E-77DD-2046-83FD-FE6B94C6F16F}">
      <dsp:nvSpPr>
        <dsp:cNvPr id="0" name=""/>
        <dsp:cNvSpPr/>
      </dsp:nvSpPr>
      <dsp:spPr>
        <a:xfrm>
          <a:off x="6017594" y="229663"/>
          <a:ext cx="1123410" cy="1123410"/>
        </a:xfrm>
        <a:prstGeom prst="ellipse">
          <a:avLst/>
        </a:prstGeom>
        <a:solidFill>
          <a:schemeClr val="accent5">
            <a:hueOff val="-999128"/>
            <a:satOff val="455"/>
            <a:lumOff val="-4575"/>
            <a:alphaOff val="0"/>
          </a:schemeClr>
        </a:solidFill>
        <a:ln w="12700" cap="flat" cmpd="sng" algn="ctr">
          <a:solidFill>
            <a:schemeClr val="accent5">
              <a:hueOff val="-999128"/>
              <a:satOff val="455"/>
              <a:lumOff val="-45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595" tIns="43595" rIns="43595" bIns="43595"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6182114" y="394183"/>
        <a:ext cx="794370" cy="794370"/>
      </dsp:txXfrm>
    </dsp:sp>
    <dsp:sp modelId="{4C46C731-783E-7944-9362-31B3B1A40B62}">
      <dsp:nvSpPr>
        <dsp:cNvPr id="0" name=""/>
        <dsp:cNvSpPr/>
      </dsp:nvSpPr>
      <dsp:spPr>
        <a:xfrm>
          <a:off x="5370857" y="1518689"/>
          <a:ext cx="2416885" cy="1965600"/>
        </a:xfrm>
        <a:prstGeom prst="upArrowCallout">
          <a:avLst>
            <a:gd name="adj1" fmla="val 50000"/>
            <a:gd name="adj2" fmla="val 20000"/>
            <a:gd name="adj3" fmla="val 20000"/>
            <a:gd name="adj4" fmla="val 100000"/>
          </a:avLst>
        </a:prstGeom>
        <a:solidFill>
          <a:schemeClr val="accent5">
            <a:tint val="40000"/>
            <a:alpha val="90000"/>
            <a:hueOff val="-1446721"/>
            <a:satOff val="-940"/>
            <a:lumOff val="-818"/>
            <a:alphaOff val="0"/>
          </a:schemeClr>
        </a:solidFill>
        <a:ln w="12700" cap="flat" cmpd="sng" algn="ctr">
          <a:solidFill>
            <a:schemeClr val="accent5">
              <a:tint val="40000"/>
              <a:alpha val="90000"/>
              <a:hueOff val="-1446721"/>
              <a:satOff val="-940"/>
              <a:lumOff val="-8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647" tIns="165100" rIns="190647" bIns="165100" numCol="1" spcCol="1270" anchor="t" anchorCtr="0">
          <a:noAutofit/>
        </a:bodyPr>
        <a:lstStyle/>
        <a:p>
          <a:pPr marL="0" lvl="0" indent="0" algn="l" defTabSz="889000">
            <a:lnSpc>
              <a:spcPct val="90000"/>
            </a:lnSpc>
            <a:spcBef>
              <a:spcPct val="0"/>
            </a:spcBef>
            <a:spcAft>
              <a:spcPct val="35000"/>
            </a:spcAft>
            <a:buNone/>
          </a:pPr>
          <a:r>
            <a:rPr lang="en-US" sz="2000" kern="1200" dirty="0"/>
            <a:t>Entice the users to stay on as long as possible</a:t>
          </a:r>
        </a:p>
      </dsp:txBody>
      <dsp:txXfrm>
        <a:off x="5370857" y="1911809"/>
        <a:ext cx="2416885" cy="1572480"/>
      </dsp:txXfrm>
    </dsp:sp>
    <dsp:sp modelId="{04DF659F-C171-D447-820E-D5087E04FDBD}">
      <dsp:nvSpPr>
        <dsp:cNvPr id="0" name=""/>
        <dsp:cNvSpPr/>
      </dsp:nvSpPr>
      <dsp:spPr>
        <a:xfrm>
          <a:off x="8056285" y="791333"/>
          <a:ext cx="1208442" cy="72"/>
        </a:xfrm>
        <a:prstGeom prst="rect">
          <a:avLst/>
        </a:prstGeom>
        <a:solidFill>
          <a:schemeClr val="accent5">
            <a:tint val="40000"/>
            <a:alpha val="90000"/>
            <a:hueOff val="-1627561"/>
            <a:satOff val="-1058"/>
            <a:lumOff val="-920"/>
            <a:alphaOff val="0"/>
          </a:schemeClr>
        </a:solidFill>
        <a:ln w="12700" cap="flat" cmpd="sng" algn="ctr">
          <a:solidFill>
            <a:schemeClr val="accent5">
              <a:tint val="40000"/>
              <a:alpha val="90000"/>
              <a:hueOff val="-1627561"/>
              <a:satOff val="-1058"/>
              <a:lumOff val="-9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95F425-025F-CB49-A40E-6A48169E5456}">
      <dsp:nvSpPr>
        <dsp:cNvPr id="0" name=""/>
        <dsp:cNvSpPr/>
      </dsp:nvSpPr>
      <dsp:spPr>
        <a:xfrm>
          <a:off x="8703023" y="229663"/>
          <a:ext cx="1123410" cy="1123410"/>
        </a:xfrm>
        <a:prstGeom prst="ellipse">
          <a:avLst/>
        </a:prstGeom>
        <a:solidFill>
          <a:schemeClr val="accent5">
            <a:hueOff val="-1498693"/>
            <a:satOff val="683"/>
            <a:lumOff val="-6862"/>
            <a:alphaOff val="0"/>
          </a:schemeClr>
        </a:solidFill>
        <a:ln w="12700" cap="flat" cmpd="sng" algn="ctr">
          <a:solidFill>
            <a:schemeClr val="accent5">
              <a:hueOff val="-1498693"/>
              <a:satOff val="683"/>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595" tIns="43595" rIns="43595" bIns="43595"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867543" y="394183"/>
        <a:ext cx="794370" cy="794370"/>
      </dsp:txXfrm>
    </dsp:sp>
    <dsp:sp modelId="{235DCB6A-A3A6-9945-A75F-78A789A48D72}">
      <dsp:nvSpPr>
        <dsp:cNvPr id="0" name=""/>
        <dsp:cNvSpPr/>
      </dsp:nvSpPr>
      <dsp:spPr>
        <a:xfrm>
          <a:off x="8056285" y="1518689"/>
          <a:ext cx="2416885" cy="1965600"/>
        </a:xfrm>
        <a:prstGeom prst="upArrowCallout">
          <a:avLst>
            <a:gd name="adj1" fmla="val 50000"/>
            <a:gd name="adj2" fmla="val 20000"/>
            <a:gd name="adj3" fmla="val 20000"/>
            <a:gd name="adj4" fmla="val 100000"/>
          </a:avLst>
        </a:prstGeom>
        <a:solidFill>
          <a:schemeClr val="accent5">
            <a:tint val="40000"/>
            <a:alpha val="90000"/>
            <a:hueOff val="-1989241"/>
            <a:satOff val="-1293"/>
            <a:lumOff val="-1125"/>
            <a:alphaOff val="0"/>
          </a:schemeClr>
        </a:solidFill>
        <a:ln w="12700" cap="flat" cmpd="sng" algn="ctr">
          <a:solidFill>
            <a:schemeClr val="accent5">
              <a:tint val="40000"/>
              <a:alpha val="90000"/>
              <a:hueOff val="-1989241"/>
              <a:satOff val="-1293"/>
              <a:lumOff val="-11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647" tIns="165100" rIns="190647" bIns="165100" numCol="1" spcCol="1270" anchor="t" anchorCtr="0">
          <a:noAutofit/>
        </a:bodyPr>
        <a:lstStyle/>
        <a:p>
          <a:pPr marL="0" lvl="0" indent="0" algn="l" defTabSz="889000">
            <a:lnSpc>
              <a:spcPct val="90000"/>
            </a:lnSpc>
            <a:spcBef>
              <a:spcPct val="0"/>
            </a:spcBef>
            <a:spcAft>
              <a:spcPct val="35000"/>
            </a:spcAft>
            <a:buNone/>
          </a:pPr>
          <a:r>
            <a:rPr lang="en-US" sz="2000" kern="1200" dirty="0"/>
            <a:t>After every few posts, show an ad</a:t>
          </a:r>
        </a:p>
      </dsp:txBody>
      <dsp:txXfrm>
        <a:off x="8056285" y="1911809"/>
        <a:ext cx="2416885" cy="1572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1E68C-E084-4235-8A3D-B919C9A903FB}">
      <dsp:nvSpPr>
        <dsp:cNvPr id="0" name=""/>
        <dsp:cNvSpPr/>
      </dsp:nvSpPr>
      <dsp:spPr>
        <a:xfrm>
          <a:off x="659168" y="725252"/>
          <a:ext cx="1455894" cy="14558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A584D-644B-4962-AE88-187C4521C386}">
      <dsp:nvSpPr>
        <dsp:cNvPr id="0" name=""/>
        <dsp:cNvSpPr/>
      </dsp:nvSpPr>
      <dsp:spPr>
        <a:xfrm>
          <a:off x="969440" y="1035525"/>
          <a:ext cx="835349" cy="835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B64AA4-7945-4082-88CB-69E229132292}">
      <dsp:nvSpPr>
        <dsp:cNvPr id="0" name=""/>
        <dsp:cNvSpPr/>
      </dsp:nvSpPr>
      <dsp:spPr>
        <a:xfrm>
          <a:off x="193759" y="2634622"/>
          <a:ext cx="23867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Register as many users as possible</a:t>
          </a:r>
        </a:p>
      </dsp:txBody>
      <dsp:txXfrm>
        <a:off x="193759" y="2634622"/>
        <a:ext cx="2386711" cy="720000"/>
      </dsp:txXfrm>
    </dsp:sp>
    <dsp:sp modelId="{415E82E8-CF14-41C8-BF04-E7F11A89FB2F}">
      <dsp:nvSpPr>
        <dsp:cNvPr id="0" name=""/>
        <dsp:cNvSpPr/>
      </dsp:nvSpPr>
      <dsp:spPr>
        <a:xfrm>
          <a:off x="3463554" y="725252"/>
          <a:ext cx="1455894" cy="14558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7F7FA-F8E0-4BA1-8623-1DB93D398916}">
      <dsp:nvSpPr>
        <dsp:cNvPr id="0" name=""/>
        <dsp:cNvSpPr/>
      </dsp:nvSpPr>
      <dsp:spPr>
        <a:xfrm>
          <a:off x="3773827" y="1035525"/>
          <a:ext cx="835349" cy="8353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61EB4-4284-4BED-8E75-F078886A484D}">
      <dsp:nvSpPr>
        <dsp:cNvPr id="0" name=""/>
        <dsp:cNvSpPr/>
      </dsp:nvSpPr>
      <dsp:spPr>
        <a:xfrm>
          <a:off x="2998145" y="2634622"/>
          <a:ext cx="23867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The more users on your platform, the more ads you can display</a:t>
          </a:r>
        </a:p>
      </dsp:txBody>
      <dsp:txXfrm>
        <a:off x="2998145" y="2634622"/>
        <a:ext cx="2386711" cy="720000"/>
      </dsp:txXfrm>
    </dsp:sp>
    <dsp:sp modelId="{EA7FD70F-0C1E-4042-960A-759D63E20DD2}">
      <dsp:nvSpPr>
        <dsp:cNvPr id="0" name=""/>
        <dsp:cNvSpPr/>
      </dsp:nvSpPr>
      <dsp:spPr>
        <a:xfrm>
          <a:off x="6267941" y="725252"/>
          <a:ext cx="1455894" cy="14558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F48D1-0738-46CE-9C47-E05022988F9A}">
      <dsp:nvSpPr>
        <dsp:cNvPr id="0" name=""/>
        <dsp:cNvSpPr/>
      </dsp:nvSpPr>
      <dsp:spPr>
        <a:xfrm>
          <a:off x="6578213" y="1035525"/>
          <a:ext cx="835349" cy="835349"/>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146F08-15F0-420A-82CD-59095148EB9C}">
      <dsp:nvSpPr>
        <dsp:cNvPr id="0" name=""/>
        <dsp:cNvSpPr/>
      </dsp:nvSpPr>
      <dsp:spPr>
        <a:xfrm>
          <a:off x="5802532" y="2634622"/>
          <a:ext cx="23867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The more ads you can display, the more money you make</a:t>
          </a:r>
        </a:p>
      </dsp:txBody>
      <dsp:txXfrm>
        <a:off x="5802532" y="2634622"/>
        <a:ext cx="2386711" cy="720000"/>
      </dsp:txXfrm>
    </dsp:sp>
    <dsp:sp modelId="{0FB0B5F0-BEC7-4FC4-82EB-58CAAEE732DA}">
      <dsp:nvSpPr>
        <dsp:cNvPr id="0" name=""/>
        <dsp:cNvSpPr/>
      </dsp:nvSpPr>
      <dsp:spPr>
        <a:xfrm>
          <a:off x="9072327" y="725252"/>
          <a:ext cx="1455894" cy="145589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4D56A-A69C-4251-B868-50CD10F62F9F}">
      <dsp:nvSpPr>
        <dsp:cNvPr id="0" name=""/>
        <dsp:cNvSpPr/>
      </dsp:nvSpPr>
      <dsp:spPr>
        <a:xfrm>
          <a:off x="9382600" y="1035525"/>
          <a:ext cx="835349" cy="83534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23AF9A-5C14-4DFB-B043-7AF0A50B5700}">
      <dsp:nvSpPr>
        <dsp:cNvPr id="0" name=""/>
        <dsp:cNvSpPr/>
      </dsp:nvSpPr>
      <dsp:spPr>
        <a:xfrm>
          <a:off x="8606918" y="2634622"/>
          <a:ext cx="23867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Stay ahead of trends or create new trends to avoid losing market share</a:t>
          </a:r>
        </a:p>
      </dsp:txBody>
      <dsp:txXfrm>
        <a:off x="8606918" y="2634622"/>
        <a:ext cx="2386711"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DAB56-F8B3-4FC2-81C2-697917E5B746}">
      <dsp:nvSpPr>
        <dsp:cNvPr id="0" name=""/>
        <dsp:cNvSpPr/>
      </dsp:nvSpPr>
      <dsp:spPr>
        <a:xfrm>
          <a:off x="2380695" y="23993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6AE4F-41AA-42BD-8FA4-03881E00AB96}">
      <dsp:nvSpPr>
        <dsp:cNvPr id="0" name=""/>
        <dsp:cNvSpPr/>
      </dsp:nvSpPr>
      <dsp:spPr>
        <a:xfrm>
          <a:off x="2848695" y="7079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675F8-5B82-48E9-AEB7-DAF5FBF8B5FA}">
      <dsp:nvSpPr>
        <dsp:cNvPr id="0" name=""/>
        <dsp:cNvSpPr/>
      </dsp:nvSpPr>
      <dsp:spPr>
        <a:xfrm>
          <a:off x="1678695" y="311993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cap="all"/>
          </a:pPr>
          <a:r>
            <a:rPr lang="en-US" sz="3100" kern="1200"/>
            <a:t>Social Media</a:t>
          </a:r>
        </a:p>
      </dsp:txBody>
      <dsp:txXfrm>
        <a:off x="1678695" y="3119937"/>
        <a:ext cx="3600000" cy="720000"/>
      </dsp:txXfrm>
    </dsp:sp>
    <dsp:sp modelId="{28D6708D-1DE2-4CD3-8E75-ECAF07E649E8}">
      <dsp:nvSpPr>
        <dsp:cNvPr id="0" name=""/>
        <dsp:cNvSpPr/>
      </dsp:nvSpPr>
      <dsp:spPr>
        <a:xfrm>
          <a:off x="6610695" y="239937"/>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C4D6C6-72CA-4917-9961-7D000FD618AA}">
      <dsp:nvSpPr>
        <dsp:cNvPr id="0" name=""/>
        <dsp:cNvSpPr/>
      </dsp:nvSpPr>
      <dsp:spPr>
        <a:xfrm>
          <a:off x="7078695" y="7079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F2631D-3B56-4FB4-AE2B-2994A712B4BC}">
      <dsp:nvSpPr>
        <dsp:cNvPr id="0" name=""/>
        <dsp:cNvSpPr/>
      </dsp:nvSpPr>
      <dsp:spPr>
        <a:xfrm>
          <a:off x="5908695" y="311993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cap="all"/>
          </a:pPr>
          <a:r>
            <a:rPr lang="en-US" sz="3100" kern="1200"/>
            <a:t>Communications</a:t>
          </a:r>
        </a:p>
      </dsp:txBody>
      <dsp:txXfrm>
        <a:off x="5908695" y="3119937"/>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C1BAC-BF94-7944-BDA5-07A702009EF8}">
      <dsp:nvSpPr>
        <dsp:cNvPr id="0" name=""/>
        <dsp:cNvSpPr/>
      </dsp:nvSpPr>
      <dsp:spPr>
        <a:xfrm>
          <a:off x="0" y="0"/>
          <a:ext cx="9509281" cy="12239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SebMedia should be easy to use</a:t>
          </a:r>
        </a:p>
      </dsp:txBody>
      <dsp:txXfrm>
        <a:off x="35849" y="35849"/>
        <a:ext cx="8188529" cy="1152264"/>
      </dsp:txXfrm>
    </dsp:sp>
    <dsp:sp modelId="{0272374C-4E5A-B048-9357-0F187207237B}">
      <dsp:nvSpPr>
        <dsp:cNvPr id="0" name=""/>
        <dsp:cNvSpPr/>
      </dsp:nvSpPr>
      <dsp:spPr>
        <a:xfrm>
          <a:off x="839054" y="1427956"/>
          <a:ext cx="9509281" cy="1223962"/>
        </a:xfrm>
        <a:prstGeom prst="roundRect">
          <a:avLst>
            <a:gd name="adj" fmla="val 10000"/>
          </a:avLst>
        </a:prstGeom>
        <a:solidFill>
          <a:schemeClr val="accent2">
            <a:hueOff val="10050233"/>
            <a:satOff val="-341"/>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SebMedia should let me control my data and not track me</a:t>
          </a:r>
        </a:p>
      </dsp:txBody>
      <dsp:txXfrm>
        <a:off x="874903" y="1463805"/>
        <a:ext cx="7802953" cy="1152264"/>
      </dsp:txXfrm>
    </dsp:sp>
    <dsp:sp modelId="{0D5BC13C-5DF4-9242-A6AE-B380377561E4}">
      <dsp:nvSpPr>
        <dsp:cNvPr id="0" name=""/>
        <dsp:cNvSpPr/>
      </dsp:nvSpPr>
      <dsp:spPr>
        <a:xfrm>
          <a:off x="1678108" y="2855912"/>
          <a:ext cx="9509281" cy="1223962"/>
        </a:xfrm>
        <a:prstGeom prst="roundRect">
          <a:avLst>
            <a:gd name="adj" fmla="val 10000"/>
          </a:avLst>
        </a:prstGeom>
        <a:solidFill>
          <a:schemeClr val="accent2">
            <a:hueOff val="20100465"/>
            <a:satOff val="-683"/>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SebMedia should look attractive and be accessible to many people</a:t>
          </a:r>
        </a:p>
      </dsp:txBody>
      <dsp:txXfrm>
        <a:off x="1713957" y="2891761"/>
        <a:ext cx="7802953" cy="1152264"/>
      </dsp:txXfrm>
    </dsp:sp>
    <dsp:sp modelId="{99032125-6398-A744-A9E4-0AA0AECF5847}">
      <dsp:nvSpPr>
        <dsp:cNvPr id="0" name=""/>
        <dsp:cNvSpPr/>
      </dsp:nvSpPr>
      <dsp:spPr>
        <a:xfrm>
          <a:off x="8713705" y="928171"/>
          <a:ext cx="795575" cy="79557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92709" y="928171"/>
        <a:ext cx="437567" cy="598670"/>
      </dsp:txXfrm>
    </dsp:sp>
    <dsp:sp modelId="{D390B235-CDBA-314F-ACB5-4060A64BEF33}">
      <dsp:nvSpPr>
        <dsp:cNvPr id="0" name=""/>
        <dsp:cNvSpPr/>
      </dsp:nvSpPr>
      <dsp:spPr>
        <a:xfrm>
          <a:off x="9552760" y="2347968"/>
          <a:ext cx="795575" cy="795575"/>
        </a:xfrm>
        <a:prstGeom prst="downArrow">
          <a:avLst>
            <a:gd name="adj1" fmla="val 55000"/>
            <a:gd name="adj2" fmla="val 45000"/>
          </a:avLst>
        </a:prstGeom>
        <a:solidFill>
          <a:schemeClr val="accent2">
            <a:tint val="40000"/>
            <a:alpha val="90000"/>
            <a:hueOff val="20643765"/>
            <a:satOff val="1293"/>
            <a:lumOff val="1125"/>
            <a:alphaOff val="0"/>
          </a:schemeClr>
        </a:solidFill>
        <a:ln w="12700" cap="flat" cmpd="sng" algn="ctr">
          <a:solidFill>
            <a:schemeClr val="accent2">
              <a:tint val="40000"/>
              <a:alpha val="90000"/>
              <a:hueOff val="20643765"/>
              <a:satOff val="1293"/>
              <a:lumOff val="11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731764" y="2347968"/>
        <a:ext cx="437567" cy="5986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08226-40F6-4840-91F7-7E7DA8179950}">
      <dsp:nvSpPr>
        <dsp:cNvPr id="0" name=""/>
        <dsp:cNvSpPr/>
      </dsp:nvSpPr>
      <dsp:spPr>
        <a:xfrm>
          <a:off x="659168" y="725252"/>
          <a:ext cx="1455894" cy="14558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D78F8-6986-401D-8527-CA2DFE4DB468}">
      <dsp:nvSpPr>
        <dsp:cNvPr id="0" name=""/>
        <dsp:cNvSpPr/>
      </dsp:nvSpPr>
      <dsp:spPr>
        <a:xfrm>
          <a:off x="969440" y="1035525"/>
          <a:ext cx="835349" cy="835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88D617-E3C7-4320-894A-8FD2EBADD701}">
      <dsp:nvSpPr>
        <dsp:cNvPr id="0" name=""/>
        <dsp:cNvSpPr/>
      </dsp:nvSpPr>
      <dsp:spPr>
        <a:xfrm>
          <a:off x="193759" y="2634622"/>
          <a:ext cx="23867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Encryption / HTTPS</a:t>
          </a:r>
        </a:p>
      </dsp:txBody>
      <dsp:txXfrm>
        <a:off x="193759" y="2634622"/>
        <a:ext cx="2386711" cy="720000"/>
      </dsp:txXfrm>
    </dsp:sp>
    <dsp:sp modelId="{B7653ED1-4634-49CA-8B63-B81289030E34}">
      <dsp:nvSpPr>
        <dsp:cNvPr id="0" name=""/>
        <dsp:cNvSpPr/>
      </dsp:nvSpPr>
      <dsp:spPr>
        <a:xfrm>
          <a:off x="3463554" y="725252"/>
          <a:ext cx="1455894" cy="14558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DED56-6FC2-4F4E-A06C-FCA06922131A}">
      <dsp:nvSpPr>
        <dsp:cNvPr id="0" name=""/>
        <dsp:cNvSpPr/>
      </dsp:nvSpPr>
      <dsp:spPr>
        <a:xfrm>
          <a:off x="3773827" y="1035525"/>
          <a:ext cx="835349" cy="8353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FCCD96-A9C8-41DC-A797-422E216A072F}">
      <dsp:nvSpPr>
        <dsp:cNvPr id="0" name=""/>
        <dsp:cNvSpPr/>
      </dsp:nvSpPr>
      <dsp:spPr>
        <a:xfrm>
          <a:off x="2998145" y="2634622"/>
          <a:ext cx="23867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Image Compression</a:t>
          </a:r>
        </a:p>
      </dsp:txBody>
      <dsp:txXfrm>
        <a:off x="2998145" y="2634622"/>
        <a:ext cx="2386711" cy="720000"/>
      </dsp:txXfrm>
    </dsp:sp>
    <dsp:sp modelId="{6C743390-DECE-43B5-A24C-C072AC5427BB}">
      <dsp:nvSpPr>
        <dsp:cNvPr id="0" name=""/>
        <dsp:cNvSpPr/>
      </dsp:nvSpPr>
      <dsp:spPr>
        <a:xfrm>
          <a:off x="6267941" y="725252"/>
          <a:ext cx="1455894" cy="14558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942D2-5C94-4ACF-9F47-C8592F3F15C4}">
      <dsp:nvSpPr>
        <dsp:cNvPr id="0" name=""/>
        <dsp:cNvSpPr/>
      </dsp:nvSpPr>
      <dsp:spPr>
        <a:xfrm>
          <a:off x="6578213" y="1035525"/>
          <a:ext cx="835349" cy="8353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6AEC3-FEBF-4B37-A554-77FD1C458F79}">
      <dsp:nvSpPr>
        <dsp:cNvPr id="0" name=""/>
        <dsp:cNvSpPr/>
      </dsp:nvSpPr>
      <dsp:spPr>
        <a:xfrm>
          <a:off x="5802532" y="2634622"/>
          <a:ext cx="23867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Optimization for mobile</a:t>
          </a:r>
        </a:p>
      </dsp:txBody>
      <dsp:txXfrm>
        <a:off x="5802532" y="2634622"/>
        <a:ext cx="2386711" cy="720000"/>
      </dsp:txXfrm>
    </dsp:sp>
    <dsp:sp modelId="{2EDEAB99-6938-47C7-9ED4-BF43A24CC176}">
      <dsp:nvSpPr>
        <dsp:cNvPr id="0" name=""/>
        <dsp:cNvSpPr/>
      </dsp:nvSpPr>
      <dsp:spPr>
        <a:xfrm>
          <a:off x="9072327" y="725252"/>
          <a:ext cx="1455894" cy="145589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2CE958-1E40-4912-941B-7B49BF42EE16}">
      <dsp:nvSpPr>
        <dsp:cNvPr id="0" name=""/>
        <dsp:cNvSpPr/>
      </dsp:nvSpPr>
      <dsp:spPr>
        <a:xfrm>
          <a:off x="9382600" y="1035525"/>
          <a:ext cx="835349" cy="8353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58089A-ACA2-4248-A6EC-D0FD7E5E7FC2}">
      <dsp:nvSpPr>
        <dsp:cNvPr id="0" name=""/>
        <dsp:cNvSpPr/>
      </dsp:nvSpPr>
      <dsp:spPr>
        <a:xfrm>
          <a:off x="8606918" y="2634622"/>
          <a:ext cx="23867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Redux implementation</a:t>
          </a:r>
        </a:p>
      </dsp:txBody>
      <dsp:txXfrm>
        <a:off x="8606918" y="2634622"/>
        <a:ext cx="2386711"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E6B7B-9302-4040-8AF5-6179D4864538}">
      <dsp:nvSpPr>
        <dsp:cNvPr id="0" name=""/>
        <dsp:cNvSpPr/>
      </dsp:nvSpPr>
      <dsp:spPr>
        <a:xfrm>
          <a:off x="2083695" y="47282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749F19-7973-41A4-A9ED-5855C844D73C}">
      <dsp:nvSpPr>
        <dsp:cNvPr id="0" name=""/>
        <dsp:cNvSpPr/>
      </dsp:nvSpPr>
      <dsp:spPr>
        <a:xfrm>
          <a:off x="895694" y="288704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Storage of personal details</a:t>
          </a:r>
        </a:p>
      </dsp:txBody>
      <dsp:txXfrm>
        <a:off x="895694" y="2887048"/>
        <a:ext cx="4320000" cy="720000"/>
      </dsp:txXfrm>
    </dsp:sp>
    <dsp:sp modelId="{B4D486D2-735F-425E-B43D-D037F015E86B}">
      <dsp:nvSpPr>
        <dsp:cNvPr id="0" name=""/>
        <dsp:cNvSpPr/>
      </dsp:nvSpPr>
      <dsp:spPr>
        <a:xfrm>
          <a:off x="7159695" y="47282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D1C8E-B51E-4856-B4D9-18707F4A655A}">
      <dsp:nvSpPr>
        <dsp:cNvPr id="0" name=""/>
        <dsp:cNvSpPr/>
      </dsp:nvSpPr>
      <dsp:spPr>
        <a:xfrm>
          <a:off x="5971695" y="288704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US" sz="3100" kern="1200"/>
            <a:t>Password Hashing </a:t>
          </a:r>
        </a:p>
      </dsp:txBody>
      <dsp:txXfrm>
        <a:off x="5971695" y="2887048"/>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CBBBB-E125-4745-BFF3-0DC0131CE009}">
      <dsp:nvSpPr>
        <dsp:cNvPr id="0" name=""/>
        <dsp:cNvSpPr/>
      </dsp:nvSpPr>
      <dsp:spPr>
        <a:xfrm>
          <a:off x="672856" y="10963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2B3260-BA10-477F-B0F2-99DF7BE4B2B6}">
      <dsp:nvSpPr>
        <dsp:cNvPr id="0" name=""/>
        <dsp:cNvSpPr/>
      </dsp:nvSpPr>
      <dsp:spPr>
        <a:xfrm>
          <a:off x="672856" y="17719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Backend</a:t>
          </a:r>
        </a:p>
      </dsp:txBody>
      <dsp:txXfrm>
        <a:off x="672856" y="1771907"/>
        <a:ext cx="4320000" cy="648000"/>
      </dsp:txXfrm>
    </dsp:sp>
    <dsp:sp modelId="{D3A07325-F1E8-46A6-B580-3CF4B6882682}">
      <dsp:nvSpPr>
        <dsp:cNvPr id="0" name=""/>
        <dsp:cNvSpPr/>
      </dsp:nvSpPr>
      <dsp:spPr>
        <a:xfrm>
          <a:off x="672856" y="2489800"/>
          <a:ext cx="4320000" cy="111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MVC Structure</a:t>
          </a:r>
        </a:p>
      </dsp:txBody>
      <dsp:txXfrm>
        <a:off x="672856" y="2489800"/>
        <a:ext cx="4320000" cy="1114501"/>
      </dsp:txXfrm>
    </dsp:sp>
    <dsp:sp modelId="{974D894A-6949-4122-8FE0-30DDCD65E1F0}">
      <dsp:nvSpPr>
        <dsp:cNvPr id="0" name=""/>
        <dsp:cNvSpPr/>
      </dsp:nvSpPr>
      <dsp:spPr>
        <a:xfrm>
          <a:off x="5748857" y="109636"/>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C1AB9-FE45-4511-96E0-85C2651E5E54}">
      <dsp:nvSpPr>
        <dsp:cNvPr id="0" name=""/>
        <dsp:cNvSpPr/>
      </dsp:nvSpPr>
      <dsp:spPr>
        <a:xfrm>
          <a:off x="5748857" y="17719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Frontend</a:t>
          </a:r>
        </a:p>
      </dsp:txBody>
      <dsp:txXfrm>
        <a:off x="5748857" y="1771907"/>
        <a:ext cx="4320000" cy="648000"/>
      </dsp:txXfrm>
    </dsp:sp>
    <dsp:sp modelId="{CC99F377-E869-4589-9468-A57AC06560E2}">
      <dsp:nvSpPr>
        <dsp:cNvPr id="0" name=""/>
        <dsp:cNvSpPr/>
      </dsp:nvSpPr>
      <dsp:spPr>
        <a:xfrm>
          <a:off x="5748857" y="2489800"/>
          <a:ext cx="4320000" cy="111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Custom hooks implement shared functionality</a:t>
          </a:r>
        </a:p>
        <a:p>
          <a:pPr marL="0" lvl="0" indent="0" algn="l" defTabSz="755650">
            <a:lnSpc>
              <a:spcPct val="90000"/>
            </a:lnSpc>
            <a:spcBef>
              <a:spcPct val="0"/>
            </a:spcBef>
            <a:spcAft>
              <a:spcPct val="35000"/>
            </a:spcAft>
            <a:buNone/>
          </a:pPr>
          <a:r>
            <a:rPr lang="en-GB" sz="1700" kern="1200"/>
            <a:t>Common elements like Profile Items are in separate files and are used by many different parts of the application</a:t>
          </a:r>
          <a:endParaRPr lang="en-US" sz="1700" kern="1200"/>
        </a:p>
      </dsp:txBody>
      <dsp:txXfrm>
        <a:off x="5748857" y="2489800"/>
        <a:ext cx="4320000" cy="11145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58476-85E5-1D46-B3F1-968DEF86BA0C}" type="datetimeFigureOut">
              <a:rPr lang="en-US" smtClean="0"/>
              <a:t>9/25/22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E129B-5552-D041-B8D6-A16B5B406BD4}" type="slidenum">
              <a:rPr lang="en-US" smtClean="0"/>
              <a:t>‹#›</a:t>
            </a:fld>
            <a:endParaRPr lang="en-US"/>
          </a:p>
        </p:txBody>
      </p:sp>
    </p:spTree>
    <p:extLst>
      <p:ext uri="{BB962C8B-B14F-4D97-AF65-F5344CB8AC3E}">
        <p14:creationId xmlns:p14="http://schemas.microsoft.com/office/powerpoint/2010/main" val="195168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Today I’m going to be talking about </a:t>
            </a:r>
            <a:r>
              <a:rPr lang="en-US" dirty="0" err="1"/>
              <a:t>SebMedia</a:t>
            </a:r>
            <a:r>
              <a:rPr lang="en-US" dirty="0"/>
              <a:t>, my new social media platform made for this capstone project. I chose to make a social media platform because I am currently working with some of my friends to make a social media platform for iOS and Android and I like building complex/large projects so I thought it would be cool to make a social media website using React.</a:t>
            </a:r>
          </a:p>
        </p:txBody>
      </p:sp>
      <p:sp>
        <p:nvSpPr>
          <p:cNvPr id="4" name="Slide Number Placeholder 3"/>
          <p:cNvSpPr>
            <a:spLocks noGrp="1"/>
          </p:cNvSpPr>
          <p:nvPr>
            <p:ph type="sldNum" sz="quarter" idx="5"/>
          </p:nvPr>
        </p:nvSpPr>
        <p:spPr/>
        <p:txBody>
          <a:bodyPr/>
          <a:lstStyle/>
          <a:p>
            <a:fld id="{952E129B-5552-D041-B8D6-A16B5B406BD4}" type="slidenum">
              <a:rPr lang="en-US" smtClean="0"/>
              <a:t>1</a:t>
            </a:fld>
            <a:endParaRPr lang="en-US"/>
          </a:p>
        </p:txBody>
      </p:sp>
    </p:spTree>
    <p:extLst>
      <p:ext uri="{BB962C8B-B14F-4D97-AF65-F5344CB8AC3E}">
        <p14:creationId xmlns:p14="http://schemas.microsoft.com/office/powerpoint/2010/main" val="1065201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said before, people are starting to wake up and realize that social media platforms are collecting their data and tracking them. People are starting to realize that this is really bad. Stakeholders would care about </a:t>
            </a:r>
            <a:r>
              <a:rPr lang="en-US" dirty="0" err="1"/>
              <a:t>SebMedia</a:t>
            </a:r>
            <a:r>
              <a:rPr lang="en-US" dirty="0"/>
              <a:t> because it combines the best of both worlds. Social media, and user privacy.</a:t>
            </a:r>
          </a:p>
        </p:txBody>
      </p:sp>
      <p:sp>
        <p:nvSpPr>
          <p:cNvPr id="4" name="Slide Number Placeholder 3"/>
          <p:cNvSpPr>
            <a:spLocks noGrp="1"/>
          </p:cNvSpPr>
          <p:nvPr>
            <p:ph type="sldNum" sz="quarter" idx="5"/>
          </p:nvPr>
        </p:nvSpPr>
        <p:spPr/>
        <p:txBody>
          <a:bodyPr/>
          <a:lstStyle/>
          <a:p>
            <a:fld id="{952E129B-5552-D041-B8D6-A16B5B406BD4}" type="slidenum">
              <a:rPr lang="en-US" smtClean="0"/>
              <a:t>10</a:t>
            </a:fld>
            <a:endParaRPr lang="en-US"/>
          </a:p>
        </p:txBody>
      </p:sp>
    </p:spTree>
    <p:extLst>
      <p:ext uri="{BB962C8B-B14F-4D97-AF65-F5344CB8AC3E}">
        <p14:creationId xmlns:p14="http://schemas.microsoft.com/office/powerpoint/2010/main" val="2728032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Stakeholders expect </a:t>
            </a:r>
            <a:r>
              <a:rPr lang="en-US" dirty="0" err="1"/>
              <a:t>SebMedia</a:t>
            </a:r>
            <a:r>
              <a:rPr lang="en-US" dirty="0"/>
              <a:t> to be easy to use. They also expect </a:t>
            </a:r>
            <a:r>
              <a:rPr lang="en-US" dirty="0" err="1"/>
              <a:t>SebMedia</a:t>
            </a:r>
            <a:r>
              <a:rPr lang="en-US" dirty="0"/>
              <a:t> to not collect their data and to not track them. As well as that, </a:t>
            </a:r>
            <a:r>
              <a:rPr lang="en-US" dirty="0" err="1"/>
              <a:t>SebMedia</a:t>
            </a:r>
            <a:r>
              <a:rPr lang="en-US" dirty="0"/>
              <a:t> should look attractive and be accessible to anyone. </a:t>
            </a:r>
            <a:r>
              <a:rPr lang="en-US" dirty="0" err="1"/>
              <a:t>SebMedia</a:t>
            </a:r>
            <a:r>
              <a:rPr lang="en-US" dirty="0"/>
              <a:t> meets all 3 of those expectations.</a:t>
            </a:r>
          </a:p>
        </p:txBody>
      </p:sp>
      <p:sp>
        <p:nvSpPr>
          <p:cNvPr id="4" name="Slide Number Placeholder 3"/>
          <p:cNvSpPr>
            <a:spLocks noGrp="1"/>
          </p:cNvSpPr>
          <p:nvPr>
            <p:ph type="sldNum" sz="quarter" idx="5"/>
          </p:nvPr>
        </p:nvSpPr>
        <p:spPr/>
        <p:txBody>
          <a:bodyPr/>
          <a:lstStyle/>
          <a:p>
            <a:fld id="{952E129B-5552-D041-B8D6-A16B5B406BD4}" type="slidenum">
              <a:rPr lang="en-US" smtClean="0"/>
              <a:t>11</a:t>
            </a:fld>
            <a:endParaRPr lang="en-US"/>
          </a:p>
        </p:txBody>
      </p:sp>
    </p:spTree>
    <p:extLst>
      <p:ext uri="{BB962C8B-B14F-4D97-AF65-F5344CB8AC3E}">
        <p14:creationId xmlns:p14="http://schemas.microsoft.com/office/powerpoint/2010/main" val="16576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dirty="0" err="1"/>
              <a:t>SebMedia’s</a:t>
            </a:r>
            <a:r>
              <a:rPr lang="en-US" dirty="0"/>
              <a:t> architecture design. We have an AWS EC2 instance running 3 docker containers: Frontend, Backend, and a Redis cache. The backend uses MongoDB Atlas as a database. When the user wants to open </a:t>
            </a:r>
            <a:r>
              <a:rPr lang="en-US" dirty="0" err="1"/>
              <a:t>SebMedia</a:t>
            </a:r>
            <a:r>
              <a:rPr lang="en-US" dirty="0"/>
              <a:t>, they do a REST call to the Frontend container, which sends back a production optimized React app. When the user does anything that interacts with the backend (such as logging in, signing up, or creating a post), it does a REST call to the Backend container. Depending on which task the user is trying to carry out, the Backend may carry out CRUD updates to the MongoDB Atlas database or the Redis cache.</a:t>
            </a:r>
          </a:p>
        </p:txBody>
      </p:sp>
      <p:sp>
        <p:nvSpPr>
          <p:cNvPr id="4" name="Slide Number Placeholder 3"/>
          <p:cNvSpPr>
            <a:spLocks noGrp="1"/>
          </p:cNvSpPr>
          <p:nvPr>
            <p:ph type="sldNum" sz="quarter" idx="5"/>
          </p:nvPr>
        </p:nvSpPr>
        <p:spPr/>
        <p:txBody>
          <a:bodyPr/>
          <a:lstStyle/>
          <a:p>
            <a:fld id="{952E129B-5552-D041-B8D6-A16B5B406BD4}" type="slidenum">
              <a:rPr lang="en-US" smtClean="0"/>
              <a:t>12</a:t>
            </a:fld>
            <a:endParaRPr lang="en-US"/>
          </a:p>
        </p:txBody>
      </p:sp>
    </p:spTree>
    <p:extLst>
      <p:ext uri="{BB962C8B-B14F-4D97-AF65-F5344CB8AC3E}">
        <p14:creationId xmlns:p14="http://schemas.microsoft.com/office/powerpoint/2010/main" val="44868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SebMedia</a:t>
            </a:r>
            <a:r>
              <a:rPr lang="en-US" dirty="0"/>
              <a:t> has user stories for all major functionality, such as finding friends’ posts. So for example, as a user, I want to be able to find my friends’ profiles and view and like the posts they share so that I can see what my friends are up too.</a:t>
            </a:r>
          </a:p>
        </p:txBody>
      </p:sp>
      <p:sp>
        <p:nvSpPr>
          <p:cNvPr id="4" name="Slide Number Placeholder 3"/>
          <p:cNvSpPr>
            <a:spLocks noGrp="1"/>
          </p:cNvSpPr>
          <p:nvPr>
            <p:ph type="sldNum" sz="quarter" idx="5"/>
          </p:nvPr>
        </p:nvSpPr>
        <p:spPr/>
        <p:txBody>
          <a:bodyPr/>
          <a:lstStyle/>
          <a:p>
            <a:fld id="{952E129B-5552-D041-B8D6-A16B5B406BD4}" type="slidenum">
              <a:rPr lang="en-US" smtClean="0"/>
              <a:t>13</a:t>
            </a:fld>
            <a:endParaRPr lang="en-US"/>
          </a:p>
        </p:txBody>
      </p:sp>
    </p:spTree>
    <p:extLst>
      <p:ext uri="{BB962C8B-B14F-4D97-AF65-F5344CB8AC3E}">
        <p14:creationId xmlns:p14="http://schemas.microsoft.com/office/powerpoint/2010/main" val="363599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flow diagrams have been made for the major features of </a:t>
            </a:r>
            <a:r>
              <a:rPr lang="en-US" dirty="0" err="1"/>
              <a:t>SebMedia</a:t>
            </a:r>
            <a:r>
              <a:rPr lang="en-US" dirty="0"/>
              <a:t>. For example, the onboarding process. ---EXPLAIN THE ONBOARDING PROCESS---</a:t>
            </a:r>
          </a:p>
        </p:txBody>
      </p:sp>
      <p:sp>
        <p:nvSpPr>
          <p:cNvPr id="4" name="Slide Number Placeholder 3"/>
          <p:cNvSpPr>
            <a:spLocks noGrp="1"/>
          </p:cNvSpPr>
          <p:nvPr>
            <p:ph type="sldNum" sz="quarter" idx="5"/>
          </p:nvPr>
        </p:nvSpPr>
        <p:spPr/>
        <p:txBody>
          <a:bodyPr/>
          <a:lstStyle/>
          <a:p>
            <a:fld id="{952E129B-5552-D041-B8D6-A16B5B406BD4}" type="slidenum">
              <a:rPr lang="en-US" smtClean="0"/>
              <a:t>14</a:t>
            </a:fld>
            <a:endParaRPr lang="en-US"/>
          </a:p>
        </p:txBody>
      </p:sp>
    </p:spTree>
    <p:extLst>
      <p:ext uri="{BB962C8B-B14F-4D97-AF65-F5344CB8AC3E}">
        <p14:creationId xmlns:p14="http://schemas.microsoft.com/office/powerpoint/2010/main" val="423743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everyone the </a:t>
            </a:r>
            <a:r>
              <a:rPr lang="en-US" dirty="0" err="1"/>
              <a:t>figma</a:t>
            </a:r>
            <a:r>
              <a:rPr lang="en-US" dirty="0"/>
              <a:t> designs</a:t>
            </a:r>
          </a:p>
        </p:txBody>
      </p:sp>
      <p:sp>
        <p:nvSpPr>
          <p:cNvPr id="4" name="Slide Number Placeholder 3"/>
          <p:cNvSpPr>
            <a:spLocks noGrp="1"/>
          </p:cNvSpPr>
          <p:nvPr>
            <p:ph type="sldNum" sz="quarter" idx="5"/>
          </p:nvPr>
        </p:nvSpPr>
        <p:spPr/>
        <p:txBody>
          <a:bodyPr/>
          <a:lstStyle/>
          <a:p>
            <a:fld id="{952E129B-5552-D041-B8D6-A16B5B406BD4}" type="slidenum">
              <a:rPr lang="en-US" smtClean="0"/>
              <a:t>15</a:t>
            </a:fld>
            <a:endParaRPr lang="en-US"/>
          </a:p>
        </p:txBody>
      </p:sp>
    </p:spTree>
    <p:extLst>
      <p:ext uri="{BB962C8B-B14F-4D97-AF65-F5344CB8AC3E}">
        <p14:creationId xmlns:p14="http://schemas.microsoft.com/office/powerpoint/2010/main" val="3878212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list of Out of Scope </a:t>
            </a:r>
            <a:r>
              <a:rPr lang="en-US" dirty="0" err="1"/>
              <a:t>functionalites</a:t>
            </a:r>
            <a:r>
              <a:rPr lang="en-US" dirty="0"/>
              <a:t> for </a:t>
            </a:r>
            <a:r>
              <a:rPr lang="en-US" dirty="0" err="1"/>
              <a:t>SebMedia</a:t>
            </a:r>
            <a:r>
              <a:rPr lang="en-US" dirty="0"/>
              <a:t>. Encryption and HTTPS is out of scope because those are not required when </a:t>
            </a:r>
            <a:r>
              <a:rPr lang="en-US" dirty="0" err="1"/>
              <a:t>SebMedia</a:t>
            </a:r>
            <a:r>
              <a:rPr lang="en-US" dirty="0"/>
              <a:t> is in development. </a:t>
            </a:r>
            <a:r>
              <a:rPr lang="en-US" dirty="0" err="1"/>
              <a:t>SebMedia</a:t>
            </a:r>
            <a:r>
              <a:rPr lang="en-US" dirty="0"/>
              <a:t> would have to have encryption and HTTPS before it went into production however. Image compression is also out of scope as there aren’t many users during development and as such data usage is not too much of a worry. Mobile optimization is out of scope because it would’ve taken up too much time. </a:t>
            </a:r>
            <a:r>
              <a:rPr lang="en-US" dirty="0" err="1"/>
              <a:t>SebMedia</a:t>
            </a:r>
            <a:r>
              <a:rPr lang="en-US" dirty="0"/>
              <a:t> would greatly benefit from implementing Redux, but as it would’ve taken too much time to implement, it is out of scope.</a:t>
            </a:r>
          </a:p>
        </p:txBody>
      </p:sp>
      <p:sp>
        <p:nvSpPr>
          <p:cNvPr id="4" name="Slide Number Placeholder 3"/>
          <p:cNvSpPr>
            <a:spLocks noGrp="1"/>
          </p:cNvSpPr>
          <p:nvPr>
            <p:ph type="sldNum" sz="quarter" idx="5"/>
          </p:nvPr>
        </p:nvSpPr>
        <p:spPr/>
        <p:txBody>
          <a:bodyPr/>
          <a:lstStyle/>
          <a:p>
            <a:fld id="{952E129B-5552-D041-B8D6-A16B5B406BD4}" type="slidenum">
              <a:rPr lang="en-US" smtClean="0"/>
              <a:t>16</a:t>
            </a:fld>
            <a:endParaRPr lang="en-US"/>
          </a:p>
        </p:txBody>
      </p:sp>
    </p:spTree>
    <p:extLst>
      <p:ext uri="{BB962C8B-B14F-4D97-AF65-F5344CB8AC3E}">
        <p14:creationId xmlns:p14="http://schemas.microsoft.com/office/powerpoint/2010/main" val="1374637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non-functional requirements is storage of personal details. Users will signup with their username and email. This must be handled carefully to make sure this data doesn’t end up with a malicious actor. Another one is password hashing. We cannot let passwords be stored in the database in plaintext. If that happened, if a malicious actor got </a:t>
            </a:r>
            <a:r>
              <a:rPr lang="en-US" dirty="0" err="1"/>
              <a:t>unathorized</a:t>
            </a:r>
            <a:r>
              <a:rPr lang="en-US" dirty="0"/>
              <a:t> access to the database, all users’ accounts will be compromised. Since passwords are hashed 2^16 times (or 65536) times before getting saved in the database, if anyone got </a:t>
            </a:r>
            <a:r>
              <a:rPr lang="en-US" dirty="0" err="1"/>
              <a:t>unathorized</a:t>
            </a:r>
            <a:r>
              <a:rPr lang="en-US" dirty="0"/>
              <a:t> access to the database, user accounts will not be as compromised.</a:t>
            </a:r>
          </a:p>
          <a:p>
            <a:endParaRPr lang="en-US" dirty="0"/>
          </a:p>
        </p:txBody>
      </p:sp>
      <p:sp>
        <p:nvSpPr>
          <p:cNvPr id="4" name="Slide Number Placeholder 3"/>
          <p:cNvSpPr>
            <a:spLocks noGrp="1"/>
          </p:cNvSpPr>
          <p:nvPr>
            <p:ph type="sldNum" sz="quarter" idx="5"/>
          </p:nvPr>
        </p:nvSpPr>
        <p:spPr/>
        <p:txBody>
          <a:bodyPr/>
          <a:lstStyle/>
          <a:p>
            <a:fld id="{952E129B-5552-D041-B8D6-A16B5B406BD4}" type="slidenum">
              <a:rPr lang="en-US" smtClean="0"/>
              <a:t>17</a:t>
            </a:fld>
            <a:endParaRPr lang="en-US"/>
          </a:p>
        </p:txBody>
      </p:sp>
    </p:spTree>
    <p:extLst>
      <p:ext uri="{BB962C8B-B14F-4D97-AF65-F5344CB8AC3E}">
        <p14:creationId xmlns:p14="http://schemas.microsoft.com/office/powerpoint/2010/main" val="2352371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500 transactions per minute per instance should be enabled at peak time. Right now </a:t>
            </a:r>
            <a:r>
              <a:rPr lang="en-US" dirty="0" err="1"/>
              <a:t>SebMedia</a:t>
            </a:r>
            <a:r>
              <a:rPr lang="en-US" dirty="0"/>
              <a:t> only runs on 1 instance. If </a:t>
            </a:r>
            <a:r>
              <a:rPr lang="en-US" dirty="0" err="1"/>
              <a:t>SebMedia</a:t>
            </a:r>
            <a:r>
              <a:rPr lang="en-US" dirty="0"/>
              <a:t> were to go in production, it would have to run on a lot more to enable the high traffic.</a:t>
            </a:r>
          </a:p>
        </p:txBody>
      </p:sp>
      <p:sp>
        <p:nvSpPr>
          <p:cNvPr id="4" name="Slide Number Placeholder 3"/>
          <p:cNvSpPr>
            <a:spLocks noGrp="1"/>
          </p:cNvSpPr>
          <p:nvPr>
            <p:ph type="sldNum" sz="quarter" idx="5"/>
          </p:nvPr>
        </p:nvSpPr>
        <p:spPr/>
        <p:txBody>
          <a:bodyPr/>
          <a:lstStyle/>
          <a:p>
            <a:fld id="{952E129B-5552-D041-B8D6-A16B5B406BD4}" type="slidenum">
              <a:rPr lang="en-US" smtClean="0"/>
              <a:t>18</a:t>
            </a:fld>
            <a:endParaRPr lang="en-US"/>
          </a:p>
        </p:txBody>
      </p:sp>
    </p:spTree>
    <p:extLst>
      <p:ext uri="{BB962C8B-B14F-4D97-AF65-F5344CB8AC3E}">
        <p14:creationId xmlns:p14="http://schemas.microsoft.com/office/powerpoint/2010/main" val="598766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SebMedia</a:t>
            </a:r>
            <a:r>
              <a:rPr lang="en-US" dirty="0"/>
              <a:t> has to be extremely easy for users of all ages and skill levels to be able to use it. Making </a:t>
            </a:r>
            <a:r>
              <a:rPr lang="en-US" dirty="0" err="1"/>
              <a:t>SebMedia</a:t>
            </a:r>
            <a:r>
              <a:rPr lang="en-US" dirty="0"/>
              <a:t> simple and easy to use allows it to cater to a large audience.</a:t>
            </a:r>
          </a:p>
        </p:txBody>
      </p:sp>
      <p:sp>
        <p:nvSpPr>
          <p:cNvPr id="4" name="Slide Number Placeholder 3"/>
          <p:cNvSpPr>
            <a:spLocks noGrp="1"/>
          </p:cNvSpPr>
          <p:nvPr>
            <p:ph type="sldNum" sz="quarter" idx="5"/>
          </p:nvPr>
        </p:nvSpPr>
        <p:spPr/>
        <p:txBody>
          <a:bodyPr/>
          <a:lstStyle/>
          <a:p>
            <a:fld id="{952E129B-5552-D041-B8D6-A16B5B406BD4}" type="slidenum">
              <a:rPr lang="en-US" smtClean="0"/>
              <a:t>19</a:t>
            </a:fld>
            <a:endParaRPr lang="en-US"/>
          </a:p>
        </p:txBody>
      </p:sp>
    </p:spTree>
    <p:extLst>
      <p:ext uri="{BB962C8B-B14F-4D97-AF65-F5344CB8AC3E}">
        <p14:creationId xmlns:p14="http://schemas.microsoft.com/office/powerpoint/2010/main" val="211561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a:t>
            </a:r>
            <a:r>
              <a:rPr lang="en-US" dirty="0" err="1"/>
              <a:t>SebMedia</a:t>
            </a:r>
            <a:r>
              <a:rPr lang="en-US" dirty="0"/>
              <a:t> is to provide a privacy-</a:t>
            </a:r>
            <a:r>
              <a:rPr lang="en-US" dirty="0" err="1"/>
              <a:t>foused</a:t>
            </a:r>
            <a:r>
              <a:rPr lang="en-US" dirty="0"/>
              <a:t> alternative to the current social media platforms out in the market. As of now there is a major problem with current social media platforms. Almost all of them </a:t>
            </a:r>
            <a:r>
              <a:rPr lang="en-GB" sz="1800" dirty="0">
                <a:effectLst/>
                <a:latin typeface="Arial" panose="020B0604020202020204" pitchFamily="34" charset="0"/>
                <a:ea typeface="Arial" panose="020B0604020202020204" pitchFamily="34" charset="0"/>
              </a:rPr>
              <a:t>constantly gather as much data as they can on their users</a:t>
            </a:r>
            <a:r>
              <a:rPr lang="en-NZ" sz="1800" dirty="0">
                <a:effectLst/>
                <a:latin typeface="Arial" panose="020B0604020202020204" pitchFamily="34" charset="0"/>
                <a:ea typeface="Arial" panose="020B0604020202020204" pitchFamily="34" charset="0"/>
              </a:rPr>
              <a:t>. This problem is valuable to address as privacy is a fundamental human right. Giant tech companies shouldn’t get to exploit their users’ data just to earn extra money. It’s wrong. User’s privacy is slipping away and it needs to stop.</a:t>
            </a:r>
            <a:endParaRPr lang="en-US" dirty="0"/>
          </a:p>
        </p:txBody>
      </p:sp>
      <p:sp>
        <p:nvSpPr>
          <p:cNvPr id="4" name="Slide Number Placeholder 3"/>
          <p:cNvSpPr>
            <a:spLocks noGrp="1"/>
          </p:cNvSpPr>
          <p:nvPr>
            <p:ph type="sldNum" sz="quarter" idx="5"/>
          </p:nvPr>
        </p:nvSpPr>
        <p:spPr/>
        <p:txBody>
          <a:bodyPr/>
          <a:lstStyle/>
          <a:p>
            <a:fld id="{952E129B-5552-D041-B8D6-A16B5B406BD4}" type="slidenum">
              <a:rPr lang="en-US" smtClean="0"/>
              <a:t>2</a:t>
            </a:fld>
            <a:endParaRPr lang="en-US"/>
          </a:p>
        </p:txBody>
      </p:sp>
    </p:spTree>
    <p:extLst>
      <p:ext uri="{BB962C8B-B14F-4D97-AF65-F5344CB8AC3E}">
        <p14:creationId xmlns:p14="http://schemas.microsoft.com/office/powerpoint/2010/main" val="2057325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SebMedia</a:t>
            </a:r>
            <a:r>
              <a:rPr lang="en-US" dirty="0"/>
              <a:t> should respond to user requests as fast as possible. Except in cases where it would harm user security, such as password hashing.</a:t>
            </a:r>
          </a:p>
        </p:txBody>
      </p:sp>
      <p:sp>
        <p:nvSpPr>
          <p:cNvPr id="4" name="Slide Number Placeholder 3"/>
          <p:cNvSpPr>
            <a:spLocks noGrp="1"/>
          </p:cNvSpPr>
          <p:nvPr>
            <p:ph type="sldNum" sz="quarter" idx="5"/>
          </p:nvPr>
        </p:nvSpPr>
        <p:spPr/>
        <p:txBody>
          <a:bodyPr/>
          <a:lstStyle/>
          <a:p>
            <a:fld id="{952E129B-5552-D041-B8D6-A16B5B406BD4}" type="slidenum">
              <a:rPr lang="en-US" smtClean="0"/>
              <a:t>20</a:t>
            </a:fld>
            <a:endParaRPr lang="en-US"/>
          </a:p>
        </p:txBody>
      </p:sp>
    </p:spTree>
    <p:extLst>
      <p:ext uri="{BB962C8B-B14F-4D97-AF65-F5344CB8AC3E}">
        <p14:creationId xmlns:p14="http://schemas.microsoft.com/office/powerpoint/2010/main" val="1894926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SebMedia</a:t>
            </a:r>
            <a:r>
              <a:rPr lang="en-US" dirty="0"/>
              <a:t> has to have as close to a 100% uptime as possible. People all around the world in all sorts of different time zones trust </a:t>
            </a:r>
            <a:r>
              <a:rPr lang="en-US" dirty="0" err="1"/>
              <a:t>SebMedia</a:t>
            </a:r>
            <a:r>
              <a:rPr lang="en-US" dirty="0"/>
              <a:t> to be available at all times of the day.</a:t>
            </a:r>
          </a:p>
        </p:txBody>
      </p:sp>
      <p:sp>
        <p:nvSpPr>
          <p:cNvPr id="4" name="Slide Number Placeholder 3"/>
          <p:cNvSpPr>
            <a:spLocks noGrp="1"/>
          </p:cNvSpPr>
          <p:nvPr>
            <p:ph type="sldNum" sz="quarter" idx="5"/>
          </p:nvPr>
        </p:nvSpPr>
        <p:spPr/>
        <p:txBody>
          <a:bodyPr/>
          <a:lstStyle/>
          <a:p>
            <a:fld id="{952E129B-5552-D041-B8D6-A16B5B406BD4}" type="slidenum">
              <a:rPr lang="en-US" smtClean="0"/>
              <a:t>21</a:t>
            </a:fld>
            <a:endParaRPr lang="en-US"/>
          </a:p>
        </p:txBody>
      </p:sp>
    </p:spTree>
    <p:extLst>
      <p:ext uri="{BB962C8B-B14F-4D97-AF65-F5344CB8AC3E}">
        <p14:creationId xmlns:p14="http://schemas.microsoft.com/office/powerpoint/2010/main" val="3762838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SebMedia’s</a:t>
            </a:r>
            <a:r>
              <a:rPr lang="en-US" dirty="0"/>
              <a:t> code conforms to technical standards. The backend uses the Model View Controller structure, and the frontend has custom hooks that implement shared functionality between components, and also common elements like Profile Items are separated into their own files to be used across different parts of the application</a:t>
            </a:r>
          </a:p>
        </p:txBody>
      </p:sp>
      <p:sp>
        <p:nvSpPr>
          <p:cNvPr id="4" name="Slide Number Placeholder 3"/>
          <p:cNvSpPr>
            <a:spLocks noGrp="1"/>
          </p:cNvSpPr>
          <p:nvPr>
            <p:ph type="sldNum" sz="quarter" idx="5"/>
          </p:nvPr>
        </p:nvSpPr>
        <p:spPr/>
        <p:txBody>
          <a:bodyPr/>
          <a:lstStyle/>
          <a:p>
            <a:fld id="{952E129B-5552-D041-B8D6-A16B5B406BD4}" type="slidenum">
              <a:rPr lang="en-US" smtClean="0"/>
              <a:t>22</a:t>
            </a:fld>
            <a:endParaRPr lang="en-US"/>
          </a:p>
        </p:txBody>
      </p:sp>
    </p:spTree>
    <p:extLst>
      <p:ext uri="{BB962C8B-B14F-4D97-AF65-F5344CB8AC3E}">
        <p14:creationId xmlns:p14="http://schemas.microsoft.com/office/powerpoint/2010/main" val="2555947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dirty="0" err="1"/>
              <a:t>SebMedia</a:t>
            </a:r>
            <a:r>
              <a:rPr lang="en-US" dirty="0"/>
              <a:t> project planning, I used GitHub issues. GitHub Issues allows you to label issues, essentially putting them into categories. </a:t>
            </a:r>
            <a:r>
              <a:rPr lang="en-GB" sz="1800" dirty="0">
                <a:effectLst/>
                <a:latin typeface="Arial" panose="020B0604020202020204" pitchFamily="34" charset="0"/>
              </a:rPr>
              <a:t>I</a:t>
            </a:r>
            <a:r>
              <a:rPr lang="en-GB" sz="1800" dirty="0">
                <a:effectLst/>
                <a:latin typeface="Arial" panose="020B0604020202020204" pitchFamily="34" charset="0"/>
                <a:ea typeface="Arial" panose="020B0604020202020204" pitchFamily="34" charset="0"/>
              </a:rPr>
              <a:t>t integrates directly into my GitHub repository and also I can link branches to an issue so stakeholders can view what is being done to fix the issue or add a new feature.</a:t>
            </a:r>
            <a:endParaRPr lang="en-NZ" sz="1800" dirty="0">
              <a:effectLst/>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952E129B-5552-D041-B8D6-A16B5B406BD4}" type="slidenum">
              <a:rPr lang="en-US" smtClean="0"/>
              <a:t>23</a:t>
            </a:fld>
            <a:endParaRPr lang="en-US"/>
          </a:p>
        </p:txBody>
      </p:sp>
    </p:spTree>
    <p:extLst>
      <p:ext uri="{BB962C8B-B14F-4D97-AF65-F5344CB8AC3E}">
        <p14:creationId xmlns:p14="http://schemas.microsoft.com/office/powerpoint/2010/main" val="516044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 panose="020B0604020202020204" pitchFamily="34" charset="0"/>
                <a:ea typeface="Arial" panose="020B0604020202020204" pitchFamily="34" charset="0"/>
              </a:rPr>
              <a:t>I chose to use GitHub milestones to track what to get done by a certain time because it integrates directly with my GitHub repository and also it’s easy to see what has been done and what still needs to get done within a certain timeframe. It also allows stakeholders to easily view what code changes were made to implement a feature or fix.</a:t>
            </a:r>
            <a:endParaRPr lang="en-NZ" sz="1800" dirty="0">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52E129B-5552-D041-B8D6-A16B5B406BD4}" type="slidenum">
              <a:rPr lang="en-US" smtClean="0"/>
              <a:t>24</a:t>
            </a:fld>
            <a:endParaRPr lang="en-US"/>
          </a:p>
        </p:txBody>
      </p:sp>
    </p:spTree>
    <p:extLst>
      <p:ext uri="{BB962C8B-B14F-4D97-AF65-F5344CB8AC3E}">
        <p14:creationId xmlns:p14="http://schemas.microsoft.com/office/powerpoint/2010/main" val="2418019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key steps were taken to ensure </a:t>
            </a:r>
            <a:r>
              <a:rPr lang="en-US" dirty="0" err="1"/>
              <a:t>SebMedia</a:t>
            </a:r>
            <a:r>
              <a:rPr lang="en-US" dirty="0"/>
              <a:t> is a quality product. Firstly, I checked to make sure </a:t>
            </a:r>
            <a:r>
              <a:rPr lang="en-US" dirty="0" err="1"/>
              <a:t>SebMedia</a:t>
            </a:r>
            <a:r>
              <a:rPr lang="en-US" dirty="0"/>
              <a:t> looked like the Figma design. I had </a:t>
            </a:r>
            <a:r>
              <a:rPr lang="en-US" dirty="0" err="1"/>
              <a:t>SebMedia</a:t>
            </a:r>
            <a:r>
              <a:rPr lang="en-US" dirty="0"/>
              <a:t> and Figma side by side on my screen to look for any discrepancies, and if there were any, I would fix them. Secondly, I ran multiple automated and manual tests. Thirdly, the code is cleanly written, and split up into easy to understand parts. This makes it easy to identify issues within the code and to make any changes to it. Lastly, </a:t>
            </a:r>
            <a:r>
              <a:rPr lang="en-US" dirty="0" err="1"/>
              <a:t>SebMedia</a:t>
            </a:r>
            <a:r>
              <a:rPr lang="en-US" dirty="0"/>
              <a:t> and code is well documented. This makes each piece of the app and code easy to understand.</a:t>
            </a:r>
          </a:p>
        </p:txBody>
      </p:sp>
      <p:sp>
        <p:nvSpPr>
          <p:cNvPr id="4" name="Slide Number Placeholder 3"/>
          <p:cNvSpPr>
            <a:spLocks noGrp="1"/>
          </p:cNvSpPr>
          <p:nvPr>
            <p:ph type="sldNum" sz="quarter" idx="5"/>
          </p:nvPr>
        </p:nvSpPr>
        <p:spPr/>
        <p:txBody>
          <a:bodyPr/>
          <a:lstStyle/>
          <a:p>
            <a:fld id="{952E129B-5552-D041-B8D6-A16B5B406BD4}" type="slidenum">
              <a:rPr lang="en-US" smtClean="0"/>
              <a:t>25</a:t>
            </a:fld>
            <a:endParaRPr lang="en-US"/>
          </a:p>
        </p:txBody>
      </p:sp>
    </p:spTree>
    <p:extLst>
      <p:ext uri="{BB962C8B-B14F-4D97-AF65-F5344CB8AC3E}">
        <p14:creationId xmlns:p14="http://schemas.microsoft.com/office/powerpoint/2010/main" val="97099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tests that could be automated, they ran on 9 different GitHub actions instances on any push to the repository, and on any pull request merged. The tests that weren’t so easily automated were tested manually while following strict instructions.</a:t>
            </a:r>
          </a:p>
        </p:txBody>
      </p:sp>
      <p:sp>
        <p:nvSpPr>
          <p:cNvPr id="4" name="Slide Number Placeholder 3"/>
          <p:cNvSpPr>
            <a:spLocks noGrp="1"/>
          </p:cNvSpPr>
          <p:nvPr>
            <p:ph type="sldNum" sz="quarter" idx="5"/>
          </p:nvPr>
        </p:nvSpPr>
        <p:spPr/>
        <p:txBody>
          <a:bodyPr/>
          <a:lstStyle/>
          <a:p>
            <a:fld id="{952E129B-5552-D041-B8D6-A16B5B406BD4}" type="slidenum">
              <a:rPr lang="en-US" smtClean="0"/>
              <a:t>26</a:t>
            </a:fld>
            <a:endParaRPr lang="en-US"/>
          </a:p>
        </p:txBody>
      </p:sp>
    </p:spTree>
    <p:extLst>
      <p:ext uri="{BB962C8B-B14F-4D97-AF65-F5344CB8AC3E}">
        <p14:creationId xmlns:p14="http://schemas.microsoft.com/office/powerpoint/2010/main" val="252758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edge cases were handled by adding console logs to each part of the broken feature to see the data at different steps of the process, and to see if there were any </a:t>
            </a:r>
            <a:r>
              <a:rPr lang="en-US" dirty="0" err="1"/>
              <a:t>abnormalites</a:t>
            </a:r>
            <a:r>
              <a:rPr lang="en-US" dirty="0"/>
              <a:t> in the data. Frontend edge cases were handled with the browser developer tools to see each computed CSS value, and to change the CSS on the fly to see instantly what was causing the frontend to not look exactly right</a:t>
            </a:r>
          </a:p>
        </p:txBody>
      </p:sp>
      <p:sp>
        <p:nvSpPr>
          <p:cNvPr id="4" name="Slide Number Placeholder 3"/>
          <p:cNvSpPr>
            <a:spLocks noGrp="1"/>
          </p:cNvSpPr>
          <p:nvPr>
            <p:ph type="sldNum" sz="quarter" idx="5"/>
          </p:nvPr>
        </p:nvSpPr>
        <p:spPr/>
        <p:txBody>
          <a:bodyPr/>
          <a:lstStyle/>
          <a:p>
            <a:fld id="{952E129B-5552-D041-B8D6-A16B5B406BD4}" type="slidenum">
              <a:rPr lang="en-US" smtClean="0"/>
              <a:t>27</a:t>
            </a:fld>
            <a:endParaRPr lang="en-US"/>
          </a:p>
        </p:txBody>
      </p:sp>
    </p:spTree>
    <p:extLst>
      <p:ext uri="{BB962C8B-B14F-4D97-AF65-F5344CB8AC3E}">
        <p14:creationId xmlns:p14="http://schemas.microsoft.com/office/powerpoint/2010/main" val="3286118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start, the considerations for deploying </a:t>
            </a:r>
            <a:r>
              <a:rPr lang="en-US" dirty="0" err="1"/>
              <a:t>SebMedia</a:t>
            </a:r>
            <a:r>
              <a:rPr lang="en-US" dirty="0"/>
              <a:t> was to run an AWS EC2 instance with docker-compose running 3 docker containers (frontend, backend, and Redis cache) and that is the implementation I have stuck with</a:t>
            </a:r>
          </a:p>
        </p:txBody>
      </p:sp>
      <p:sp>
        <p:nvSpPr>
          <p:cNvPr id="4" name="Slide Number Placeholder 3"/>
          <p:cNvSpPr>
            <a:spLocks noGrp="1"/>
          </p:cNvSpPr>
          <p:nvPr>
            <p:ph type="sldNum" sz="quarter" idx="5"/>
          </p:nvPr>
        </p:nvSpPr>
        <p:spPr/>
        <p:txBody>
          <a:bodyPr/>
          <a:lstStyle/>
          <a:p>
            <a:fld id="{952E129B-5552-D041-B8D6-A16B5B406BD4}" type="slidenum">
              <a:rPr lang="en-US" smtClean="0"/>
              <a:t>28</a:t>
            </a:fld>
            <a:endParaRPr lang="en-US"/>
          </a:p>
        </p:txBody>
      </p:sp>
    </p:spTree>
    <p:extLst>
      <p:ext uri="{BB962C8B-B14F-4D97-AF65-F5344CB8AC3E}">
        <p14:creationId xmlns:p14="http://schemas.microsoft.com/office/powerpoint/2010/main" val="107879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well did </a:t>
            </a:r>
            <a:r>
              <a:rPr lang="en-US" dirty="0" err="1"/>
              <a:t>SebMedia</a:t>
            </a:r>
            <a:r>
              <a:rPr lang="en-US" dirty="0"/>
              <a:t> meet it’s objectives? To put it simply (SHOW AMAZINGLY TEXT) amazingly. </a:t>
            </a:r>
            <a:r>
              <a:rPr lang="en-GB" sz="1800" dirty="0" err="1">
                <a:effectLst/>
                <a:latin typeface="Arial" panose="020B0604020202020204" pitchFamily="34" charset="0"/>
                <a:ea typeface="Arial" panose="020B0604020202020204" pitchFamily="34" charset="0"/>
              </a:rPr>
              <a:t>SebMedia</a:t>
            </a:r>
            <a:r>
              <a:rPr lang="en-GB" sz="1800" dirty="0">
                <a:effectLst/>
                <a:latin typeface="Arial" panose="020B0604020202020204" pitchFamily="34" charset="0"/>
                <a:ea typeface="Arial" panose="020B0604020202020204" pitchFamily="34" charset="0"/>
              </a:rPr>
              <a:t> is a functioning social media platform that protects user’s privacy. That means it has met it's goal.</a:t>
            </a:r>
            <a:endParaRPr lang="en-NZ" sz="1800" dirty="0">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52E129B-5552-D041-B8D6-A16B5B406BD4}" type="slidenum">
              <a:rPr lang="en-US" smtClean="0"/>
              <a:t>29</a:t>
            </a:fld>
            <a:endParaRPr lang="en-US"/>
          </a:p>
        </p:txBody>
      </p:sp>
    </p:spTree>
    <p:extLst>
      <p:ext uri="{BB962C8B-B14F-4D97-AF65-F5344CB8AC3E}">
        <p14:creationId xmlns:p14="http://schemas.microsoft.com/office/powerpoint/2010/main" val="908472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have been similar projects that have the same vision as </a:t>
            </a:r>
            <a:r>
              <a:rPr lang="en-US" dirty="0" err="1"/>
              <a:t>SebMedia</a:t>
            </a:r>
            <a:r>
              <a:rPr lang="en-US" dirty="0"/>
              <a:t>; to make a social media platform that is private and secure. But most of them are not very well known, and/or they operate in a niche market. Like for example, Ello. Ello is a social media platform focused on user privacy that is targeted towards people interested in art, fashion, and photography. Although there are a lot of people who enjoy those things, it doesn’t cater to as large an audience as Instagram does because Instagram is designed for people to share videos and photos of themselves with friends and family. </a:t>
            </a:r>
            <a:r>
              <a:rPr lang="en-US" dirty="0" err="1"/>
              <a:t>Eyeem</a:t>
            </a:r>
            <a:r>
              <a:rPr lang="en-US" dirty="0"/>
              <a:t> is another one of these user-privacy advocating social media platforms. </a:t>
            </a:r>
            <a:r>
              <a:rPr lang="en-US" dirty="0" err="1"/>
              <a:t>Eyeem</a:t>
            </a:r>
            <a:r>
              <a:rPr lang="en-US" dirty="0"/>
              <a:t> is designed for professional photographers to share their photos with the world. Professional photographers is a very niche market. </a:t>
            </a:r>
            <a:r>
              <a:rPr lang="en-US" dirty="0" err="1"/>
              <a:t>BitChute</a:t>
            </a:r>
            <a:r>
              <a:rPr lang="en-US" dirty="0"/>
              <a:t> on the other hand caters to many people. It’s a video sharing platform – basically like YouTube, but privacy focused and allows free speech. The downside to </a:t>
            </a:r>
            <a:r>
              <a:rPr lang="en-US" dirty="0" err="1"/>
              <a:t>BitChute</a:t>
            </a:r>
            <a:r>
              <a:rPr lang="en-US" dirty="0"/>
              <a:t> is that it is not well known, and doesn’t really have an attractive design. This is where </a:t>
            </a:r>
            <a:r>
              <a:rPr lang="en-US" dirty="0" err="1"/>
              <a:t>SebMedia</a:t>
            </a:r>
            <a:r>
              <a:rPr lang="en-US" dirty="0"/>
              <a:t> stands out in the social media market. </a:t>
            </a:r>
            <a:r>
              <a:rPr lang="en-US" dirty="0" err="1"/>
              <a:t>SebMedia</a:t>
            </a:r>
            <a:r>
              <a:rPr lang="en-US" dirty="0"/>
              <a:t> has an attractive design, and caters to a large audience. </a:t>
            </a:r>
            <a:r>
              <a:rPr lang="en-US" dirty="0" err="1"/>
              <a:t>SebMedia</a:t>
            </a:r>
            <a:r>
              <a:rPr lang="en-US" dirty="0"/>
              <a:t> is basically Twitter and Instagram combined.  </a:t>
            </a:r>
          </a:p>
        </p:txBody>
      </p:sp>
      <p:sp>
        <p:nvSpPr>
          <p:cNvPr id="4" name="Slide Number Placeholder 3"/>
          <p:cNvSpPr>
            <a:spLocks noGrp="1"/>
          </p:cNvSpPr>
          <p:nvPr>
            <p:ph type="sldNum" sz="quarter" idx="5"/>
          </p:nvPr>
        </p:nvSpPr>
        <p:spPr/>
        <p:txBody>
          <a:bodyPr/>
          <a:lstStyle/>
          <a:p>
            <a:fld id="{952E129B-5552-D041-B8D6-A16B5B406BD4}" type="slidenum">
              <a:rPr lang="en-US" smtClean="0"/>
              <a:t>3</a:t>
            </a:fld>
            <a:endParaRPr lang="en-US"/>
          </a:p>
        </p:txBody>
      </p:sp>
    </p:spTree>
    <p:extLst>
      <p:ext uri="{BB962C8B-B14F-4D97-AF65-F5344CB8AC3E}">
        <p14:creationId xmlns:p14="http://schemas.microsoft.com/office/powerpoint/2010/main" val="3762686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SebMedia’s</a:t>
            </a:r>
            <a:r>
              <a:rPr lang="en-US" dirty="0"/>
              <a:t> code is hosted on GitHub at </a:t>
            </a:r>
            <a:r>
              <a:rPr lang="en-US" dirty="0" err="1"/>
              <a:t>github.com</a:t>
            </a:r>
            <a:r>
              <a:rPr lang="en-US" dirty="0"/>
              <a:t>/Sebastian-Webster/Capstone-Project</a:t>
            </a:r>
          </a:p>
        </p:txBody>
      </p:sp>
      <p:sp>
        <p:nvSpPr>
          <p:cNvPr id="4" name="Slide Number Placeholder 3"/>
          <p:cNvSpPr>
            <a:spLocks noGrp="1"/>
          </p:cNvSpPr>
          <p:nvPr>
            <p:ph type="sldNum" sz="quarter" idx="5"/>
          </p:nvPr>
        </p:nvSpPr>
        <p:spPr/>
        <p:txBody>
          <a:bodyPr/>
          <a:lstStyle/>
          <a:p>
            <a:fld id="{952E129B-5552-D041-B8D6-A16B5B406BD4}" type="slidenum">
              <a:rPr lang="en-US" smtClean="0"/>
              <a:t>30</a:t>
            </a:fld>
            <a:endParaRPr lang="en-US"/>
          </a:p>
        </p:txBody>
      </p:sp>
    </p:spTree>
    <p:extLst>
      <p:ext uri="{BB962C8B-B14F-4D97-AF65-F5344CB8AC3E}">
        <p14:creationId xmlns:p14="http://schemas.microsoft.com/office/powerpoint/2010/main" val="660828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resources used for </a:t>
            </a:r>
            <a:r>
              <a:rPr lang="en-US" dirty="0" err="1"/>
              <a:t>SebMedia</a:t>
            </a:r>
            <a:r>
              <a:rPr lang="en-US" dirty="0"/>
              <a:t> are MongoDB Atlas, Redis, Docker, AWS EC2, NodeJS, and React</a:t>
            </a:r>
          </a:p>
        </p:txBody>
      </p:sp>
      <p:sp>
        <p:nvSpPr>
          <p:cNvPr id="4" name="Slide Number Placeholder 3"/>
          <p:cNvSpPr>
            <a:spLocks noGrp="1"/>
          </p:cNvSpPr>
          <p:nvPr>
            <p:ph type="sldNum" sz="quarter" idx="5"/>
          </p:nvPr>
        </p:nvSpPr>
        <p:spPr/>
        <p:txBody>
          <a:bodyPr/>
          <a:lstStyle/>
          <a:p>
            <a:fld id="{952E129B-5552-D041-B8D6-A16B5B406BD4}" type="slidenum">
              <a:rPr lang="en-US" smtClean="0"/>
              <a:t>31</a:t>
            </a:fld>
            <a:endParaRPr lang="en-US"/>
          </a:p>
        </p:txBody>
      </p:sp>
    </p:spTree>
    <p:extLst>
      <p:ext uri="{BB962C8B-B14F-4D97-AF65-F5344CB8AC3E}">
        <p14:creationId xmlns:p14="http://schemas.microsoft.com/office/powerpoint/2010/main" val="2597176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952E129B-5552-D041-B8D6-A16B5B406BD4}" type="slidenum">
              <a:rPr lang="en-US" smtClean="0"/>
              <a:t>33</a:t>
            </a:fld>
            <a:endParaRPr lang="en-US"/>
          </a:p>
        </p:txBody>
      </p:sp>
    </p:spTree>
    <p:extLst>
      <p:ext uri="{BB962C8B-B14F-4D97-AF65-F5344CB8AC3E}">
        <p14:creationId xmlns:p14="http://schemas.microsoft.com/office/powerpoint/2010/main" val="423977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state of the social media industry isn’t so good. All of the major players track their users. As mentioned in the previous slide, there are some startups focusing on privacy and security, but they aren’t very well known. For example, Minds has 2.5 million registered users as of May 2020. Compared to Facebook’s 2.934 billion as of July 2022, that is 0.08%.</a:t>
            </a:r>
          </a:p>
        </p:txBody>
      </p:sp>
      <p:sp>
        <p:nvSpPr>
          <p:cNvPr id="4" name="Slide Number Placeholder 3"/>
          <p:cNvSpPr>
            <a:spLocks noGrp="1"/>
          </p:cNvSpPr>
          <p:nvPr>
            <p:ph type="sldNum" sz="quarter" idx="5"/>
          </p:nvPr>
        </p:nvSpPr>
        <p:spPr/>
        <p:txBody>
          <a:bodyPr/>
          <a:lstStyle/>
          <a:p>
            <a:fld id="{952E129B-5552-D041-B8D6-A16B5B406BD4}" type="slidenum">
              <a:rPr lang="en-US" smtClean="0"/>
              <a:t>4</a:t>
            </a:fld>
            <a:endParaRPr lang="en-US"/>
          </a:p>
        </p:txBody>
      </p:sp>
    </p:spTree>
    <p:extLst>
      <p:ext uri="{BB962C8B-B14F-4D97-AF65-F5344CB8AC3E}">
        <p14:creationId xmlns:p14="http://schemas.microsoft.com/office/powerpoint/2010/main" val="2928888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are starting to wake up to the fact that social media tracks them. With Instagram and Facebook injecting JavaScript code in the websites you visit in their app to track you, and with TikTok user data being accessed by the Chinese government, the news is spreading around fast. Eventually to be able to survive in the social media industry, you must not track your users. </a:t>
            </a:r>
          </a:p>
        </p:txBody>
      </p:sp>
      <p:sp>
        <p:nvSpPr>
          <p:cNvPr id="4" name="Slide Number Placeholder 3"/>
          <p:cNvSpPr>
            <a:spLocks noGrp="1"/>
          </p:cNvSpPr>
          <p:nvPr>
            <p:ph type="sldNum" sz="quarter" idx="5"/>
          </p:nvPr>
        </p:nvSpPr>
        <p:spPr/>
        <p:txBody>
          <a:bodyPr/>
          <a:lstStyle/>
          <a:p>
            <a:fld id="{952E129B-5552-D041-B8D6-A16B5B406BD4}" type="slidenum">
              <a:rPr lang="en-US" smtClean="0"/>
              <a:t>5</a:t>
            </a:fld>
            <a:endParaRPr lang="en-US"/>
          </a:p>
        </p:txBody>
      </p:sp>
    </p:spTree>
    <p:extLst>
      <p:ext uri="{BB962C8B-B14F-4D97-AF65-F5344CB8AC3E}">
        <p14:creationId xmlns:p14="http://schemas.microsoft.com/office/powerpoint/2010/main" val="2185589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 panose="020B0604020202020204" pitchFamily="34" charset="0"/>
                <a:ea typeface="Arial" panose="020B0604020202020204" pitchFamily="34" charset="0"/>
              </a:rPr>
              <a:t>The social media industry makes money by first getting users to register for a social media platform. The users’ then view other users’ posts and in between those posts the user would sometimes see ads. The ads are what make the industry their money.</a:t>
            </a:r>
            <a:endParaRPr lang="en-NZ" sz="1800" dirty="0">
              <a:effectLst/>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952E129B-5552-D041-B8D6-A16B5B406BD4}" type="slidenum">
              <a:rPr lang="en-US" smtClean="0"/>
              <a:t>6</a:t>
            </a:fld>
            <a:endParaRPr lang="en-US"/>
          </a:p>
        </p:txBody>
      </p:sp>
    </p:spTree>
    <p:extLst>
      <p:ext uri="{BB962C8B-B14F-4D97-AF65-F5344CB8AC3E}">
        <p14:creationId xmlns:p14="http://schemas.microsoft.com/office/powerpoint/2010/main" val="1442085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concepts of the social media industry are to register as many people as possible on your platform. The more users you have on your platform, the more ads you can display. The more ads you display, the more money the company makes. Another important key concept is to stay ahead of trends or create new trends to avoid losing market share. For example, when TikTok got released, it introduced short form content to the masses, and lots of people loved it. TikTok created a new trend, and got a lot of market share because of it. Q4 of 2021 is the first time that Facebook ever reported a loss in user base. That happened in part because they weren’t as trendy anymore.</a:t>
            </a:r>
          </a:p>
        </p:txBody>
      </p:sp>
      <p:sp>
        <p:nvSpPr>
          <p:cNvPr id="4" name="Slide Number Placeholder 3"/>
          <p:cNvSpPr>
            <a:spLocks noGrp="1"/>
          </p:cNvSpPr>
          <p:nvPr>
            <p:ph type="sldNum" sz="quarter" idx="5"/>
          </p:nvPr>
        </p:nvSpPr>
        <p:spPr/>
        <p:txBody>
          <a:bodyPr/>
          <a:lstStyle/>
          <a:p>
            <a:fld id="{952E129B-5552-D041-B8D6-A16B5B406BD4}" type="slidenum">
              <a:rPr lang="en-US" smtClean="0"/>
              <a:t>7</a:t>
            </a:fld>
            <a:endParaRPr lang="en-US"/>
          </a:p>
        </p:txBody>
      </p:sp>
    </p:spTree>
    <p:extLst>
      <p:ext uri="{BB962C8B-B14F-4D97-AF65-F5344CB8AC3E}">
        <p14:creationId xmlns:p14="http://schemas.microsoft.com/office/powerpoint/2010/main" val="799138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than the social media industry, </a:t>
            </a:r>
            <a:r>
              <a:rPr lang="en-US" dirty="0" err="1"/>
              <a:t>SebMedia</a:t>
            </a:r>
            <a:r>
              <a:rPr lang="en-US" dirty="0"/>
              <a:t> also participates in the communications industry as well because creating posts and sharing them with your friends and family is communication.</a:t>
            </a:r>
          </a:p>
        </p:txBody>
      </p:sp>
      <p:sp>
        <p:nvSpPr>
          <p:cNvPr id="4" name="Slide Number Placeholder 3"/>
          <p:cNvSpPr>
            <a:spLocks noGrp="1"/>
          </p:cNvSpPr>
          <p:nvPr>
            <p:ph type="sldNum" sz="quarter" idx="5"/>
          </p:nvPr>
        </p:nvSpPr>
        <p:spPr/>
        <p:txBody>
          <a:bodyPr/>
          <a:lstStyle/>
          <a:p>
            <a:fld id="{952E129B-5552-D041-B8D6-A16B5B406BD4}" type="slidenum">
              <a:rPr lang="en-US" smtClean="0"/>
              <a:t>8</a:t>
            </a:fld>
            <a:endParaRPr lang="en-US"/>
          </a:p>
        </p:txBody>
      </p:sp>
    </p:spTree>
    <p:extLst>
      <p:ext uri="{BB962C8B-B14F-4D97-AF65-F5344CB8AC3E}">
        <p14:creationId xmlns:p14="http://schemas.microsoft.com/office/powerpoint/2010/main" val="3874701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stakeholders of </a:t>
            </a:r>
            <a:r>
              <a:rPr lang="en-US" dirty="0" err="1"/>
              <a:t>SebMedia</a:t>
            </a:r>
            <a:r>
              <a:rPr lang="en-US" dirty="0"/>
              <a:t> are anyone who uses social media today. That is roughly 4.7 billion people as of 2022.</a:t>
            </a:r>
          </a:p>
        </p:txBody>
      </p:sp>
      <p:sp>
        <p:nvSpPr>
          <p:cNvPr id="4" name="Slide Number Placeholder 3"/>
          <p:cNvSpPr>
            <a:spLocks noGrp="1"/>
          </p:cNvSpPr>
          <p:nvPr>
            <p:ph type="sldNum" sz="quarter" idx="5"/>
          </p:nvPr>
        </p:nvSpPr>
        <p:spPr/>
        <p:txBody>
          <a:bodyPr/>
          <a:lstStyle/>
          <a:p>
            <a:fld id="{952E129B-5552-D041-B8D6-A16B5B406BD4}" type="slidenum">
              <a:rPr lang="en-US" smtClean="0"/>
              <a:t>9</a:t>
            </a:fld>
            <a:endParaRPr lang="en-US"/>
          </a:p>
        </p:txBody>
      </p:sp>
    </p:spTree>
    <p:extLst>
      <p:ext uri="{BB962C8B-B14F-4D97-AF65-F5344CB8AC3E}">
        <p14:creationId xmlns:p14="http://schemas.microsoft.com/office/powerpoint/2010/main" val="115892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2401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0855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3946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454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2720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3849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1598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366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9503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2717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9/25/22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0011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9/25/22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567742972"/>
      </p:ext>
    </p:extLst>
  </p:cSld>
  <p:clrMap bg1="dk1" tx1="lt1" bg2="dk2" tx2="lt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7"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eg"/><Relationship Id="rId7" Type="http://schemas.openxmlformats.org/officeDocument/2006/relationships/diagramColors" Target="../diagrams/colors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eg"/><Relationship Id="rId7" Type="http://schemas.openxmlformats.org/officeDocument/2006/relationships/diagramColors" Target="../diagrams/colors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6.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jpeg"/><Relationship Id="rId7" Type="http://schemas.openxmlformats.org/officeDocument/2006/relationships/diagramColors" Target="../diagrams/colors1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7.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jpeg"/><Relationship Id="rId7" Type="http://schemas.openxmlformats.org/officeDocument/2006/relationships/diagramColors" Target="../diagrams/colors1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llo.c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bitchute.com/" TargetMode="External"/><Relationship Id="rId4" Type="http://schemas.openxmlformats.org/officeDocument/2006/relationships/hyperlink" Target="https://eyeem.com/"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ebastian-Webster/Capstone-Projec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5.sv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a:extLst>
              <a:ext uri="{FF2B5EF4-FFF2-40B4-BE49-F238E27FC236}">
                <a16:creationId xmlns:a16="http://schemas.microsoft.com/office/drawing/2014/main" id="{790CE103-5BDB-41D4-CD34-059B4539607B}"/>
              </a:ext>
            </a:extLst>
          </p:cNvPr>
          <p:cNvPicPr>
            <a:picLocks noChangeAspect="1"/>
          </p:cNvPicPr>
          <p:nvPr/>
        </p:nvPicPr>
        <p:blipFill rotWithShape="1">
          <a:blip r:embed="rId3">
            <a:alphaModFix amt="60000"/>
          </a:blip>
          <a:srcRect t="9783" r="-1" b="13142"/>
          <a:stretch/>
        </p:blipFill>
        <p:spPr>
          <a:xfrm>
            <a:off x="20" y="10"/>
            <a:ext cx="12188921" cy="6857990"/>
          </a:xfrm>
          <a:prstGeom prst="rect">
            <a:avLst/>
          </a:prstGeom>
        </p:spPr>
      </p:pic>
      <p:sp>
        <p:nvSpPr>
          <p:cNvPr id="2" name="Title 1">
            <a:extLst>
              <a:ext uri="{FF2B5EF4-FFF2-40B4-BE49-F238E27FC236}">
                <a16:creationId xmlns:a16="http://schemas.microsoft.com/office/drawing/2014/main" id="{056E9C78-3BF5-FD0C-5659-4AB60B58D5D7}"/>
              </a:ext>
            </a:extLst>
          </p:cNvPr>
          <p:cNvSpPr>
            <a:spLocks noGrp="1"/>
          </p:cNvSpPr>
          <p:nvPr>
            <p:ph type="ctrTitle"/>
          </p:nvPr>
        </p:nvSpPr>
        <p:spPr>
          <a:xfrm>
            <a:off x="3164583" y="686020"/>
            <a:ext cx="5859787" cy="2742980"/>
          </a:xfrm>
        </p:spPr>
        <p:txBody>
          <a:bodyPr>
            <a:normAutofit/>
          </a:bodyPr>
          <a:lstStyle/>
          <a:p>
            <a:pPr algn="ctr"/>
            <a:r>
              <a:rPr lang="en-US">
                <a:solidFill>
                  <a:srgbClr val="FFFFFF"/>
                </a:solidFill>
              </a:rPr>
              <a:t>SebMedia</a:t>
            </a:r>
          </a:p>
        </p:txBody>
      </p:sp>
      <p:sp>
        <p:nvSpPr>
          <p:cNvPr id="3" name="Subtitle 2">
            <a:extLst>
              <a:ext uri="{FF2B5EF4-FFF2-40B4-BE49-F238E27FC236}">
                <a16:creationId xmlns:a16="http://schemas.microsoft.com/office/drawing/2014/main" id="{08E2B7DC-6FF3-018B-A6F6-719963AACF85}"/>
              </a:ext>
            </a:extLst>
          </p:cNvPr>
          <p:cNvSpPr>
            <a:spLocks noGrp="1"/>
          </p:cNvSpPr>
          <p:nvPr>
            <p:ph type="subTitle" idx="1"/>
          </p:nvPr>
        </p:nvSpPr>
        <p:spPr>
          <a:xfrm>
            <a:off x="3164583" y="3602038"/>
            <a:ext cx="5859787" cy="2569942"/>
          </a:xfrm>
        </p:spPr>
        <p:txBody>
          <a:bodyPr>
            <a:normAutofit/>
          </a:bodyPr>
          <a:lstStyle/>
          <a:p>
            <a:pPr algn="ctr"/>
            <a:r>
              <a:rPr lang="en-US" dirty="0">
                <a:solidFill>
                  <a:srgbClr val="FFFFFF"/>
                </a:solidFill>
              </a:rPr>
              <a:t>A Sebastian Webster product.</a:t>
            </a: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861465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4"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6"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5E6A8BB-F840-1600-C2F0-E4F193B191BF}"/>
              </a:ext>
            </a:extLst>
          </p:cNvPr>
          <p:cNvSpPr>
            <a:spLocks noGrp="1"/>
          </p:cNvSpPr>
          <p:nvPr>
            <p:ph type="title"/>
          </p:nvPr>
        </p:nvSpPr>
        <p:spPr>
          <a:xfrm>
            <a:off x="457200" y="758952"/>
            <a:ext cx="4640729" cy="1325563"/>
          </a:xfrm>
        </p:spPr>
        <p:txBody>
          <a:bodyPr anchor="b">
            <a:normAutofit/>
          </a:bodyPr>
          <a:lstStyle/>
          <a:p>
            <a:r>
              <a:rPr lang="en-US" dirty="0"/>
              <a:t>Why do they care?</a:t>
            </a:r>
          </a:p>
        </p:txBody>
      </p:sp>
      <p:sp>
        <p:nvSpPr>
          <p:cNvPr id="3" name="Content Placeholder 2">
            <a:extLst>
              <a:ext uri="{FF2B5EF4-FFF2-40B4-BE49-F238E27FC236}">
                <a16:creationId xmlns:a16="http://schemas.microsoft.com/office/drawing/2014/main" id="{B2F4372A-A2BC-707F-97D6-836D8563977D}"/>
              </a:ext>
            </a:extLst>
          </p:cNvPr>
          <p:cNvSpPr>
            <a:spLocks noGrp="1"/>
          </p:cNvSpPr>
          <p:nvPr>
            <p:ph idx="1"/>
          </p:nvPr>
        </p:nvSpPr>
        <p:spPr>
          <a:xfrm>
            <a:off x="457200" y="2286000"/>
            <a:ext cx="4640729" cy="3887585"/>
          </a:xfrm>
        </p:spPr>
        <p:txBody>
          <a:bodyPr>
            <a:normAutofit/>
          </a:bodyPr>
          <a:lstStyle/>
          <a:p>
            <a:r>
              <a:rPr lang="en-US" dirty="0" err="1"/>
              <a:t>SebMedia</a:t>
            </a:r>
            <a:r>
              <a:rPr lang="en-US" dirty="0"/>
              <a:t> is like social media is today, however with the added benefit of protecting users’ privacy</a:t>
            </a:r>
          </a:p>
        </p:txBody>
      </p:sp>
      <p:pic>
        <p:nvPicPr>
          <p:cNvPr id="7" name="Graphic 6" descr="Security Camera Sign">
            <a:extLst>
              <a:ext uri="{FF2B5EF4-FFF2-40B4-BE49-F238E27FC236}">
                <a16:creationId xmlns:a16="http://schemas.microsoft.com/office/drawing/2014/main" id="{52CF947E-C762-7D10-E6C3-12B076D16B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66913" y="1197430"/>
            <a:ext cx="4593771" cy="4593771"/>
          </a:xfrm>
          <a:prstGeom prst="rect">
            <a:avLst/>
          </a:prstGeom>
        </p:spPr>
      </p:pic>
    </p:spTree>
    <p:extLst>
      <p:ext uri="{BB962C8B-B14F-4D97-AF65-F5344CB8AC3E}">
        <p14:creationId xmlns:p14="http://schemas.microsoft.com/office/powerpoint/2010/main" val="237470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C2778A-14A8-CD84-331C-4A53534F5B49}"/>
              </a:ext>
            </a:extLst>
          </p:cNvPr>
          <p:cNvSpPr>
            <a:spLocks noGrp="1"/>
          </p:cNvSpPr>
          <p:nvPr>
            <p:ph type="title"/>
          </p:nvPr>
        </p:nvSpPr>
        <p:spPr>
          <a:xfrm>
            <a:off x="457200" y="668049"/>
            <a:ext cx="11187316" cy="1325563"/>
          </a:xfrm>
        </p:spPr>
        <p:txBody>
          <a:bodyPr>
            <a:normAutofit/>
          </a:bodyPr>
          <a:lstStyle/>
          <a:p>
            <a:r>
              <a:rPr lang="en-US" dirty="0"/>
              <a:t>Stakeholder expectations</a:t>
            </a:r>
          </a:p>
        </p:txBody>
      </p:sp>
      <p:graphicFrame>
        <p:nvGraphicFramePr>
          <p:cNvPr id="5" name="Content Placeholder 2">
            <a:extLst>
              <a:ext uri="{FF2B5EF4-FFF2-40B4-BE49-F238E27FC236}">
                <a16:creationId xmlns:a16="http://schemas.microsoft.com/office/drawing/2014/main" id="{558E523C-D9B6-478A-4BF4-3933EF637995}"/>
              </a:ext>
            </a:extLst>
          </p:cNvPr>
          <p:cNvGraphicFramePr>
            <a:graphicFrameLocks noGrp="1"/>
          </p:cNvGraphicFramePr>
          <p:nvPr>
            <p:ph idx="1"/>
            <p:extLst>
              <p:ext uri="{D42A27DB-BD31-4B8C-83A1-F6EECF244321}">
                <p14:modId xmlns:p14="http://schemas.microsoft.com/office/powerpoint/2010/main" val="2625209463"/>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056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37D938-0E31-0B22-1871-E721F0C81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630" y="0"/>
            <a:ext cx="9780740" cy="6904972"/>
          </a:xfrm>
          <a:prstGeom prst="rect">
            <a:avLst/>
          </a:prstGeom>
        </p:spPr>
      </p:pic>
      <p:sp>
        <p:nvSpPr>
          <p:cNvPr id="2" name="Title 1">
            <a:extLst>
              <a:ext uri="{FF2B5EF4-FFF2-40B4-BE49-F238E27FC236}">
                <a16:creationId xmlns:a16="http://schemas.microsoft.com/office/drawing/2014/main" id="{5974B8B4-5D19-BF34-3D0A-69D1BB1A8EE9}"/>
              </a:ext>
            </a:extLst>
          </p:cNvPr>
          <p:cNvSpPr>
            <a:spLocks noGrp="1"/>
          </p:cNvSpPr>
          <p:nvPr>
            <p:ph type="title"/>
          </p:nvPr>
        </p:nvSpPr>
        <p:spPr>
          <a:xfrm>
            <a:off x="4960306" y="125260"/>
            <a:ext cx="4797469" cy="741009"/>
          </a:xfrm>
        </p:spPr>
        <p:txBody>
          <a:bodyPr/>
          <a:lstStyle/>
          <a:p>
            <a:r>
              <a:rPr lang="en-US" dirty="0">
                <a:solidFill>
                  <a:schemeClr val="bg1"/>
                </a:solidFill>
              </a:rPr>
              <a:t>Architecture Design</a:t>
            </a:r>
          </a:p>
        </p:txBody>
      </p:sp>
      <p:sp>
        <p:nvSpPr>
          <p:cNvPr id="6" name="Rectangle 5">
            <a:extLst>
              <a:ext uri="{FF2B5EF4-FFF2-40B4-BE49-F238E27FC236}">
                <a16:creationId xmlns:a16="http://schemas.microsoft.com/office/drawing/2014/main" id="{D55D3E4E-4C41-A53D-C1EC-807EA2D4E1B0}"/>
              </a:ext>
            </a:extLst>
          </p:cNvPr>
          <p:cNvSpPr/>
          <p:nvPr/>
        </p:nvSpPr>
        <p:spPr>
          <a:xfrm>
            <a:off x="0" y="0"/>
            <a:ext cx="1327759" cy="6904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475989C-1D5B-E1B5-C3D3-7ED6EFA1BFF7}"/>
              </a:ext>
            </a:extLst>
          </p:cNvPr>
          <p:cNvSpPr/>
          <p:nvPr/>
        </p:nvSpPr>
        <p:spPr>
          <a:xfrm>
            <a:off x="10986371" y="0"/>
            <a:ext cx="1205630" cy="6904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70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4911-B3AE-1EEB-CC17-4F2BAEBD379A}"/>
              </a:ext>
            </a:extLst>
          </p:cNvPr>
          <p:cNvSpPr>
            <a:spLocks noGrp="1"/>
          </p:cNvSpPr>
          <p:nvPr>
            <p:ph type="title"/>
          </p:nvPr>
        </p:nvSpPr>
        <p:spPr/>
        <p:txBody>
          <a:bodyPr/>
          <a:lstStyle/>
          <a:p>
            <a:r>
              <a:rPr lang="en-US" dirty="0"/>
              <a:t>User Stories</a:t>
            </a:r>
          </a:p>
        </p:txBody>
      </p:sp>
      <p:graphicFrame>
        <p:nvGraphicFramePr>
          <p:cNvPr id="4" name="Table 3">
            <a:extLst>
              <a:ext uri="{FF2B5EF4-FFF2-40B4-BE49-F238E27FC236}">
                <a16:creationId xmlns:a16="http://schemas.microsoft.com/office/drawing/2014/main" id="{D1B827DB-30B3-D046-69BF-76392455D748}"/>
              </a:ext>
            </a:extLst>
          </p:cNvPr>
          <p:cNvGraphicFramePr>
            <a:graphicFrameLocks noGrp="1"/>
          </p:cNvGraphicFramePr>
          <p:nvPr>
            <p:extLst>
              <p:ext uri="{D42A27DB-BD31-4B8C-83A1-F6EECF244321}">
                <p14:modId xmlns:p14="http://schemas.microsoft.com/office/powerpoint/2010/main" val="1886158609"/>
              </p:ext>
            </p:extLst>
          </p:nvPr>
        </p:nvGraphicFramePr>
        <p:xfrm>
          <a:off x="4885151" y="-4013"/>
          <a:ext cx="7306848" cy="6862013"/>
        </p:xfrm>
        <a:graphic>
          <a:graphicData uri="http://schemas.openxmlformats.org/drawingml/2006/table">
            <a:tbl>
              <a:tblPr firstRow="1" firstCol="1" bandRow="1">
                <a:tableStyleId>{5C22544A-7EE6-4342-B048-85BDC9FD1C3A}</a:tableStyleId>
              </a:tblPr>
              <a:tblGrid>
                <a:gridCol w="353348">
                  <a:extLst>
                    <a:ext uri="{9D8B030D-6E8A-4147-A177-3AD203B41FA5}">
                      <a16:colId xmlns:a16="http://schemas.microsoft.com/office/drawing/2014/main" val="2522121111"/>
                    </a:ext>
                  </a:extLst>
                </a:gridCol>
                <a:gridCol w="1424738">
                  <a:extLst>
                    <a:ext uri="{9D8B030D-6E8A-4147-A177-3AD203B41FA5}">
                      <a16:colId xmlns:a16="http://schemas.microsoft.com/office/drawing/2014/main" val="2785524163"/>
                    </a:ext>
                  </a:extLst>
                </a:gridCol>
                <a:gridCol w="3054516">
                  <a:extLst>
                    <a:ext uri="{9D8B030D-6E8A-4147-A177-3AD203B41FA5}">
                      <a16:colId xmlns:a16="http://schemas.microsoft.com/office/drawing/2014/main" val="766935547"/>
                    </a:ext>
                  </a:extLst>
                </a:gridCol>
                <a:gridCol w="992000">
                  <a:extLst>
                    <a:ext uri="{9D8B030D-6E8A-4147-A177-3AD203B41FA5}">
                      <a16:colId xmlns:a16="http://schemas.microsoft.com/office/drawing/2014/main" val="2184988747"/>
                    </a:ext>
                  </a:extLst>
                </a:gridCol>
                <a:gridCol w="1482246">
                  <a:extLst>
                    <a:ext uri="{9D8B030D-6E8A-4147-A177-3AD203B41FA5}">
                      <a16:colId xmlns:a16="http://schemas.microsoft.com/office/drawing/2014/main" val="2894571042"/>
                    </a:ext>
                  </a:extLst>
                </a:gridCol>
              </a:tblGrid>
              <a:tr h="442723">
                <a:tc>
                  <a:txBody>
                    <a:bodyPr/>
                    <a:lstStyle/>
                    <a:p>
                      <a:pPr>
                        <a:lnSpc>
                          <a:spcPct val="115000"/>
                        </a:lnSpc>
                      </a:pPr>
                      <a:r>
                        <a:rPr lang="en-GB" sz="1300">
                          <a:effectLst/>
                        </a:rPr>
                        <a:t>#</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User Story Title</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User Story Description</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dirty="0">
                          <a:effectLst/>
                        </a:rPr>
                        <a:t>Priority</a:t>
                      </a:r>
                      <a:endParaRPr lang="en-NZ" sz="1300" dirty="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Additional Notes</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extLst>
                  <a:ext uri="{0D108BD9-81ED-4DB2-BD59-A6C34878D82A}">
                    <a16:rowId xmlns:a16="http://schemas.microsoft.com/office/drawing/2014/main" val="366098362"/>
                  </a:ext>
                </a:extLst>
              </a:tr>
              <a:tr h="1151278">
                <a:tc>
                  <a:txBody>
                    <a:bodyPr/>
                    <a:lstStyle/>
                    <a:p>
                      <a:pPr>
                        <a:lnSpc>
                          <a:spcPct val="115000"/>
                        </a:lnSpc>
                      </a:pPr>
                      <a:r>
                        <a:rPr lang="en-GB" sz="1300">
                          <a:effectLst/>
                        </a:rPr>
                        <a:t>1</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Privacy</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As a user, I want to not have my data be collected or for me to get tracked so that I can enjoy my favourite services and still have some privacy.</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High</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 </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extLst>
                  <a:ext uri="{0D108BD9-81ED-4DB2-BD59-A6C34878D82A}">
                    <a16:rowId xmlns:a16="http://schemas.microsoft.com/office/drawing/2014/main" val="1322838845"/>
                  </a:ext>
                </a:extLst>
              </a:tr>
              <a:tr h="917042">
                <a:tc>
                  <a:txBody>
                    <a:bodyPr/>
                    <a:lstStyle/>
                    <a:p>
                      <a:pPr>
                        <a:lnSpc>
                          <a:spcPct val="115000"/>
                        </a:lnSpc>
                      </a:pPr>
                      <a:r>
                        <a:rPr lang="en-GB" sz="1300">
                          <a:effectLst/>
                        </a:rPr>
                        <a:t>2</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dirty="0">
                          <a:effectLst/>
                        </a:rPr>
                        <a:t>Finding Friends’ Posts</a:t>
                      </a:r>
                      <a:endParaRPr lang="en-NZ" sz="1300" dirty="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As a user, I want to be able to find my friends’ profiles and view and like the posts they share so that I can see what my friends are up too</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High</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 </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extLst>
                  <a:ext uri="{0D108BD9-81ED-4DB2-BD59-A6C34878D82A}">
                    <a16:rowId xmlns:a16="http://schemas.microsoft.com/office/drawing/2014/main" val="519674061"/>
                  </a:ext>
                </a:extLst>
              </a:tr>
              <a:tr h="448569">
                <a:tc>
                  <a:txBody>
                    <a:bodyPr/>
                    <a:lstStyle/>
                    <a:p>
                      <a:pPr>
                        <a:lnSpc>
                          <a:spcPct val="115000"/>
                        </a:lnSpc>
                      </a:pPr>
                      <a:r>
                        <a:rPr lang="en-GB" sz="1300">
                          <a:effectLst/>
                        </a:rPr>
                        <a:t>3</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Signing Up</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As a user, I want to be able to sign up so that I can use SebMedia</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High</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 </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extLst>
                  <a:ext uri="{0D108BD9-81ED-4DB2-BD59-A6C34878D82A}">
                    <a16:rowId xmlns:a16="http://schemas.microsoft.com/office/drawing/2014/main" val="2106890403"/>
                  </a:ext>
                </a:extLst>
              </a:tr>
              <a:tr h="682804">
                <a:tc>
                  <a:txBody>
                    <a:bodyPr/>
                    <a:lstStyle/>
                    <a:p>
                      <a:pPr>
                        <a:lnSpc>
                          <a:spcPct val="115000"/>
                        </a:lnSpc>
                      </a:pPr>
                      <a:r>
                        <a:rPr lang="en-GB" sz="1300">
                          <a:effectLst/>
                        </a:rPr>
                        <a:t>4</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Logging in</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As a user, I want to be able to login so that I can use my SebMedia account on separate devices</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High</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 </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extLst>
                  <a:ext uri="{0D108BD9-81ED-4DB2-BD59-A6C34878D82A}">
                    <a16:rowId xmlns:a16="http://schemas.microsoft.com/office/drawing/2014/main" val="3396241836"/>
                  </a:ext>
                </a:extLst>
              </a:tr>
              <a:tr h="1151278">
                <a:tc>
                  <a:txBody>
                    <a:bodyPr/>
                    <a:lstStyle/>
                    <a:p>
                      <a:pPr>
                        <a:lnSpc>
                          <a:spcPct val="115000"/>
                        </a:lnSpc>
                      </a:pPr>
                      <a:r>
                        <a:rPr lang="en-GB" sz="1300">
                          <a:effectLst/>
                        </a:rPr>
                        <a:t>5</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Following a user / friend</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As a user, I want to be able to follow my friends and users that I like so that I can show my appreciation for them and have their posts show up in my home feed</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High</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 </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extLst>
                  <a:ext uri="{0D108BD9-81ED-4DB2-BD59-A6C34878D82A}">
                    <a16:rowId xmlns:a16="http://schemas.microsoft.com/office/drawing/2014/main" val="334166339"/>
                  </a:ext>
                </a:extLst>
              </a:tr>
              <a:tr h="682804">
                <a:tc>
                  <a:txBody>
                    <a:bodyPr/>
                    <a:lstStyle/>
                    <a:p>
                      <a:pPr>
                        <a:lnSpc>
                          <a:spcPct val="115000"/>
                        </a:lnSpc>
                      </a:pPr>
                      <a:r>
                        <a:rPr lang="en-GB" sz="1300">
                          <a:effectLst/>
                        </a:rPr>
                        <a:t>6</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Creating a post</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As a user, I want to be able to create a post so that I can share my life and opinions with other people</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High</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 </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extLst>
                  <a:ext uri="{0D108BD9-81ED-4DB2-BD59-A6C34878D82A}">
                    <a16:rowId xmlns:a16="http://schemas.microsoft.com/office/drawing/2014/main" val="2440636250"/>
                  </a:ext>
                </a:extLst>
              </a:tr>
              <a:tr h="1385515">
                <a:tc>
                  <a:txBody>
                    <a:bodyPr/>
                    <a:lstStyle/>
                    <a:p>
                      <a:pPr>
                        <a:lnSpc>
                          <a:spcPct val="115000"/>
                        </a:lnSpc>
                      </a:pPr>
                      <a:r>
                        <a:rPr lang="en-GB" sz="1300">
                          <a:effectLst/>
                        </a:rPr>
                        <a:t>7</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Editing a post</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As a user, I want to be able to edit my posts so that if I have a typo or false/outdated information in my post, I can easily update it without having to delete and make a new post.</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a:effectLst/>
                        </a:rPr>
                        <a:t>Medium</a:t>
                      </a:r>
                      <a:endParaRPr lang="en-NZ" sz="130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tc>
                  <a:txBody>
                    <a:bodyPr/>
                    <a:lstStyle/>
                    <a:p>
                      <a:pPr>
                        <a:lnSpc>
                          <a:spcPct val="115000"/>
                        </a:lnSpc>
                      </a:pPr>
                      <a:r>
                        <a:rPr lang="en-GB" sz="1300" dirty="0">
                          <a:effectLst/>
                        </a:rPr>
                        <a:t> </a:t>
                      </a:r>
                      <a:endParaRPr lang="en-NZ" sz="1300" dirty="0">
                        <a:effectLst/>
                        <a:latin typeface="Arial" panose="020B0604020202020204" pitchFamily="34" charset="0"/>
                        <a:ea typeface="Arial" panose="020B0604020202020204" pitchFamily="34" charset="0"/>
                        <a:cs typeface="Times New Roman" panose="02020603050405020304" pitchFamily="18" charset="0"/>
                      </a:endParaRPr>
                    </a:p>
                  </a:txBody>
                  <a:tcPr marL="83326" marR="83326" marT="0" marB="0"/>
                </a:tc>
                <a:extLst>
                  <a:ext uri="{0D108BD9-81ED-4DB2-BD59-A6C34878D82A}">
                    <a16:rowId xmlns:a16="http://schemas.microsoft.com/office/drawing/2014/main" val="1037742132"/>
                  </a:ext>
                </a:extLst>
              </a:tr>
            </a:tbl>
          </a:graphicData>
        </a:graphic>
      </p:graphicFrame>
    </p:spTree>
    <p:extLst>
      <p:ext uri="{BB962C8B-B14F-4D97-AF65-F5344CB8AC3E}">
        <p14:creationId xmlns:p14="http://schemas.microsoft.com/office/powerpoint/2010/main" val="337162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FA7C-9279-AAF6-4E20-E45B2ECD20AF}"/>
              </a:ext>
            </a:extLst>
          </p:cNvPr>
          <p:cNvSpPr>
            <a:spLocks noGrp="1"/>
          </p:cNvSpPr>
          <p:nvPr>
            <p:ph type="title"/>
          </p:nvPr>
        </p:nvSpPr>
        <p:spPr>
          <a:xfrm>
            <a:off x="0" y="0"/>
            <a:ext cx="7685037" cy="736840"/>
          </a:xfrm>
        </p:spPr>
        <p:txBody>
          <a:bodyPr/>
          <a:lstStyle/>
          <a:p>
            <a:r>
              <a:rPr lang="en-US" dirty="0"/>
              <a:t>User Flow</a:t>
            </a:r>
          </a:p>
        </p:txBody>
      </p:sp>
      <p:pic>
        <p:nvPicPr>
          <p:cNvPr id="5" name="Picture 4" descr="Diagram&#10;&#10;Description automatically generated">
            <a:extLst>
              <a:ext uri="{FF2B5EF4-FFF2-40B4-BE49-F238E27FC236}">
                <a16:creationId xmlns:a16="http://schemas.microsoft.com/office/drawing/2014/main" id="{762CA1F7-C7DC-BFE2-9F0D-78BC8607C935}"/>
              </a:ext>
            </a:extLst>
          </p:cNvPr>
          <p:cNvPicPr>
            <a:picLocks noChangeAspect="1"/>
          </p:cNvPicPr>
          <p:nvPr/>
        </p:nvPicPr>
        <p:blipFill>
          <a:blip r:embed="rId3"/>
          <a:stretch>
            <a:fillRect/>
          </a:stretch>
        </p:blipFill>
        <p:spPr>
          <a:xfrm>
            <a:off x="0" y="3124465"/>
            <a:ext cx="3620022" cy="3715790"/>
          </a:xfrm>
          <a:prstGeom prst="rect">
            <a:avLst/>
          </a:prstGeom>
        </p:spPr>
      </p:pic>
      <p:pic>
        <p:nvPicPr>
          <p:cNvPr id="7" name="Picture 6" descr="Diagram&#10;&#10;Description automatically generated">
            <a:extLst>
              <a:ext uri="{FF2B5EF4-FFF2-40B4-BE49-F238E27FC236}">
                <a16:creationId xmlns:a16="http://schemas.microsoft.com/office/drawing/2014/main" id="{C84DE1A9-F05F-39BF-D466-5D5242F9CAA5}"/>
              </a:ext>
            </a:extLst>
          </p:cNvPr>
          <p:cNvPicPr>
            <a:picLocks noChangeAspect="1"/>
          </p:cNvPicPr>
          <p:nvPr/>
        </p:nvPicPr>
        <p:blipFill>
          <a:blip r:embed="rId4"/>
          <a:stretch>
            <a:fillRect/>
          </a:stretch>
        </p:blipFill>
        <p:spPr>
          <a:xfrm>
            <a:off x="4075702" y="2837145"/>
            <a:ext cx="4434818" cy="4003110"/>
          </a:xfrm>
          <a:prstGeom prst="rect">
            <a:avLst/>
          </a:prstGeom>
        </p:spPr>
      </p:pic>
      <p:pic>
        <p:nvPicPr>
          <p:cNvPr id="9" name="Picture 8" descr="Diagram&#10;&#10;Description automatically generated">
            <a:extLst>
              <a:ext uri="{FF2B5EF4-FFF2-40B4-BE49-F238E27FC236}">
                <a16:creationId xmlns:a16="http://schemas.microsoft.com/office/drawing/2014/main" id="{3D9BB5CC-88E3-B262-3930-5CAC0A144AF8}"/>
              </a:ext>
            </a:extLst>
          </p:cNvPr>
          <p:cNvPicPr>
            <a:picLocks noChangeAspect="1"/>
          </p:cNvPicPr>
          <p:nvPr/>
        </p:nvPicPr>
        <p:blipFill>
          <a:blip r:embed="rId5"/>
          <a:stretch>
            <a:fillRect/>
          </a:stretch>
        </p:blipFill>
        <p:spPr>
          <a:xfrm>
            <a:off x="8966200" y="1435100"/>
            <a:ext cx="3365500" cy="5422900"/>
          </a:xfrm>
          <a:prstGeom prst="rect">
            <a:avLst/>
          </a:prstGeom>
        </p:spPr>
      </p:pic>
      <p:sp>
        <p:nvSpPr>
          <p:cNvPr id="12" name="TextBox 11">
            <a:extLst>
              <a:ext uri="{FF2B5EF4-FFF2-40B4-BE49-F238E27FC236}">
                <a16:creationId xmlns:a16="http://schemas.microsoft.com/office/drawing/2014/main" id="{6EF91CD1-B1B1-72BC-0292-8B805F881104}"/>
              </a:ext>
            </a:extLst>
          </p:cNvPr>
          <p:cNvSpPr txBox="1"/>
          <p:nvPr/>
        </p:nvSpPr>
        <p:spPr>
          <a:xfrm>
            <a:off x="350728" y="2406258"/>
            <a:ext cx="2699708" cy="430887"/>
          </a:xfrm>
          <a:prstGeom prst="rect">
            <a:avLst/>
          </a:prstGeom>
          <a:noFill/>
        </p:spPr>
        <p:txBody>
          <a:bodyPr wrap="square" rtlCol="0">
            <a:spAutoFit/>
          </a:bodyPr>
          <a:lstStyle/>
          <a:p>
            <a:r>
              <a:rPr lang="en-US" sz="2200" dirty="0"/>
              <a:t>Onboarding Process</a:t>
            </a:r>
          </a:p>
        </p:txBody>
      </p:sp>
      <p:sp>
        <p:nvSpPr>
          <p:cNvPr id="13" name="TextBox 12">
            <a:extLst>
              <a:ext uri="{FF2B5EF4-FFF2-40B4-BE49-F238E27FC236}">
                <a16:creationId xmlns:a16="http://schemas.microsoft.com/office/drawing/2014/main" id="{01FA2DC9-F2EA-531B-4B6C-91C43DE93428}"/>
              </a:ext>
            </a:extLst>
          </p:cNvPr>
          <p:cNvSpPr txBox="1"/>
          <p:nvPr/>
        </p:nvSpPr>
        <p:spPr>
          <a:xfrm>
            <a:off x="4618248" y="2034260"/>
            <a:ext cx="3066789" cy="430887"/>
          </a:xfrm>
          <a:prstGeom prst="rect">
            <a:avLst/>
          </a:prstGeom>
          <a:noFill/>
        </p:spPr>
        <p:txBody>
          <a:bodyPr wrap="square" rtlCol="0">
            <a:spAutoFit/>
          </a:bodyPr>
          <a:lstStyle/>
          <a:p>
            <a:r>
              <a:rPr lang="en-US" sz="2200" dirty="0"/>
              <a:t>Creating A Post Process</a:t>
            </a:r>
          </a:p>
        </p:txBody>
      </p:sp>
      <p:sp>
        <p:nvSpPr>
          <p:cNvPr id="14" name="TextBox 13">
            <a:extLst>
              <a:ext uri="{FF2B5EF4-FFF2-40B4-BE49-F238E27FC236}">
                <a16:creationId xmlns:a16="http://schemas.microsoft.com/office/drawing/2014/main" id="{AD489C2C-8A4F-392D-E7DC-42AC20309297}"/>
              </a:ext>
            </a:extLst>
          </p:cNvPr>
          <p:cNvSpPr txBox="1"/>
          <p:nvPr/>
        </p:nvSpPr>
        <p:spPr>
          <a:xfrm>
            <a:off x="8966200" y="368420"/>
            <a:ext cx="3121416" cy="646331"/>
          </a:xfrm>
          <a:prstGeom prst="rect">
            <a:avLst/>
          </a:prstGeom>
          <a:noFill/>
        </p:spPr>
        <p:txBody>
          <a:bodyPr wrap="square" rtlCol="0">
            <a:spAutoFit/>
          </a:bodyPr>
          <a:lstStyle/>
          <a:p>
            <a:pPr algn="ctr"/>
            <a:r>
              <a:rPr lang="en-US" dirty="0"/>
              <a:t>Finding your friends on </a:t>
            </a:r>
            <a:r>
              <a:rPr lang="en-US" dirty="0" err="1"/>
              <a:t>SebMedia</a:t>
            </a:r>
            <a:r>
              <a:rPr lang="en-US" dirty="0"/>
              <a:t> Process</a:t>
            </a:r>
          </a:p>
        </p:txBody>
      </p:sp>
    </p:spTree>
    <p:extLst>
      <p:ext uri="{BB962C8B-B14F-4D97-AF65-F5344CB8AC3E}">
        <p14:creationId xmlns:p14="http://schemas.microsoft.com/office/powerpoint/2010/main" val="236267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1"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8"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3E5E751B-5852-4839-83B3-6F79F8E83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E7B6D955-408A-444D-8E14-A3DE7B895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6E6C74C4-A254-4BAC-9DEE-EAC3D48CE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30430" y="0"/>
            <a:ext cx="5956661" cy="6858000"/>
            <a:chOff x="6330430" y="0"/>
            <a:chExt cx="5956661" cy="6858000"/>
          </a:xfrm>
        </p:grpSpPr>
        <p:sp>
          <p:nvSpPr>
            <p:cNvPr id="25" name="Oval 24">
              <a:extLst>
                <a:ext uri="{FF2B5EF4-FFF2-40B4-BE49-F238E27FC236}">
                  <a16:creationId xmlns:a16="http://schemas.microsoft.com/office/drawing/2014/main" id="{ADFC2B76-540D-4141-825D-70B92735B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7206" y="1313709"/>
              <a:ext cx="533238" cy="533238"/>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26" name="Graphic 9">
              <a:extLst>
                <a:ext uri="{FF2B5EF4-FFF2-40B4-BE49-F238E27FC236}">
                  <a16:creationId xmlns:a16="http://schemas.microsoft.com/office/drawing/2014/main" id="{7E9AB047-1AA4-4FD5-A6BD-A3D85AD67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430" y="1827090"/>
              <a:ext cx="3039624" cy="303962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7" name="Graphic 18">
              <a:extLst>
                <a:ext uri="{FF2B5EF4-FFF2-40B4-BE49-F238E27FC236}">
                  <a16:creationId xmlns:a16="http://schemas.microsoft.com/office/drawing/2014/main" id="{48D9DA2E-2062-4EB7-86D4-6F390B64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691028" y="2190048"/>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8" name="Oval 27">
              <a:extLst>
                <a:ext uri="{FF2B5EF4-FFF2-40B4-BE49-F238E27FC236}">
                  <a16:creationId xmlns:a16="http://schemas.microsoft.com/office/drawing/2014/main" id="{401CD510-C525-4B07-949A-B9ADBBE95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18804" y="5232931"/>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FF2400F-FF00-464E-A064-13B448F2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23404" y="0"/>
              <a:ext cx="3751917" cy="2479620"/>
            </a:xfrm>
            <a:custGeom>
              <a:avLst/>
              <a:gdLst>
                <a:gd name="connsiteX0" fmla="*/ 0 w 3751917"/>
                <a:gd name="connsiteY0" fmla="*/ 0 h 2479620"/>
                <a:gd name="connsiteX1" fmla="*/ 3751917 w 3751917"/>
                <a:gd name="connsiteY1" fmla="*/ 0 h 2479620"/>
                <a:gd name="connsiteX2" fmla="*/ 3727081 w 3751917"/>
                <a:gd name="connsiteY2" fmla="*/ 172109 h 2479620"/>
                <a:gd name="connsiteX3" fmla="*/ 3208207 w 3751917"/>
                <a:gd name="connsiteY3" fmla="*/ 1147371 h 2479620"/>
                <a:gd name="connsiteX4" fmla="*/ 1875959 w 3751917"/>
                <a:gd name="connsiteY4" fmla="*/ 2479620 h 2479620"/>
                <a:gd name="connsiteX5" fmla="*/ 543710 w 3751917"/>
                <a:gd name="connsiteY5" fmla="*/ 1147371 h 2479620"/>
                <a:gd name="connsiteX6" fmla="*/ 24836 w 3751917"/>
                <a:gd name="connsiteY6" fmla="*/ 172109 h 247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1917" h="2479620">
                  <a:moveTo>
                    <a:pt x="0" y="0"/>
                  </a:moveTo>
                  <a:lnTo>
                    <a:pt x="3751917" y="0"/>
                  </a:lnTo>
                  <a:lnTo>
                    <a:pt x="3727081" y="172109"/>
                  </a:lnTo>
                  <a:cubicBezTo>
                    <a:pt x="3657898" y="529433"/>
                    <a:pt x="3484940" y="870639"/>
                    <a:pt x="3208207" y="1147371"/>
                  </a:cubicBezTo>
                  <a:lnTo>
                    <a:pt x="1875959" y="2479620"/>
                  </a:lnTo>
                  <a:lnTo>
                    <a:pt x="543710" y="1147371"/>
                  </a:lnTo>
                  <a:cubicBezTo>
                    <a:pt x="266977" y="870639"/>
                    <a:pt x="94020" y="529433"/>
                    <a:pt x="24836" y="172109"/>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6F862D1-D372-44FB-AEB1-8F6EA5683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82834" y="5077229"/>
              <a:ext cx="2606118" cy="1780771"/>
            </a:xfrm>
            <a:custGeom>
              <a:avLst/>
              <a:gdLst>
                <a:gd name="connsiteX0" fmla="*/ 688454 w 2606118"/>
                <a:gd name="connsiteY0" fmla="*/ 45 h 1780771"/>
                <a:gd name="connsiteX1" fmla="*/ 2185726 w 2606118"/>
                <a:gd name="connsiteY1" fmla="*/ 493214 h 1780771"/>
                <a:gd name="connsiteX2" fmla="*/ 2604211 w 2606118"/>
                <a:gd name="connsiteY2" fmla="*/ 1304250 h 1780771"/>
                <a:gd name="connsiteX3" fmla="*/ 2606118 w 2606118"/>
                <a:gd name="connsiteY3" fmla="*/ 1313978 h 1780771"/>
                <a:gd name="connsiteX4" fmla="*/ 2606118 w 2606118"/>
                <a:gd name="connsiteY4" fmla="*/ 1780771 h 1780771"/>
                <a:gd name="connsiteX5" fmla="*/ 215846 w 2606118"/>
                <a:gd name="connsiteY5" fmla="*/ 1780771 h 1780771"/>
                <a:gd name="connsiteX6" fmla="*/ 187787 w 2606118"/>
                <a:gd name="connsiteY6" fmla="*/ 1724104 h 1780771"/>
                <a:gd name="connsiteX7" fmla="*/ 49732 w 2606118"/>
                <a:gd name="connsiteY7" fmla="*/ 49732 h 1780771"/>
                <a:gd name="connsiteX8" fmla="*/ 688454 w 2606118"/>
                <a:gd name="connsiteY8" fmla="*/ 45 h 178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6118" h="1780771">
                  <a:moveTo>
                    <a:pt x="688454" y="45"/>
                  </a:moveTo>
                  <a:cubicBezTo>
                    <a:pt x="1159303" y="2313"/>
                    <a:pt x="1785062" y="92550"/>
                    <a:pt x="2185726" y="493214"/>
                  </a:cubicBezTo>
                  <a:cubicBezTo>
                    <a:pt x="2408317" y="715805"/>
                    <a:pt x="2535097" y="1007870"/>
                    <a:pt x="2604211" y="1304250"/>
                  </a:cubicBezTo>
                  <a:lnTo>
                    <a:pt x="2606118" y="1313978"/>
                  </a:lnTo>
                  <a:lnTo>
                    <a:pt x="2606118" y="1780771"/>
                  </a:lnTo>
                  <a:lnTo>
                    <a:pt x="215846" y="1780771"/>
                  </a:lnTo>
                  <a:lnTo>
                    <a:pt x="187787" y="1724104"/>
                  </a:lnTo>
                  <a:cubicBezTo>
                    <a:pt x="-127724" y="989597"/>
                    <a:pt x="49732" y="49732"/>
                    <a:pt x="49732" y="49732"/>
                  </a:cubicBezTo>
                  <a:cubicBezTo>
                    <a:pt x="49732" y="49732"/>
                    <a:pt x="322237" y="-1720"/>
                    <a:pt x="688454" y="45"/>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288BFC-8446-4D20-BA63-79FA81DA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5085"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33" name="Texture">
            <a:extLst>
              <a:ext uri="{FF2B5EF4-FFF2-40B4-BE49-F238E27FC236}">
                <a16:creationId xmlns:a16="http://schemas.microsoft.com/office/drawing/2014/main" id="{D9F678FF-4541-4601-B506-CC0A4AC96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A7FCB87-02AA-D0F7-2B87-92B7F545F256}"/>
              </a:ext>
            </a:extLst>
          </p:cNvPr>
          <p:cNvSpPr>
            <a:spLocks noGrp="1"/>
          </p:cNvSpPr>
          <p:nvPr>
            <p:ph type="title"/>
          </p:nvPr>
        </p:nvSpPr>
        <p:spPr>
          <a:xfrm>
            <a:off x="457200" y="671824"/>
            <a:ext cx="5540202" cy="2757176"/>
          </a:xfrm>
        </p:spPr>
        <p:txBody>
          <a:bodyPr vert="horz" lIns="91440" tIns="45720" rIns="91440" bIns="45720" rtlCol="0" anchor="b">
            <a:normAutofit/>
          </a:bodyPr>
          <a:lstStyle/>
          <a:p>
            <a:r>
              <a:rPr lang="en-US" sz="5400"/>
              <a:t>Figma Designs</a:t>
            </a:r>
          </a:p>
        </p:txBody>
      </p:sp>
    </p:spTree>
    <p:extLst>
      <p:ext uri="{BB962C8B-B14F-4D97-AF65-F5344CB8AC3E}">
        <p14:creationId xmlns:p14="http://schemas.microsoft.com/office/powerpoint/2010/main" val="2774213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0DCB0FB-BF80-2FA7-211F-5143B051CEA8}"/>
              </a:ext>
            </a:extLst>
          </p:cNvPr>
          <p:cNvSpPr>
            <a:spLocks noGrp="1"/>
          </p:cNvSpPr>
          <p:nvPr>
            <p:ph type="title"/>
          </p:nvPr>
        </p:nvSpPr>
        <p:spPr>
          <a:xfrm>
            <a:off x="457200" y="668049"/>
            <a:ext cx="11187316" cy="1325563"/>
          </a:xfrm>
        </p:spPr>
        <p:txBody>
          <a:bodyPr>
            <a:normAutofit/>
          </a:bodyPr>
          <a:lstStyle/>
          <a:p>
            <a:r>
              <a:rPr lang="en-US" dirty="0"/>
              <a:t>Out of Scope</a:t>
            </a:r>
          </a:p>
        </p:txBody>
      </p:sp>
      <p:graphicFrame>
        <p:nvGraphicFramePr>
          <p:cNvPr id="5" name="Content Placeholder 2">
            <a:extLst>
              <a:ext uri="{FF2B5EF4-FFF2-40B4-BE49-F238E27FC236}">
                <a16:creationId xmlns:a16="http://schemas.microsoft.com/office/drawing/2014/main" id="{C7341AFB-F84D-F0FB-A2F1-40DF07363F4C}"/>
              </a:ext>
            </a:extLst>
          </p:cNvPr>
          <p:cNvGraphicFramePr>
            <a:graphicFrameLocks noGrp="1"/>
          </p:cNvGraphicFramePr>
          <p:nvPr>
            <p:ph idx="1"/>
            <p:extLst>
              <p:ext uri="{D42A27DB-BD31-4B8C-83A1-F6EECF244321}">
                <p14:modId xmlns:p14="http://schemas.microsoft.com/office/powerpoint/2010/main" val="1474570651"/>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3541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3C17437-4C4A-6B43-1FC7-A6524EC6650A}"/>
              </a:ext>
            </a:extLst>
          </p:cNvPr>
          <p:cNvSpPr>
            <a:spLocks noGrp="1"/>
          </p:cNvSpPr>
          <p:nvPr>
            <p:ph type="title"/>
          </p:nvPr>
        </p:nvSpPr>
        <p:spPr>
          <a:xfrm>
            <a:off x="457200" y="668049"/>
            <a:ext cx="11187316" cy="1325563"/>
          </a:xfrm>
        </p:spPr>
        <p:txBody>
          <a:bodyPr>
            <a:normAutofit/>
          </a:bodyPr>
          <a:lstStyle/>
          <a:p>
            <a:r>
              <a:rPr lang="en-US" dirty="0"/>
              <a:t>Non-functional requirements</a:t>
            </a:r>
          </a:p>
        </p:txBody>
      </p:sp>
      <p:graphicFrame>
        <p:nvGraphicFramePr>
          <p:cNvPr id="5" name="Content Placeholder 2">
            <a:extLst>
              <a:ext uri="{FF2B5EF4-FFF2-40B4-BE49-F238E27FC236}">
                <a16:creationId xmlns:a16="http://schemas.microsoft.com/office/drawing/2014/main" id="{031E1854-BB7E-EA26-639E-1A57F35579D9}"/>
              </a:ext>
            </a:extLst>
          </p:cNvPr>
          <p:cNvGraphicFramePr>
            <a:graphicFrameLocks noGrp="1"/>
          </p:cNvGraphicFramePr>
          <p:nvPr>
            <p:ph idx="1"/>
            <p:extLst>
              <p:ext uri="{D42A27DB-BD31-4B8C-83A1-F6EECF244321}">
                <p14:modId xmlns:p14="http://schemas.microsoft.com/office/powerpoint/2010/main" val="2443914845"/>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1501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6" name="Oval 25">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7" name="Oval 26">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8" name="Oval 27">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29"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0"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36"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68CBEFA-05C7-541F-EE52-2CF68D165798}"/>
              </a:ext>
            </a:extLst>
          </p:cNvPr>
          <p:cNvSpPr>
            <a:spLocks noGrp="1"/>
          </p:cNvSpPr>
          <p:nvPr>
            <p:ph type="title"/>
          </p:nvPr>
        </p:nvSpPr>
        <p:spPr>
          <a:xfrm>
            <a:off x="3164583" y="604018"/>
            <a:ext cx="5859787" cy="2824981"/>
          </a:xfrm>
        </p:spPr>
        <p:txBody>
          <a:bodyPr vert="horz" lIns="91440" tIns="45720" rIns="91440" bIns="45720" rtlCol="0" anchor="b">
            <a:normAutofit/>
          </a:bodyPr>
          <a:lstStyle/>
          <a:p>
            <a:pPr algn="ctr"/>
            <a:r>
              <a:rPr lang="en-US" sz="4600"/>
              <a:t>How many transactions should be enabled at peak time?</a:t>
            </a:r>
          </a:p>
        </p:txBody>
      </p:sp>
      <p:sp>
        <p:nvSpPr>
          <p:cNvPr id="3" name="Content Placeholder 2">
            <a:extLst>
              <a:ext uri="{FF2B5EF4-FFF2-40B4-BE49-F238E27FC236}">
                <a16:creationId xmlns:a16="http://schemas.microsoft.com/office/drawing/2014/main" id="{0365D615-36A7-AB16-618B-DFCDE1C9C98A}"/>
              </a:ext>
            </a:extLst>
          </p:cNvPr>
          <p:cNvSpPr>
            <a:spLocks noGrp="1"/>
          </p:cNvSpPr>
          <p:nvPr>
            <p:ph idx="1"/>
          </p:nvPr>
        </p:nvSpPr>
        <p:spPr>
          <a:xfrm>
            <a:off x="3164583" y="3602038"/>
            <a:ext cx="5859787" cy="2569942"/>
          </a:xfrm>
        </p:spPr>
        <p:txBody>
          <a:bodyPr vert="horz" lIns="91440" tIns="45720" rIns="91440" bIns="45720" rtlCol="0">
            <a:normAutofit/>
          </a:bodyPr>
          <a:lstStyle/>
          <a:p>
            <a:pPr marL="0" indent="0" algn="ctr">
              <a:buNone/>
            </a:pPr>
            <a:r>
              <a:rPr lang="en-US" sz="2400" dirty="0"/>
              <a:t>At least 500 per minute per instance</a:t>
            </a:r>
          </a:p>
        </p:txBody>
      </p:sp>
    </p:spTree>
    <p:extLst>
      <p:ext uri="{BB962C8B-B14F-4D97-AF65-F5344CB8AC3E}">
        <p14:creationId xmlns:p14="http://schemas.microsoft.com/office/powerpoint/2010/main" val="412865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5" name="Oval 1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Shape 1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8" name="Freeform: Shape 1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3"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5"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7" name="Group 26">
            <a:extLst>
              <a:ext uri="{FF2B5EF4-FFF2-40B4-BE49-F238E27FC236}">
                <a16:creationId xmlns:a16="http://schemas.microsoft.com/office/drawing/2014/main" id="{4F375F62-07E0-443B-9C48-A982359326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6861532"/>
            <a:chOff x="7739089" y="-3532"/>
            <a:chExt cx="4449863" cy="6861532"/>
          </a:xfrm>
        </p:grpSpPr>
        <p:sp>
          <p:nvSpPr>
            <p:cNvPr id="28" name="Freeform: Shape 27">
              <a:extLst>
                <a:ext uri="{FF2B5EF4-FFF2-40B4-BE49-F238E27FC236}">
                  <a16:creationId xmlns:a16="http://schemas.microsoft.com/office/drawing/2014/main" id="{CAD3DE53-A5DD-4681-A623-D2ABA4F58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5951" y="1365822"/>
              <a:ext cx="819954" cy="995873"/>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1">
                  <a:lumMod val="75000"/>
                </a:schemeClr>
              </a:fgClr>
              <a:bgClr>
                <a:schemeClr val="accent1">
                  <a:lumMod val="50000"/>
                </a:schemeClr>
              </a:bgClr>
            </a:pattFill>
            <a:ln w="9525" cap="flat">
              <a:noFill/>
              <a:prstDash val="solid"/>
              <a:miter/>
            </a:ln>
          </p:spPr>
          <p:txBody>
            <a:bodyPr rtlCol="0" anchor="ctr"/>
            <a:lstStyle/>
            <a:p>
              <a:pPr lvl="0"/>
              <a:endParaRPr lang="en-US"/>
            </a:p>
          </p:txBody>
        </p:sp>
        <p:sp>
          <p:nvSpPr>
            <p:cNvPr id="29" name="Oval 28">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Freeform: Shape 29">
              <a:extLst>
                <a:ext uri="{FF2B5EF4-FFF2-40B4-BE49-F238E27FC236}">
                  <a16:creationId xmlns:a16="http://schemas.microsoft.com/office/drawing/2014/main" id="{50F4DE9E-8700-47A1-B979-37CF4E27F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1" name="Freeform: Shape 30">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32"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33"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4" name="Graphic 9">
              <a:extLst>
                <a:ext uri="{FF2B5EF4-FFF2-40B4-BE49-F238E27FC236}">
                  <a16:creationId xmlns:a16="http://schemas.microsoft.com/office/drawing/2014/main" id="{AE4696B9-5372-4006-B954-F44B5BDAA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5227" y="17974"/>
              <a:ext cx="3875605"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36"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B2040E2-F1AE-FCEA-C900-F90B36CB4573}"/>
              </a:ext>
            </a:extLst>
          </p:cNvPr>
          <p:cNvSpPr>
            <a:spLocks noGrp="1"/>
          </p:cNvSpPr>
          <p:nvPr>
            <p:ph type="title"/>
          </p:nvPr>
        </p:nvSpPr>
        <p:spPr>
          <a:xfrm>
            <a:off x="457200" y="676656"/>
            <a:ext cx="6953436" cy="3063240"/>
          </a:xfrm>
        </p:spPr>
        <p:txBody>
          <a:bodyPr vert="horz" lIns="91440" tIns="45720" rIns="91440" bIns="45720" rtlCol="0" anchor="b">
            <a:normAutofit/>
          </a:bodyPr>
          <a:lstStyle/>
          <a:p>
            <a:r>
              <a:rPr lang="en-US" sz="5400"/>
              <a:t>How easy to use does SebMedia have to be?</a:t>
            </a:r>
          </a:p>
        </p:txBody>
      </p:sp>
      <p:sp>
        <p:nvSpPr>
          <p:cNvPr id="3" name="Content Placeholder 2">
            <a:extLst>
              <a:ext uri="{FF2B5EF4-FFF2-40B4-BE49-F238E27FC236}">
                <a16:creationId xmlns:a16="http://schemas.microsoft.com/office/drawing/2014/main" id="{9093F57F-1703-F430-ED64-4AEEE06C873D}"/>
              </a:ext>
            </a:extLst>
          </p:cNvPr>
          <p:cNvSpPr>
            <a:spLocks noGrp="1"/>
          </p:cNvSpPr>
          <p:nvPr>
            <p:ph idx="1"/>
          </p:nvPr>
        </p:nvSpPr>
        <p:spPr>
          <a:xfrm>
            <a:off x="457200" y="3897348"/>
            <a:ext cx="6953436" cy="2258977"/>
          </a:xfrm>
        </p:spPr>
        <p:txBody>
          <a:bodyPr vert="horz" lIns="91440" tIns="45720" rIns="91440" bIns="45720" rtlCol="0">
            <a:normAutofit/>
          </a:bodyPr>
          <a:lstStyle/>
          <a:p>
            <a:pPr marL="0" indent="0">
              <a:buNone/>
            </a:pPr>
            <a:r>
              <a:rPr lang="en-US" sz="2400"/>
              <a:t>Extremely easy</a:t>
            </a:r>
          </a:p>
        </p:txBody>
      </p:sp>
      <p:pic>
        <p:nvPicPr>
          <p:cNvPr id="7" name="Graphic 6" descr="Tick">
            <a:extLst>
              <a:ext uri="{FF2B5EF4-FFF2-40B4-BE49-F238E27FC236}">
                <a16:creationId xmlns:a16="http://schemas.microsoft.com/office/drawing/2014/main" id="{4536801D-DE63-913C-AA44-C36E91553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4038" y="628650"/>
            <a:ext cx="2620498" cy="2620498"/>
          </a:xfrm>
          <a:prstGeom prst="rect">
            <a:avLst/>
          </a:prstGeom>
        </p:spPr>
      </p:pic>
    </p:spTree>
    <p:extLst>
      <p:ext uri="{BB962C8B-B14F-4D97-AF65-F5344CB8AC3E}">
        <p14:creationId xmlns:p14="http://schemas.microsoft.com/office/powerpoint/2010/main" val="210047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Mobile device with apps">
            <a:extLst>
              <a:ext uri="{FF2B5EF4-FFF2-40B4-BE49-F238E27FC236}">
                <a16:creationId xmlns:a16="http://schemas.microsoft.com/office/drawing/2014/main" id="{E0E199D7-6AC9-DECA-B0FC-98E58609AC09}"/>
              </a:ext>
            </a:extLst>
          </p:cNvPr>
          <p:cNvPicPr>
            <a:picLocks noChangeAspect="1"/>
          </p:cNvPicPr>
          <p:nvPr/>
        </p:nvPicPr>
        <p:blipFill rotWithShape="1">
          <a:blip r:embed="rId3">
            <a:alphaModFix amt="60000"/>
          </a:blip>
          <a:srcRect l="25"/>
          <a:stretch/>
        </p:blipFill>
        <p:spPr>
          <a:xfrm>
            <a:off x="20" y="8571"/>
            <a:ext cx="12188932" cy="6858000"/>
          </a:xfrm>
          <a:prstGeom prst="rect">
            <a:avLst/>
          </a:prstGeom>
        </p:spPr>
      </p:pic>
      <p:sp>
        <p:nvSpPr>
          <p:cNvPr id="2" name="Title 1">
            <a:extLst>
              <a:ext uri="{FF2B5EF4-FFF2-40B4-BE49-F238E27FC236}">
                <a16:creationId xmlns:a16="http://schemas.microsoft.com/office/drawing/2014/main" id="{10D07127-40F8-D6A2-38FA-6AD14482F965}"/>
              </a:ext>
            </a:extLst>
          </p:cNvPr>
          <p:cNvSpPr>
            <a:spLocks noGrp="1"/>
          </p:cNvSpPr>
          <p:nvPr>
            <p:ph type="title"/>
          </p:nvPr>
        </p:nvSpPr>
        <p:spPr>
          <a:xfrm>
            <a:off x="457200" y="668049"/>
            <a:ext cx="7685037" cy="1325563"/>
          </a:xfrm>
        </p:spPr>
        <p:txBody>
          <a:bodyPr>
            <a:normAutofit/>
          </a:bodyPr>
          <a:lstStyle/>
          <a:p>
            <a:r>
              <a:rPr lang="en-US" dirty="0">
                <a:solidFill>
                  <a:srgbClr val="FFFFFF"/>
                </a:solidFill>
              </a:rPr>
              <a:t>Purpose</a:t>
            </a:r>
          </a:p>
        </p:txBody>
      </p:sp>
      <p:sp>
        <p:nvSpPr>
          <p:cNvPr id="3" name="Content Placeholder 2">
            <a:extLst>
              <a:ext uri="{FF2B5EF4-FFF2-40B4-BE49-F238E27FC236}">
                <a16:creationId xmlns:a16="http://schemas.microsoft.com/office/drawing/2014/main" id="{37529187-5A5F-D17B-42BE-12351A6419F4}"/>
              </a:ext>
            </a:extLst>
          </p:cNvPr>
          <p:cNvSpPr>
            <a:spLocks noGrp="1"/>
          </p:cNvSpPr>
          <p:nvPr>
            <p:ph idx="1"/>
          </p:nvPr>
        </p:nvSpPr>
        <p:spPr>
          <a:xfrm>
            <a:off x="457200" y="2096713"/>
            <a:ext cx="7685037" cy="4080250"/>
          </a:xfrm>
        </p:spPr>
        <p:txBody>
          <a:bodyPr>
            <a:normAutofit/>
          </a:bodyPr>
          <a:lstStyle/>
          <a:p>
            <a:endParaRPr lang="en-GB" dirty="0">
              <a:solidFill>
                <a:srgbClr val="FFFFFF"/>
              </a:solidFill>
              <a:effectLst/>
              <a:latin typeface="Arial" panose="020B0604020202020204" pitchFamily="34" charset="0"/>
              <a:ea typeface="Arial" panose="020B0604020202020204" pitchFamily="34" charset="0"/>
            </a:endParaRPr>
          </a:p>
          <a:p>
            <a:r>
              <a:rPr lang="en-GB" dirty="0">
                <a:solidFill>
                  <a:srgbClr val="FFFFFF"/>
                </a:solidFill>
                <a:latin typeface="Arial" panose="020B0604020202020204" pitchFamily="34" charset="0"/>
                <a:ea typeface="Arial" panose="020B0604020202020204" pitchFamily="34" charset="0"/>
              </a:rPr>
              <a:t>To make a privacy-focused alternative to current social media platforms</a:t>
            </a:r>
            <a:endParaRPr lang="en-GB" dirty="0">
              <a:solidFill>
                <a:srgbClr val="FFFFFF"/>
              </a:solidFill>
              <a:effectLst/>
              <a:latin typeface="Arial" panose="020B0604020202020204" pitchFamily="34" charset="0"/>
              <a:ea typeface="Arial" panose="020B0604020202020204" pitchFamily="34" charset="0"/>
            </a:endParaRPr>
          </a:p>
          <a:p>
            <a:r>
              <a:rPr lang="en-GB" dirty="0">
                <a:solidFill>
                  <a:srgbClr val="FFFFFF"/>
                </a:solidFill>
                <a:effectLst/>
                <a:latin typeface="Arial" panose="020B0604020202020204" pitchFamily="34" charset="0"/>
                <a:ea typeface="Arial" panose="020B0604020202020204" pitchFamily="34" charset="0"/>
              </a:rPr>
              <a:t>Almost all social media platforms today are constantly gathering as much data as they can on their users</a:t>
            </a:r>
          </a:p>
          <a:p>
            <a:r>
              <a:rPr lang="en-GB" dirty="0">
                <a:solidFill>
                  <a:srgbClr val="FFFFFF"/>
                </a:solidFill>
                <a:latin typeface="Arial" panose="020B0604020202020204" pitchFamily="34" charset="0"/>
                <a:ea typeface="Arial" panose="020B0604020202020204" pitchFamily="34" charset="0"/>
              </a:rPr>
              <a:t>Privacy is a fundamental human right. People should be able to use the products they love without getting tracked across the internet.</a:t>
            </a:r>
          </a:p>
          <a:p>
            <a:r>
              <a:rPr lang="en-GB" dirty="0">
                <a:solidFill>
                  <a:srgbClr val="FFFFFF"/>
                </a:solidFill>
                <a:effectLst/>
                <a:latin typeface="Arial" panose="020B0604020202020204" pitchFamily="34" charset="0"/>
                <a:ea typeface="Arial" panose="020B0604020202020204" pitchFamily="34" charset="0"/>
              </a:rPr>
              <a:t>User’s privacy is slipping away and it needs to stop.</a:t>
            </a:r>
            <a:endParaRPr lang="en-NZ" dirty="0">
              <a:solidFill>
                <a:srgbClr val="FFFFFF"/>
              </a:solidFill>
              <a:effectLst/>
              <a:latin typeface="Arial" panose="020B0604020202020204" pitchFamily="34" charset="0"/>
              <a:ea typeface="Arial" panose="020B0604020202020204" pitchFamily="34" charset="0"/>
            </a:endParaRPr>
          </a:p>
        </p:txBody>
      </p:sp>
      <p:grpSp>
        <p:nvGrpSpPr>
          <p:cNvPr id="11" name="Group 10">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75817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6" name="Oval 25">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7" name="Oval 26">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8" name="Oval 27">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29"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0"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36"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A8971F1-9C1C-E503-FCFA-3DB6DA01FD58}"/>
              </a:ext>
            </a:extLst>
          </p:cNvPr>
          <p:cNvSpPr>
            <a:spLocks noGrp="1"/>
          </p:cNvSpPr>
          <p:nvPr>
            <p:ph type="title"/>
          </p:nvPr>
        </p:nvSpPr>
        <p:spPr>
          <a:xfrm>
            <a:off x="3164583" y="604018"/>
            <a:ext cx="5859787" cy="2824981"/>
          </a:xfrm>
        </p:spPr>
        <p:txBody>
          <a:bodyPr vert="horz" lIns="91440" tIns="45720" rIns="91440" bIns="45720" rtlCol="0" anchor="b">
            <a:normAutofit/>
          </a:bodyPr>
          <a:lstStyle/>
          <a:p>
            <a:pPr algn="ctr"/>
            <a:r>
              <a:rPr lang="en-US" sz="5400"/>
              <a:t>How quickly should SebMedia respond to user requests?</a:t>
            </a:r>
          </a:p>
        </p:txBody>
      </p:sp>
      <p:sp>
        <p:nvSpPr>
          <p:cNvPr id="3" name="Content Placeholder 2">
            <a:extLst>
              <a:ext uri="{FF2B5EF4-FFF2-40B4-BE49-F238E27FC236}">
                <a16:creationId xmlns:a16="http://schemas.microsoft.com/office/drawing/2014/main" id="{B86F545A-5B0D-E89C-49DB-A92C31A03E4F}"/>
              </a:ext>
            </a:extLst>
          </p:cNvPr>
          <p:cNvSpPr>
            <a:spLocks noGrp="1"/>
          </p:cNvSpPr>
          <p:nvPr>
            <p:ph idx="1"/>
          </p:nvPr>
        </p:nvSpPr>
        <p:spPr>
          <a:xfrm>
            <a:off x="3164583" y="3602038"/>
            <a:ext cx="5859787" cy="2569942"/>
          </a:xfrm>
        </p:spPr>
        <p:txBody>
          <a:bodyPr vert="horz" lIns="91440" tIns="45720" rIns="91440" bIns="45720" rtlCol="0">
            <a:normAutofit/>
          </a:bodyPr>
          <a:lstStyle/>
          <a:p>
            <a:pPr marL="0" indent="0" algn="ctr">
              <a:buNone/>
            </a:pPr>
            <a:r>
              <a:rPr lang="en-US" sz="2400"/>
              <a:t>As fast as possible (except in cases that would harm user security)</a:t>
            </a:r>
          </a:p>
        </p:txBody>
      </p:sp>
    </p:spTree>
    <p:extLst>
      <p:ext uri="{BB962C8B-B14F-4D97-AF65-F5344CB8AC3E}">
        <p14:creationId xmlns:p14="http://schemas.microsoft.com/office/powerpoint/2010/main" val="298173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 name="Background Fill">
            <a:extLst>
              <a:ext uri="{FF2B5EF4-FFF2-40B4-BE49-F238E27FC236}">
                <a16:creationId xmlns:a16="http://schemas.microsoft.com/office/drawing/2014/main" id="{3E5E751B-5852-4839-83B3-6F79F8E83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E7B6D955-408A-444D-8E14-A3DE7B895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6E6C74C4-A254-4BAC-9DEE-EAC3D48CE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30430" y="0"/>
            <a:ext cx="5956661" cy="6858000"/>
            <a:chOff x="6330430" y="0"/>
            <a:chExt cx="5956661" cy="6858000"/>
          </a:xfrm>
        </p:grpSpPr>
        <p:sp>
          <p:nvSpPr>
            <p:cNvPr id="26" name="Oval 25">
              <a:extLst>
                <a:ext uri="{FF2B5EF4-FFF2-40B4-BE49-F238E27FC236}">
                  <a16:creationId xmlns:a16="http://schemas.microsoft.com/office/drawing/2014/main" id="{ADFC2B76-540D-4141-825D-70B92735B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7206" y="1313709"/>
              <a:ext cx="533238" cy="533238"/>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27" name="Graphic 9">
              <a:extLst>
                <a:ext uri="{FF2B5EF4-FFF2-40B4-BE49-F238E27FC236}">
                  <a16:creationId xmlns:a16="http://schemas.microsoft.com/office/drawing/2014/main" id="{7E9AB047-1AA4-4FD5-A6BD-A3D85AD67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430" y="1827090"/>
              <a:ext cx="3039624" cy="303962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8" name="Graphic 18">
              <a:extLst>
                <a:ext uri="{FF2B5EF4-FFF2-40B4-BE49-F238E27FC236}">
                  <a16:creationId xmlns:a16="http://schemas.microsoft.com/office/drawing/2014/main" id="{48D9DA2E-2062-4EB7-86D4-6F390B64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691028" y="2190048"/>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9" name="Oval 28">
              <a:extLst>
                <a:ext uri="{FF2B5EF4-FFF2-40B4-BE49-F238E27FC236}">
                  <a16:creationId xmlns:a16="http://schemas.microsoft.com/office/drawing/2014/main" id="{401CD510-C525-4B07-949A-B9ADBBE95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18804" y="5232931"/>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4FF2400F-FF00-464E-A064-13B448F2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23404" y="0"/>
              <a:ext cx="3751917" cy="2479620"/>
            </a:xfrm>
            <a:custGeom>
              <a:avLst/>
              <a:gdLst>
                <a:gd name="connsiteX0" fmla="*/ 0 w 3751917"/>
                <a:gd name="connsiteY0" fmla="*/ 0 h 2479620"/>
                <a:gd name="connsiteX1" fmla="*/ 3751917 w 3751917"/>
                <a:gd name="connsiteY1" fmla="*/ 0 h 2479620"/>
                <a:gd name="connsiteX2" fmla="*/ 3727081 w 3751917"/>
                <a:gd name="connsiteY2" fmla="*/ 172109 h 2479620"/>
                <a:gd name="connsiteX3" fmla="*/ 3208207 w 3751917"/>
                <a:gd name="connsiteY3" fmla="*/ 1147371 h 2479620"/>
                <a:gd name="connsiteX4" fmla="*/ 1875959 w 3751917"/>
                <a:gd name="connsiteY4" fmla="*/ 2479620 h 2479620"/>
                <a:gd name="connsiteX5" fmla="*/ 543710 w 3751917"/>
                <a:gd name="connsiteY5" fmla="*/ 1147371 h 2479620"/>
                <a:gd name="connsiteX6" fmla="*/ 24836 w 3751917"/>
                <a:gd name="connsiteY6" fmla="*/ 172109 h 247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1917" h="2479620">
                  <a:moveTo>
                    <a:pt x="0" y="0"/>
                  </a:moveTo>
                  <a:lnTo>
                    <a:pt x="3751917" y="0"/>
                  </a:lnTo>
                  <a:lnTo>
                    <a:pt x="3727081" y="172109"/>
                  </a:lnTo>
                  <a:cubicBezTo>
                    <a:pt x="3657898" y="529433"/>
                    <a:pt x="3484940" y="870639"/>
                    <a:pt x="3208207" y="1147371"/>
                  </a:cubicBezTo>
                  <a:lnTo>
                    <a:pt x="1875959" y="2479620"/>
                  </a:lnTo>
                  <a:lnTo>
                    <a:pt x="543710" y="1147371"/>
                  </a:lnTo>
                  <a:cubicBezTo>
                    <a:pt x="266977" y="870639"/>
                    <a:pt x="94020" y="529433"/>
                    <a:pt x="24836" y="172109"/>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6F862D1-D372-44FB-AEB1-8F6EA5683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82834" y="5077229"/>
              <a:ext cx="2606118" cy="1780771"/>
            </a:xfrm>
            <a:custGeom>
              <a:avLst/>
              <a:gdLst>
                <a:gd name="connsiteX0" fmla="*/ 688454 w 2606118"/>
                <a:gd name="connsiteY0" fmla="*/ 45 h 1780771"/>
                <a:gd name="connsiteX1" fmla="*/ 2185726 w 2606118"/>
                <a:gd name="connsiteY1" fmla="*/ 493214 h 1780771"/>
                <a:gd name="connsiteX2" fmla="*/ 2604211 w 2606118"/>
                <a:gd name="connsiteY2" fmla="*/ 1304250 h 1780771"/>
                <a:gd name="connsiteX3" fmla="*/ 2606118 w 2606118"/>
                <a:gd name="connsiteY3" fmla="*/ 1313978 h 1780771"/>
                <a:gd name="connsiteX4" fmla="*/ 2606118 w 2606118"/>
                <a:gd name="connsiteY4" fmla="*/ 1780771 h 1780771"/>
                <a:gd name="connsiteX5" fmla="*/ 215846 w 2606118"/>
                <a:gd name="connsiteY5" fmla="*/ 1780771 h 1780771"/>
                <a:gd name="connsiteX6" fmla="*/ 187787 w 2606118"/>
                <a:gd name="connsiteY6" fmla="*/ 1724104 h 1780771"/>
                <a:gd name="connsiteX7" fmla="*/ 49732 w 2606118"/>
                <a:gd name="connsiteY7" fmla="*/ 49732 h 1780771"/>
                <a:gd name="connsiteX8" fmla="*/ 688454 w 2606118"/>
                <a:gd name="connsiteY8" fmla="*/ 45 h 178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6118" h="1780771">
                  <a:moveTo>
                    <a:pt x="688454" y="45"/>
                  </a:moveTo>
                  <a:cubicBezTo>
                    <a:pt x="1159303" y="2313"/>
                    <a:pt x="1785062" y="92550"/>
                    <a:pt x="2185726" y="493214"/>
                  </a:cubicBezTo>
                  <a:cubicBezTo>
                    <a:pt x="2408317" y="715805"/>
                    <a:pt x="2535097" y="1007870"/>
                    <a:pt x="2604211" y="1304250"/>
                  </a:cubicBezTo>
                  <a:lnTo>
                    <a:pt x="2606118" y="1313978"/>
                  </a:lnTo>
                  <a:lnTo>
                    <a:pt x="2606118" y="1780771"/>
                  </a:lnTo>
                  <a:lnTo>
                    <a:pt x="215846" y="1780771"/>
                  </a:lnTo>
                  <a:lnTo>
                    <a:pt x="187787" y="1724104"/>
                  </a:lnTo>
                  <a:cubicBezTo>
                    <a:pt x="-127724" y="989597"/>
                    <a:pt x="49732" y="49732"/>
                    <a:pt x="49732" y="49732"/>
                  </a:cubicBezTo>
                  <a:cubicBezTo>
                    <a:pt x="49732" y="49732"/>
                    <a:pt x="322237" y="-1720"/>
                    <a:pt x="688454" y="45"/>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0288BFC-8446-4D20-BA63-79FA81DA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5085"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34" name="Texture">
            <a:extLst>
              <a:ext uri="{FF2B5EF4-FFF2-40B4-BE49-F238E27FC236}">
                <a16:creationId xmlns:a16="http://schemas.microsoft.com/office/drawing/2014/main" id="{D9F678FF-4541-4601-B506-CC0A4AC96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8AEDB45-0AB0-7E2B-89DB-57299ED96407}"/>
              </a:ext>
            </a:extLst>
          </p:cNvPr>
          <p:cNvSpPr>
            <a:spLocks noGrp="1"/>
          </p:cNvSpPr>
          <p:nvPr>
            <p:ph type="title"/>
          </p:nvPr>
        </p:nvSpPr>
        <p:spPr>
          <a:xfrm>
            <a:off x="457200" y="671824"/>
            <a:ext cx="5540202" cy="2757176"/>
          </a:xfrm>
        </p:spPr>
        <p:txBody>
          <a:bodyPr vert="horz" lIns="91440" tIns="45720" rIns="91440" bIns="45720" rtlCol="0" anchor="b">
            <a:normAutofit/>
          </a:bodyPr>
          <a:lstStyle/>
          <a:p>
            <a:r>
              <a:rPr lang="en-US" sz="5400"/>
              <a:t>How reliable must SebMedia be?</a:t>
            </a:r>
          </a:p>
        </p:txBody>
      </p:sp>
      <p:sp>
        <p:nvSpPr>
          <p:cNvPr id="3" name="Content Placeholder 2">
            <a:extLst>
              <a:ext uri="{FF2B5EF4-FFF2-40B4-BE49-F238E27FC236}">
                <a16:creationId xmlns:a16="http://schemas.microsoft.com/office/drawing/2014/main" id="{88115DC2-4295-388E-6D5F-6B4CFC28F84E}"/>
              </a:ext>
            </a:extLst>
          </p:cNvPr>
          <p:cNvSpPr>
            <a:spLocks noGrp="1"/>
          </p:cNvSpPr>
          <p:nvPr>
            <p:ph idx="1"/>
          </p:nvPr>
        </p:nvSpPr>
        <p:spPr>
          <a:xfrm>
            <a:off x="457200" y="3602038"/>
            <a:ext cx="5540202" cy="2569942"/>
          </a:xfrm>
        </p:spPr>
        <p:txBody>
          <a:bodyPr vert="horz" lIns="91440" tIns="45720" rIns="91440" bIns="45720" rtlCol="0">
            <a:normAutofit/>
          </a:bodyPr>
          <a:lstStyle/>
          <a:p>
            <a:pPr marL="0" indent="0">
              <a:buNone/>
            </a:pPr>
            <a:r>
              <a:rPr lang="en-US" sz="2400"/>
              <a:t>As close to 100% uptime as possible.</a:t>
            </a:r>
          </a:p>
        </p:txBody>
      </p:sp>
    </p:spTree>
    <p:extLst>
      <p:ext uri="{BB962C8B-B14F-4D97-AF65-F5344CB8AC3E}">
        <p14:creationId xmlns:p14="http://schemas.microsoft.com/office/powerpoint/2010/main" val="1355766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90000"/>
              <a:lumOff val="10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Color Fill">
            <a:extLst>
              <a:ext uri="{FF2B5EF4-FFF2-40B4-BE49-F238E27FC236}">
                <a16:creationId xmlns:a16="http://schemas.microsoft.com/office/drawing/2014/main" id="{D184DA16-AE6D-48E1-A4C2-38FF16FD1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15" name="Texture">
            <a:extLst>
              <a:ext uri="{FF2B5EF4-FFF2-40B4-BE49-F238E27FC236}">
                <a16:creationId xmlns:a16="http://schemas.microsoft.com/office/drawing/2014/main" id="{E6EAF81C-C73D-4B33-B264-ECF0C2A23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useBgFill="1">
        <p:nvSpPr>
          <p:cNvPr id="17" name="Rectangle 16">
            <a:extLst>
              <a:ext uri="{FF2B5EF4-FFF2-40B4-BE49-F238E27FC236}">
                <a16:creationId xmlns:a16="http://schemas.microsoft.com/office/drawing/2014/main" id="{B9339603-7D99-48BF-9B43-B81E49DD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84441-028B-6722-AADF-8E6BF697C282}"/>
              </a:ext>
            </a:extLst>
          </p:cNvPr>
          <p:cNvSpPr>
            <a:spLocks noGrp="1"/>
          </p:cNvSpPr>
          <p:nvPr>
            <p:ph type="title"/>
          </p:nvPr>
        </p:nvSpPr>
        <p:spPr>
          <a:xfrm>
            <a:off x="729455" y="849394"/>
            <a:ext cx="10741713" cy="1360767"/>
          </a:xfrm>
        </p:spPr>
        <p:txBody>
          <a:bodyPr>
            <a:normAutofit/>
          </a:bodyPr>
          <a:lstStyle/>
          <a:p>
            <a:r>
              <a:rPr lang="en-US">
                <a:solidFill>
                  <a:schemeClr val="tx2"/>
                </a:solidFill>
              </a:rPr>
              <a:t>Software conformation to technical standards</a:t>
            </a:r>
          </a:p>
        </p:txBody>
      </p:sp>
      <p:graphicFrame>
        <p:nvGraphicFramePr>
          <p:cNvPr id="5" name="Content Placeholder 2">
            <a:extLst>
              <a:ext uri="{FF2B5EF4-FFF2-40B4-BE49-F238E27FC236}">
                <a16:creationId xmlns:a16="http://schemas.microsoft.com/office/drawing/2014/main" id="{458DFE17-0517-9F10-B405-FC1F6F00B1E5}"/>
              </a:ext>
            </a:extLst>
          </p:cNvPr>
          <p:cNvGraphicFramePr>
            <a:graphicFrameLocks noGrp="1"/>
          </p:cNvGraphicFramePr>
          <p:nvPr>
            <p:ph idx="1"/>
            <p:extLst>
              <p:ext uri="{D42A27DB-BD31-4B8C-83A1-F6EECF244321}">
                <p14:modId xmlns:p14="http://schemas.microsoft.com/office/powerpoint/2010/main" val="3432791195"/>
              </p:ext>
            </p:extLst>
          </p:nvPr>
        </p:nvGraphicFramePr>
        <p:xfrm>
          <a:off x="729456" y="2340171"/>
          <a:ext cx="10741714" cy="371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567760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7" name="Oval 1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Freeform: Shape 1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9" name="Freeform: Shape 1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1" name="Freeform: Shape 1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3"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5"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 name="Picture 4" descr="Text&#10;&#10;Description automatically generated">
            <a:extLst>
              <a:ext uri="{FF2B5EF4-FFF2-40B4-BE49-F238E27FC236}">
                <a16:creationId xmlns:a16="http://schemas.microsoft.com/office/drawing/2014/main" id="{5CEBF8BB-56AE-5118-04F7-14477379B84B}"/>
              </a:ext>
            </a:extLst>
          </p:cNvPr>
          <p:cNvPicPr>
            <a:picLocks noChangeAspect="1"/>
          </p:cNvPicPr>
          <p:nvPr/>
        </p:nvPicPr>
        <p:blipFill rotWithShape="1">
          <a:blip r:embed="rId4">
            <a:alphaModFix/>
          </a:blip>
          <a:srcRect t="24239" r="-1" b="10147"/>
          <a:stretch/>
        </p:blipFill>
        <p:spPr>
          <a:xfrm>
            <a:off x="1530" y="10"/>
            <a:ext cx="12188941" cy="6857990"/>
          </a:xfrm>
          <a:prstGeom prst="rect">
            <a:avLst/>
          </a:prstGeom>
        </p:spPr>
      </p:pic>
      <p:sp>
        <p:nvSpPr>
          <p:cNvPr id="27" name="Rectangle 26">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6E403-FFEE-D91A-1074-D9840D2BCEA0}"/>
              </a:ext>
            </a:extLst>
          </p:cNvPr>
          <p:cNvSpPr>
            <a:spLocks noGrp="1"/>
          </p:cNvSpPr>
          <p:nvPr>
            <p:ph type="title"/>
          </p:nvPr>
        </p:nvSpPr>
        <p:spPr>
          <a:xfrm>
            <a:off x="5229649" y="0"/>
            <a:ext cx="6744188" cy="2013995"/>
          </a:xfrm>
        </p:spPr>
        <p:txBody>
          <a:bodyPr vert="horz" lIns="91440" tIns="45720" rIns="91440" bIns="45720" rtlCol="0" anchor="b">
            <a:normAutofit/>
          </a:bodyPr>
          <a:lstStyle/>
          <a:p>
            <a:r>
              <a:rPr lang="en-US" sz="5400" dirty="0">
                <a:solidFill>
                  <a:srgbClr val="FFFFFF"/>
                </a:solidFill>
              </a:rPr>
              <a:t>Project Planning – GitHub Issues</a:t>
            </a:r>
          </a:p>
        </p:txBody>
      </p:sp>
    </p:spTree>
    <p:extLst>
      <p:ext uri="{BB962C8B-B14F-4D97-AF65-F5344CB8AC3E}">
        <p14:creationId xmlns:p14="http://schemas.microsoft.com/office/powerpoint/2010/main" val="3369103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AA2E-2EE0-FC11-0E46-DD1DB56C1251}"/>
              </a:ext>
            </a:extLst>
          </p:cNvPr>
          <p:cNvSpPr>
            <a:spLocks noGrp="1"/>
          </p:cNvSpPr>
          <p:nvPr>
            <p:ph type="title"/>
          </p:nvPr>
        </p:nvSpPr>
        <p:spPr/>
        <p:txBody>
          <a:bodyPr/>
          <a:lstStyle/>
          <a:p>
            <a:r>
              <a:rPr lang="en-US" dirty="0"/>
              <a:t>Project Planning – GitHub Milestones</a:t>
            </a:r>
          </a:p>
        </p:txBody>
      </p:sp>
      <p:pic>
        <p:nvPicPr>
          <p:cNvPr id="5" name="Picture 4" descr="A screenshot of a computer&#10;&#10;Description automatically generated with medium confidence">
            <a:extLst>
              <a:ext uri="{FF2B5EF4-FFF2-40B4-BE49-F238E27FC236}">
                <a16:creationId xmlns:a16="http://schemas.microsoft.com/office/drawing/2014/main" id="{B4813A93-02B3-3EBF-E1F7-947211004ED5}"/>
              </a:ext>
            </a:extLst>
          </p:cNvPr>
          <p:cNvPicPr>
            <a:picLocks noChangeAspect="1"/>
          </p:cNvPicPr>
          <p:nvPr/>
        </p:nvPicPr>
        <p:blipFill>
          <a:blip r:embed="rId3"/>
          <a:stretch>
            <a:fillRect/>
          </a:stretch>
        </p:blipFill>
        <p:spPr>
          <a:xfrm>
            <a:off x="-47307" y="4008329"/>
            <a:ext cx="12286613" cy="2962405"/>
          </a:xfrm>
          <a:prstGeom prst="rect">
            <a:avLst/>
          </a:prstGeom>
        </p:spPr>
      </p:pic>
    </p:spTree>
    <p:extLst>
      <p:ext uri="{BB962C8B-B14F-4D97-AF65-F5344CB8AC3E}">
        <p14:creationId xmlns:p14="http://schemas.microsoft.com/office/powerpoint/2010/main" val="187691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1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980396E5-6E94-F6E9-58BC-1EE2B342C87D}"/>
              </a:ext>
            </a:extLst>
          </p:cNvPr>
          <p:cNvSpPr>
            <a:spLocks noGrp="1"/>
          </p:cNvSpPr>
          <p:nvPr>
            <p:ph type="title"/>
          </p:nvPr>
        </p:nvSpPr>
        <p:spPr>
          <a:xfrm>
            <a:off x="441960" y="467632"/>
            <a:ext cx="3804363" cy="2062626"/>
          </a:xfrm>
        </p:spPr>
        <p:txBody>
          <a:bodyPr>
            <a:normAutofit/>
          </a:bodyPr>
          <a:lstStyle/>
          <a:p>
            <a:r>
              <a:rPr lang="en-US" dirty="0"/>
              <a:t>Steps taken to achieve product quality</a:t>
            </a:r>
          </a:p>
        </p:txBody>
      </p:sp>
      <p:graphicFrame>
        <p:nvGraphicFramePr>
          <p:cNvPr id="7" name="Content Placeholder 2">
            <a:extLst>
              <a:ext uri="{FF2B5EF4-FFF2-40B4-BE49-F238E27FC236}">
                <a16:creationId xmlns:a16="http://schemas.microsoft.com/office/drawing/2014/main" id="{22EB36CB-771E-E3A6-D775-9B6CE9EBE120}"/>
              </a:ext>
            </a:extLst>
          </p:cNvPr>
          <p:cNvGraphicFramePr>
            <a:graphicFrameLocks noGrp="1"/>
          </p:cNvGraphicFramePr>
          <p:nvPr>
            <p:ph idx="1"/>
            <p:extLst>
              <p:ext uri="{D42A27DB-BD31-4B8C-83A1-F6EECF244321}">
                <p14:modId xmlns:p14="http://schemas.microsoft.com/office/powerpoint/2010/main" val="2059250819"/>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636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21671C7-0C27-B5A5-28F2-6928C1CA134D}"/>
              </a:ext>
            </a:extLst>
          </p:cNvPr>
          <p:cNvSpPr>
            <a:spLocks noGrp="1"/>
          </p:cNvSpPr>
          <p:nvPr>
            <p:ph type="title"/>
          </p:nvPr>
        </p:nvSpPr>
        <p:spPr>
          <a:xfrm>
            <a:off x="457200" y="668049"/>
            <a:ext cx="11187316" cy="1325563"/>
          </a:xfrm>
        </p:spPr>
        <p:txBody>
          <a:bodyPr>
            <a:normAutofit/>
          </a:bodyPr>
          <a:lstStyle/>
          <a:p>
            <a:r>
              <a:rPr lang="en-US" dirty="0"/>
              <a:t>How was each feature tested?</a:t>
            </a:r>
          </a:p>
        </p:txBody>
      </p:sp>
      <p:graphicFrame>
        <p:nvGraphicFramePr>
          <p:cNvPr id="5" name="Content Placeholder 2">
            <a:extLst>
              <a:ext uri="{FF2B5EF4-FFF2-40B4-BE49-F238E27FC236}">
                <a16:creationId xmlns:a16="http://schemas.microsoft.com/office/drawing/2014/main" id="{003B4329-C2D5-008F-10B0-9A42AD7CC835}"/>
              </a:ext>
            </a:extLst>
          </p:cNvPr>
          <p:cNvGraphicFramePr>
            <a:graphicFrameLocks noGrp="1"/>
          </p:cNvGraphicFramePr>
          <p:nvPr>
            <p:ph idx="1"/>
            <p:extLst>
              <p:ext uri="{D42A27DB-BD31-4B8C-83A1-F6EECF244321}">
                <p14:modId xmlns:p14="http://schemas.microsoft.com/office/powerpoint/2010/main" val="2245830656"/>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7698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FB53983-F8B5-8247-26C2-4D3BB833A45D}"/>
              </a:ext>
            </a:extLst>
          </p:cNvPr>
          <p:cNvSpPr>
            <a:spLocks noGrp="1"/>
          </p:cNvSpPr>
          <p:nvPr>
            <p:ph type="title"/>
          </p:nvPr>
        </p:nvSpPr>
        <p:spPr>
          <a:xfrm>
            <a:off x="457200" y="668049"/>
            <a:ext cx="11187316" cy="1325563"/>
          </a:xfrm>
        </p:spPr>
        <p:txBody>
          <a:bodyPr>
            <a:normAutofit/>
          </a:bodyPr>
          <a:lstStyle/>
          <a:p>
            <a:r>
              <a:rPr lang="en-US" dirty="0"/>
              <a:t>How were edge cases handled</a:t>
            </a:r>
          </a:p>
        </p:txBody>
      </p:sp>
      <p:graphicFrame>
        <p:nvGraphicFramePr>
          <p:cNvPr id="5" name="Content Placeholder 2">
            <a:extLst>
              <a:ext uri="{FF2B5EF4-FFF2-40B4-BE49-F238E27FC236}">
                <a16:creationId xmlns:a16="http://schemas.microsoft.com/office/drawing/2014/main" id="{4C84ADCB-0E34-A4C1-487F-AC0E0B3EE34F}"/>
              </a:ext>
            </a:extLst>
          </p:cNvPr>
          <p:cNvGraphicFramePr>
            <a:graphicFrameLocks noGrp="1"/>
          </p:cNvGraphicFramePr>
          <p:nvPr>
            <p:ph idx="1"/>
            <p:extLst>
              <p:ext uri="{D42A27DB-BD31-4B8C-83A1-F6EECF244321}">
                <p14:modId xmlns:p14="http://schemas.microsoft.com/office/powerpoint/2010/main" val="1474198968"/>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55273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0167FCB-8A7D-B8EB-D625-CC8CE29EC621}"/>
              </a:ext>
            </a:extLst>
          </p:cNvPr>
          <p:cNvSpPr>
            <a:spLocks noGrp="1"/>
          </p:cNvSpPr>
          <p:nvPr>
            <p:ph type="title"/>
          </p:nvPr>
        </p:nvSpPr>
        <p:spPr>
          <a:xfrm>
            <a:off x="2993787" y="668049"/>
            <a:ext cx="6201379" cy="2624425"/>
          </a:xfrm>
        </p:spPr>
        <p:txBody>
          <a:bodyPr>
            <a:normAutofit/>
          </a:bodyPr>
          <a:lstStyle/>
          <a:p>
            <a:pPr algn="ctr"/>
            <a:r>
              <a:rPr lang="en-US" dirty="0"/>
              <a:t>What were the considerations for deploying </a:t>
            </a:r>
            <a:r>
              <a:rPr lang="en-US" dirty="0" err="1"/>
              <a:t>SebMedia</a:t>
            </a:r>
            <a:endParaRPr lang="en-US"/>
          </a:p>
        </p:txBody>
      </p:sp>
      <p:sp>
        <p:nvSpPr>
          <p:cNvPr id="3" name="Content Placeholder 2">
            <a:extLst>
              <a:ext uri="{FF2B5EF4-FFF2-40B4-BE49-F238E27FC236}">
                <a16:creationId xmlns:a16="http://schemas.microsoft.com/office/drawing/2014/main" id="{855A2B6F-B01E-5203-5CF1-EE61238CED46}"/>
              </a:ext>
            </a:extLst>
          </p:cNvPr>
          <p:cNvSpPr>
            <a:spLocks noGrp="1"/>
          </p:cNvSpPr>
          <p:nvPr>
            <p:ph idx="1"/>
          </p:nvPr>
        </p:nvSpPr>
        <p:spPr>
          <a:xfrm>
            <a:off x="2993787" y="3428999"/>
            <a:ext cx="6201379" cy="2747963"/>
          </a:xfrm>
        </p:spPr>
        <p:txBody>
          <a:bodyPr>
            <a:normAutofit/>
          </a:bodyPr>
          <a:lstStyle/>
          <a:p>
            <a:pPr algn="ctr"/>
            <a:r>
              <a:rPr lang="en-US" dirty="0"/>
              <a:t>Using an AWS EC2 instance with docker-compose running 3 docker containers (frontend, backend, and Redis cache)</a:t>
            </a:r>
            <a:endParaRPr lang="en-US"/>
          </a:p>
        </p:txBody>
      </p:sp>
    </p:spTree>
    <p:extLst>
      <p:ext uri="{BB962C8B-B14F-4D97-AF65-F5344CB8AC3E}">
        <p14:creationId xmlns:p14="http://schemas.microsoft.com/office/powerpoint/2010/main" val="3302092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3E5BFF9-8D75-4F8D-AA2E-E9AF4156B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5074A657-B6F7-47AE-B719-D3590207E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5F495AF5-CD36-4EE9-95DB-86D2A39310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3" name="Oval 12">
              <a:extLst>
                <a:ext uri="{FF2B5EF4-FFF2-40B4-BE49-F238E27FC236}">
                  <a16:creationId xmlns:a16="http://schemas.microsoft.com/office/drawing/2014/main" id="{8EFB5B0C-DD84-4ACA-8A57-0DF5C9BAD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Oval 13">
              <a:extLst>
                <a:ext uri="{FF2B5EF4-FFF2-40B4-BE49-F238E27FC236}">
                  <a16:creationId xmlns:a16="http://schemas.microsoft.com/office/drawing/2014/main" id="{537C3102-63A7-409A-A09D-56EBB4C81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5" name="Oval 14">
              <a:extLst>
                <a:ext uri="{FF2B5EF4-FFF2-40B4-BE49-F238E27FC236}">
                  <a16:creationId xmlns:a16="http://schemas.microsoft.com/office/drawing/2014/main" id="{7A99EBC8-DA67-46D1-BE90-B240465A8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6" name="Graphic 9">
              <a:extLst>
                <a:ext uri="{FF2B5EF4-FFF2-40B4-BE49-F238E27FC236}">
                  <a16:creationId xmlns:a16="http://schemas.microsoft.com/office/drawing/2014/main" id="{465540EA-046F-4AF0-8CEB-E2EFE6FD0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5FE32756-B183-449F-BD63-0CD97BABA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B81A06E5-D53E-4F08-917B-C03F56DFD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49B903-4F98-4946-9F6B-A42679E0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53BC73C-A7AD-48F4-B586-4F781FCB9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EB3270C9-025A-41DD-997B-C8C6A6CBA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8DB0478B-1B97-4BFD-90B4-35597D821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56C2001-4B88-12F5-D928-DD49EA594456}"/>
              </a:ext>
            </a:extLst>
          </p:cNvPr>
          <p:cNvSpPr>
            <a:spLocks noGrp="1"/>
          </p:cNvSpPr>
          <p:nvPr>
            <p:ph type="title"/>
          </p:nvPr>
        </p:nvSpPr>
        <p:spPr>
          <a:xfrm>
            <a:off x="2993787" y="668049"/>
            <a:ext cx="6201379" cy="2624425"/>
          </a:xfrm>
        </p:spPr>
        <p:txBody>
          <a:bodyPr>
            <a:normAutofit/>
          </a:bodyPr>
          <a:lstStyle/>
          <a:p>
            <a:pPr algn="ctr"/>
            <a:r>
              <a:rPr lang="en-US" dirty="0"/>
              <a:t>How well did </a:t>
            </a:r>
            <a:r>
              <a:rPr lang="en-US" dirty="0" err="1"/>
              <a:t>SebMedia</a:t>
            </a:r>
            <a:r>
              <a:rPr lang="en-US" dirty="0"/>
              <a:t> meet it’s objectives?</a:t>
            </a:r>
            <a:endParaRPr lang="en-US"/>
          </a:p>
        </p:txBody>
      </p:sp>
      <p:sp>
        <p:nvSpPr>
          <p:cNvPr id="3" name="Content Placeholder 2">
            <a:extLst>
              <a:ext uri="{FF2B5EF4-FFF2-40B4-BE49-F238E27FC236}">
                <a16:creationId xmlns:a16="http://schemas.microsoft.com/office/drawing/2014/main" id="{5068ACC2-5E37-6CAD-717F-8DD2EAFB7626}"/>
              </a:ext>
            </a:extLst>
          </p:cNvPr>
          <p:cNvSpPr>
            <a:spLocks noGrp="1"/>
          </p:cNvSpPr>
          <p:nvPr>
            <p:ph idx="1"/>
          </p:nvPr>
        </p:nvSpPr>
        <p:spPr>
          <a:xfrm>
            <a:off x="2993787" y="3428999"/>
            <a:ext cx="6201379" cy="2747963"/>
          </a:xfrm>
        </p:spPr>
        <p:txBody>
          <a:bodyPr>
            <a:normAutofit/>
          </a:bodyPr>
          <a:lstStyle/>
          <a:p>
            <a:pPr algn="ctr"/>
            <a:r>
              <a:rPr lang="en-US" dirty="0"/>
              <a:t>Amazingly.</a:t>
            </a:r>
          </a:p>
        </p:txBody>
      </p:sp>
    </p:spTree>
    <p:extLst>
      <p:ext uri="{BB962C8B-B14F-4D97-AF65-F5344CB8AC3E}">
        <p14:creationId xmlns:p14="http://schemas.microsoft.com/office/powerpoint/2010/main" val="10207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DA5B-2073-AFCE-5BC2-D48FDC2B8F24}"/>
              </a:ext>
            </a:extLst>
          </p:cNvPr>
          <p:cNvSpPr>
            <a:spLocks noGrp="1"/>
          </p:cNvSpPr>
          <p:nvPr>
            <p:ph type="title"/>
          </p:nvPr>
        </p:nvSpPr>
        <p:spPr/>
        <p:txBody>
          <a:bodyPr/>
          <a:lstStyle/>
          <a:p>
            <a:r>
              <a:rPr lang="en-US" dirty="0"/>
              <a:t>Similar Projects to </a:t>
            </a:r>
            <a:r>
              <a:rPr lang="en-US" dirty="0" err="1"/>
              <a:t>SebMedia</a:t>
            </a:r>
            <a:endParaRPr lang="en-US" dirty="0"/>
          </a:p>
        </p:txBody>
      </p:sp>
      <p:sp>
        <p:nvSpPr>
          <p:cNvPr id="3" name="Content Placeholder 2">
            <a:extLst>
              <a:ext uri="{FF2B5EF4-FFF2-40B4-BE49-F238E27FC236}">
                <a16:creationId xmlns:a16="http://schemas.microsoft.com/office/drawing/2014/main" id="{B58D6A90-7D1C-65FF-E9B5-1A6138D4B034}"/>
              </a:ext>
            </a:extLst>
          </p:cNvPr>
          <p:cNvSpPr>
            <a:spLocks noGrp="1"/>
          </p:cNvSpPr>
          <p:nvPr>
            <p:ph idx="1"/>
          </p:nvPr>
        </p:nvSpPr>
        <p:spPr/>
        <p:txBody>
          <a:bodyPr/>
          <a:lstStyle/>
          <a:p>
            <a:r>
              <a:rPr lang="en-US" dirty="0"/>
              <a:t>Ello – </a:t>
            </a:r>
            <a:r>
              <a:rPr lang="en-US" dirty="0">
                <a:hlinkClick r:id="rId3"/>
              </a:rPr>
              <a:t>https://ello.co</a:t>
            </a:r>
            <a:endParaRPr lang="en-US" dirty="0"/>
          </a:p>
          <a:p>
            <a:r>
              <a:rPr lang="en-US" dirty="0" err="1"/>
              <a:t>Eyeem</a:t>
            </a:r>
            <a:r>
              <a:rPr lang="en-US" dirty="0"/>
              <a:t> – </a:t>
            </a:r>
            <a:r>
              <a:rPr lang="en-US" dirty="0">
                <a:hlinkClick r:id="rId4"/>
              </a:rPr>
              <a:t>https://eyeem.com</a:t>
            </a:r>
            <a:endParaRPr lang="en-US" dirty="0"/>
          </a:p>
          <a:p>
            <a:r>
              <a:rPr lang="en-US" dirty="0" err="1"/>
              <a:t>BitChute</a:t>
            </a:r>
            <a:r>
              <a:rPr lang="en-US" dirty="0"/>
              <a:t> – </a:t>
            </a:r>
            <a:r>
              <a:rPr lang="en-US" dirty="0">
                <a:hlinkClick r:id="rId5"/>
              </a:rPr>
              <a:t>https://bitchute.com</a:t>
            </a:r>
            <a:endParaRPr lang="en-US" dirty="0"/>
          </a:p>
        </p:txBody>
      </p:sp>
    </p:spTree>
    <p:extLst>
      <p:ext uri="{BB962C8B-B14F-4D97-AF65-F5344CB8AC3E}">
        <p14:creationId xmlns:p14="http://schemas.microsoft.com/office/powerpoint/2010/main" val="3072898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04A4-03F2-DC6B-AF79-ABFD6A386B3F}"/>
              </a:ext>
            </a:extLst>
          </p:cNvPr>
          <p:cNvSpPr>
            <a:spLocks noGrp="1"/>
          </p:cNvSpPr>
          <p:nvPr>
            <p:ph type="title"/>
          </p:nvPr>
        </p:nvSpPr>
        <p:spPr/>
        <p:txBody>
          <a:bodyPr/>
          <a:lstStyle/>
          <a:p>
            <a:r>
              <a:rPr lang="en-US" dirty="0" err="1"/>
              <a:t>SebMedia</a:t>
            </a:r>
            <a:r>
              <a:rPr lang="en-US" dirty="0"/>
              <a:t> Code</a:t>
            </a:r>
          </a:p>
        </p:txBody>
      </p:sp>
      <p:sp>
        <p:nvSpPr>
          <p:cNvPr id="3" name="Content Placeholder 2">
            <a:extLst>
              <a:ext uri="{FF2B5EF4-FFF2-40B4-BE49-F238E27FC236}">
                <a16:creationId xmlns:a16="http://schemas.microsoft.com/office/drawing/2014/main" id="{BFCE1C3D-F9EB-E135-9881-0DE450A2A9BF}"/>
              </a:ext>
            </a:extLst>
          </p:cNvPr>
          <p:cNvSpPr>
            <a:spLocks noGrp="1"/>
          </p:cNvSpPr>
          <p:nvPr>
            <p:ph idx="1"/>
          </p:nvPr>
        </p:nvSpPr>
        <p:spPr/>
        <p:txBody>
          <a:bodyPr>
            <a:normAutofit/>
          </a:bodyPr>
          <a:lstStyle/>
          <a:p>
            <a:r>
              <a:rPr lang="en-GB" sz="2200" u="sng" dirty="0">
                <a:solidFill>
                  <a:srgbClr val="0563C1"/>
                </a:solidFill>
                <a:effectLst/>
                <a:latin typeface="Arial" panose="020B0604020202020204" pitchFamily="34" charset="0"/>
                <a:ea typeface="Arial" panose="020B0604020202020204" pitchFamily="34" charset="0"/>
                <a:hlinkClick r:id="rId3"/>
              </a:rPr>
              <a:t>https://github.com/Sebastian-Webster/Capstone-Project</a:t>
            </a:r>
            <a:r>
              <a:rPr lang="en-NZ" sz="2200" dirty="0">
                <a:effectLst/>
              </a:rPr>
              <a:t> </a:t>
            </a:r>
            <a:endParaRPr lang="en-US" sz="2200" dirty="0"/>
          </a:p>
        </p:txBody>
      </p:sp>
    </p:spTree>
    <p:extLst>
      <p:ext uri="{BB962C8B-B14F-4D97-AF65-F5344CB8AC3E}">
        <p14:creationId xmlns:p14="http://schemas.microsoft.com/office/powerpoint/2010/main" val="3860812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1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7CE2A81F-E77E-3090-82FF-AC513D8023D9}"/>
              </a:ext>
            </a:extLst>
          </p:cNvPr>
          <p:cNvSpPr>
            <a:spLocks noGrp="1"/>
          </p:cNvSpPr>
          <p:nvPr>
            <p:ph type="title"/>
          </p:nvPr>
        </p:nvSpPr>
        <p:spPr>
          <a:xfrm>
            <a:off x="457200" y="668049"/>
            <a:ext cx="3313075" cy="5589741"/>
          </a:xfrm>
        </p:spPr>
        <p:txBody>
          <a:bodyPr>
            <a:normAutofit/>
          </a:bodyPr>
          <a:lstStyle/>
          <a:p>
            <a:r>
              <a:rPr lang="en-US" dirty="0"/>
              <a:t>Resources used</a:t>
            </a:r>
          </a:p>
        </p:txBody>
      </p:sp>
      <p:graphicFrame>
        <p:nvGraphicFramePr>
          <p:cNvPr id="5" name="Content Placeholder 2">
            <a:extLst>
              <a:ext uri="{FF2B5EF4-FFF2-40B4-BE49-F238E27FC236}">
                <a16:creationId xmlns:a16="http://schemas.microsoft.com/office/drawing/2014/main" id="{FF436D49-0E9C-7794-AC6F-46991EF825C6}"/>
              </a:ext>
            </a:extLst>
          </p:cNvPr>
          <p:cNvGraphicFramePr>
            <a:graphicFrameLocks noGrp="1"/>
          </p:cNvGraphicFramePr>
          <p:nvPr>
            <p:ph idx="1"/>
            <p:extLst>
              <p:ext uri="{D42A27DB-BD31-4B8C-83A1-F6EECF244321}">
                <p14:modId xmlns:p14="http://schemas.microsoft.com/office/powerpoint/2010/main" val="1828334967"/>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9573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9"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1" name="Group 10">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2" name="Oval 11">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Freeform: Shape 12">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8"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2"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4" name="Group 23">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5" name="Oval 24">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6" name="Oval 25">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27" name="Oval 26">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28"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29"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35"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C0E404D-580C-0B8E-B051-0356039F35BE}"/>
              </a:ext>
            </a:extLst>
          </p:cNvPr>
          <p:cNvSpPr>
            <a:spLocks noGrp="1"/>
          </p:cNvSpPr>
          <p:nvPr>
            <p:ph type="title"/>
          </p:nvPr>
        </p:nvSpPr>
        <p:spPr>
          <a:xfrm>
            <a:off x="3693441" y="2769121"/>
            <a:ext cx="4198471" cy="1590455"/>
          </a:xfrm>
        </p:spPr>
        <p:txBody>
          <a:bodyPr vert="horz" lIns="91440" tIns="45720" rIns="91440" bIns="45720" rtlCol="0" anchor="b">
            <a:noAutofit/>
          </a:bodyPr>
          <a:lstStyle/>
          <a:p>
            <a:pPr algn="ctr"/>
            <a:r>
              <a:rPr lang="en-US" sz="12000" dirty="0"/>
              <a:t>Demo</a:t>
            </a:r>
          </a:p>
        </p:txBody>
      </p:sp>
    </p:spTree>
    <p:extLst>
      <p:ext uri="{BB962C8B-B14F-4D97-AF65-F5344CB8AC3E}">
        <p14:creationId xmlns:p14="http://schemas.microsoft.com/office/powerpoint/2010/main" val="655487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8BECD55C-E611-4BCD-B45E-BF01D6234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6" name="Group 25">
            <a:extLst>
              <a:ext uri="{FF2B5EF4-FFF2-40B4-BE49-F238E27FC236}">
                <a16:creationId xmlns:a16="http://schemas.microsoft.com/office/drawing/2014/main" id="{4AE59E46-171A-4FC8-9300-0820A2E47F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9580" y="0"/>
            <a:ext cx="10002420" cy="6858000"/>
            <a:chOff x="2189580" y="0"/>
            <a:chExt cx="10002420" cy="6858000"/>
          </a:xfrm>
        </p:grpSpPr>
        <p:sp>
          <p:nvSpPr>
            <p:cNvPr id="27" name="Graphic 9">
              <a:extLst>
                <a:ext uri="{FF2B5EF4-FFF2-40B4-BE49-F238E27FC236}">
                  <a16:creationId xmlns:a16="http://schemas.microsoft.com/office/drawing/2014/main" id="{1B8F0E52-7B96-44E2-BC48-F2D2BAC46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78424" y="1744424"/>
              <a:ext cx="5113576" cy="511357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lumMod val="60000"/>
                <a:lumOff val="40000"/>
                <a:alpha val="40000"/>
              </a:schemeClr>
            </a:solidFill>
            <a:ln w="9525" cap="flat">
              <a:noFill/>
              <a:prstDash val="solid"/>
              <a:miter/>
            </a:ln>
          </p:spPr>
          <p:txBody>
            <a:bodyPr rtlCol="0" anchor="ctr"/>
            <a:lstStyle/>
            <a:p>
              <a:endParaRPr lang="en-US" dirty="0"/>
            </a:p>
          </p:txBody>
        </p:sp>
        <p:sp>
          <p:nvSpPr>
            <p:cNvPr id="28" name="Oval 27">
              <a:extLst>
                <a:ext uri="{FF2B5EF4-FFF2-40B4-BE49-F238E27FC236}">
                  <a16:creationId xmlns:a16="http://schemas.microsoft.com/office/drawing/2014/main" id="{B9F69BED-DD02-4943-93EB-F9A478A00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46265" y="1054209"/>
              <a:ext cx="296462" cy="296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E8B318-4F19-4DA4-B9B9-C2525A591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81889" y="0"/>
              <a:ext cx="1610111" cy="2327087"/>
            </a:xfrm>
            <a:custGeom>
              <a:avLst/>
              <a:gdLst>
                <a:gd name="connsiteX0" fmla="*/ 0 w 1610111"/>
                <a:gd name="connsiteY0" fmla="*/ 0 h 2327087"/>
                <a:gd name="connsiteX1" fmla="*/ 1610111 w 1610111"/>
                <a:gd name="connsiteY1" fmla="*/ 0 h 2327087"/>
                <a:gd name="connsiteX2" fmla="*/ 1610111 w 1610111"/>
                <a:gd name="connsiteY2" fmla="*/ 2324325 h 2327087"/>
                <a:gd name="connsiteX3" fmla="*/ 1606169 w 1610111"/>
                <a:gd name="connsiteY3" fmla="*/ 2327087 h 2327087"/>
                <a:gd name="connsiteX4" fmla="*/ 8368 w 1610111"/>
                <a:gd name="connsiteY4" fmla="*/ 116098 h 232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111" h="2327087">
                  <a:moveTo>
                    <a:pt x="0" y="0"/>
                  </a:moveTo>
                  <a:lnTo>
                    <a:pt x="1610111" y="0"/>
                  </a:lnTo>
                  <a:lnTo>
                    <a:pt x="1610111" y="2324325"/>
                  </a:lnTo>
                  <a:lnTo>
                    <a:pt x="1606169" y="2327087"/>
                  </a:lnTo>
                  <a:cubicBezTo>
                    <a:pt x="1606169" y="2327087"/>
                    <a:pt x="185901" y="1357961"/>
                    <a:pt x="8368" y="116098"/>
                  </a:cubicBezTo>
                  <a:close/>
                </a:path>
              </a:pathLst>
            </a:custGeom>
            <a:blipFill dpi="0" rotWithShape="1">
              <a:blip r:embed="rId3">
                <a:alphaModFix amt="6000"/>
              </a:blip>
              <a:srcRect/>
              <a:tile tx="0" ty="0" sx="100000" sy="100000" flip="none" algn="tl"/>
            </a:blipFill>
            <a:ln w="9525" cap="flat">
              <a:noFill/>
              <a:prstDash val="solid"/>
              <a:miter/>
            </a:ln>
          </p:spPr>
          <p:txBody>
            <a:bodyPr wrap="square" rtlCol="0" anchor="ctr">
              <a:noAutofit/>
            </a:bodyPr>
            <a:lstStyle/>
            <a:p>
              <a:endParaRPr lang="en-US" dirty="0"/>
            </a:p>
          </p:txBody>
        </p:sp>
        <p:sp>
          <p:nvSpPr>
            <p:cNvPr id="30" name="Freeform: Shape 29">
              <a:extLst>
                <a:ext uri="{FF2B5EF4-FFF2-40B4-BE49-F238E27FC236}">
                  <a16:creationId xmlns:a16="http://schemas.microsoft.com/office/drawing/2014/main" id="{A80ACBEE-D191-44B7-A96A-46C0DA806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9580" y="0"/>
              <a:ext cx="4776075" cy="1569643"/>
            </a:xfrm>
            <a:custGeom>
              <a:avLst/>
              <a:gdLst>
                <a:gd name="connsiteX0" fmla="*/ 0 w 4776075"/>
                <a:gd name="connsiteY0" fmla="*/ 0 h 1569643"/>
                <a:gd name="connsiteX1" fmla="*/ 4776075 w 4776075"/>
                <a:gd name="connsiteY1" fmla="*/ 0 h 1569643"/>
                <a:gd name="connsiteX2" fmla="*/ 4776075 w 4776075"/>
                <a:gd name="connsiteY2" fmla="*/ 1569643 h 1569643"/>
                <a:gd name="connsiteX3" fmla="*/ 2319291 w 4776075"/>
                <a:gd name="connsiteY3" fmla="*/ 1569643 h 1569643"/>
                <a:gd name="connsiteX4" fmla="*/ 48913 w 4776075"/>
                <a:gd name="connsiteY4" fmla="*/ 128022 h 1569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075" h="1569643">
                  <a:moveTo>
                    <a:pt x="0" y="0"/>
                  </a:moveTo>
                  <a:lnTo>
                    <a:pt x="4776075" y="0"/>
                  </a:lnTo>
                  <a:lnTo>
                    <a:pt x="4776075" y="1569643"/>
                  </a:lnTo>
                  <a:lnTo>
                    <a:pt x="2319291" y="1569643"/>
                  </a:lnTo>
                  <a:cubicBezTo>
                    <a:pt x="1298654" y="1569643"/>
                    <a:pt x="422966" y="975207"/>
                    <a:pt x="48913" y="128022"/>
                  </a:cubicBezTo>
                  <a:close/>
                </a:path>
              </a:pathLst>
            </a:custGeom>
            <a:solidFill>
              <a:schemeClr val="accent4">
                <a:lumMod val="75000"/>
                <a:alpha val="28000"/>
              </a:schemeClr>
            </a:solidFill>
            <a:ln w="9525" cap="flat">
              <a:noFill/>
              <a:prstDash val="solid"/>
              <a:miter/>
            </a:ln>
          </p:spPr>
          <p:txBody>
            <a:bodyPr wrap="square" rtlCol="0" anchor="ctr">
              <a:noAutofit/>
            </a:bodyPr>
            <a:lstStyle/>
            <a:p>
              <a:endParaRPr lang="en-US" dirty="0"/>
            </a:p>
          </p:txBody>
        </p:sp>
        <p:sp>
          <p:nvSpPr>
            <p:cNvPr id="31" name="Graphic 18">
              <a:extLst>
                <a:ext uri="{FF2B5EF4-FFF2-40B4-BE49-F238E27FC236}">
                  <a16:creationId xmlns:a16="http://schemas.microsoft.com/office/drawing/2014/main" id="{2C22CAF2-262B-4198-8A8D-D221FAC6D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007460">
              <a:off x="8912226" y="21507"/>
              <a:ext cx="958174" cy="146030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33"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C0E404D-580C-0B8E-B051-0356039F35BE}"/>
              </a:ext>
            </a:extLst>
          </p:cNvPr>
          <p:cNvSpPr>
            <a:spLocks noGrp="1"/>
          </p:cNvSpPr>
          <p:nvPr>
            <p:ph type="title"/>
          </p:nvPr>
        </p:nvSpPr>
        <p:spPr>
          <a:xfrm>
            <a:off x="457199" y="676656"/>
            <a:ext cx="6252883" cy="3063240"/>
          </a:xfrm>
        </p:spPr>
        <p:txBody>
          <a:bodyPr vert="horz" lIns="91440" tIns="45720" rIns="91440" bIns="45720" rtlCol="0" anchor="b">
            <a:normAutofit/>
          </a:bodyPr>
          <a:lstStyle/>
          <a:p>
            <a:r>
              <a:rPr lang="en-US" sz="5400"/>
              <a:t>Questions?</a:t>
            </a:r>
          </a:p>
        </p:txBody>
      </p:sp>
      <p:pic>
        <p:nvPicPr>
          <p:cNvPr id="6" name="Graphic 5" descr="Question mark">
            <a:extLst>
              <a:ext uri="{FF2B5EF4-FFF2-40B4-BE49-F238E27FC236}">
                <a16:creationId xmlns:a16="http://schemas.microsoft.com/office/drawing/2014/main" id="{1D8FFCA3-D048-3228-D377-BFFB59BD3D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83921" y="2515511"/>
            <a:ext cx="3433065" cy="3433065"/>
          </a:xfrm>
          <a:prstGeom prst="rect">
            <a:avLst/>
          </a:prstGeom>
        </p:spPr>
      </p:pic>
    </p:spTree>
    <p:extLst>
      <p:ext uri="{BB962C8B-B14F-4D97-AF65-F5344CB8AC3E}">
        <p14:creationId xmlns:p14="http://schemas.microsoft.com/office/powerpoint/2010/main" val="395468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8BEAB5F-9FA4-1750-516A-3F671A516D9D}"/>
              </a:ext>
            </a:extLst>
          </p:cNvPr>
          <p:cNvSpPr>
            <a:spLocks noGrp="1"/>
          </p:cNvSpPr>
          <p:nvPr>
            <p:ph type="title"/>
          </p:nvPr>
        </p:nvSpPr>
        <p:spPr>
          <a:xfrm>
            <a:off x="457200" y="668049"/>
            <a:ext cx="11187316" cy="1325563"/>
          </a:xfrm>
        </p:spPr>
        <p:txBody>
          <a:bodyPr>
            <a:normAutofit/>
          </a:bodyPr>
          <a:lstStyle/>
          <a:p>
            <a:r>
              <a:rPr lang="en-US" dirty="0"/>
              <a:t>Current State of the Social Media Industry</a:t>
            </a:r>
          </a:p>
        </p:txBody>
      </p:sp>
      <p:graphicFrame>
        <p:nvGraphicFramePr>
          <p:cNvPr id="5" name="Content Placeholder 2">
            <a:extLst>
              <a:ext uri="{FF2B5EF4-FFF2-40B4-BE49-F238E27FC236}">
                <a16:creationId xmlns:a16="http://schemas.microsoft.com/office/drawing/2014/main" id="{73CD86CF-F057-FEE1-19A6-C4AC1B279E92}"/>
              </a:ext>
            </a:extLst>
          </p:cNvPr>
          <p:cNvGraphicFramePr>
            <a:graphicFrameLocks noGrp="1"/>
          </p:cNvGraphicFramePr>
          <p:nvPr>
            <p:ph idx="1"/>
            <p:extLst>
              <p:ext uri="{D42A27DB-BD31-4B8C-83A1-F6EECF244321}">
                <p14:modId xmlns:p14="http://schemas.microsoft.com/office/powerpoint/2010/main" val="2185571745"/>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150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A3C3F76-88D3-6E3D-73EE-2DED63F3AC60}"/>
              </a:ext>
            </a:extLst>
          </p:cNvPr>
          <p:cNvSpPr>
            <a:spLocks noGrp="1"/>
          </p:cNvSpPr>
          <p:nvPr>
            <p:ph type="title"/>
          </p:nvPr>
        </p:nvSpPr>
        <p:spPr>
          <a:xfrm>
            <a:off x="457200" y="668049"/>
            <a:ext cx="11187316" cy="1325563"/>
          </a:xfrm>
        </p:spPr>
        <p:txBody>
          <a:bodyPr>
            <a:normAutofit/>
          </a:bodyPr>
          <a:lstStyle/>
          <a:p>
            <a:r>
              <a:rPr lang="en-US" dirty="0"/>
              <a:t>Desired State for the Industry</a:t>
            </a:r>
          </a:p>
        </p:txBody>
      </p:sp>
      <p:graphicFrame>
        <p:nvGraphicFramePr>
          <p:cNvPr id="5" name="Content Placeholder 2">
            <a:extLst>
              <a:ext uri="{FF2B5EF4-FFF2-40B4-BE49-F238E27FC236}">
                <a16:creationId xmlns:a16="http://schemas.microsoft.com/office/drawing/2014/main" id="{350D3644-30D9-E383-1F4A-5EB8DF276442}"/>
              </a:ext>
            </a:extLst>
          </p:cNvPr>
          <p:cNvGraphicFramePr>
            <a:graphicFrameLocks noGrp="1"/>
          </p:cNvGraphicFramePr>
          <p:nvPr>
            <p:ph idx="1"/>
            <p:extLst>
              <p:ext uri="{D42A27DB-BD31-4B8C-83A1-F6EECF244321}">
                <p14:modId xmlns:p14="http://schemas.microsoft.com/office/powerpoint/2010/main" val="2847759786"/>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907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90000"/>
              <a:lumOff val="10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Color Fill">
            <a:extLst>
              <a:ext uri="{FF2B5EF4-FFF2-40B4-BE49-F238E27FC236}">
                <a16:creationId xmlns:a16="http://schemas.microsoft.com/office/drawing/2014/main" id="{D184DA16-AE6D-48E1-A4C2-38FF16FD1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15" name="Texture">
            <a:extLst>
              <a:ext uri="{FF2B5EF4-FFF2-40B4-BE49-F238E27FC236}">
                <a16:creationId xmlns:a16="http://schemas.microsoft.com/office/drawing/2014/main" id="{E6EAF81C-C73D-4B33-B264-ECF0C2A23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useBgFill="1">
        <p:nvSpPr>
          <p:cNvPr id="17" name="Rectangle 16">
            <a:extLst>
              <a:ext uri="{FF2B5EF4-FFF2-40B4-BE49-F238E27FC236}">
                <a16:creationId xmlns:a16="http://schemas.microsoft.com/office/drawing/2014/main" id="{B9339603-7D99-48BF-9B43-B81E49DD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9F5C7-67C1-7262-F1D1-3F6EDEFB038A}"/>
              </a:ext>
            </a:extLst>
          </p:cNvPr>
          <p:cNvSpPr>
            <a:spLocks noGrp="1"/>
          </p:cNvSpPr>
          <p:nvPr>
            <p:ph type="title"/>
          </p:nvPr>
        </p:nvSpPr>
        <p:spPr>
          <a:xfrm>
            <a:off x="729455" y="849394"/>
            <a:ext cx="10741713" cy="1360767"/>
          </a:xfrm>
        </p:spPr>
        <p:txBody>
          <a:bodyPr>
            <a:normAutofit/>
          </a:bodyPr>
          <a:lstStyle/>
          <a:p>
            <a:r>
              <a:rPr lang="en-US">
                <a:solidFill>
                  <a:schemeClr val="tx2"/>
                </a:solidFill>
              </a:rPr>
              <a:t>Social Media Industry Value-Chain</a:t>
            </a:r>
          </a:p>
        </p:txBody>
      </p:sp>
      <p:graphicFrame>
        <p:nvGraphicFramePr>
          <p:cNvPr id="5" name="Content Placeholder 2">
            <a:extLst>
              <a:ext uri="{FF2B5EF4-FFF2-40B4-BE49-F238E27FC236}">
                <a16:creationId xmlns:a16="http://schemas.microsoft.com/office/drawing/2014/main" id="{81580510-92E1-D707-7BDC-294F302AEBC8}"/>
              </a:ext>
            </a:extLst>
          </p:cNvPr>
          <p:cNvGraphicFramePr>
            <a:graphicFrameLocks noGrp="1"/>
          </p:cNvGraphicFramePr>
          <p:nvPr>
            <p:ph idx="1"/>
            <p:extLst>
              <p:ext uri="{D42A27DB-BD31-4B8C-83A1-F6EECF244321}">
                <p14:modId xmlns:p14="http://schemas.microsoft.com/office/powerpoint/2010/main" val="2822370188"/>
              </p:ext>
            </p:extLst>
          </p:nvPr>
        </p:nvGraphicFramePr>
        <p:xfrm>
          <a:off x="729456" y="2340171"/>
          <a:ext cx="10741714" cy="371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853398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7CBF34-483F-FB88-DCBF-0DA498463BDC}"/>
              </a:ext>
            </a:extLst>
          </p:cNvPr>
          <p:cNvSpPr>
            <a:spLocks noGrp="1"/>
          </p:cNvSpPr>
          <p:nvPr>
            <p:ph type="title"/>
          </p:nvPr>
        </p:nvSpPr>
        <p:spPr>
          <a:xfrm>
            <a:off x="457200" y="668049"/>
            <a:ext cx="11187316" cy="1325563"/>
          </a:xfrm>
        </p:spPr>
        <p:txBody>
          <a:bodyPr>
            <a:normAutofit/>
          </a:bodyPr>
          <a:lstStyle/>
          <a:p>
            <a:r>
              <a:rPr lang="en-US" dirty="0"/>
              <a:t>Key Concepts of the Industry</a:t>
            </a:r>
          </a:p>
        </p:txBody>
      </p:sp>
      <p:graphicFrame>
        <p:nvGraphicFramePr>
          <p:cNvPr id="5" name="Content Placeholder 2">
            <a:extLst>
              <a:ext uri="{FF2B5EF4-FFF2-40B4-BE49-F238E27FC236}">
                <a16:creationId xmlns:a16="http://schemas.microsoft.com/office/drawing/2014/main" id="{2AE3C5BC-2928-0344-D552-208DBC6CA8B3}"/>
              </a:ext>
            </a:extLst>
          </p:cNvPr>
          <p:cNvGraphicFramePr>
            <a:graphicFrameLocks noGrp="1"/>
          </p:cNvGraphicFramePr>
          <p:nvPr>
            <p:ph idx="1"/>
            <p:extLst>
              <p:ext uri="{D42A27DB-BD31-4B8C-83A1-F6EECF244321}">
                <p14:modId xmlns:p14="http://schemas.microsoft.com/office/powerpoint/2010/main" val="786143238"/>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7517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B0C14DE-5529-CC71-A0FB-A0A4A45A43ED}"/>
              </a:ext>
            </a:extLst>
          </p:cNvPr>
          <p:cNvSpPr>
            <a:spLocks noGrp="1"/>
          </p:cNvSpPr>
          <p:nvPr>
            <p:ph type="title"/>
          </p:nvPr>
        </p:nvSpPr>
        <p:spPr>
          <a:xfrm>
            <a:off x="457200" y="668049"/>
            <a:ext cx="11187316" cy="1325563"/>
          </a:xfrm>
        </p:spPr>
        <p:txBody>
          <a:bodyPr>
            <a:normAutofit/>
          </a:bodyPr>
          <a:lstStyle/>
          <a:p>
            <a:r>
              <a:rPr lang="en-US" dirty="0" err="1"/>
              <a:t>SebMedia</a:t>
            </a:r>
            <a:r>
              <a:rPr lang="en-US" dirty="0"/>
              <a:t> industry participation</a:t>
            </a:r>
          </a:p>
        </p:txBody>
      </p:sp>
      <p:graphicFrame>
        <p:nvGraphicFramePr>
          <p:cNvPr id="5" name="Content Placeholder 2">
            <a:extLst>
              <a:ext uri="{FF2B5EF4-FFF2-40B4-BE49-F238E27FC236}">
                <a16:creationId xmlns:a16="http://schemas.microsoft.com/office/drawing/2014/main" id="{5C7608CF-CC54-B068-4B58-D1FF2E1970EF}"/>
              </a:ext>
            </a:extLst>
          </p:cNvPr>
          <p:cNvGraphicFramePr>
            <a:graphicFrameLocks noGrp="1"/>
          </p:cNvGraphicFramePr>
          <p:nvPr>
            <p:ph idx="1"/>
            <p:extLst>
              <p:ext uri="{D42A27DB-BD31-4B8C-83A1-F6EECF244321}">
                <p14:modId xmlns:p14="http://schemas.microsoft.com/office/powerpoint/2010/main" val="3092556705"/>
              </p:ext>
            </p:extLst>
          </p:nvPr>
        </p:nvGraphicFramePr>
        <p:xfrm>
          <a:off x="457200" y="2097088"/>
          <a:ext cx="11187390" cy="4079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1419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4"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 name="Picture 4" descr="Top shot of a representation of networks with stick figures.">
            <a:extLst>
              <a:ext uri="{FF2B5EF4-FFF2-40B4-BE49-F238E27FC236}">
                <a16:creationId xmlns:a16="http://schemas.microsoft.com/office/drawing/2014/main" id="{41632E4F-EEBC-6512-11ED-DC396AB9073D}"/>
              </a:ext>
            </a:extLst>
          </p:cNvPr>
          <p:cNvPicPr>
            <a:picLocks noChangeAspect="1"/>
          </p:cNvPicPr>
          <p:nvPr/>
        </p:nvPicPr>
        <p:blipFill rotWithShape="1">
          <a:blip r:embed="rId4">
            <a:alphaModFix/>
          </a:blip>
          <a:srcRect t="8766" r="-1" b="6625"/>
          <a:stretch/>
        </p:blipFill>
        <p:spPr>
          <a:xfrm>
            <a:off x="3059" y="10"/>
            <a:ext cx="12188941" cy="6857990"/>
          </a:xfrm>
          <a:prstGeom prst="rect">
            <a:avLst/>
          </a:prstGeom>
        </p:spPr>
      </p:pic>
      <p:sp>
        <p:nvSpPr>
          <p:cNvPr id="26" name="Rectangle 25">
            <a:extLst>
              <a:ext uri="{FF2B5EF4-FFF2-40B4-BE49-F238E27FC236}">
                <a16:creationId xmlns:a16="http://schemas.microsoft.com/office/drawing/2014/main" id="{ED029D64-BBDD-43FA-92CF-C6BF51514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27743-0569-34D4-4B2C-591876D1AFC1}"/>
              </a:ext>
            </a:extLst>
          </p:cNvPr>
          <p:cNvSpPr>
            <a:spLocks noGrp="1"/>
          </p:cNvSpPr>
          <p:nvPr>
            <p:ph type="title"/>
          </p:nvPr>
        </p:nvSpPr>
        <p:spPr>
          <a:xfrm>
            <a:off x="457200" y="1122363"/>
            <a:ext cx="4788280" cy="2387600"/>
          </a:xfrm>
        </p:spPr>
        <p:txBody>
          <a:bodyPr vert="horz" lIns="91440" tIns="45720" rIns="91440" bIns="45720" rtlCol="0" anchor="b">
            <a:normAutofit/>
          </a:bodyPr>
          <a:lstStyle/>
          <a:p>
            <a:r>
              <a:rPr lang="en-US" sz="5400">
                <a:solidFill>
                  <a:srgbClr val="FFFFFF"/>
                </a:solidFill>
              </a:rPr>
              <a:t>Stakeholders</a:t>
            </a:r>
          </a:p>
        </p:txBody>
      </p:sp>
      <p:sp>
        <p:nvSpPr>
          <p:cNvPr id="3" name="Content Placeholder 2">
            <a:extLst>
              <a:ext uri="{FF2B5EF4-FFF2-40B4-BE49-F238E27FC236}">
                <a16:creationId xmlns:a16="http://schemas.microsoft.com/office/drawing/2014/main" id="{D1FA2FCE-1944-D0C1-6F82-2B84586E24EB}"/>
              </a:ext>
            </a:extLst>
          </p:cNvPr>
          <p:cNvSpPr>
            <a:spLocks noGrp="1"/>
          </p:cNvSpPr>
          <p:nvPr>
            <p:ph idx="1"/>
          </p:nvPr>
        </p:nvSpPr>
        <p:spPr>
          <a:xfrm>
            <a:off x="457200" y="3602037"/>
            <a:ext cx="4788280" cy="2617788"/>
          </a:xfrm>
        </p:spPr>
        <p:txBody>
          <a:bodyPr vert="horz" lIns="91440" tIns="45720" rIns="91440" bIns="45720" rtlCol="0">
            <a:normAutofit/>
          </a:bodyPr>
          <a:lstStyle/>
          <a:p>
            <a:pPr marL="0" indent="0">
              <a:buNone/>
            </a:pPr>
            <a:r>
              <a:rPr lang="en-US" sz="2400">
                <a:solidFill>
                  <a:srgbClr val="FFFFFF"/>
                </a:solidFill>
              </a:rPr>
              <a:t>Anyone who uses social media</a:t>
            </a:r>
          </a:p>
        </p:txBody>
      </p:sp>
      <p:grpSp>
        <p:nvGrpSpPr>
          <p:cNvPr id="28" name="Group 27">
            <a:extLst>
              <a:ext uri="{FF2B5EF4-FFF2-40B4-BE49-F238E27FC236}">
                <a16:creationId xmlns:a16="http://schemas.microsoft.com/office/drawing/2014/main" id="{33A010B0-A5DE-4DFD-BBB1-9EDEE8CDC8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9" name="Oval 28">
              <a:extLst>
                <a:ext uri="{FF2B5EF4-FFF2-40B4-BE49-F238E27FC236}">
                  <a16:creationId xmlns:a16="http://schemas.microsoft.com/office/drawing/2014/main" id="{E2FA77C6-9C21-431A-B940-204336569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Graphic 9">
              <a:extLst>
                <a:ext uri="{FF2B5EF4-FFF2-40B4-BE49-F238E27FC236}">
                  <a16:creationId xmlns:a16="http://schemas.microsoft.com/office/drawing/2014/main" id="{E918F86E-B643-4836-AF37-1073CD08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1" name="Freeform: Shape 30">
              <a:extLst>
                <a:ext uri="{FF2B5EF4-FFF2-40B4-BE49-F238E27FC236}">
                  <a16:creationId xmlns:a16="http://schemas.microsoft.com/office/drawing/2014/main" id="{C542022D-DC97-4C44-B015-9B3376196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2" name="Freeform: Shape 31">
              <a:extLst>
                <a:ext uri="{FF2B5EF4-FFF2-40B4-BE49-F238E27FC236}">
                  <a16:creationId xmlns:a16="http://schemas.microsoft.com/office/drawing/2014/main" id="{48DC4D37-F593-4E99-8A42-D21D444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3" name="Graphic 9">
              <a:extLst>
                <a:ext uri="{FF2B5EF4-FFF2-40B4-BE49-F238E27FC236}">
                  <a16:creationId xmlns:a16="http://schemas.microsoft.com/office/drawing/2014/main" id="{BE23B32A-AE34-4068-9D96-4D94023C7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4" name="Graphic 9">
              <a:extLst>
                <a:ext uri="{FF2B5EF4-FFF2-40B4-BE49-F238E27FC236}">
                  <a16:creationId xmlns:a16="http://schemas.microsoft.com/office/drawing/2014/main" id="{27459E57-6D6D-46CA-8006-2E6E0C70E5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766499349"/>
      </p:ext>
    </p:extLst>
  </p:cSld>
  <p:clrMapOvr>
    <a:masterClrMapping/>
  </p:clrMapOvr>
</p:sld>
</file>

<file path=ppt/theme/theme1.xml><?xml version="1.0" encoding="utf-8"?>
<a:theme xmlns:a="http://schemas.openxmlformats.org/drawingml/2006/main" name="TropicVTI">
  <a:themeElements>
    <a:clrScheme name="AnalogousFromLightSeedLeftStep">
      <a:dk1>
        <a:srgbClr val="000000"/>
      </a:dk1>
      <a:lt1>
        <a:srgbClr val="FFFFFF"/>
      </a:lt1>
      <a:dk2>
        <a:srgbClr val="412428"/>
      </a:dk2>
      <a:lt2>
        <a:srgbClr val="E2E4E8"/>
      </a:lt2>
      <a:accent1>
        <a:srgbClr val="C49A30"/>
      </a:accent1>
      <a:accent2>
        <a:srgbClr val="EB7D4E"/>
      </a:accent2>
      <a:accent3>
        <a:srgbClr val="EE6E7D"/>
      </a:accent3>
      <a:accent4>
        <a:srgbClr val="EB4EA2"/>
      </a:accent4>
      <a:accent5>
        <a:srgbClr val="EE6EE8"/>
      </a:accent5>
      <a:accent6>
        <a:srgbClr val="B14EEB"/>
      </a:accent6>
      <a:hlink>
        <a:srgbClr val="697DAE"/>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3037</Words>
  <Application>Microsoft Macintosh PowerPoint</Application>
  <PresentationFormat>Widescreen</PresentationFormat>
  <Paragraphs>216</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Gill Sans Nova</vt:lpstr>
      <vt:lpstr>TropicVTI</vt:lpstr>
      <vt:lpstr>SebMedia</vt:lpstr>
      <vt:lpstr>Purpose</vt:lpstr>
      <vt:lpstr>Similar Projects to SebMedia</vt:lpstr>
      <vt:lpstr>Current State of the Social Media Industry</vt:lpstr>
      <vt:lpstr>Desired State for the Industry</vt:lpstr>
      <vt:lpstr>Social Media Industry Value-Chain</vt:lpstr>
      <vt:lpstr>Key Concepts of the Industry</vt:lpstr>
      <vt:lpstr>SebMedia industry participation</vt:lpstr>
      <vt:lpstr>Stakeholders</vt:lpstr>
      <vt:lpstr>Why do they care?</vt:lpstr>
      <vt:lpstr>Stakeholder expectations</vt:lpstr>
      <vt:lpstr>Architecture Design</vt:lpstr>
      <vt:lpstr>User Stories</vt:lpstr>
      <vt:lpstr>User Flow</vt:lpstr>
      <vt:lpstr>Figma Designs</vt:lpstr>
      <vt:lpstr>Out of Scope</vt:lpstr>
      <vt:lpstr>Non-functional requirements</vt:lpstr>
      <vt:lpstr>How many transactions should be enabled at peak time?</vt:lpstr>
      <vt:lpstr>How easy to use does SebMedia have to be?</vt:lpstr>
      <vt:lpstr>How quickly should SebMedia respond to user requests?</vt:lpstr>
      <vt:lpstr>How reliable must SebMedia be?</vt:lpstr>
      <vt:lpstr>Software conformation to technical standards</vt:lpstr>
      <vt:lpstr>Project Planning – GitHub Issues</vt:lpstr>
      <vt:lpstr>Project Planning – GitHub Milestones</vt:lpstr>
      <vt:lpstr>Steps taken to achieve product quality</vt:lpstr>
      <vt:lpstr>How was each feature tested?</vt:lpstr>
      <vt:lpstr>How were edge cases handled</vt:lpstr>
      <vt:lpstr>What were the considerations for deploying SebMedia</vt:lpstr>
      <vt:lpstr>How well did SebMedia meet it’s objectives?</vt:lpstr>
      <vt:lpstr>SebMedia Code</vt:lpstr>
      <vt:lpstr>Resources used</vt:lpstr>
      <vt:lpstr>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SebMedia</dc:title>
  <dc:creator>Sebastian Webster</dc:creator>
  <cp:lastModifiedBy>Sebastian Webster</cp:lastModifiedBy>
  <cp:revision>3</cp:revision>
  <dcterms:created xsi:type="dcterms:W3CDTF">2022-09-24T12:37:04Z</dcterms:created>
  <dcterms:modified xsi:type="dcterms:W3CDTF">2022-09-25T22:52:14Z</dcterms:modified>
</cp:coreProperties>
</file>