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3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5" r:id="rId14"/>
    <p:sldId id="278" r:id="rId15"/>
    <p:sldId id="277" r:id="rId16"/>
    <p:sldId id="276" r:id="rId17"/>
    <p:sldId id="282" r:id="rId18"/>
    <p:sldId id="283" r:id="rId19"/>
    <p:sldId id="289" r:id="rId20"/>
    <p:sldId id="284" r:id="rId21"/>
    <p:sldId id="285" r:id="rId22"/>
    <p:sldId id="286" r:id="rId23"/>
    <p:sldId id="304" r:id="rId24"/>
    <p:sldId id="305" r:id="rId25"/>
    <p:sldId id="306" r:id="rId26"/>
    <p:sldId id="288" r:id="rId27"/>
    <p:sldId id="291" r:id="rId28"/>
    <p:sldId id="312" r:id="rId29"/>
    <p:sldId id="298" r:id="rId30"/>
    <p:sldId id="300" r:id="rId31"/>
    <p:sldId id="296" r:id="rId32"/>
    <p:sldId id="299" r:id="rId33"/>
    <p:sldId id="301" r:id="rId34"/>
    <p:sldId id="292" r:id="rId35"/>
    <p:sldId id="293" r:id="rId36"/>
    <p:sldId id="313" r:id="rId37"/>
    <p:sldId id="302" r:id="rId38"/>
    <p:sldId id="315" r:id="rId39"/>
    <p:sldId id="314" r:id="rId40"/>
    <p:sldId id="316" r:id="rId41"/>
    <p:sldId id="270" r:id="rId42"/>
    <p:sldId id="261" r:id="rId43"/>
    <p:sldId id="259" r:id="rId4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01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5523A-5820-439B-9F24-CF21B6FCE61C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73D00-50CA-4261-9391-ABA6325C21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76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rest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45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Originally, the user had to wait, think 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001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boring..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274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boring..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2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FD2D-4608-F5EF-8072-BD1119E9A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7FFD-E912-B499-758E-524453AF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1354-5FE8-F0B5-A8C2-8C2078B3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A9C8-0C67-4979-9C5F-6661B9A6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CC9F-2C32-6A03-A8B1-01EFE3F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75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21B-5D9B-69F2-B6DF-FB1A8178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5413E-B14C-E59C-0DD4-F9A2ABDE2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A778A-C19B-4C73-3B1D-D2F4199E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C660-8E29-A4A4-A61A-9AE8A62A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6688-90B9-463C-91DD-C95E8460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66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E224E-7B54-C89B-5A6C-8C23B0D8A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D6FE2-47F1-9730-39B9-F3FA578A1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64EF-9502-D4D4-D261-B2068300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A87-BB7F-E8C6-10D4-7EE51A68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1F4A-D5FF-D541-41CF-469FDC7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14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52AE-0E1F-08CE-5A39-92906B5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6DC4-699B-DD78-4302-79BF2CAB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254F-FBD6-56D5-630A-93F26F18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F0C3-5B44-CA4C-2633-916496DD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96E0-E7F0-2341-D62F-4CBE3AA8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33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2DF4-1B65-29E0-F0B9-2C215ADE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664CA-E957-606B-820A-E36DDB2D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02B4-43FF-02EF-54A6-7C5ED8D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0CC-FD8E-67BB-A1D0-CC8F4F3C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5D3F-46F6-2C22-9C0E-766BA9FD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2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51A-0789-902B-5BD9-47B22ADD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0E16-F44C-D978-634B-2D92595CD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FF4A-4584-8ED2-6BA1-01E4C5AE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ABB4-45BC-24B2-4CF2-FF54EEA1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E8E5-2DFB-180B-A34B-A778A9AD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04D6-AD02-27FC-5086-2CAEAAD9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5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6180-4C55-D6A9-A437-7C061BE5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CCFA-7F0E-38E7-3E9A-5C1D97C6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C7BF-E856-DF82-9FAB-FB75C3ACC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02F0-F585-8D39-99E8-34DBAD3A5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E5390-ECA7-C2D3-1794-BA12A0BBD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FC309-D9D1-5C29-BA62-B028DCEB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9BDE2-A489-9385-61DF-634764B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27AB1-D38C-F456-B792-7532BC04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3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5349-E8D8-91AB-7525-1CC96DB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3A7E-DC5D-65EE-058A-33CF5426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E1A3-BE82-0CE8-1E22-B7B37A5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332BF-D33B-9B0C-27BB-EE90129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1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364B-6ADF-35A1-586D-FBBB2CA0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DB0F7-6061-D9CE-DE78-43B6A54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E38F0-6EF9-63AD-18A5-48B537DB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20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CD8-7C95-7421-4CE9-ECC2A053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D65C-F86D-0DCD-3C3F-FBD4D413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0605-4389-B770-48A6-5B8250F4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1F0C-3D8B-5C90-4501-8C49E6B8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5C08-FA47-7205-2CE5-DA1A043F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F6A3-3FE8-B3FF-45FA-B32FE617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614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8E6E-2AD1-7B0B-2DEC-5B313430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D7885-A0CD-CE7A-F627-424CE76E4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3058-6597-CED3-2330-4CB43FD1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76BF-B9FD-AFD9-5EE9-5F64B96F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1174-64BE-4DAE-367A-F31FA70C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5275-AF99-4DA4-5D9D-4D11AD16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8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1560B-4E5A-6EA4-18E0-422B0197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7F4C-34A6-B929-2157-2B7E2895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7EC6-D5A3-7B5A-E595-784133FAB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670F-D247-4F4F-AB53-016B803EFC60}" type="datetimeFigureOut">
              <a:rPr lang="da-DK" smtClean="0"/>
              <a:t>13-05-2023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14B6-C065-E73D-4EBA-6BC5C1D19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2880-176E-B057-0240-E2446918C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043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E390-C173-B6F9-ED0F-429CDF34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865D-67A3-AFCB-C09C-A83CF3D0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04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ghts On with solid fill">
            <a:extLst>
              <a:ext uri="{FF2B5EF4-FFF2-40B4-BE49-F238E27FC236}">
                <a16:creationId xmlns:a16="http://schemas.microsoft.com/office/drawing/2014/main" id="{F72D7B58-9CF7-B1D8-3702-725C9406B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350" y="1911350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:circle/>
      </p:transition>
    </mc:Choice>
    <mc:Fallback xmlns="">
      <p:transition spd="slow" advClick="0" advTm="1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2788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6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un with solid fill">
            <a:extLst>
              <a:ext uri="{FF2B5EF4-FFF2-40B4-BE49-F238E27FC236}">
                <a16:creationId xmlns:a16="http://schemas.microsoft.com/office/drawing/2014/main" id="{CDB603C1-E5ED-4FC1-398C-E3FA4DF5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088" y="2971800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190665"/>
      </p:ext>
    </p:extLst>
  </p:cSld>
  <p:clrMapOvr>
    <a:masterClrMapping/>
  </p:clrMapOvr>
  <p:transition spd="slow" advClick="0" advTm="200">
    <p:wedg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path" presetSubtype="0" fill="hold" nodeType="afterEffect" p14:presetBounceEnd="7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6 0 L 0.02955 -0.02222 C 0.0358 -0.02708 0.04505 -0.02963 0.05481 -0.02963 C 0.06588 -0.02963 0.07474 -0.02708 0.08099 -0.02222 L 0.11067 0 " pathEditMode="relative" rAng="0" ptsTypes="AAAAA" p14:bounceEnd="7000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34" y="-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path" presetSubtype="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6 0 L 0.02955 -0.02222 C 0.0358 -0.02708 0.04505 -0.02963 0.05481 -0.02963 C 0.06588 -0.02963 0.07474 -0.02708 0.08099 -0.02222 L 0.11067 0 " pathEditMode="relative" rAng="0" ptsTypes="AAAAA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34" y="-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0931099"/>
      </p:ext>
    </p:extLst>
  </p:cSld>
  <p:clrMapOvr>
    <a:masterClrMapping/>
  </p:clrMapOvr>
  <p:transition spd="slow" advClick="0" advTm="2000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65934735"/>
      </p:ext>
    </p:extLst>
  </p:cSld>
  <p:clrMapOvr>
    <a:masterClrMapping/>
  </p:clrMapOvr>
  <p:transition spd="slow" advClick="0" advTm="200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FC8370-77C7-732D-A311-75C0885F4A38}"/>
              </a:ext>
            </a:extLst>
          </p:cNvPr>
          <p:cNvGrpSpPr/>
          <p:nvPr/>
        </p:nvGrpSpPr>
        <p:grpSpPr>
          <a:xfrm rot="20652449">
            <a:off x="7370787" y="3044894"/>
            <a:ext cx="115570" cy="410238"/>
            <a:chOff x="7405001" y="3018299"/>
            <a:chExt cx="115570" cy="410238"/>
          </a:xfrm>
        </p:grpSpPr>
        <p:grpSp>
          <p:nvGrpSpPr>
            <p:cNvPr id="32" name="Graphic 43" descr="Warning outline">
              <a:extLst>
                <a:ext uri="{FF2B5EF4-FFF2-40B4-BE49-F238E27FC236}">
                  <a16:creationId xmlns:a16="http://schemas.microsoft.com/office/drawing/2014/main" id="{9026C079-3DCF-8A58-3232-2F7C0463D6C2}"/>
                </a:ext>
              </a:extLst>
            </p:cNvPr>
            <p:cNvGrpSpPr/>
            <p:nvPr/>
          </p:nvGrpSpPr>
          <p:grpSpPr>
            <a:xfrm rot="1028489">
              <a:off x="7474851" y="3018299"/>
              <a:ext cx="45720" cy="207038"/>
              <a:chOff x="6138794" y="3306271"/>
              <a:chExt cx="45720" cy="207038"/>
            </a:xfrm>
            <a:solidFill>
              <a:srgbClr val="000000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9CBF54B-48FD-604A-9C5E-113FC13D9D90}"/>
                  </a:ext>
                </a:extLst>
              </p:cNvPr>
              <p:cNvSpPr/>
              <p:nvPr/>
            </p:nvSpPr>
            <p:spPr>
              <a:xfrm>
                <a:off x="6140879" y="3470009"/>
                <a:ext cx="43635" cy="43300"/>
              </a:xfrm>
              <a:custGeom>
                <a:avLst/>
                <a:gdLst>
                  <a:gd name="connsiteX0" fmla="*/ 21505 w 43635"/>
                  <a:gd name="connsiteY0" fmla="*/ 43292 h 43300"/>
                  <a:gd name="connsiteX1" fmla="*/ 6208 w 43635"/>
                  <a:gd name="connsiteY1" fmla="*/ 37005 h 43300"/>
                  <a:gd name="connsiteX2" fmla="*/ 17 w 43635"/>
                  <a:gd name="connsiteY2" fmla="*/ 21489 h 43300"/>
                  <a:gd name="connsiteX3" fmla="*/ 6141 w 43635"/>
                  <a:gd name="connsiteY3" fmla="*/ 6030 h 43300"/>
                  <a:gd name="connsiteX4" fmla="*/ 21505 w 43635"/>
                  <a:gd name="connsiteY4" fmla="*/ 10 h 43300"/>
                  <a:gd name="connsiteX5" fmla="*/ 37241 w 43635"/>
                  <a:gd name="connsiteY5" fmla="*/ 6087 h 43300"/>
                  <a:gd name="connsiteX6" fmla="*/ 43622 w 43635"/>
                  <a:gd name="connsiteY6" fmla="*/ 21489 h 43300"/>
                  <a:gd name="connsiteX7" fmla="*/ 37183 w 43635"/>
                  <a:gd name="connsiteY7" fmla="*/ 36948 h 43300"/>
                  <a:gd name="connsiteX8" fmla="*/ 21505 w 43635"/>
                  <a:gd name="connsiteY8" fmla="*/ 43292 h 4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35" h="43300">
                    <a:moveTo>
                      <a:pt x="21505" y="43292"/>
                    </a:moveTo>
                    <a:cubicBezTo>
                      <a:pt x="15745" y="43459"/>
                      <a:pt x="10186" y="41174"/>
                      <a:pt x="6208" y="37005"/>
                    </a:cubicBezTo>
                    <a:cubicBezTo>
                      <a:pt x="2098" y="32905"/>
                      <a:pt x="-141" y="27293"/>
                      <a:pt x="17" y="21489"/>
                    </a:cubicBezTo>
                    <a:cubicBezTo>
                      <a:pt x="-218" y="15703"/>
                      <a:pt x="2008" y="10087"/>
                      <a:pt x="6141" y="6030"/>
                    </a:cubicBezTo>
                    <a:cubicBezTo>
                      <a:pt x="10224" y="2007"/>
                      <a:pt x="15776" y="-169"/>
                      <a:pt x="21505" y="10"/>
                    </a:cubicBezTo>
                    <a:cubicBezTo>
                      <a:pt x="27350" y="-135"/>
                      <a:pt x="33011" y="2051"/>
                      <a:pt x="37241" y="6087"/>
                    </a:cubicBezTo>
                    <a:cubicBezTo>
                      <a:pt x="41508" y="10048"/>
                      <a:pt x="43838" y="15671"/>
                      <a:pt x="43622" y="21489"/>
                    </a:cubicBezTo>
                    <a:cubicBezTo>
                      <a:pt x="43762" y="27321"/>
                      <a:pt x="41423" y="32940"/>
                      <a:pt x="37183" y="36948"/>
                    </a:cubicBezTo>
                    <a:cubicBezTo>
                      <a:pt x="33050" y="41126"/>
                      <a:pt x="27380" y="43420"/>
                      <a:pt x="21505" y="43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7EC4B57-4DDE-F0C0-5E4C-AEDA22D1995D}"/>
                  </a:ext>
                </a:extLst>
              </p:cNvPr>
              <p:cNvSpPr/>
              <p:nvPr/>
            </p:nvSpPr>
            <p:spPr>
              <a:xfrm>
                <a:off x="6138794" y="3306271"/>
                <a:ext cx="45720" cy="145630"/>
              </a:xfrm>
              <a:custGeom>
                <a:avLst/>
                <a:gdLst>
                  <a:gd name="connsiteX0" fmla="*/ 3077 w 25822"/>
                  <a:gd name="connsiteY0" fmla="*/ 303019 h 303018"/>
                  <a:gd name="connsiteX1" fmla="*/ 0 w 25822"/>
                  <a:gd name="connsiteY1" fmla="*/ 0 h 303018"/>
                  <a:gd name="connsiteX2" fmla="*/ 25822 w 25822"/>
                  <a:gd name="connsiteY2" fmla="*/ 0 h 303018"/>
                  <a:gd name="connsiteX3" fmla="*/ 22746 w 25822"/>
                  <a:gd name="connsiteY3" fmla="*/ 303019 h 303018"/>
                  <a:gd name="connsiteX4" fmla="*/ 3077 w 25822"/>
                  <a:gd name="connsiteY4" fmla="*/ 303019 h 30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22" h="303018">
                    <a:moveTo>
                      <a:pt x="3077" y="303019"/>
                    </a:moveTo>
                    <a:lnTo>
                      <a:pt x="0" y="0"/>
                    </a:lnTo>
                    <a:lnTo>
                      <a:pt x="25822" y="0"/>
                    </a:lnTo>
                    <a:lnTo>
                      <a:pt x="22746" y="303019"/>
                    </a:lnTo>
                    <a:lnTo>
                      <a:pt x="3077" y="3030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34" name="Graphic 43" descr="Warning outline">
              <a:extLst>
                <a:ext uri="{FF2B5EF4-FFF2-40B4-BE49-F238E27FC236}">
                  <a16:creationId xmlns:a16="http://schemas.microsoft.com/office/drawing/2014/main" id="{78880323-BF42-B24F-01E0-4FBEEA9862AA}"/>
                </a:ext>
              </a:extLst>
            </p:cNvPr>
            <p:cNvGrpSpPr/>
            <p:nvPr/>
          </p:nvGrpSpPr>
          <p:grpSpPr>
            <a:xfrm rot="12152210">
              <a:off x="7405001" y="3221499"/>
              <a:ext cx="45720" cy="207038"/>
              <a:chOff x="6138794" y="3306271"/>
              <a:chExt cx="45720" cy="207038"/>
            </a:xfrm>
            <a:solidFill>
              <a:srgbClr val="000000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2F552D2-F39C-7611-76BB-8EC4F1D2AFBF}"/>
                  </a:ext>
                </a:extLst>
              </p:cNvPr>
              <p:cNvSpPr/>
              <p:nvPr/>
            </p:nvSpPr>
            <p:spPr>
              <a:xfrm>
                <a:off x="6140879" y="3470009"/>
                <a:ext cx="43635" cy="43300"/>
              </a:xfrm>
              <a:custGeom>
                <a:avLst/>
                <a:gdLst>
                  <a:gd name="connsiteX0" fmla="*/ 21505 w 43635"/>
                  <a:gd name="connsiteY0" fmla="*/ 43292 h 43300"/>
                  <a:gd name="connsiteX1" fmla="*/ 6208 w 43635"/>
                  <a:gd name="connsiteY1" fmla="*/ 37005 h 43300"/>
                  <a:gd name="connsiteX2" fmla="*/ 17 w 43635"/>
                  <a:gd name="connsiteY2" fmla="*/ 21489 h 43300"/>
                  <a:gd name="connsiteX3" fmla="*/ 6141 w 43635"/>
                  <a:gd name="connsiteY3" fmla="*/ 6030 h 43300"/>
                  <a:gd name="connsiteX4" fmla="*/ 21505 w 43635"/>
                  <a:gd name="connsiteY4" fmla="*/ 10 h 43300"/>
                  <a:gd name="connsiteX5" fmla="*/ 37241 w 43635"/>
                  <a:gd name="connsiteY5" fmla="*/ 6087 h 43300"/>
                  <a:gd name="connsiteX6" fmla="*/ 43622 w 43635"/>
                  <a:gd name="connsiteY6" fmla="*/ 21489 h 43300"/>
                  <a:gd name="connsiteX7" fmla="*/ 37183 w 43635"/>
                  <a:gd name="connsiteY7" fmla="*/ 36948 h 43300"/>
                  <a:gd name="connsiteX8" fmla="*/ 21505 w 43635"/>
                  <a:gd name="connsiteY8" fmla="*/ 43292 h 4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35" h="43300">
                    <a:moveTo>
                      <a:pt x="21505" y="43292"/>
                    </a:moveTo>
                    <a:cubicBezTo>
                      <a:pt x="15745" y="43459"/>
                      <a:pt x="10186" y="41174"/>
                      <a:pt x="6208" y="37005"/>
                    </a:cubicBezTo>
                    <a:cubicBezTo>
                      <a:pt x="2098" y="32905"/>
                      <a:pt x="-141" y="27293"/>
                      <a:pt x="17" y="21489"/>
                    </a:cubicBezTo>
                    <a:cubicBezTo>
                      <a:pt x="-218" y="15703"/>
                      <a:pt x="2008" y="10087"/>
                      <a:pt x="6141" y="6030"/>
                    </a:cubicBezTo>
                    <a:cubicBezTo>
                      <a:pt x="10224" y="2007"/>
                      <a:pt x="15776" y="-169"/>
                      <a:pt x="21505" y="10"/>
                    </a:cubicBezTo>
                    <a:cubicBezTo>
                      <a:pt x="27350" y="-135"/>
                      <a:pt x="33011" y="2051"/>
                      <a:pt x="37241" y="6087"/>
                    </a:cubicBezTo>
                    <a:cubicBezTo>
                      <a:pt x="41508" y="10048"/>
                      <a:pt x="43838" y="15671"/>
                      <a:pt x="43622" y="21489"/>
                    </a:cubicBezTo>
                    <a:cubicBezTo>
                      <a:pt x="43762" y="27321"/>
                      <a:pt x="41423" y="32940"/>
                      <a:pt x="37183" y="36948"/>
                    </a:cubicBezTo>
                    <a:cubicBezTo>
                      <a:pt x="33050" y="41126"/>
                      <a:pt x="27380" y="43420"/>
                      <a:pt x="21505" y="4329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117BD90-0A8D-4243-FCBC-3BBCFE062AF1}"/>
                  </a:ext>
                </a:extLst>
              </p:cNvPr>
              <p:cNvSpPr/>
              <p:nvPr/>
            </p:nvSpPr>
            <p:spPr>
              <a:xfrm>
                <a:off x="6138794" y="3306271"/>
                <a:ext cx="45720" cy="145630"/>
              </a:xfrm>
              <a:custGeom>
                <a:avLst/>
                <a:gdLst>
                  <a:gd name="connsiteX0" fmla="*/ 3077 w 25822"/>
                  <a:gd name="connsiteY0" fmla="*/ 303019 h 303018"/>
                  <a:gd name="connsiteX1" fmla="*/ 0 w 25822"/>
                  <a:gd name="connsiteY1" fmla="*/ 0 h 303018"/>
                  <a:gd name="connsiteX2" fmla="*/ 25822 w 25822"/>
                  <a:gd name="connsiteY2" fmla="*/ 0 h 303018"/>
                  <a:gd name="connsiteX3" fmla="*/ 22746 w 25822"/>
                  <a:gd name="connsiteY3" fmla="*/ 303019 h 303018"/>
                  <a:gd name="connsiteX4" fmla="*/ 3077 w 25822"/>
                  <a:gd name="connsiteY4" fmla="*/ 303019 h 30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22" h="303018">
                    <a:moveTo>
                      <a:pt x="3077" y="303019"/>
                    </a:moveTo>
                    <a:lnTo>
                      <a:pt x="0" y="0"/>
                    </a:lnTo>
                    <a:lnTo>
                      <a:pt x="25822" y="0"/>
                    </a:lnTo>
                    <a:lnTo>
                      <a:pt x="22746" y="303019"/>
                    </a:lnTo>
                    <a:lnTo>
                      <a:pt x="3077" y="30301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512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DC0E39-B52E-129F-C285-75D7CED23C57}"/>
              </a:ext>
            </a:extLst>
          </p:cNvPr>
          <p:cNvGrpSpPr/>
          <p:nvPr/>
        </p:nvGrpSpPr>
        <p:grpSpPr>
          <a:xfrm>
            <a:off x="4407347" y="2787659"/>
            <a:ext cx="487869" cy="563020"/>
            <a:chOff x="4410362" y="2787659"/>
            <a:chExt cx="487869" cy="563020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FD08314-39C2-EEE1-5967-65E90C5D6A86}"/>
                </a:ext>
              </a:extLst>
            </p:cNvPr>
            <p:cNvSpPr/>
            <p:nvPr/>
          </p:nvSpPr>
          <p:spPr>
            <a:xfrm>
              <a:off x="4410362" y="3231092"/>
              <a:ext cx="190724" cy="119587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3E9312-3E19-C0D0-60AB-3D911CF0E2A5}"/>
                </a:ext>
              </a:extLst>
            </p:cNvPr>
            <p:cNvGrpSpPr/>
            <p:nvPr/>
          </p:nvGrpSpPr>
          <p:grpSpPr>
            <a:xfrm>
              <a:off x="4601086" y="2787659"/>
              <a:ext cx="297145" cy="297145"/>
              <a:chOff x="4932550" y="-87737"/>
              <a:chExt cx="2950798" cy="2950798"/>
            </a:xfrm>
          </p:grpSpPr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5402384C-BBB1-8996-4025-DD6E526C2AD3}"/>
                  </a:ext>
                </a:extLst>
              </p:cNvPr>
              <p:cNvSpPr/>
              <p:nvPr/>
            </p:nvSpPr>
            <p:spPr>
              <a:xfrm>
                <a:off x="5584844" y="1498600"/>
                <a:ext cx="1590656" cy="827896"/>
              </a:xfrm>
              <a:prstGeom prst="trapezoid">
                <a:avLst>
                  <a:gd name="adj" fmla="val 296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3" name="Graphic 2" descr="Pointed Hat with solid fill">
                <a:extLst>
                  <a:ext uri="{FF2B5EF4-FFF2-40B4-BE49-F238E27FC236}">
                    <a16:creationId xmlns:a16="http://schemas.microsoft.com/office/drawing/2014/main" id="{AA32F60C-0691-E367-C531-CEFF7D821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2550" y="-87737"/>
                <a:ext cx="2950798" cy="2950798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46" name="Graphic 45" descr="Fire with solid fill">
            <a:extLst>
              <a:ext uri="{FF2B5EF4-FFF2-40B4-BE49-F238E27FC236}">
                <a16:creationId xmlns:a16="http://schemas.microsoft.com/office/drawing/2014/main" id="{7B270446-DF2E-689D-6BAC-59F246580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476750" y="3223799"/>
            <a:ext cx="197866" cy="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9" presetID="26" presetClass="emph" presetSubtype="0" repeatCount="indefinite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10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50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3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23333 0.02222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667" y="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9" presetID="8" presetClass="emph" presetSubtype="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 p14:bounceEnd="20000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07407E-6 L 0.01445 0.02847 " pathEditMode="relative" rAng="0" ptsTypes="AA" p14:bounceEnd="14000">
                                          <p:cBhvr>
                                            <p:cTn id="3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6" y="1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9" presetID="26" presetClass="emph" presetSubtype="0" repeatCount="indefinite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10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50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3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23333 0.02222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667" y="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07407E-6 L 0.01445 0.02847 " pathEditMode="relative" rAng="0" ptsTypes="AA">
                                          <p:cBhvr>
                                            <p:cTn id="3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6" y="1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3395-2FDA-C050-B4B8-0884643E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6554-C14E-32F2-869B-A0CAB1EB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308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D3D10A9E-1788-2DE1-3419-351BAD2D140F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1104D1-FEE7-1486-17DF-72B00365218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B5293FE-7144-31E9-8138-C5966295D4AC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2E83C76-0950-902D-940E-DD9746A1D3DA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D38230-E724-661A-EE9A-AC97E0028BE7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7C35AF-5375-C38C-C6C0-705564669C08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1EA1F07-78FF-240A-4FE3-FA9F28E554B8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506EF-4A2E-C9DC-ACB8-E1E35D337B99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51FB7A-8C82-8868-F711-F452E0F330EF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356C06F-D10E-FFF7-99DF-818763028210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95C36A4-1C99-415E-1A91-BE9768C0B8C3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6459F8-CF24-11D5-19AD-DCB3DC3BEE28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ACA04D-1454-F811-416D-794D1C54C2E1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24A5A4B-C6D5-AFC8-050C-D28C5B1E8DD3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A5C68-70C6-E05D-82DB-D109B3658222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46BB646-A06A-FDEF-175A-53FBC676D7E2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76038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6A4BE4-4844-CB46-A13E-7C8620FF743B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8EA772-FC5D-CAA1-22AB-00EA67763122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EE6EC9-1669-E55F-E9B6-CC02B70B8E4E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70193B-53F3-CB7C-A4EE-D77B14CD3912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9C26CD-64A6-7FAE-B315-BB78B7E0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27B76-AD22-C52B-F856-09D7FF09C51A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DECD0-65CA-2A7D-0CA4-93E9B1BC09A8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EBFB3C-A78D-FA5F-9C7D-02B2BD581BB5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B4FFA5-2230-94D0-FB3C-E31D1FC20168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64FC74-A160-3147-6E11-01DFFF71EA71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E12B11-CA4C-76E8-2246-C08C355A4520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B2EB4-C827-7826-8AF9-DD8B3FE3B449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C1A168-99F7-45ED-E052-4135B9900A4E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40F5E5-2DE1-BF60-CF23-E2D389356FFD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0C9D3B-A2E7-B169-9821-2D03FAB4A058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DB1806-F888-D530-2F6A-CD71BE7E070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0EC8C5-2F72-03E7-89D8-508376ED9815}"/>
              </a:ext>
            </a:extLst>
          </p:cNvPr>
          <p:cNvSpPr/>
          <p:nvPr/>
        </p:nvSpPr>
        <p:spPr>
          <a:xfrm>
            <a:off x="5421322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1E267-AF6B-59CF-FDE2-0F46640697D6}"/>
              </a:ext>
            </a:extLst>
          </p:cNvPr>
          <p:cNvSpPr/>
          <p:nvPr/>
        </p:nvSpPr>
        <p:spPr>
          <a:xfrm>
            <a:off x="4071966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E0E05-7120-D3A6-2E8A-16DF6FF34262}"/>
              </a:ext>
            </a:extLst>
          </p:cNvPr>
          <p:cNvSpPr/>
          <p:nvPr/>
        </p:nvSpPr>
        <p:spPr>
          <a:xfrm>
            <a:off x="2722610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349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D9E95A7-A3A6-30D9-4404-0A5BA1E6E7FD}"/>
              </a:ext>
            </a:extLst>
          </p:cNvPr>
          <p:cNvSpPr/>
          <p:nvPr/>
        </p:nvSpPr>
        <p:spPr>
          <a:xfrm rot="5400000">
            <a:off x="4116388" y="214154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4F48B0A-211D-B698-B935-694517F63CA9}"/>
              </a:ext>
            </a:extLst>
          </p:cNvPr>
          <p:cNvSpPr/>
          <p:nvPr/>
        </p:nvSpPr>
        <p:spPr>
          <a:xfrm rot="5400000">
            <a:off x="3679508" y="2384430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F868E9CE-5789-850F-667F-0EE2023F5F4E}"/>
              </a:ext>
            </a:extLst>
          </p:cNvPr>
          <p:cNvSpPr/>
          <p:nvPr/>
        </p:nvSpPr>
        <p:spPr>
          <a:xfrm rot="5400000">
            <a:off x="4548665" y="237490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1AD20F4-F181-9721-90CE-BDA1E961928A}"/>
              </a:ext>
            </a:extLst>
          </p:cNvPr>
          <p:cNvSpPr/>
          <p:nvPr/>
        </p:nvSpPr>
        <p:spPr>
          <a:xfrm rot="5400000">
            <a:off x="4982125" y="2768826"/>
            <a:ext cx="1000123" cy="35132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957B88E2-CAF1-5798-C4FE-864F8790626F}"/>
              </a:ext>
            </a:extLst>
          </p:cNvPr>
          <p:cNvSpPr/>
          <p:nvPr/>
        </p:nvSpPr>
        <p:spPr>
          <a:xfrm rot="5400000">
            <a:off x="3229926" y="3049273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763F0F6-8EEB-3638-E658-532969A06AFC}"/>
              </a:ext>
            </a:extLst>
          </p:cNvPr>
          <p:cNvSpPr/>
          <p:nvPr/>
        </p:nvSpPr>
        <p:spPr>
          <a:xfrm rot="5400000">
            <a:off x="3666806" y="2949259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2E4ADEA4-DDAB-0ECF-7010-5EA7A80EA5DE}"/>
              </a:ext>
            </a:extLst>
          </p:cNvPr>
          <p:cNvSpPr/>
          <p:nvPr/>
        </p:nvSpPr>
        <p:spPr>
          <a:xfrm rot="5400000">
            <a:off x="4099084" y="3091185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DFA853D-B75A-69E3-C930-A9556D0E6D8D}"/>
              </a:ext>
            </a:extLst>
          </p:cNvPr>
          <p:cNvSpPr/>
          <p:nvPr/>
        </p:nvSpPr>
        <p:spPr>
          <a:xfrm rot="5400000">
            <a:off x="4531360" y="3258820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C1F85BF8-7441-8D89-4359-E477438F169B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14A13533-35A1-E404-EE56-8442D0E42898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9573F99-B3CA-8634-C5F9-C07DA37ED9AD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361438-A4BA-7902-EBD1-0BD8B14292E8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7EE4F-9555-C2E9-773A-6EF71FF039B0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8D2D1D-C682-7E10-0018-013916BCF976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47AE0-B9EE-BC59-CD66-6C59B8D74B3D}"/>
              </a:ext>
            </a:extLst>
          </p:cNvPr>
          <p:cNvSpPr/>
          <p:nvPr/>
        </p:nvSpPr>
        <p:spPr>
          <a:xfrm rot="18459094">
            <a:off x="4939771" y="4047280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9A31C6-0160-15A4-514E-8C7205F5DE14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3C58AF-EFA9-C421-636E-8AA6ACA02471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C7A806-35AF-AF3E-5452-36B567256777}"/>
              </a:ext>
            </a:extLst>
          </p:cNvPr>
          <p:cNvSpPr/>
          <p:nvPr/>
        </p:nvSpPr>
        <p:spPr>
          <a:xfrm>
            <a:off x="3441531" y="2964885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6BCA67-9B30-42D1-0F71-7F8A4656CB37}"/>
              </a:ext>
            </a:extLst>
          </p:cNvPr>
          <p:cNvSpPr/>
          <p:nvPr/>
        </p:nvSpPr>
        <p:spPr>
          <a:xfrm rot="20796206">
            <a:off x="3488728" y="3139618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3A324E85-98C5-9207-7D7B-306F82FC643B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2" name="Graphic 1" descr="Brain in head with solid fill">
            <a:extLst>
              <a:ext uri="{FF2B5EF4-FFF2-40B4-BE49-F238E27FC236}">
                <a16:creationId xmlns:a16="http://schemas.microsoft.com/office/drawing/2014/main" id="{D46E0E6A-D320-B0A4-AA5A-2676F8F1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5947" y="1875083"/>
            <a:ext cx="3379958" cy="33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9D68D8-557A-763B-84D5-A6070B5A6C1F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F09AB3-EF80-A0AC-E57C-C22DD4983EED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000F58-04DB-1818-CCAE-E8873569F79E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4E1287-C77B-67F1-5AA2-D4C029D41AB9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C5DA2D-0DB8-2831-8666-45DFD6586219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CCEDF-A3AD-C6D8-14E6-81A95CED7A5E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1DE88F-285A-D183-6B33-E51A2EBB030E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2511A2-B92F-A9C8-AB92-9624788BE829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A8775C-21BB-A4C5-D134-41717131148E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024EFC-9832-F371-8A34-C69E74E32B75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8FD51E-9344-795C-F3D5-6AF600090E54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4EBFE6-E10F-8938-61AB-AF5410BCAF78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6AD003-7691-83CE-6E5F-75C432D62E31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DE4400-635D-F349-F454-30CED78805C1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E1A7E1-4A2B-E5A9-ED81-D90A8FD05BE6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B5A065-F436-8B37-BE3E-F9256E989347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0EC8C5-2F72-03E7-89D8-508376ED9815}"/>
              </a:ext>
            </a:extLst>
          </p:cNvPr>
          <p:cNvSpPr/>
          <p:nvPr/>
        </p:nvSpPr>
        <p:spPr>
          <a:xfrm>
            <a:off x="5421322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1E267-AF6B-59CF-FDE2-0F46640697D6}"/>
              </a:ext>
            </a:extLst>
          </p:cNvPr>
          <p:cNvSpPr/>
          <p:nvPr/>
        </p:nvSpPr>
        <p:spPr>
          <a:xfrm>
            <a:off x="4071966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E0E05-7120-D3A6-2E8A-16DF6FF34262}"/>
              </a:ext>
            </a:extLst>
          </p:cNvPr>
          <p:cNvSpPr/>
          <p:nvPr/>
        </p:nvSpPr>
        <p:spPr>
          <a:xfrm>
            <a:off x="2722610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381" y="6858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C55AA1-86F4-EE46-F045-5A029CD6D113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8DD657-732D-661E-11C2-A59F571141BB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847913-904D-78EF-A8DA-70CC8C977629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293C82-215B-7953-0B91-28CDC22E3137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DB78E0-BF49-22F4-3E7D-D4A8B7FEF652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9A88BF-FA8B-A48D-21B3-480BBADBA7FE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FA54B4-7074-5E69-5883-35B27FBA4F80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0CEFDF-88B2-031A-A0CD-571CD67ED03B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B039DA-19F0-5DCB-7C91-74DFEC94220C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9B022A-56FE-74B6-E512-9516AF0EEE17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57388D-02C2-AE22-FA05-AB472CB2A2A8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933390-F629-E385-F4C3-197E4E2A8E0C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A95540-B48F-F67B-9D1D-5B4B2571D12B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64A963-F3E5-9009-AF46-89BDBAD4C5BF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22D7EA-EFFE-AEDD-994C-9312BCF74923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0B258F-F053-43F9-C41A-41DB6B5EB215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0EC8C5-2F72-03E7-89D8-508376ED9815}"/>
              </a:ext>
            </a:extLst>
          </p:cNvPr>
          <p:cNvSpPr/>
          <p:nvPr/>
        </p:nvSpPr>
        <p:spPr>
          <a:xfrm>
            <a:off x="5421322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E0E05-7120-D3A6-2E8A-16DF6FF34262}"/>
              </a:ext>
            </a:extLst>
          </p:cNvPr>
          <p:cNvSpPr/>
          <p:nvPr/>
        </p:nvSpPr>
        <p:spPr>
          <a:xfrm>
            <a:off x="2722610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381" y="68580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1989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20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201C3-FA73-98B1-07DB-B763CC07A3C1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8B18C2-6A28-C3FA-8A11-74B0E8C519EB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34E972-6AB8-FFEA-402A-13A5E8921AE3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F8A126-C135-C18F-C3A6-C160023C5E1B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1432A-E502-FA43-33BB-27C5F666C97E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08A96C-47B2-23BD-A375-BFA2E8FFD756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C4F7FE-C692-AE19-6EF9-EB18A618CCDF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FDFBA6-5651-47DA-376D-0F52605A10A3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C6A751-06DC-5C4E-65E4-09BE8B18327F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EEFEE0-F03B-A767-5978-EBECF48FBE8E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3AC49-6F57-D975-694F-55F5095A6BC4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1A684C-DA31-DD44-0BA8-8998A1B56BB0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612B20-FF8E-5DCA-9305-79907EF98734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64FEED-491F-D36D-6E58-63D7C91D2B5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75E57B-A24A-94F8-796F-A05B0A089F0E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048150-CA3B-BF94-2821-5794F409169D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381" y="68580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3565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201C3-FA73-98B1-07DB-B763CC07A3C1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8B18C2-6A28-C3FA-8A11-74B0E8C519EB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34E972-6AB8-FFEA-402A-13A5E8921AE3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F8A126-C135-C18F-C3A6-C160023C5E1B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1432A-E502-FA43-33BB-27C5F666C97E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08A96C-47B2-23BD-A375-BFA2E8FFD756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C4F7FE-C692-AE19-6EF9-EB18A618CCDF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FDFBA6-5651-47DA-376D-0F52605A10A3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C6A751-06DC-5C4E-65E4-09BE8B18327F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EEFEE0-F03B-A767-5978-EBECF48FBE8E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3AC49-6F57-D975-694F-55F5095A6BC4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1A684C-DA31-DD44-0BA8-8998A1B56BB0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612B20-FF8E-5DCA-9305-79907EF98734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64FEED-491F-D36D-6E58-63D7C91D2B5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75E57B-A24A-94F8-796F-A05B0A089F0E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048150-CA3B-BF94-2821-5794F409169D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381" y="68580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3565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B5749-D1B5-3AC0-EA4D-B5888D612CA7}"/>
              </a:ext>
            </a:extLst>
          </p:cNvPr>
          <p:cNvSpPr/>
          <p:nvPr/>
        </p:nvSpPr>
        <p:spPr>
          <a:xfrm>
            <a:off x="5424474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9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B5749-D1B5-3AC0-EA4D-B5888D612CA7}"/>
              </a:ext>
            </a:extLst>
          </p:cNvPr>
          <p:cNvSpPr/>
          <p:nvPr/>
        </p:nvSpPr>
        <p:spPr>
          <a:xfrm>
            <a:off x="5424474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3699" y="7278063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0CCD7D-E9CE-D57D-972E-B7579072005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59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B5749-D1B5-3AC0-EA4D-B5888D612CA7}"/>
              </a:ext>
            </a:extLst>
          </p:cNvPr>
          <p:cNvSpPr/>
          <p:nvPr/>
        </p:nvSpPr>
        <p:spPr>
          <a:xfrm>
            <a:off x="5424474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3699" y="7278063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0CCD7D-E9CE-D57D-972E-B7579072005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EF0F23-AF0A-6F05-CCB6-5A3E376444D2}"/>
              </a:ext>
            </a:extLst>
          </p:cNvPr>
          <p:cNvSpPr/>
          <p:nvPr/>
        </p:nvSpPr>
        <p:spPr>
          <a:xfrm>
            <a:off x="5426470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09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B5749-D1B5-3AC0-EA4D-B5888D612CA7}"/>
              </a:ext>
            </a:extLst>
          </p:cNvPr>
          <p:cNvSpPr/>
          <p:nvPr/>
        </p:nvSpPr>
        <p:spPr>
          <a:xfrm>
            <a:off x="5424474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3951" y="499583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88D52E-D7FF-734B-6712-80230FE6213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8C2628-E016-2C93-FBA2-887FC51E911D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08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0682C7-100B-FCB2-D315-421541615F5A}"/>
              </a:ext>
            </a:extLst>
          </p:cNvPr>
          <p:cNvGrpSpPr/>
          <p:nvPr/>
        </p:nvGrpSpPr>
        <p:grpSpPr>
          <a:xfrm>
            <a:off x="6232156" y="5025232"/>
            <a:ext cx="299384" cy="299360"/>
            <a:chOff x="10782814" y="3640016"/>
            <a:chExt cx="299384" cy="29936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68FB9E-5930-AFFB-C2DA-AEC73E7517CB}"/>
                </a:ext>
              </a:extLst>
            </p:cNvPr>
            <p:cNvSpPr/>
            <p:nvPr/>
          </p:nvSpPr>
          <p:spPr>
            <a:xfrm>
              <a:off x="10782814" y="3779045"/>
              <a:ext cx="56472" cy="21303"/>
            </a:xfrm>
            <a:custGeom>
              <a:avLst/>
              <a:gdLst>
                <a:gd name="connsiteX0" fmla="*/ 55805 w 56472"/>
                <a:gd name="connsiteY0" fmla="*/ 10794 h 21303"/>
                <a:gd name="connsiteX1" fmla="*/ 56472 w 56472"/>
                <a:gd name="connsiteY1" fmla="*/ 0 h 21303"/>
                <a:gd name="connsiteX2" fmla="*/ 0 w 56472"/>
                <a:gd name="connsiteY2" fmla="*/ 0 h 21303"/>
                <a:gd name="connsiteX3" fmla="*/ 0 w 56472"/>
                <a:gd name="connsiteY3" fmla="*/ 21303 h 21303"/>
                <a:gd name="connsiteX4" fmla="*/ 56430 w 56472"/>
                <a:gd name="connsiteY4" fmla="*/ 21303 h 21303"/>
                <a:gd name="connsiteX5" fmla="*/ 55805 w 56472"/>
                <a:gd name="connsiteY5" fmla="*/ 10794 h 2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2" h="21303">
                  <a:moveTo>
                    <a:pt x="55805" y="10794"/>
                  </a:moveTo>
                  <a:cubicBezTo>
                    <a:pt x="55821" y="7186"/>
                    <a:pt x="56044" y="3582"/>
                    <a:pt x="56472" y="0"/>
                  </a:cubicBezTo>
                  <a:lnTo>
                    <a:pt x="0" y="0"/>
                  </a:lnTo>
                  <a:lnTo>
                    <a:pt x="0" y="21303"/>
                  </a:lnTo>
                  <a:lnTo>
                    <a:pt x="56430" y="21303"/>
                  </a:lnTo>
                  <a:cubicBezTo>
                    <a:pt x="56025" y="17814"/>
                    <a:pt x="55816" y="14306"/>
                    <a:pt x="55805" y="10794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2608218-16A0-C697-CFBC-816FF6760930}"/>
                </a:ext>
              </a:extLst>
            </p:cNvPr>
            <p:cNvSpPr/>
            <p:nvPr/>
          </p:nvSpPr>
          <p:spPr>
            <a:xfrm>
              <a:off x="10819124" y="3676345"/>
              <a:ext cx="55103" cy="55080"/>
            </a:xfrm>
            <a:custGeom>
              <a:avLst/>
              <a:gdLst>
                <a:gd name="connsiteX0" fmla="*/ 55104 w 55103"/>
                <a:gd name="connsiteY0" fmla="*/ 40017 h 55080"/>
                <a:gd name="connsiteX1" fmla="*/ 15064 w 55103"/>
                <a:gd name="connsiteY1" fmla="*/ 0 h 55080"/>
                <a:gd name="connsiteX2" fmla="*/ 0 w 55103"/>
                <a:gd name="connsiteY2" fmla="*/ 15059 h 55080"/>
                <a:gd name="connsiteX3" fmla="*/ 40021 w 55103"/>
                <a:gd name="connsiteY3" fmla="*/ 55080 h 55080"/>
                <a:gd name="connsiteX4" fmla="*/ 55104 w 55103"/>
                <a:gd name="connsiteY4" fmla="*/ 40017 h 5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03" h="55080">
                  <a:moveTo>
                    <a:pt x="55104" y="40017"/>
                  </a:moveTo>
                  <a:lnTo>
                    <a:pt x="15064" y="0"/>
                  </a:lnTo>
                  <a:lnTo>
                    <a:pt x="0" y="15059"/>
                  </a:lnTo>
                  <a:lnTo>
                    <a:pt x="40021" y="55080"/>
                  </a:lnTo>
                  <a:cubicBezTo>
                    <a:pt x="44467" y="49508"/>
                    <a:pt x="49526" y="44455"/>
                    <a:pt x="55104" y="40017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388E58B-91E8-7303-36F6-29E64AE658AE}"/>
                </a:ext>
              </a:extLst>
            </p:cNvPr>
            <p:cNvSpPr/>
            <p:nvPr/>
          </p:nvSpPr>
          <p:spPr>
            <a:xfrm>
              <a:off x="10921848" y="3640016"/>
              <a:ext cx="21303" cy="56590"/>
            </a:xfrm>
            <a:custGeom>
              <a:avLst/>
              <a:gdLst>
                <a:gd name="connsiteX0" fmla="*/ 10652 w 21303"/>
                <a:gd name="connsiteY0" fmla="*/ 55942 h 56590"/>
                <a:gd name="connsiteX1" fmla="*/ 21303 w 21303"/>
                <a:gd name="connsiteY1" fmla="*/ 56590 h 56590"/>
                <a:gd name="connsiteX2" fmla="*/ 21303 w 21303"/>
                <a:gd name="connsiteY2" fmla="*/ 0 h 56590"/>
                <a:gd name="connsiteX3" fmla="*/ 0 w 21303"/>
                <a:gd name="connsiteY3" fmla="*/ 0 h 56590"/>
                <a:gd name="connsiteX4" fmla="*/ 0 w 21303"/>
                <a:gd name="connsiteY4" fmla="*/ 56590 h 56590"/>
                <a:gd name="connsiteX5" fmla="*/ 10652 w 21303"/>
                <a:gd name="connsiteY5" fmla="*/ 55942 h 5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" h="56590">
                  <a:moveTo>
                    <a:pt x="10652" y="55942"/>
                  </a:moveTo>
                  <a:cubicBezTo>
                    <a:pt x="14212" y="55957"/>
                    <a:pt x="17768" y="56173"/>
                    <a:pt x="21303" y="56590"/>
                  </a:cubicBezTo>
                  <a:lnTo>
                    <a:pt x="21303" y="0"/>
                  </a:lnTo>
                  <a:lnTo>
                    <a:pt x="0" y="0"/>
                  </a:lnTo>
                  <a:lnTo>
                    <a:pt x="0" y="56590"/>
                  </a:lnTo>
                  <a:cubicBezTo>
                    <a:pt x="3535" y="56173"/>
                    <a:pt x="7092" y="55957"/>
                    <a:pt x="10652" y="55942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7BF7FD9-64D3-DB81-D1DF-10ACD2C51845}"/>
                </a:ext>
              </a:extLst>
            </p:cNvPr>
            <p:cNvSpPr/>
            <p:nvPr/>
          </p:nvSpPr>
          <p:spPr>
            <a:xfrm>
              <a:off x="10990766" y="3676345"/>
              <a:ext cx="55104" cy="55061"/>
            </a:xfrm>
            <a:custGeom>
              <a:avLst/>
              <a:gdLst>
                <a:gd name="connsiteX0" fmla="*/ 15083 w 55104"/>
                <a:gd name="connsiteY0" fmla="*/ 55061 h 55061"/>
                <a:gd name="connsiteX1" fmla="*/ 55104 w 55104"/>
                <a:gd name="connsiteY1" fmla="*/ 15040 h 55061"/>
                <a:gd name="connsiteX2" fmla="*/ 40040 w 55104"/>
                <a:gd name="connsiteY2" fmla="*/ 0 h 55061"/>
                <a:gd name="connsiteX3" fmla="*/ 0 w 55104"/>
                <a:gd name="connsiteY3" fmla="*/ 40036 h 55061"/>
                <a:gd name="connsiteX4" fmla="*/ 15083 w 55104"/>
                <a:gd name="connsiteY4" fmla="*/ 55061 h 5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04" h="55061">
                  <a:moveTo>
                    <a:pt x="15083" y="55061"/>
                  </a:moveTo>
                  <a:lnTo>
                    <a:pt x="55104" y="15040"/>
                  </a:lnTo>
                  <a:lnTo>
                    <a:pt x="40040" y="0"/>
                  </a:lnTo>
                  <a:lnTo>
                    <a:pt x="0" y="40036"/>
                  </a:lnTo>
                  <a:cubicBezTo>
                    <a:pt x="5578" y="44460"/>
                    <a:pt x="10637" y="49500"/>
                    <a:pt x="15083" y="55061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070DDC1-5514-547A-320B-15F8E384C73B}"/>
                </a:ext>
              </a:extLst>
            </p:cNvPr>
            <p:cNvSpPr/>
            <p:nvPr/>
          </p:nvSpPr>
          <p:spPr>
            <a:xfrm>
              <a:off x="10819124" y="3848109"/>
              <a:ext cx="54943" cy="54957"/>
            </a:xfrm>
            <a:custGeom>
              <a:avLst/>
              <a:gdLst>
                <a:gd name="connsiteX0" fmla="*/ 39903 w 54943"/>
                <a:gd name="connsiteY0" fmla="*/ 0 h 54957"/>
                <a:gd name="connsiteX1" fmla="*/ 0 w 54943"/>
                <a:gd name="connsiteY1" fmla="*/ 39894 h 54957"/>
                <a:gd name="connsiteX2" fmla="*/ 15064 w 54943"/>
                <a:gd name="connsiteY2" fmla="*/ 54957 h 54957"/>
                <a:gd name="connsiteX3" fmla="*/ 54943 w 54943"/>
                <a:gd name="connsiteY3" fmla="*/ 15083 h 54957"/>
                <a:gd name="connsiteX4" fmla="*/ 39903 w 54943"/>
                <a:gd name="connsiteY4" fmla="*/ 0 h 5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43" h="54957">
                  <a:moveTo>
                    <a:pt x="39903" y="0"/>
                  </a:moveTo>
                  <a:lnTo>
                    <a:pt x="0" y="39894"/>
                  </a:lnTo>
                  <a:lnTo>
                    <a:pt x="15064" y="54957"/>
                  </a:lnTo>
                  <a:lnTo>
                    <a:pt x="54943" y="15083"/>
                  </a:lnTo>
                  <a:cubicBezTo>
                    <a:pt x="49378" y="10637"/>
                    <a:pt x="44333" y="5578"/>
                    <a:pt x="39903" y="0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38FBF9C-BCC0-526D-7B5F-4D291198B90C}"/>
                </a:ext>
              </a:extLst>
            </p:cNvPr>
            <p:cNvSpPr/>
            <p:nvPr/>
          </p:nvSpPr>
          <p:spPr>
            <a:xfrm>
              <a:off x="10921848" y="3883070"/>
              <a:ext cx="21303" cy="56306"/>
            </a:xfrm>
            <a:custGeom>
              <a:avLst/>
              <a:gdLst>
                <a:gd name="connsiteX0" fmla="*/ 10652 w 21303"/>
                <a:gd name="connsiteY0" fmla="*/ 649 h 56306"/>
                <a:gd name="connsiteX1" fmla="*/ 0 w 21303"/>
                <a:gd name="connsiteY1" fmla="*/ 0 h 56306"/>
                <a:gd name="connsiteX2" fmla="*/ 0 w 21303"/>
                <a:gd name="connsiteY2" fmla="*/ 56306 h 56306"/>
                <a:gd name="connsiteX3" fmla="*/ 21303 w 21303"/>
                <a:gd name="connsiteY3" fmla="*/ 56306 h 56306"/>
                <a:gd name="connsiteX4" fmla="*/ 21303 w 21303"/>
                <a:gd name="connsiteY4" fmla="*/ 0 h 56306"/>
                <a:gd name="connsiteX5" fmla="*/ 10652 w 21303"/>
                <a:gd name="connsiteY5" fmla="*/ 649 h 5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" h="56306">
                  <a:moveTo>
                    <a:pt x="10652" y="649"/>
                  </a:moveTo>
                  <a:cubicBezTo>
                    <a:pt x="7092" y="634"/>
                    <a:pt x="3535" y="418"/>
                    <a:pt x="0" y="0"/>
                  </a:cubicBezTo>
                  <a:lnTo>
                    <a:pt x="0" y="56306"/>
                  </a:lnTo>
                  <a:lnTo>
                    <a:pt x="21303" y="56306"/>
                  </a:lnTo>
                  <a:lnTo>
                    <a:pt x="21303" y="0"/>
                  </a:lnTo>
                  <a:cubicBezTo>
                    <a:pt x="17768" y="417"/>
                    <a:pt x="14212" y="633"/>
                    <a:pt x="10652" y="649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7035BF9-CB1A-9B22-70A0-362935E693EA}"/>
                </a:ext>
              </a:extLst>
            </p:cNvPr>
            <p:cNvSpPr/>
            <p:nvPr/>
          </p:nvSpPr>
          <p:spPr>
            <a:xfrm>
              <a:off x="11025707" y="3779045"/>
              <a:ext cx="56491" cy="21303"/>
            </a:xfrm>
            <a:custGeom>
              <a:avLst/>
              <a:gdLst>
                <a:gd name="connsiteX0" fmla="*/ 0 w 56491"/>
                <a:gd name="connsiteY0" fmla="*/ 0 h 21303"/>
                <a:gd name="connsiteX1" fmla="*/ 43 w 56491"/>
                <a:gd name="connsiteY1" fmla="*/ 21303 h 21303"/>
                <a:gd name="connsiteX2" fmla="*/ 56491 w 56491"/>
                <a:gd name="connsiteY2" fmla="*/ 21303 h 21303"/>
                <a:gd name="connsiteX3" fmla="*/ 56491 w 56491"/>
                <a:gd name="connsiteY3" fmla="*/ 0 h 2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91" h="21303">
                  <a:moveTo>
                    <a:pt x="0" y="0"/>
                  </a:moveTo>
                  <a:cubicBezTo>
                    <a:pt x="882" y="7073"/>
                    <a:pt x="896" y="14227"/>
                    <a:pt x="43" y="21303"/>
                  </a:cubicBezTo>
                  <a:lnTo>
                    <a:pt x="56491" y="21303"/>
                  </a:lnTo>
                  <a:lnTo>
                    <a:pt x="56491" y="0"/>
                  </a:ln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7CB88A3-5FBE-3AA2-111C-256B4252BC6D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0D11A2-D93C-A9FC-3487-E1FC2FDDE684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626444-3A52-3983-50CF-DC422EEC9602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C503FDB0-2CC7-7887-F638-6CDA9B24C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3951" y="499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78837"/>
      </p:ext>
    </p:extLst>
  </p:cSld>
  <p:clrMapOvr>
    <a:masterClrMapping/>
  </p:clrMapOvr>
  <p:transition advClick="0" advTm="10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CB88A3-5FBE-3AA2-111C-256B4252BC6D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0D11A2-D93C-A9FC-3487-E1FC2FDDE684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CD242-8D18-B0DE-CD64-365AFB9C3602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Graphic 3" descr="Cursor with solid fill">
            <a:extLst>
              <a:ext uri="{FF2B5EF4-FFF2-40B4-BE49-F238E27FC236}">
                <a16:creationId xmlns:a16="http://schemas.microsoft.com/office/drawing/2014/main" id="{E28EE989-9D9B-6B0F-E9E6-92A5AD8AE3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3951" y="499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975"/>
      </p:ext>
    </p:extLst>
  </p:cSld>
  <p:clrMapOvr>
    <a:masterClrMapping/>
  </p:clrMapOvr>
  <p:transition advClick="0" advTm="10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9813CF-AD22-9802-61B2-66BCA5FA5171}"/>
              </a:ext>
            </a:extLst>
          </p:cNvPr>
          <p:cNvSpPr/>
          <p:nvPr/>
        </p:nvSpPr>
        <p:spPr>
          <a:xfrm>
            <a:off x="10086109" y="2880858"/>
            <a:ext cx="1126836" cy="11268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5" name="Graphic 34" descr="Run with solid fill">
            <a:extLst>
              <a:ext uri="{FF2B5EF4-FFF2-40B4-BE49-F238E27FC236}">
                <a16:creationId xmlns:a16="http://schemas.microsoft.com/office/drawing/2014/main" id="{F4FDDE44-E157-DE57-96B7-78F96DBC5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2328" y="2988236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347292D-F3CF-3ED2-2044-81C552A74380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189B55-4AEA-6993-AF45-026155528CB7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F69F32-088B-3565-8185-9ED82D7FE7A4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5675D8F8-90DD-C35B-7A80-3D6AC6F68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3951" y="499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16101-1FD1-B7F7-CFFE-3468FE47E506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E3FC53-2DEC-EDE4-4039-71A15A306CAD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E9B12C-29C4-BC64-9886-4C20550A1C04}"/>
              </a:ext>
            </a:extLst>
          </p:cNvPr>
          <p:cNvSpPr/>
          <p:nvPr/>
        </p:nvSpPr>
        <p:spPr>
          <a:xfrm>
            <a:off x="3744145" y="30341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DD514-3B90-D09A-BE37-5DF2A5D711A8}"/>
              </a:ext>
            </a:extLst>
          </p:cNvPr>
          <p:cNvSpPr/>
          <p:nvPr/>
        </p:nvSpPr>
        <p:spPr>
          <a:xfrm rot="1974128">
            <a:off x="3636599" y="3182791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19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200">
        <p159:morph option="byObject"/>
      </p:transition>
    </mc:Choice>
    <mc:Fallback xmlns="">
      <p:transition advClick="0" advTm="2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9813CF-AD22-9802-61B2-66BCA5FA5171}"/>
              </a:ext>
            </a:extLst>
          </p:cNvPr>
          <p:cNvSpPr/>
          <p:nvPr/>
        </p:nvSpPr>
        <p:spPr>
          <a:xfrm>
            <a:off x="10086109" y="2880858"/>
            <a:ext cx="1126836" cy="11268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5" name="Graphic 34" descr="Run with solid fill">
            <a:extLst>
              <a:ext uri="{FF2B5EF4-FFF2-40B4-BE49-F238E27FC236}">
                <a16:creationId xmlns:a16="http://schemas.microsoft.com/office/drawing/2014/main" id="{F4FDDE44-E157-DE57-96B7-78F96DBC5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2328" y="2988236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E38D17-E530-B479-3F2B-C7C4E5AACA2F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61CD9-A747-EBB6-73D2-0399BCD57337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0AA1D1-F6ED-8FBE-581D-C97CEA160C5E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5745" y="3603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9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">
        <p159:morph option="byObject"/>
      </p:transition>
    </mc:Choice>
    <mc:Fallback xmlns="">
      <p:transition spd="slow" advClick="0" advTm="2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9813CF-AD22-9802-61B2-66BCA5FA5171}"/>
              </a:ext>
            </a:extLst>
          </p:cNvPr>
          <p:cNvSpPr/>
          <p:nvPr/>
        </p:nvSpPr>
        <p:spPr>
          <a:xfrm>
            <a:off x="10086109" y="2880858"/>
            <a:ext cx="1126836" cy="11268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5745" y="3603023"/>
            <a:ext cx="914400" cy="914400"/>
          </a:xfrm>
          <a:prstGeom prst="rect">
            <a:avLst/>
          </a:prstGeom>
        </p:spPr>
      </p:pic>
      <p:pic>
        <p:nvPicPr>
          <p:cNvPr id="35" name="Graphic 34" descr="Run with solid fill">
            <a:extLst>
              <a:ext uri="{FF2B5EF4-FFF2-40B4-BE49-F238E27FC236}">
                <a16:creationId xmlns:a16="http://schemas.microsoft.com/office/drawing/2014/main" id="{F4FDDE44-E157-DE57-96B7-78F96DBC5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2328" y="2988236"/>
            <a:ext cx="914400" cy="9144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0DEB6F5-23CD-4E46-5E23-0D0AD14F2C49}"/>
              </a:ext>
            </a:extLst>
          </p:cNvPr>
          <p:cNvGrpSpPr/>
          <p:nvPr/>
        </p:nvGrpSpPr>
        <p:grpSpPr>
          <a:xfrm>
            <a:off x="10782814" y="3640016"/>
            <a:ext cx="299384" cy="299360"/>
            <a:chOff x="10782814" y="3640016"/>
            <a:chExt cx="299384" cy="29936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CB7CDD-CF05-9342-0239-167A8CD47D39}"/>
                </a:ext>
              </a:extLst>
            </p:cNvPr>
            <p:cNvSpPr/>
            <p:nvPr/>
          </p:nvSpPr>
          <p:spPr>
            <a:xfrm>
              <a:off x="10782814" y="3779045"/>
              <a:ext cx="56472" cy="21303"/>
            </a:xfrm>
            <a:custGeom>
              <a:avLst/>
              <a:gdLst>
                <a:gd name="connsiteX0" fmla="*/ 55805 w 56472"/>
                <a:gd name="connsiteY0" fmla="*/ 10794 h 21303"/>
                <a:gd name="connsiteX1" fmla="*/ 56472 w 56472"/>
                <a:gd name="connsiteY1" fmla="*/ 0 h 21303"/>
                <a:gd name="connsiteX2" fmla="*/ 0 w 56472"/>
                <a:gd name="connsiteY2" fmla="*/ 0 h 21303"/>
                <a:gd name="connsiteX3" fmla="*/ 0 w 56472"/>
                <a:gd name="connsiteY3" fmla="*/ 21303 h 21303"/>
                <a:gd name="connsiteX4" fmla="*/ 56430 w 56472"/>
                <a:gd name="connsiteY4" fmla="*/ 21303 h 21303"/>
                <a:gd name="connsiteX5" fmla="*/ 55805 w 56472"/>
                <a:gd name="connsiteY5" fmla="*/ 10794 h 2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2" h="21303">
                  <a:moveTo>
                    <a:pt x="55805" y="10794"/>
                  </a:moveTo>
                  <a:cubicBezTo>
                    <a:pt x="55821" y="7186"/>
                    <a:pt x="56044" y="3582"/>
                    <a:pt x="56472" y="0"/>
                  </a:cubicBezTo>
                  <a:lnTo>
                    <a:pt x="0" y="0"/>
                  </a:lnTo>
                  <a:lnTo>
                    <a:pt x="0" y="21303"/>
                  </a:lnTo>
                  <a:lnTo>
                    <a:pt x="56430" y="21303"/>
                  </a:lnTo>
                  <a:cubicBezTo>
                    <a:pt x="56025" y="17814"/>
                    <a:pt x="55816" y="14306"/>
                    <a:pt x="55805" y="10794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AE34033-857B-25BC-6E57-6D43A7C3C6CB}"/>
                </a:ext>
              </a:extLst>
            </p:cNvPr>
            <p:cNvSpPr/>
            <p:nvPr/>
          </p:nvSpPr>
          <p:spPr>
            <a:xfrm>
              <a:off x="10819124" y="3676345"/>
              <a:ext cx="55103" cy="55080"/>
            </a:xfrm>
            <a:custGeom>
              <a:avLst/>
              <a:gdLst>
                <a:gd name="connsiteX0" fmla="*/ 55104 w 55103"/>
                <a:gd name="connsiteY0" fmla="*/ 40017 h 55080"/>
                <a:gd name="connsiteX1" fmla="*/ 15064 w 55103"/>
                <a:gd name="connsiteY1" fmla="*/ 0 h 55080"/>
                <a:gd name="connsiteX2" fmla="*/ 0 w 55103"/>
                <a:gd name="connsiteY2" fmla="*/ 15059 h 55080"/>
                <a:gd name="connsiteX3" fmla="*/ 40021 w 55103"/>
                <a:gd name="connsiteY3" fmla="*/ 55080 h 55080"/>
                <a:gd name="connsiteX4" fmla="*/ 55104 w 55103"/>
                <a:gd name="connsiteY4" fmla="*/ 40017 h 5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03" h="55080">
                  <a:moveTo>
                    <a:pt x="55104" y="40017"/>
                  </a:moveTo>
                  <a:lnTo>
                    <a:pt x="15064" y="0"/>
                  </a:lnTo>
                  <a:lnTo>
                    <a:pt x="0" y="15059"/>
                  </a:lnTo>
                  <a:lnTo>
                    <a:pt x="40021" y="55080"/>
                  </a:lnTo>
                  <a:cubicBezTo>
                    <a:pt x="44467" y="49508"/>
                    <a:pt x="49526" y="44455"/>
                    <a:pt x="55104" y="40017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904967-F83E-9918-7C67-FB99259C8189}"/>
                </a:ext>
              </a:extLst>
            </p:cNvPr>
            <p:cNvSpPr/>
            <p:nvPr/>
          </p:nvSpPr>
          <p:spPr>
            <a:xfrm>
              <a:off x="10921848" y="3640016"/>
              <a:ext cx="21303" cy="56590"/>
            </a:xfrm>
            <a:custGeom>
              <a:avLst/>
              <a:gdLst>
                <a:gd name="connsiteX0" fmla="*/ 10652 w 21303"/>
                <a:gd name="connsiteY0" fmla="*/ 55942 h 56590"/>
                <a:gd name="connsiteX1" fmla="*/ 21303 w 21303"/>
                <a:gd name="connsiteY1" fmla="*/ 56590 h 56590"/>
                <a:gd name="connsiteX2" fmla="*/ 21303 w 21303"/>
                <a:gd name="connsiteY2" fmla="*/ 0 h 56590"/>
                <a:gd name="connsiteX3" fmla="*/ 0 w 21303"/>
                <a:gd name="connsiteY3" fmla="*/ 0 h 56590"/>
                <a:gd name="connsiteX4" fmla="*/ 0 w 21303"/>
                <a:gd name="connsiteY4" fmla="*/ 56590 h 56590"/>
                <a:gd name="connsiteX5" fmla="*/ 10652 w 21303"/>
                <a:gd name="connsiteY5" fmla="*/ 55942 h 5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" h="56590">
                  <a:moveTo>
                    <a:pt x="10652" y="55942"/>
                  </a:moveTo>
                  <a:cubicBezTo>
                    <a:pt x="14212" y="55957"/>
                    <a:pt x="17768" y="56173"/>
                    <a:pt x="21303" y="56590"/>
                  </a:cubicBezTo>
                  <a:lnTo>
                    <a:pt x="21303" y="0"/>
                  </a:lnTo>
                  <a:lnTo>
                    <a:pt x="0" y="0"/>
                  </a:lnTo>
                  <a:lnTo>
                    <a:pt x="0" y="56590"/>
                  </a:lnTo>
                  <a:cubicBezTo>
                    <a:pt x="3535" y="56173"/>
                    <a:pt x="7092" y="55957"/>
                    <a:pt x="10652" y="55942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270966-621A-404D-4F58-EA585EE7C7DD}"/>
                </a:ext>
              </a:extLst>
            </p:cNvPr>
            <p:cNvSpPr/>
            <p:nvPr/>
          </p:nvSpPr>
          <p:spPr>
            <a:xfrm>
              <a:off x="10990766" y="3676345"/>
              <a:ext cx="55104" cy="55061"/>
            </a:xfrm>
            <a:custGeom>
              <a:avLst/>
              <a:gdLst>
                <a:gd name="connsiteX0" fmla="*/ 15083 w 55104"/>
                <a:gd name="connsiteY0" fmla="*/ 55061 h 55061"/>
                <a:gd name="connsiteX1" fmla="*/ 55104 w 55104"/>
                <a:gd name="connsiteY1" fmla="*/ 15040 h 55061"/>
                <a:gd name="connsiteX2" fmla="*/ 40040 w 55104"/>
                <a:gd name="connsiteY2" fmla="*/ 0 h 55061"/>
                <a:gd name="connsiteX3" fmla="*/ 0 w 55104"/>
                <a:gd name="connsiteY3" fmla="*/ 40036 h 55061"/>
                <a:gd name="connsiteX4" fmla="*/ 15083 w 55104"/>
                <a:gd name="connsiteY4" fmla="*/ 55061 h 5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04" h="55061">
                  <a:moveTo>
                    <a:pt x="15083" y="55061"/>
                  </a:moveTo>
                  <a:lnTo>
                    <a:pt x="55104" y="15040"/>
                  </a:lnTo>
                  <a:lnTo>
                    <a:pt x="40040" y="0"/>
                  </a:lnTo>
                  <a:lnTo>
                    <a:pt x="0" y="40036"/>
                  </a:lnTo>
                  <a:cubicBezTo>
                    <a:pt x="5578" y="44460"/>
                    <a:pt x="10637" y="49500"/>
                    <a:pt x="15083" y="55061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DED9D1-DB93-0CB8-2E15-8492F30E5848}"/>
                </a:ext>
              </a:extLst>
            </p:cNvPr>
            <p:cNvSpPr/>
            <p:nvPr/>
          </p:nvSpPr>
          <p:spPr>
            <a:xfrm>
              <a:off x="10819124" y="3848109"/>
              <a:ext cx="54943" cy="54957"/>
            </a:xfrm>
            <a:custGeom>
              <a:avLst/>
              <a:gdLst>
                <a:gd name="connsiteX0" fmla="*/ 39903 w 54943"/>
                <a:gd name="connsiteY0" fmla="*/ 0 h 54957"/>
                <a:gd name="connsiteX1" fmla="*/ 0 w 54943"/>
                <a:gd name="connsiteY1" fmla="*/ 39894 h 54957"/>
                <a:gd name="connsiteX2" fmla="*/ 15064 w 54943"/>
                <a:gd name="connsiteY2" fmla="*/ 54957 h 54957"/>
                <a:gd name="connsiteX3" fmla="*/ 54943 w 54943"/>
                <a:gd name="connsiteY3" fmla="*/ 15083 h 54957"/>
                <a:gd name="connsiteX4" fmla="*/ 39903 w 54943"/>
                <a:gd name="connsiteY4" fmla="*/ 0 h 5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43" h="54957">
                  <a:moveTo>
                    <a:pt x="39903" y="0"/>
                  </a:moveTo>
                  <a:lnTo>
                    <a:pt x="0" y="39894"/>
                  </a:lnTo>
                  <a:lnTo>
                    <a:pt x="15064" y="54957"/>
                  </a:lnTo>
                  <a:lnTo>
                    <a:pt x="54943" y="15083"/>
                  </a:lnTo>
                  <a:cubicBezTo>
                    <a:pt x="49378" y="10637"/>
                    <a:pt x="44333" y="5578"/>
                    <a:pt x="39903" y="0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46E3B7E-10A1-B22D-FA3F-55B3F699F283}"/>
                </a:ext>
              </a:extLst>
            </p:cNvPr>
            <p:cNvSpPr/>
            <p:nvPr/>
          </p:nvSpPr>
          <p:spPr>
            <a:xfrm>
              <a:off x="10921848" y="3883070"/>
              <a:ext cx="21303" cy="56306"/>
            </a:xfrm>
            <a:custGeom>
              <a:avLst/>
              <a:gdLst>
                <a:gd name="connsiteX0" fmla="*/ 10652 w 21303"/>
                <a:gd name="connsiteY0" fmla="*/ 649 h 56306"/>
                <a:gd name="connsiteX1" fmla="*/ 0 w 21303"/>
                <a:gd name="connsiteY1" fmla="*/ 0 h 56306"/>
                <a:gd name="connsiteX2" fmla="*/ 0 w 21303"/>
                <a:gd name="connsiteY2" fmla="*/ 56306 h 56306"/>
                <a:gd name="connsiteX3" fmla="*/ 21303 w 21303"/>
                <a:gd name="connsiteY3" fmla="*/ 56306 h 56306"/>
                <a:gd name="connsiteX4" fmla="*/ 21303 w 21303"/>
                <a:gd name="connsiteY4" fmla="*/ 0 h 56306"/>
                <a:gd name="connsiteX5" fmla="*/ 10652 w 21303"/>
                <a:gd name="connsiteY5" fmla="*/ 649 h 5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" h="56306">
                  <a:moveTo>
                    <a:pt x="10652" y="649"/>
                  </a:moveTo>
                  <a:cubicBezTo>
                    <a:pt x="7092" y="634"/>
                    <a:pt x="3535" y="418"/>
                    <a:pt x="0" y="0"/>
                  </a:cubicBezTo>
                  <a:lnTo>
                    <a:pt x="0" y="56306"/>
                  </a:lnTo>
                  <a:lnTo>
                    <a:pt x="21303" y="56306"/>
                  </a:lnTo>
                  <a:lnTo>
                    <a:pt x="21303" y="0"/>
                  </a:lnTo>
                  <a:cubicBezTo>
                    <a:pt x="17768" y="417"/>
                    <a:pt x="14212" y="633"/>
                    <a:pt x="10652" y="649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C5A7CE-4B3A-300E-AFE2-ED745C3D8449}"/>
                </a:ext>
              </a:extLst>
            </p:cNvPr>
            <p:cNvSpPr/>
            <p:nvPr/>
          </p:nvSpPr>
          <p:spPr>
            <a:xfrm>
              <a:off x="11025707" y="3779045"/>
              <a:ext cx="56491" cy="21303"/>
            </a:xfrm>
            <a:custGeom>
              <a:avLst/>
              <a:gdLst>
                <a:gd name="connsiteX0" fmla="*/ 0 w 56491"/>
                <a:gd name="connsiteY0" fmla="*/ 0 h 21303"/>
                <a:gd name="connsiteX1" fmla="*/ 43 w 56491"/>
                <a:gd name="connsiteY1" fmla="*/ 21303 h 21303"/>
                <a:gd name="connsiteX2" fmla="*/ 56491 w 56491"/>
                <a:gd name="connsiteY2" fmla="*/ 21303 h 21303"/>
                <a:gd name="connsiteX3" fmla="*/ 56491 w 56491"/>
                <a:gd name="connsiteY3" fmla="*/ 0 h 2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91" h="21303">
                  <a:moveTo>
                    <a:pt x="0" y="0"/>
                  </a:moveTo>
                  <a:cubicBezTo>
                    <a:pt x="882" y="7073"/>
                    <a:pt x="896" y="14227"/>
                    <a:pt x="43" y="21303"/>
                  </a:cubicBezTo>
                  <a:lnTo>
                    <a:pt x="56491" y="21303"/>
                  </a:lnTo>
                  <a:lnTo>
                    <a:pt x="56491" y="0"/>
                  </a:ln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B8BA3-56DF-CB45-C5C9-2104E9182DB2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D165F8-A9AD-C3DD-3E05-666F1DDD9183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0A18FA-1219-C374-501A-B0372FA43A85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09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">
        <p:fade/>
      </p:transition>
    </mc:Choice>
    <mc:Fallback xmlns="">
      <p:transition spd="med" advClick="0" advTm="1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5745" y="3603023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C298D-5C34-2E63-CC92-6299A5B3AEB3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05DF5-9113-EA36-1CE6-B3019075E8E8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D2AF01-D7FB-A86D-A22B-E350CA0826DB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933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18764" y="410367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306-7E42-2510-898C-5FDE2900CF29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D106D5-E245-7D0D-F792-B4D1246388F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56CC33-131F-4593-08C5-1D9845472AAC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8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D637A-3AF1-A4E5-C576-7BB679C2AD7E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AF207-E10C-9BF0-F374-124E9181802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46B697-1A90-42B1-7FA5-8D0F6AB910C9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4172" y="4321156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16933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00">
        <p159:morph option="byObject"/>
      </p:transition>
    </mc:Choice>
    <mc:Fallback xmlns="">
      <p:transition advClick="0" advTm="2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DF21B-E60C-98A6-8F4C-7A2C6A6CF658}"/>
              </a:ext>
            </a:extLst>
          </p:cNvPr>
          <p:cNvSpPr/>
          <p:nvPr/>
        </p:nvSpPr>
        <p:spPr>
          <a:xfrm>
            <a:off x="5416174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FD1D28-A1AE-2B1E-5E7E-2DD367121102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F119A7-DC9D-59AD-1625-E97EAECFA3E9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1952" y="4321156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56430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00">
        <p159:morph option="byObject"/>
      </p:transition>
    </mc:Choice>
    <mc:Fallback xmlns="">
      <p:transition advClick="0" advTm="2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1952" y="4321156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67158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00">
        <p159:morph option="byObject"/>
      </p:transition>
    </mc:Choice>
    <mc:Fallback xmlns="">
      <p:transition advClick="0" advTm="2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6A4BE4-4844-CB46-A13E-7C8620FF743B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8EA772-FC5D-CAA1-22AB-00EA67763122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EE6EC9-1669-E55F-E9B6-CC02B70B8E4E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70193B-53F3-CB7C-A4EE-D77B14CD3912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9C26CD-64A6-7FAE-B315-BB78B7E0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27B76-AD22-C52B-F856-09D7FF09C51A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DECD0-65CA-2A7D-0CA4-93E9B1BC09A8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EBFB3C-A78D-FA5F-9C7D-02B2BD581BB5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B4FFA5-2230-94D0-FB3C-E31D1FC20168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64FC74-A160-3147-6E11-01DFFF71EA71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E12B11-CA4C-76E8-2246-C08C355A4520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B2EB4-C827-7826-8AF9-DD8B3FE3B449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C1A168-99F7-45ED-E052-4135B9900A4E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40F5E5-2DE1-BF60-CF23-E2D389356FFD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0C9D3B-A2E7-B169-9821-2D03FAB4A058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DB1806-F888-D530-2F6A-CD71BE7E070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0EC8C5-2F72-03E7-89D8-508376ED9815}"/>
              </a:ext>
            </a:extLst>
          </p:cNvPr>
          <p:cNvSpPr/>
          <p:nvPr/>
        </p:nvSpPr>
        <p:spPr>
          <a:xfrm>
            <a:off x="5421322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1E267-AF6B-59CF-FDE2-0F46640697D6}"/>
              </a:ext>
            </a:extLst>
          </p:cNvPr>
          <p:cNvSpPr/>
          <p:nvPr/>
        </p:nvSpPr>
        <p:spPr>
          <a:xfrm>
            <a:off x="4071966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E0E05-7120-D3A6-2E8A-16DF6FF34262}"/>
              </a:ext>
            </a:extLst>
          </p:cNvPr>
          <p:cNvSpPr/>
          <p:nvPr/>
        </p:nvSpPr>
        <p:spPr>
          <a:xfrm>
            <a:off x="2722610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E16F2-2476-41DA-D4D1-10DA89CDAFEF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28F3C7-FD56-F344-5A82-928D7CBBA3A3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62D199-E886-BEE0-8B2F-5C979F9572C0}"/>
              </a:ext>
            </a:extLst>
          </p:cNvPr>
          <p:cNvSpPr/>
          <p:nvPr/>
        </p:nvSpPr>
        <p:spPr>
          <a:xfrm>
            <a:off x="542000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C4257-BDDE-4FB2-58FE-1ADB07DC7F57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6BCCC-C684-DA6F-BA41-BADE6B10FF87}"/>
              </a:ext>
            </a:extLst>
          </p:cNvPr>
          <p:cNvSpPr/>
          <p:nvPr/>
        </p:nvSpPr>
        <p:spPr>
          <a:xfrm>
            <a:off x="677383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2EB9D-CF1D-280D-8B8D-2E128D38761C}"/>
              </a:ext>
            </a:extLst>
          </p:cNvPr>
          <p:cNvSpPr/>
          <p:nvPr/>
        </p:nvSpPr>
        <p:spPr>
          <a:xfrm>
            <a:off x="6767457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321156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9982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7367-ACB8-007C-741B-B3CA23C3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66E7-F175-D212-DB5D-2ECA0929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84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9BE7-6D18-3250-B4E4-E2374281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5400" dirty="0" err="1"/>
              <a:t>Battery</a:t>
            </a:r>
            <a:endParaRPr lang="LID4096" sz="54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4F6E86-1F13-C4DE-43BE-B7ED940A89D5}"/>
              </a:ext>
            </a:extLst>
          </p:cNvPr>
          <p:cNvSpPr/>
          <p:nvPr/>
        </p:nvSpPr>
        <p:spPr>
          <a:xfrm>
            <a:off x="4349750" y="2476500"/>
            <a:ext cx="3492500" cy="1905000"/>
          </a:xfrm>
          <a:custGeom>
            <a:avLst/>
            <a:gdLst>
              <a:gd name="connsiteX0" fmla="*/ 3333750 w 3492500"/>
              <a:gd name="connsiteY0" fmla="*/ 595313 h 1905000"/>
              <a:gd name="connsiteX1" fmla="*/ 3175000 w 3492500"/>
              <a:gd name="connsiteY1" fmla="*/ 595313 h 1905000"/>
              <a:gd name="connsiteX2" fmla="*/ 3175000 w 3492500"/>
              <a:gd name="connsiteY2" fmla="*/ 158750 h 1905000"/>
              <a:gd name="connsiteX3" fmla="*/ 3016250 w 3492500"/>
              <a:gd name="connsiteY3" fmla="*/ 0 h 1905000"/>
              <a:gd name="connsiteX4" fmla="*/ 158750 w 3492500"/>
              <a:gd name="connsiteY4" fmla="*/ 0 h 1905000"/>
              <a:gd name="connsiteX5" fmla="*/ 0 w 3492500"/>
              <a:gd name="connsiteY5" fmla="*/ 158750 h 1905000"/>
              <a:gd name="connsiteX6" fmla="*/ 0 w 3492500"/>
              <a:gd name="connsiteY6" fmla="*/ 1746250 h 1905000"/>
              <a:gd name="connsiteX7" fmla="*/ 158750 w 3492500"/>
              <a:gd name="connsiteY7" fmla="*/ 1905000 h 1905000"/>
              <a:gd name="connsiteX8" fmla="*/ 3016250 w 3492500"/>
              <a:gd name="connsiteY8" fmla="*/ 1905000 h 1905000"/>
              <a:gd name="connsiteX9" fmla="*/ 3175000 w 3492500"/>
              <a:gd name="connsiteY9" fmla="*/ 1746250 h 1905000"/>
              <a:gd name="connsiteX10" fmla="*/ 3175000 w 3492500"/>
              <a:gd name="connsiteY10" fmla="*/ 1309688 h 1905000"/>
              <a:gd name="connsiteX11" fmla="*/ 3333750 w 3492500"/>
              <a:gd name="connsiteY11" fmla="*/ 1309688 h 1905000"/>
              <a:gd name="connsiteX12" fmla="*/ 3492500 w 3492500"/>
              <a:gd name="connsiteY12" fmla="*/ 1150938 h 1905000"/>
              <a:gd name="connsiteX13" fmla="*/ 3492500 w 3492500"/>
              <a:gd name="connsiteY13" fmla="*/ 754063 h 1905000"/>
              <a:gd name="connsiteX14" fmla="*/ 3333750 w 3492500"/>
              <a:gd name="connsiteY14" fmla="*/ 595313 h 1905000"/>
              <a:gd name="connsiteX15" fmla="*/ 2936875 w 3492500"/>
              <a:gd name="connsiteY15" fmla="*/ 1666875 h 1905000"/>
              <a:gd name="connsiteX16" fmla="*/ 238125 w 3492500"/>
              <a:gd name="connsiteY16" fmla="*/ 1666875 h 1905000"/>
              <a:gd name="connsiteX17" fmla="*/ 238125 w 3492500"/>
              <a:gd name="connsiteY17" fmla="*/ 238125 h 1905000"/>
              <a:gd name="connsiteX18" fmla="*/ 2936875 w 3492500"/>
              <a:gd name="connsiteY18" fmla="*/ 238125 h 1905000"/>
              <a:gd name="connsiteX19" fmla="*/ 2936875 w 3492500"/>
              <a:gd name="connsiteY19" fmla="*/ 1666875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2500" h="1905000">
                <a:moveTo>
                  <a:pt x="3333750" y="595313"/>
                </a:moveTo>
                <a:lnTo>
                  <a:pt x="3175000" y="595313"/>
                </a:lnTo>
                <a:lnTo>
                  <a:pt x="3175000" y="158750"/>
                </a:lnTo>
                <a:cubicBezTo>
                  <a:pt x="3175000" y="71437"/>
                  <a:pt x="3103563" y="0"/>
                  <a:pt x="3016250" y="0"/>
                </a:cubicBezTo>
                <a:lnTo>
                  <a:pt x="158750" y="0"/>
                </a:lnTo>
                <a:cubicBezTo>
                  <a:pt x="71438" y="0"/>
                  <a:pt x="0" y="71437"/>
                  <a:pt x="0" y="158750"/>
                </a:cubicBezTo>
                <a:lnTo>
                  <a:pt x="0" y="1746250"/>
                </a:lnTo>
                <a:cubicBezTo>
                  <a:pt x="0" y="1833562"/>
                  <a:pt x="71438" y="1905000"/>
                  <a:pt x="158750" y="1905000"/>
                </a:cubicBezTo>
                <a:lnTo>
                  <a:pt x="3016250" y="1905000"/>
                </a:lnTo>
                <a:cubicBezTo>
                  <a:pt x="3103563" y="1905000"/>
                  <a:pt x="3175000" y="1833562"/>
                  <a:pt x="3175000" y="1746250"/>
                </a:cubicBezTo>
                <a:lnTo>
                  <a:pt x="3175000" y="1309688"/>
                </a:lnTo>
                <a:lnTo>
                  <a:pt x="3333750" y="1309688"/>
                </a:lnTo>
                <a:cubicBezTo>
                  <a:pt x="3421063" y="1309688"/>
                  <a:pt x="3492500" y="1238250"/>
                  <a:pt x="3492500" y="1150938"/>
                </a:cubicBezTo>
                <a:lnTo>
                  <a:pt x="3492500" y="754063"/>
                </a:lnTo>
                <a:cubicBezTo>
                  <a:pt x="3492500" y="666750"/>
                  <a:pt x="3421063" y="595313"/>
                  <a:pt x="3333750" y="595313"/>
                </a:cubicBezTo>
                <a:close/>
                <a:moveTo>
                  <a:pt x="2936875" y="1666875"/>
                </a:moveTo>
                <a:lnTo>
                  <a:pt x="238125" y="1666875"/>
                </a:lnTo>
                <a:lnTo>
                  <a:pt x="238125" y="238125"/>
                </a:lnTo>
                <a:lnTo>
                  <a:pt x="2936875" y="238125"/>
                </a:lnTo>
                <a:lnTo>
                  <a:pt x="2936875" y="1666875"/>
                </a:lnTo>
                <a:close/>
              </a:path>
            </a:pathLst>
          </a:custGeom>
          <a:solidFill>
            <a:srgbClr val="000000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416333-DB5E-84D7-00B3-866EB108AC32}"/>
              </a:ext>
            </a:extLst>
          </p:cNvPr>
          <p:cNvSpPr/>
          <p:nvPr/>
        </p:nvSpPr>
        <p:spPr>
          <a:xfrm>
            <a:off x="4746625" y="2873375"/>
            <a:ext cx="317500" cy="1111250"/>
          </a:xfrm>
          <a:custGeom>
            <a:avLst/>
            <a:gdLst>
              <a:gd name="connsiteX0" fmla="*/ 0 w 317500"/>
              <a:gd name="connsiteY0" fmla="*/ 0 h 1111250"/>
              <a:gd name="connsiteX1" fmla="*/ 317500 w 317500"/>
              <a:gd name="connsiteY1" fmla="*/ 0 h 1111250"/>
              <a:gd name="connsiteX2" fmla="*/ 317500 w 317500"/>
              <a:gd name="connsiteY2" fmla="*/ 1111250 h 1111250"/>
              <a:gd name="connsiteX3" fmla="*/ 0 w 317500"/>
              <a:gd name="connsiteY3" fmla="*/ 11112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1111250">
                <a:moveTo>
                  <a:pt x="0" y="0"/>
                </a:moveTo>
                <a:lnTo>
                  <a:pt x="317500" y="0"/>
                </a:lnTo>
                <a:lnTo>
                  <a:pt x="317500" y="1111250"/>
                </a:lnTo>
                <a:lnTo>
                  <a:pt x="0" y="1111250"/>
                </a:lnTo>
                <a:close/>
              </a:path>
            </a:pathLst>
          </a:custGeom>
          <a:solidFill>
            <a:srgbClr val="000000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92147E-42DF-0CDC-A06E-6FFFE584BDF6}"/>
              </a:ext>
            </a:extLst>
          </p:cNvPr>
          <p:cNvSpPr/>
          <p:nvPr/>
        </p:nvSpPr>
        <p:spPr>
          <a:xfrm>
            <a:off x="5259242" y="2873375"/>
            <a:ext cx="317500" cy="1111250"/>
          </a:xfrm>
          <a:custGeom>
            <a:avLst/>
            <a:gdLst>
              <a:gd name="connsiteX0" fmla="*/ 0 w 317500"/>
              <a:gd name="connsiteY0" fmla="*/ 0 h 1111250"/>
              <a:gd name="connsiteX1" fmla="*/ 317500 w 317500"/>
              <a:gd name="connsiteY1" fmla="*/ 0 h 1111250"/>
              <a:gd name="connsiteX2" fmla="*/ 317500 w 317500"/>
              <a:gd name="connsiteY2" fmla="*/ 1111250 h 1111250"/>
              <a:gd name="connsiteX3" fmla="*/ 0 w 317500"/>
              <a:gd name="connsiteY3" fmla="*/ 11112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1111250">
                <a:moveTo>
                  <a:pt x="0" y="0"/>
                </a:moveTo>
                <a:lnTo>
                  <a:pt x="317500" y="0"/>
                </a:lnTo>
                <a:lnTo>
                  <a:pt x="317500" y="1111250"/>
                </a:lnTo>
                <a:lnTo>
                  <a:pt x="0" y="1111250"/>
                </a:lnTo>
                <a:close/>
              </a:path>
            </a:pathLst>
          </a:custGeom>
          <a:solidFill>
            <a:srgbClr val="000000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41085C-2443-CC88-846A-F07278973BA9}"/>
              </a:ext>
            </a:extLst>
          </p:cNvPr>
          <p:cNvSpPr/>
          <p:nvPr/>
        </p:nvSpPr>
        <p:spPr>
          <a:xfrm>
            <a:off x="5771859" y="2873375"/>
            <a:ext cx="317500" cy="1111250"/>
          </a:xfrm>
          <a:custGeom>
            <a:avLst/>
            <a:gdLst>
              <a:gd name="connsiteX0" fmla="*/ 0 w 317500"/>
              <a:gd name="connsiteY0" fmla="*/ 0 h 1111250"/>
              <a:gd name="connsiteX1" fmla="*/ 317500 w 317500"/>
              <a:gd name="connsiteY1" fmla="*/ 0 h 1111250"/>
              <a:gd name="connsiteX2" fmla="*/ 317500 w 317500"/>
              <a:gd name="connsiteY2" fmla="*/ 1111250 h 1111250"/>
              <a:gd name="connsiteX3" fmla="*/ 0 w 317500"/>
              <a:gd name="connsiteY3" fmla="*/ 11112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1111250">
                <a:moveTo>
                  <a:pt x="0" y="0"/>
                </a:moveTo>
                <a:lnTo>
                  <a:pt x="317500" y="0"/>
                </a:lnTo>
                <a:lnTo>
                  <a:pt x="317500" y="1111250"/>
                </a:lnTo>
                <a:lnTo>
                  <a:pt x="0" y="1111250"/>
                </a:lnTo>
                <a:close/>
              </a:path>
            </a:pathLst>
          </a:custGeom>
          <a:solidFill>
            <a:srgbClr val="000000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6722D6-FC62-F92A-6EAD-563447177168}"/>
              </a:ext>
            </a:extLst>
          </p:cNvPr>
          <p:cNvSpPr/>
          <p:nvPr/>
        </p:nvSpPr>
        <p:spPr>
          <a:xfrm>
            <a:off x="6284476" y="2873375"/>
            <a:ext cx="317500" cy="1111250"/>
          </a:xfrm>
          <a:custGeom>
            <a:avLst/>
            <a:gdLst>
              <a:gd name="connsiteX0" fmla="*/ 0 w 317500"/>
              <a:gd name="connsiteY0" fmla="*/ 0 h 1111250"/>
              <a:gd name="connsiteX1" fmla="*/ 317500 w 317500"/>
              <a:gd name="connsiteY1" fmla="*/ 0 h 1111250"/>
              <a:gd name="connsiteX2" fmla="*/ 317500 w 317500"/>
              <a:gd name="connsiteY2" fmla="*/ 1111250 h 1111250"/>
              <a:gd name="connsiteX3" fmla="*/ 0 w 317500"/>
              <a:gd name="connsiteY3" fmla="*/ 11112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1111250">
                <a:moveTo>
                  <a:pt x="0" y="0"/>
                </a:moveTo>
                <a:lnTo>
                  <a:pt x="317500" y="0"/>
                </a:lnTo>
                <a:lnTo>
                  <a:pt x="317500" y="1111250"/>
                </a:lnTo>
                <a:lnTo>
                  <a:pt x="0" y="1111250"/>
                </a:lnTo>
                <a:close/>
              </a:path>
            </a:pathLst>
          </a:custGeom>
          <a:solidFill>
            <a:srgbClr val="000000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9EFFC3D-40D8-8431-788A-E41572B2ACB8}"/>
              </a:ext>
            </a:extLst>
          </p:cNvPr>
          <p:cNvSpPr/>
          <p:nvPr/>
        </p:nvSpPr>
        <p:spPr>
          <a:xfrm>
            <a:off x="6797093" y="2873375"/>
            <a:ext cx="317500" cy="1111250"/>
          </a:xfrm>
          <a:custGeom>
            <a:avLst/>
            <a:gdLst>
              <a:gd name="connsiteX0" fmla="*/ 0 w 317500"/>
              <a:gd name="connsiteY0" fmla="*/ 0 h 1111250"/>
              <a:gd name="connsiteX1" fmla="*/ 317500 w 317500"/>
              <a:gd name="connsiteY1" fmla="*/ 0 h 1111250"/>
              <a:gd name="connsiteX2" fmla="*/ 317500 w 317500"/>
              <a:gd name="connsiteY2" fmla="*/ 1111250 h 1111250"/>
              <a:gd name="connsiteX3" fmla="*/ 0 w 317500"/>
              <a:gd name="connsiteY3" fmla="*/ 11112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1111250">
                <a:moveTo>
                  <a:pt x="0" y="0"/>
                </a:moveTo>
                <a:lnTo>
                  <a:pt x="317500" y="0"/>
                </a:lnTo>
                <a:lnTo>
                  <a:pt x="317500" y="1111250"/>
                </a:lnTo>
                <a:lnTo>
                  <a:pt x="0" y="1111250"/>
                </a:lnTo>
                <a:close/>
              </a:path>
            </a:pathLst>
          </a:custGeom>
          <a:solidFill>
            <a:srgbClr val="000000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101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D9E95A7-A3A6-30D9-4404-0A5BA1E6E7FD}"/>
              </a:ext>
            </a:extLst>
          </p:cNvPr>
          <p:cNvSpPr/>
          <p:nvPr/>
        </p:nvSpPr>
        <p:spPr>
          <a:xfrm rot="5400000">
            <a:off x="4116388" y="214154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4F48B0A-211D-B698-B935-694517F63CA9}"/>
              </a:ext>
            </a:extLst>
          </p:cNvPr>
          <p:cNvSpPr/>
          <p:nvPr/>
        </p:nvSpPr>
        <p:spPr>
          <a:xfrm rot="5400000">
            <a:off x="3679508" y="2384430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F868E9CE-5789-850F-667F-0EE2023F5F4E}"/>
              </a:ext>
            </a:extLst>
          </p:cNvPr>
          <p:cNvSpPr/>
          <p:nvPr/>
        </p:nvSpPr>
        <p:spPr>
          <a:xfrm rot="5400000">
            <a:off x="4548665" y="237490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1AD20F4-F181-9721-90CE-BDA1E961928A}"/>
              </a:ext>
            </a:extLst>
          </p:cNvPr>
          <p:cNvSpPr/>
          <p:nvPr/>
        </p:nvSpPr>
        <p:spPr>
          <a:xfrm rot="5400000">
            <a:off x="4982125" y="2768826"/>
            <a:ext cx="1000123" cy="35132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957B88E2-CAF1-5798-C4FE-864F8790626F}"/>
              </a:ext>
            </a:extLst>
          </p:cNvPr>
          <p:cNvSpPr/>
          <p:nvPr/>
        </p:nvSpPr>
        <p:spPr>
          <a:xfrm rot="5400000">
            <a:off x="3229926" y="3049273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763F0F6-8EEB-3638-E658-532969A06AFC}"/>
              </a:ext>
            </a:extLst>
          </p:cNvPr>
          <p:cNvSpPr/>
          <p:nvPr/>
        </p:nvSpPr>
        <p:spPr>
          <a:xfrm rot="5400000">
            <a:off x="3666806" y="2949259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2E4ADEA4-DDAB-0ECF-7010-5EA7A80EA5DE}"/>
              </a:ext>
            </a:extLst>
          </p:cNvPr>
          <p:cNvSpPr/>
          <p:nvPr/>
        </p:nvSpPr>
        <p:spPr>
          <a:xfrm rot="5400000">
            <a:off x="4099084" y="3091185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DFA853D-B75A-69E3-C930-A9556D0E6D8D}"/>
              </a:ext>
            </a:extLst>
          </p:cNvPr>
          <p:cNvSpPr/>
          <p:nvPr/>
        </p:nvSpPr>
        <p:spPr>
          <a:xfrm rot="5400000">
            <a:off x="4531360" y="3258820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C1F85BF8-7441-8D89-4359-E477438F169B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14A13533-35A1-E404-EE56-8442D0E42898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9573F99-B3CA-8634-C5F9-C07DA37ED9AD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361438-A4BA-7902-EBD1-0BD8B14292E8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7EE4F-9555-C2E9-773A-6EF71FF039B0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8D2D1D-C682-7E10-0018-013916BCF976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47AE0-B9EE-BC59-CD66-6C59B8D74B3D}"/>
              </a:ext>
            </a:extLst>
          </p:cNvPr>
          <p:cNvSpPr/>
          <p:nvPr/>
        </p:nvSpPr>
        <p:spPr>
          <a:xfrm rot="18459094">
            <a:off x="4939771" y="4047280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9A31C6-0160-15A4-514E-8C7205F5DE14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3C58AF-EFA9-C421-636E-8AA6ACA02471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C7A806-35AF-AF3E-5452-36B567256777}"/>
              </a:ext>
            </a:extLst>
          </p:cNvPr>
          <p:cNvSpPr/>
          <p:nvPr/>
        </p:nvSpPr>
        <p:spPr>
          <a:xfrm>
            <a:off x="3441531" y="2964885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6BCA67-9B30-42D1-0F71-7F8A4656CB37}"/>
              </a:ext>
            </a:extLst>
          </p:cNvPr>
          <p:cNvSpPr/>
          <p:nvPr/>
        </p:nvSpPr>
        <p:spPr>
          <a:xfrm rot="20796206">
            <a:off x="3488728" y="3139618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3A324E85-98C5-9207-7D7B-306F82FC643B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427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9BE7-6D18-3250-B4E4-E2374281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5400" dirty="0"/>
              <a:t>Interval</a:t>
            </a:r>
            <a:endParaRPr lang="LID4096" sz="5400" dirty="0"/>
          </a:p>
        </p:txBody>
      </p:sp>
      <p:pic>
        <p:nvPicPr>
          <p:cNvPr id="4" name="Graphic 3" descr="Hurdle with solid fill">
            <a:extLst>
              <a:ext uri="{FF2B5EF4-FFF2-40B4-BE49-F238E27FC236}">
                <a16:creationId xmlns:a16="http://schemas.microsoft.com/office/drawing/2014/main" id="{195B2D1C-F9D3-A6D7-D8E0-9F8CA8D06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307" y="1409307"/>
            <a:ext cx="4039386" cy="4039386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9ED634-AAE9-8B29-C99F-31ED83A922EF}"/>
              </a:ext>
            </a:extLst>
          </p:cNvPr>
          <p:cNvSpPr/>
          <p:nvPr/>
        </p:nvSpPr>
        <p:spPr>
          <a:xfrm>
            <a:off x="4308049" y="1508289"/>
            <a:ext cx="3601040" cy="2809187"/>
          </a:xfrm>
          <a:custGeom>
            <a:avLst/>
            <a:gdLst>
              <a:gd name="connsiteX0" fmla="*/ 1282046 w 3601040"/>
              <a:gd name="connsiteY0" fmla="*/ 2705492 h 2809187"/>
              <a:gd name="connsiteX1" fmla="*/ 1282046 w 3601040"/>
              <a:gd name="connsiteY1" fmla="*/ 2403835 h 2809187"/>
              <a:gd name="connsiteX2" fmla="*/ 2498104 w 3601040"/>
              <a:gd name="connsiteY2" fmla="*/ 1828800 h 2809187"/>
              <a:gd name="connsiteX3" fmla="*/ 2912883 w 3601040"/>
              <a:gd name="connsiteY3" fmla="*/ 1687398 h 2809187"/>
              <a:gd name="connsiteX4" fmla="*/ 2903456 w 3601040"/>
              <a:gd name="connsiteY4" fmla="*/ 2111604 h 2809187"/>
              <a:gd name="connsiteX5" fmla="*/ 3299382 w 3601040"/>
              <a:gd name="connsiteY5" fmla="*/ 2290713 h 2809187"/>
              <a:gd name="connsiteX6" fmla="*/ 3601040 w 3601040"/>
              <a:gd name="connsiteY6" fmla="*/ 1687398 h 2809187"/>
              <a:gd name="connsiteX7" fmla="*/ 2658359 w 3601040"/>
              <a:gd name="connsiteY7" fmla="*/ 0 h 2809187"/>
              <a:gd name="connsiteX8" fmla="*/ 1847654 w 3601040"/>
              <a:gd name="connsiteY8" fmla="*/ 9426 h 2809187"/>
              <a:gd name="connsiteX9" fmla="*/ 575036 w 3601040"/>
              <a:gd name="connsiteY9" fmla="*/ 838985 h 2809187"/>
              <a:gd name="connsiteX10" fmla="*/ 386499 w 3601040"/>
              <a:gd name="connsiteY10" fmla="*/ 1555422 h 2809187"/>
              <a:gd name="connsiteX11" fmla="*/ 0 w 3601040"/>
              <a:gd name="connsiteY11" fmla="*/ 2328420 h 2809187"/>
              <a:gd name="connsiteX12" fmla="*/ 28281 w 3601040"/>
              <a:gd name="connsiteY12" fmla="*/ 2809187 h 2809187"/>
              <a:gd name="connsiteX13" fmla="*/ 1282046 w 3601040"/>
              <a:gd name="connsiteY13" fmla="*/ 2705492 h 2809187"/>
              <a:gd name="connsiteX0" fmla="*/ 1282046 w 3601040"/>
              <a:gd name="connsiteY0" fmla="*/ 2705492 h 2809187"/>
              <a:gd name="connsiteX1" fmla="*/ 1282046 w 3601040"/>
              <a:gd name="connsiteY1" fmla="*/ 2403835 h 2809187"/>
              <a:gd name="connsiteX2" fmla="*/ 2498104 w 3601040"/>
              <a:gd name="connsiteY2" fmla="*/ 1913642 h 2809187"/>
              <a:gd name="connsiteX3" fmla="*/ 2912883 w 3601040"/>
              <a:gd name="connsiteY3" fmla="*/ 1687398 h 2809187"/>
              <a:gd name="connsiteX4" fmla="*/ 2903456 w 3601040"/>
              <a:gd name="connsiteY4" fmla="*/ 2111604 h 2809187"/>
              <a:gd name="connsiteX5" fmla="*/ 3299382 w 3601040"/>
              <a:gd name="connsiteY5" fmla="*/ 2290713 h 2809187"/>
              <a:gd name="connsiteX6" fmla="*/ 3601040 w 3601040"/>
              <a:gd name="connsiteY6" fmla="*/ 1687398 h 2809187"/>
              <a:gd name="connsiteX7" fmla="*/ 2658359 w 3601040"/>
              <a:gd name="connsiteY7" fmla="*/ 0 h 2809187"/>
              <a:gd name="connsiteX8" fmla="*/ 1847654 w 3601040"/>
              <a:gd name="connsiteY8" fmla="*/ 9426 h 2809187"/>
              <a:gd name="connsiteX9" fmla="*/ 575036 w 3601040"/>
              <a:gd name="connsiteY9" fmla="*/ 838985 h 2809187"/>
              <a:gd name="connsiteX10" fmla="*/ 386499 w 3601040"/>
              <a:gd name="connsiteY10" fmla="*/ 1555422 h 2809187"/>
              <a:gd name="connsiteX11" fmla="*/ 0 w 3601040"/>
              <a:gd name="connsiteY11" fmla="*/ 2328420 h 2809187"/>
              <a:gd name="connsiteX12" fmla="*/ 28281 w 3601040"/>
              <a:gd name="connsiteY12" fmla="*/ 2809187 h 2809187"/>
              <a:gd name="connsiteX13" fmla="*/ 1282046 w 3601040"/>
              <a:gd name="connsiteY13" fmla="*/ 2705492 h 2809187"/>
              <a:gd name="connsiteX0" fmla="*/ 1282046 w 3601040"/>
              <a:gd name="connsiteY0" fmla="*/ 2705492 h 2809187"/>
              <a:gd name="connsiteX1" fmla="*/ 1282046 w 3601040"/>
              <a:gd name="connsiteY1" fmla="*/ 2403835 h 2809187"/>
              <a:gd name="connsiteX2" fmla="*/ 2498104 w 3601040"/>
              <a:gd name="connsiteY2" fmla="*/ 1913642 h 2809187"/>
              <a:gd name="connsiteX3" fmla="*/ 2912883 w 3601040"/>
              <a:gd name="connsiteY3" fmla="*/ 1687398 h 2809187"/>
              <a:gd name="connsiteX4" fmla="*/ 2799761 w 3601040"/>
              <a:gd name="connsiteY4" fmla="*/ 2111604 h 2809187"/>
              <a:gd name="connsiteX5" fmla="*/ 3299382 w 3601040"/>
              <a:gd name="connsiteY5" fmla="*/ 2290713 h 2809187"/>
              <a:gd name="connsiteX6" fmla="*/ 3601040 w 3601040"/>
              <a:gd name="connsiteY6" fmla="*/ 1687398 h 2809187"/>
              <a:gd name="connsiteX7" fmla="*/ 2658359 w 3601040"/>
              <a:gd name="connsiteY7" fmla="*/ 0 h 2809187"/>
              <a:gd name="connsiteX8" fmla="*/ 1847654 w 3601040"/>
              <a:gd name="connsiteY8" fmla="*/ 9426 h 2809187"/>
              <a:gd name="connsiteX9" fmla="*/ 575036 w 3601040"/>
              <a:gd name="connsiteY9" fmla="*/ 838985 h 2809187"/>
              <a:gd name="connsiteX10" fmla="*/ 386499 w 3601040"/>
              <a:gd name="connsiteY10" fmla="*/ 1555422 h 2809187"/>
              <a:gd name="connsiteX11" fmla="*/ 0 w 3601040"/>
              <a:gd name="connsiteY11" fmla="*/ 2328420 h 2809187"/>
              <a:gd name="connsiteX12" fmla="*/ 28281 w 3601040"/>
              <a:gd name="connsiteY12" fmla="*/ 2809187 h 2809187"/>
              <a:gd name="connsiteX13" fmla="*/ 1282046 w 3601040"/>
              <a:gd name="connsiteY13" fmla="*/ 2705492 h 2809187"/>
              <a:gd name="connsiteX0" fmla="*/ 1282046 w 3601040"/>
              <a:gd name="connsiteY0" fmla="*/ 2705492 h 2809187"/>
              <a:gd name="connsiteX1" fmla="*/ 1282046 w 3601040"/>
              <a:gd name="connsiteY1" fmla="*/ 2403835 h 2809187"/>
              <a:gd name="connsiteX2" fmla="*/ 2498104 w 3601040"/>
              <a:gd name="connsiteY2" fmla="*/ 1913642 h 2809187"/>
              <a:gd name="connsiteX3" fmla="*/ 2809188 w 3601040"/>
              <a:gd name="connsiteY3" fmla="*/ 1772239 h 2809187"/>
              <a:gd name="connsiteX4" fmla="*/ 2799761 w 3601040"/>
              <a:gd name="connsiteY4" fmla="*/ 2111604 h 2809187"/>
              <a:gd name="connsiteX5" fmla="*/ 3299382 w 3601040"/>
              <a:gd name="connsiteY5" fmla="*/ 2290713 h 2809187"/>
              <a:gd name="connsiteX6" fmla="*/ 3601040 w 3601040"/>
              <a:gd name="connsiteY6" fmla="*/ 1687398 h 2809187"/>
              <a:gd name="connsiteX7" fmla="*/ 2658359 w 3601040"/>
              <a:gd name="connsiteY7" fmla="*/ 0 h 2809187"/>
              <a:gd name="connsiteX8" fmla="*/ 1847654 w 3601040"/>
              <a:gd name="connsiteY8" fmla="*/ 9426 h 2809187"/>
              <a:gd name="connsiteX9" fmla="*/ 575036 w 3601040"/>
              <a:gd name="connsiteY9" fmla="*/ 838985 h 2809187"/>
              <a:gd name="connsiteX10" fmla="*/ 386499 w 3601040"/>
              <a:gd name="connsiteY10" fmla="*/ 1555422 h 2809187"/>
              <a:gd name="connsiteX11" fmla="*/ 0 w 3601040"/>
              <a:gd name="connsiteY11" fmla="*/ 2328420 h 2809187"/>
              <a:gd name="connsiteX12" fmla="*/ 28281 w 3601040"/>
              <a:gd name="connsiteY12" fmla="*/ 2809187 h 2809187"/>
              <a:gd name="connsiteX13" fmla="*/ 1282046 w 3601040"/>
              <a:gd name="connsiteY13" fmla="*/ 2705492 h 2809187"/>
              <a:gd name="connsiteX0" fmla="*/ 1282046 w 3601040"/>
              <a:gd name="connsiteY0" fmla="*/ 2705492 h 2809187"/>
              <a:gd name="connsiteX1" fmla="*/ 1282046 w 3601040"/>
              <a:gd name="connsiteY1" fmla="*/ 2403835 h 2809187"/>
              <a:gd name="connsiteX2" fmla="*/ 2422689 w 3601040"/>
              <a:gd name="connsiteY2" fmla="*/ 1951349 h 2809187"/>
              <a:gd name="connsiteX3" fmla="*/ 2809188 w 3601040"/>
              <a:gd name="connsiteY3" fmla="*/ 1772239 h 2809187"/>
              <a:gd name="connsiteX4" fmla="*/ 2799761 w 3601040"/>
              <a:gd name="connsiteY4" fmla="*/ 2111604 h 2809187"/>
              <a:gd name="connsiteX5" fmla="*/ 3299382 w 3601040"/>
              <a:gd name="connsiteY5" fmla="*/ 2290713 h 2809187"/>
              <a:gd name="connsiteX6" fmla="*/ 3601040 w 3601040"/>
              <a:gd name="connsiteY6" fmla="*/ 1687398 h 2809187"/>
              <a:gd name="connsiteX7" fmla="*/ 2658359 w 3601040"/>
              <a:gd name="connsiteY7" fmla="*/ 0 h 2809187"/>
              <a:gd name="connsiteX8" fmla="*/ 1847654 w 3601040"/>
              <a:gd name="connsiteY8" fmla="*/ 9426 h 2809187"/>
              <a:gd name="connsiteX9" fmla="*/ 575036 w 3601040"/>
              <a:gd name="connsiteY9" fmla="*/ 838985 h 2809187"/>
              <a:gd name="connsiteX10" fmla="*/ 386499 w 3601040"/>
              <a:gd name="connsiteY10" fmla="*/ 1555422 h 2809187"/>
              <a:gd name="connsiteX11" fmla="*/ 0 w 3601040"/>
              <a:gd name="connsiteY11" fmla="*/ 2328420 h 2809187"/>
              <a:gd name="connsiteX12" fmla="*/ 28281 w 3601040"/>
              <a:gd name="connsiteY12" fmla="*/ 2809187 h 2809187"/>
              <a:gd name="connsiteX13" fmla="*/ 1282046 w 3601040"/>
              <a:gd name="connsiteY13" fmla="*/ 2705492 h 2809187"/>
              <a:gd name="connsiteX0" fmla="*/ 1282046 w 3601040"/>
              <a:gd name="connsiteY0" fmla="*/ 2705492 h 2809187"/>
              <a:gd name="connsiteX1" fmla="*/ 1282046 w 3601040"/>
              <a:gd name="connsiteY1" fmla="*/ 2403835 h 2809187"/>
              <a:gd name="connsiteX2" fmla="*/ 2422689 w 3601040"/>
              <a:gd name="connsiteY2" fmla="*/ 1951349 h 2809187"/>
              <a:gd name="connsiteX3" fmla="*/ 2818614 w 3601040"/>
              <a:gd name="connsiteY3" fmla="*/ 1791093 h 2809187"/>
              <a:gd name="connsiteX4" fmla="*/ 2799761 w 3601040"/>
              <a:gd name="connsiteY4" fmla="*/ 2111604 h 2809187"/>
              <a:gd name="connsiteX5" fmla="*/ 3299382 w 3601040"/>
              <a:gd name="connsiteY5" fmla="*/ 2290713 h 2809187"/>
              <a:gd name="connsiteX6" fmla="*/ 3601040 w 3601040"/>
              <a:gd name="connsiteY6" fmla="*/ 1687398 h 2809187"/>
              <a:gd name="connsiteX7" fmla="*/ 2658359 w 3601040"/>
              <a:gd name="connsiteY7" fmla="*/ 0 h 2809187"/>
              <a:gd name="connsiteX8" fmla="*/ 1847654 w 3601040"/>
              <a:gd name="connsiteY8" fmla="*/ 9426 h 2809187"/>
              <a:gd name="connsiteX9" fmla="*/ 575036 w 3601040"/>
              <a:gd name="connsiteY9" fmla="*/ 838985 h 2809187"/>
              <a:gd name="connsiteX10" fmla="*/ 386499 w 3601040"/>
              <a:gd name="connsiteY10" fmla="*/ 1555422 h 2809187"/>
              <a:gd name="connsiteX11" fmla="*/ 0 w 3601040"/>
              <a:gd name="connsiteY11" fmla="*/ 2328420 h 2809187"/>
              <a:gd name="connsiteX12" fmla="*/ 28281 w 3601040"/>
              <a:gd name="connsiteY12" fmla="*/ 2809187 h 2809187"/>
              <a:gd name="connsiteX13" fmla="*/ 1282046 w 3601040"/>
              <a:gd name="connsiteY13" fmla="*/ 2705492 h 2809187"/>
              <a:gd name="connsiteX0" fmla="*/ 1282046 w 3601040"/>
              <a:gd name="connsiteY0" fmla="*/ 2705492 h 2809187"/>
              <a:gd name="connsiteX1" fmla="*/ 1282046 w 3601040"/>
              <a:gd name="connsiteY1" fmla="*/ 2403835 h 2809187"/>
              <a:gd name="connsiteX2" fmla="*/ 2422689 w 3601040"/>
              <a:gd name="connsiteY2" fmla="*/ 1951349 h 2809187"/>
              <a:gd name="connsiteX3" fmla="*/ 2799760 w 3601040"/>
              <a:gd name="connsiteY3" fmla="*/ 1791093 h 2809187"/>
              <a:gd name="connsiteX4" fmla="*/ 2799761 w 3601040"/>
              <a:gd name="connsiteY4" fmla="*/ 2111604 h 2809187"/>
              <a:gd name="connsiteX5" fmla="*/ 3299382 w 3601040"/>
              <a:gd name="connsiteY5" fmla="*/ 2290713 h 2809187"/>
              <a:gd name="connsiteX6" fmla="*/ 3601040 w 3601040"/>
              <a:gd name="connsiteY6" fmla="*/ 1687398 h 2809187"/>
              <a:gd name="connsiteX7" fmla="*/ 2658359 w 3601040"/>
              <a:gd name="connsiteY7" fmla="*/ 0 h 2809187"/>
              <a:gd name="connsiteX8" fmla="*/ 1847654 w 3601040"/>
              <a:gd name="connsiteY8" fmla="*/ 9426 h 2809187"/>
              <a:gd name="connsiteX9" fmla="*/ 575036 w 3601040"/>
              <a:gd name="connsiteY9" fmla="*/ 838985 h 2809187"/>
              <a:gd name="connsiteX10" fmla="*/ 386499 w 3601040"/>
              <a:gd name="connsiteY10" fmla="*/ 1555422 h 2809187"/>
              <a:gd name="connsiteX11" fmla="*/ 0 w 3601040"/>
              <a:gd name="connsiteY11" fmla="*/ 2328420 h 2809187"/>
              <a:gd name="connsiteX12" fmla="*/ 28281 w 3601040"/>
              <a:gd name="connsiteY12" fmla="*/ 2809187 h 2809187"/>
              <a:gd name="connsiteX13" fmla="*/ 1282046 w 3601040"/>
              <a:gd name="connsiteY13" fmla="*/ 2705492 h 280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040" h="2809187">
                <a:moveTo>
                  <a:pt x="1282046" y="2705492"/>
                </a:moveTo>
                <a:lnTo>
                  <a:pt x="1282046" y="2403835"/>
                </a:lnTo>
                <a:lnTo>
                  <a:pt x="2422689" y="1951349"/>
                </a:lnTo>
                <a:lnTo>
                  <a:pt x="2799760" y="1791093"/>
                </a:lnTo>
                <a:cubicBezTo>
                  <a:pt x="2799760" y="1897930"/>
                  <a:pt x="2799761" y="2004767"/>
                  <a:pt x="2799761" y="2111604"/>
                </a:cubicBezTo>
                <a:lnTo>
                  <a:pt x="3299382" y="2290713"/>
                </a:lnTo>
                <a:lnTo>
                  <a:pt x="3601040" y="1687398"/>
                </a:lnTo>
                <a:lnTo>
                  <a:pt x="2658359" y="0"/>
                </a:lnTo>
                <a:lnTo>
                  <a:pt x="1847654" y="9426"/>
                </a:lnTo>
                <a:lnTo>
                  <a:pt x="575036" y="838985"/>
                </a:lnTo>
                <a:lnTo>
                  <a:pt x="386499" y="1555422"/>
                </a:lnTo>
                <a:lnTo>
                  <a:pt x="0" y="2328420"/>
                </a:lnTo>
                <a:lnTo>
                  <a:pt x="28281" y="2809187"/>
                </a:lnTo>
                <a:lnTo>
                  <a:pt x="1282046" y="27054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9F2D2-233F-D00F-D113-6B7D68C56150}"/>
              </a:ext>
            </a:extLst>
          </p:cNvPr>
          <p:cNvGrpSpPr/>
          <p:nvPr/>
        </p:nvGrpSpPr>
        <p:grpSpPr>
          <a:xfrm>
            <a:off x="1885360" y="2639505"/>
            <a:ext cx="2818615" cy="2243580"/>
            <a:chOff x="1257692" y="1409307"/>
            <a:chExt cx="2818615" cy="22435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E00B8EA-A63F-0439-A7A8-A7743C556E02}"/>
                </a:ext>
              </a:extLst>
            </p:cNvPr>
            <p:cNvSpPr/>
            <p:nvPr/>
          </p:nvSpPr>
          <p:spPr>
            <a:xfrm>
              <a:off x="1257692" y="2879889"/>
              <a:ext cx="2818615" cy="772998"/>
            </a:xfrm>
            <a:custGeom>
              <a:avLst/>
              <a:gdLst>
                <a:gd name="connsiteX0" fmla="*/ 0 w 2818615"/>
                <a:gd name="connsiteY0" fmla="*/ 772998 h 772998"/>
                <a:gd name="connsiteX1" fmla="*/ 810705 w 2818615"/>
                <a:gd name="connsiteY1" fmla="*/ 650450 h 772998"/>
                <a:gd name="connsiteX2" fmla="*/ 989815 w 2818615"/>
                <a:gd name="connsiteY2" fmla="*/ 160256 h 772998"/>
                <a:gd name="connsiteX3" fmla="*/ 1970202 w 2818615"/>
                <a:gd name="connsiteY3" fmla="*/ 0 h 772998"/>
                <a:gd name="connsiteX4" fmla="*/ 2818615 w 2818615"/>
                <a:gd name="connsiteY4" fmla="*/ 245097 h 77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615" h="772998">
                  <a:moveTo>
                    <a:pt x="0" y="772998"/>
                  </a:moveTo>
                  <a:lnTo>
                    <a:pt x="810705" y="650450"/>
                  </a:lnTo>
                  <a:lnTo>
                    <a:pt x="989815" y="160256"/>
                  </a:lnTo>
                  <a:lnTo>
                    <a:pt x="1970202" y="0"/>
                  </a:lnTo>
                  <a:lnTo>
                    <a:pt x="2818615" y="245097"/>
                  </a:lnTo>
                </a:path>
              </a:pathLst>
            </a:custGeom>
            <a:noFill/>
            <a:ln w="317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716FFAF-CEC7-522E-593E-0591BD500AF8}"/>
                </a:ext>
              </a:extLst>
            </p:cNvPr>
            <p:cNvSpPr/>
            <p:nvPr/>
          </p:nvSpPr>
          <p:spPr>
            <a:xfrm>
              <a:off x="1851581" y="2144598"/>
              <a:ext cx="2055043" cy="377073"/>
            </a:xfrm>
            <a:custGeom>
              <a:avLst/>
              <a:gdLst>
                <a:gd name="connsiteX0" fmla="*/ 0 w 2055043"/>
                <a:gd name="connsiteY0" fmla="*/ 377073 h 377073"/>
                <a:gd name="connsiteX1" fmla="*/ 358218 w 2055043"/>
                <a:gd name="connsiteY1" fmla="*/ 0 h 377073"/>
                <a:gd name="connsiteX2" fmla="*/ 989814 w 2055043"/>
                <a:gd name="connsiteY2" fmla="*/ 18854 h 377073"/>
                <a:gd name="connsiteX3" fmla="*/ 2055043 w 2055043"/>
                <a:gd name="connsiteY3" fmla="*/ 339365 h 37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5043" h="377073">
                  <a:moveTo>
                    <a:pt x="0" y="377073"/>
                  </a:moveTo>
                  <a:lnTo>
                    <a:pt x="358218" y="0"/>
                  </a:lnTo>
                  <a:lnTo>
                    <a:pt x="989814" y="18854"/>
                  </a:lnTo>
                  <a:lnTo>
                    <a:pt x="2055043" y="339365"/>
                  </a:lnTo>
                </a:path>
              </a:pathLst>
            </a:custGeom>
            <a:noFill/>
            <a:ln w="317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3F1A71-941E-2EC4-B267-7F1F8D9B5689}"/>
                </a:ext>
              </a:extLst>
            </p:cNvPr>
            <p:cNvSpPr/>
            <p:nvPr/>
          </p:nvSpPr>
          <p:spPr>
            <a:xfrm>
              <a:off x="2209799" y="2172879"/>
              <a:ext cx="886121" cy="848412"/>
            </a:xfrm>
            <a:custGeom>
              <a:avLst/>
              <a:gdLst>
                <a:gd name="connsiteX0" fmla="*/ 0 w 810706"/>
                <a:gd name="connsiteY0" fmla="*/ 848412 h 848412"/>
                <a:gd name="connsiteX1" fmla="*/ 575036 w 810706"/>
                <a:gd name="connsiteY1" fmla="*/ 0 h 848412"/>
                <a:gd name="connsiteX2" fmla="*/ 810706 w 810706"/>
                <a:gd name="connsiteY2" fmla="*/ 65987 h 848412"/>
                <a:gd name="connsiteX3" fmla="*/ 320512 w 810706"/>
                <a:gd name="connsiteY3" fmla="*/ 810705 h 848412"/>
                <a:gd name="connsiteX4" fmla="*/ 0 w 810706"/>
                <a:gd name="connsiteY4" fmla="*/ 848412 h 848412"/>
                <a:gd name="connsiteX0" fmla="*/ 0 w 876694"/>
                <a:gd name="connsiteY0" fmla="*/ 848412 h 848412"/>
                <a:gd name="connsiteX1" fmla="*/ 575036 w 876694"/>
                <a:gd name="connsiteY1" fmla="*/ 0 h 848412"/>
                <a:gd name="connsiteX2" fmla="*/ 876694 w 876694"/>
                <a:gd name="connsiteY2" fmla="*/ 56560 h 848412"/>
                <a:gd name="connsiteX3" fmla="*/ 320512 w 876694"/>
                <a:gd name="connsiteY3" fmla="*/ 810705 h 848412"/>
                <a:gd name="connsiteX4" fmla="*/ 0 w 876694"/>
                <a:gd name="connsiteY4" fmla="*/ 848412 h 848412"/>
                <a:gd name="connsiteX0" fmla="*/ 0 w 933255"/>
                <a:gd name="connsiteY0" fmla="*/ 848412 h 848412"/>
                <a:gd name="connsiteX1" fmla="*/ 575036 w 933255"/>
                <a:gd name="connsiteY1" fmla="*/ 0 h 848412"/>
                <a:gd name="connsiteX2" fmla="*/ 933255 w 933255"/>
                <a:gd name="connsiteY2" fmla="*/ 56560 h 848412"/>
                <a:gd name="connsiteX3" fmla="*/ 320512 w 933255"/>
                <a:gd name="connsiteY3" fmla="*/ 810705 h 848412"/>
                <a:gd name="connsiteX4" fmla="*/ 0 w 933255"/>
                <a:gd name="connsiteY4" fmla="*/ 848412 h 848412"/>
                <a:gd name="connsiteX0" fmla="*/ 0 w 886121"/>
                <a:gd name="connsiteY0" fmla="*/ 848412 h 848412"/>
                <a:gd name="connsiteX1" fmla="*/ 575036 w 886121"/>
                <a:gd name="connsiteY1" fmla="*/ 0 h 848412"/>
                <a:gd name="connsiteX2" fmla="*/ 886121 w 886121"/>
                <a:gd name="connsiteY2" fmla="*/ 56560 h 848412"/>
                <a:gd name="connsiteX3" fmla="*/ 320512 w 886121"/>
                <a:gd name="connsiteY3" fmla="*/ 810705 h 848412"/>
                <a:gd name="connsiteX4" fmla="*/ 0 w 886121"/>
                <a:gd name="connsiteY4" fmla="*/ 848412 h 848412"/>
                <a:gd name="connsiteX0" fmla="*/ 0 w 886121"/>
                <a:gd name="connsiteY0" fmla="*/ 848412 h 848412"/>
                <a:gd name="connsiteX1" fmla="*/ 575036 w 886121"/>
                <a:gd name="connsiteY1" fmla="*/ 0 h 848412"/>
                <a:gd name="connsiteX2" fmla="*/ 886121 w 886121"/>
                <a:gd name="connsiteY2" fmla="*/ 56560 h 848412"/>
                <a:gd name="connsiteX3" fmla="*/ 320512 w 886121"/>
                <a:gd name="connsiteY3" fmla="*/ 810705 h 848412"/>
                <a:gd name="connsiteX4" fmla="*/ 0 w 886121"/>
                <a:gd name="connsiteY4" fmla="*/ 848412 h 8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121" h="848412">
                  <a:moveTo>
                    <a:pt x="0" y="848412"/>
                  </a:moveTo>
                  <a:lnTo>
                    <a:pt x="575036" y="0"/>
                  </a:lnTo>
                  <a:lnTo>
                    <a:pt x="886121" y="56560"/>
                  </a:lnTo>
                  <a:lnTo>
                    <a:pt x="320512" y="810705"/>
                  </a:lnTo>
                  <a:lnTo>
                    <a:pt x="0" y="848412"/>
                  </a:lnTo>
                  <a:close/>
                </a:path>
              </a:pathLst>
            </a:custGeom>
            <a:solidFill>
              <a:schemeClr val="tx1"/>
            </a:solidFill>
            <a:ln w="254000" cap="sq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D178FE-F7D4-8697-D6BE-8EEB6E57C866}"/>
                </a:ext>
              </a:extLst>
            </p:cNvPr>
            <p:cNvSpPr/>
            <p:nvPr/>
          </p:nvSpPr>
          <p:spPr>
            <a:xfrm>
              <a:off x="2935664" y="1409307"/>
              <a:ext cx="509048" cy="5090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76318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26000" decel="26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3.7037E-7 L 0.13177 -0.16227 C 0.15912 -0.19815 0.20039 -0.21713 0.24362 -0.21713 C 0.29271 -0.21713 0.33216 -0.19815 0.35951 -0.16227 L 0.49141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70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F93E-E9E1-1E16-A394-7A98BBAD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7610-221F-8C6E-5936-3F436A88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1385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Open hand with solid fill">
            <a:extLst>
              <a:ext uri="{FF2B5EF4-FFF2-40B4-BE49-F238E27FC236}">
                <a16:creationId xmlns:a16="http://schemas.microsoft.com/office/drawing/2014/main" id="{B6F6685E-F0AA-5673-456A-0F6E0F4F0A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186" y="2382327"/>
            <a:ext cx="3573418" cy="35734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F5134D-0FE3-765B-860E-653F0E025DAD}"/>
              </a:ext>
            </a:extLst>
          </p:cNvPr>
          <p:cNvSpPr/>
          <p:nvPr/>
        </p:nvSpPr>
        <p:spPr>
          <a:xfrm>
            <a:off x="9433008" y="3476506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53ED-BB6B-A24F-1646-26106565D54B}"/>
              </a:ext>
            </a:extLst>
          </p:cNvPr>
          <p:cNvSpPr/>
          <p:nvPr/>
        </p:nvSpPr>
        <p:spPr>
          <a:xfrm rot="19445615">
            <a:off x="8505087" y="4052278"/>
            <a:ext cx="584048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6639FC-26FE-0418-3B46-50E867C57C30}"/>
              </a:ext>
            </a:extLst>
          </p:cNvPr>
          <p:cNvSpPr/>
          <p:nvPr/>
        </p:nvSpPr>
        <p:spPr>
          <a:xfrm>
            <a:off x="8413833" y="4217074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1B369A-E2F1-A16E-180F-60A958040B2A}"/>
              </a:ext>
            </a:extLst>
          </p:cNvPr>
          <p:cNvSpPr/>
          <p:nvPr/>
        </p:nvSpPr>
        <p:spPr>
          <a:xfrm>
            <a:off x="6719889" y="4231481"/>
            <a:ext cx="1828006" cy="29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42331-D844-032D-362B-0417088AAC36}"/>
              </a:ext>
            </a:extLst>
          </p:cNvPr>
          <p:cNvSpPr/>
          <p:nvPr/>
        </p:nvSpPr>
        <p:spPr>
          <a:xfrm>
            <a:off x="7497615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78CAF6-C198-2CB7-07F8-8DC05C91F4A1}"/>
              </a:ext>
            </a:extLst>
          </p:cNvPr>
          <p:cNvSpPr/>
          <p:nvPr/>
        </p:nvSpPr>
        <p:spPr>
          <a:xfrm rot="20066206">
            <a:off x="6569796" y="4030797"/>
            <a:ext cx="1121522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D7926D-383B-9694-A1F2-F84B4EA8A82C}"/>
              </a:ext>
            </a:extLst>
          </p:cNvPr>
          <p:cNvSpPr/>
          <p:nvPr/>
        </p:nvSpPr>
        <p:spPr>
          <a:xfrm>
            <a:off x="7368350" y="4048125"/>
            <a:ext cx="545941" cy="26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B707EC7-1936-37F8-2ADD-259404BCA14D}"/>
              </a:ext>
            </a:extLst>
          </p:cNvPr>
          <p:cNvSpPr/>
          <p:nvPr/>
        </p:nvSpPr>
        <p:spPr>
          <a:xfrm>
            <a:off x="6465094" y="4260056"/>
            <a:ext cx="1378744" cy="592932"/>
          </a:xfrm>
          <a:custGeom>
            <a:avLst/>
            <a:gdLst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71437 h 583406"/>
              <a:gd name="connsiteX1" fmla="*/ 523875 w 1388269"/>
              <a:gd name="connsiteY1" fmla="*/ 583406 h 583406"/>
              <a:gd name="connsiteX2" fmla="*/ 1388269 w 1388269"/>
              <a:gd name="connsiteY2" fmla="*/ 252412 h 583406"/>
              <a:gd name="connsiteX3" fmla="*/ 161925 w 1388269"/>
              <a:gd name="connsiteY3" fmla="*/ 0 h 583406"/>
              <a:gd name="connsiteX4" fmla="*/ 0 w 1388269"/>
              <a:gd name="connsiteY4" fmla="*/ 71437 h 583406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6200 h 592932"/>
              <a:gd name="connsiteX1" fmla="*/ 521494 w 1378744"/>
              <a:gd name="connsiteY1" fmla="*/ 592932 h 592932"/>
              <a:gd name="connsiteX2" fmla="*/ 1378744 w 1378744"/>
              <a:gd name="connsiteY2" fmla="*/ 261937 h 592932"/>
              <a:gd name="connsiteX3" fmla="*/ 152400 w 1378744"/>
              <a:gd name="connsiteY3" fmla="*/ 0 h 592932"/>
              <a:gd name="connsiteX4" fmla="*/ 0 w 1378744"/>
              <a:gd name="connsiteY4" fmla="*/ 76200 h 5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44" h="592932">
                <a:moveTo>
                  <a:pt x="0" y="76200"/>
                </a:moveTo>
                <a:lnTo>
                  <a:pt x="521494" y="592932"/>
                </a:lnTo>
                <a:cubicBezTo>
                  <a:pt x="860425" y="281783"/>
                  <a:pt x="1120776" y="277811"/>
                  <a:pt x="1378744" y="261937"/>
                </a:cubicBezTo>
                <a:lnTo>
                  <a:pt x="152400" y="0"/>
                </a:lnTo>
                <a:lnTo>
                  <a:pt x="0" y="76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A28282-C5E2-0F7C-B4D7-9D1BF69F0DC8}"/>
              </a:ext>
            </a:extLst>
          </p:cNvPr>
          <p:cNvSpPr/>
          <p:nvPr/>
        </p:nvSpPr>
        <p:spPr>
          <a:xfrm>
            <a:off x="8244398" y="3668995"/>
            <a:ext cx="631160" cy="562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C83F9-74B7-76BE-5465-915A4C1E4341}"/>
              </a:ext>
            </a:extLst>
          </p:cNvPr>
          <p:cNvSpPr/>
          <p:nvPr/>
        </p:nvSpPr>
        <p:spPr>
          <a:xfrm>
            <a:off x="8425740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E703AB-8856-B60D-1686-2CE8D2515CA2}"/>
              </a:ext>
            </a:extLst>
          </p:cNvPr>
          <p:cNvSpPr/>
          <p:nvPr/>
        </p:nvSpPr>
        <p:spPr>
          <a:xfrm>
            <a:off x="7650854" y="3784599"/>
            <a:ext cx="908947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E5E84F-797E-EECD-129C-340AF10B1806}"/>
              </a:ext>
            </a:extLst>
          </p:cNvPr>
          <p:cNvSpPr/>
          <p:nvPr/>
        </p:nvSpPr>
        <p:spPr>
          <a:xfrm>
            <a:off x="8860388" y="3892128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C4182A-E50F-3B60-7C78-9B270527BBC5}"/>
              </a:ext>
            </a:extLst>
          </p:cNvPr>
          <p:cNvSpPr/>
          <p:nvPr/>
        </p:nvSpPr>
        <p:spPr>
          <a:xfrm rot="19445615">
            <a:off x="8934060" y="3690890"/>
            <a:ext cx="720779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16101-1FD1-B7F7-CFFE-3468FE47E506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E3FC53-2DEC-EDE4-4039-71A15A306CAD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E9B12C-29C4-BC64-9886-4C20550A1C04}"/>
              </a:ext>
            </a:extLst>
          </p:cNvPr>
          <p:cNvSpPr/>
          <p:nvPr/>
        </p:nvSpPr>
        <p:spPr>
          <a:xfrm>
            <a:off x="3744145" y="30341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DD514-3B90-D09A-BE37-5DF2A5D711A8}"/>
              </a:ext>
            </a:extLst>
          </p:cNvPr>
          <p:cNvSpPr/>
          <p:nvPr/>
        </p:nvSpPr>
        <p:spPr>
          <a:xfrm rot="1974128">
            <a:off x="3636599" y="3182791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953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3FACF90-C861-8C8F-8A33-180482D2578E}"/>
              </a:ext>
            </a:extLst>
          </p:cNvPr>
          <p:cNvSpPr/>
          <p:nvPr/>
        </p:nvSpPr>
        <p:spPr>
          <a:xfrm rot="4635005">
            <a:off x="3141711" y="3348494"/>
            <a:ext cx="1183492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075766" y="3547528"/>
            <a:ext cx="1400810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F5134D-0FE3-765B-860E-653F0E025DAD}"/>
              </a:ext>
            </a:extLst>
          </p:cNvPr>
          <p:cNvSpPr/>
          <p:nvPr/>
        </p:nvSpPr>
        <p:spPr>
          <a:xfrm>
            <a:off x="8419920" y="3323409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53ED-BB6B-A24F-1646-26106565D54B}"/>
              </a:ext>
            </a:extLst>
          </p:cNvPr>
          <p:cNvSpPr/>
          <p:nvPr/>
        </p:nvSpPr>
        <p:spPr>
          <a:xfrm rot="19445615">
            <a:off x="8505087" y="4052278"/>
            <a:ext cx="584048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6639FC-26FE-0418-3B46-50E867C57C30}"/>
              </a:ext>
            </a:extLst>
          </p:cNvPr>
          <p:cNvSpPr/>
          <p:nvPr/>
        </p:nvSpPr>
        <p:spPr>
          <a:xfrm>
            <a:off x="8413833" y="4217074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1B369A-E2F1-A16E-180F-60A958040B2A}"/>
              </a:ext>
            </a:extLst>
          </p:cNvPr>
          <p:cNvSpPr/>
          <p:nvPr/>
        </p:nvSpPr>
        <p:spPr>
          <a:xfrm>
            <a:off x="6719889" y="4231481"/>
            <a:ext cx="1828006" cy="29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42331-D844-032D-362B-0417088AAC36}"/>
              </a:ext>
            </a:extLst>
          </p:cNvPr>
          <p:cNvSpPr/>
          <p:nvPr/>
        </p:nvSpPr>
        <p:spPr>
          <a:xfrm>
            <a:off x="7497615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78CAF6-C198-2CB7-07F8-8DC05C91F4A1}"/>
              </a:ext>
            </a:extLst>
          </p:cNvPr>
          <p:cNvSpPr/>
          <p:nvPr/>
        </p:nvSpPr>
        <p:spPr>
          <a:xfrm rot="20066206">
            <a:off x="6569796" y="4030797"/>
            <a:ext cx="1121522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D7926D-383B-9694-A1F2-F84B4EA8A82C}"/>
              </a:ext>
            </a:extLst>
          </p:cNvPr>
          <p:cNvSpPr/>
          <p:nvPr/>
        </p:nvSpPr>
        <p:spPr>
          <a:xfrm>
            <a:off x="7368350" y="4048125"/>
            <a:ext cx="545941" cy="26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B707EC7-1936-37F8-2ADD-259404BCA14D}"/>
              </a:ext>
            </a:extLst>
          </p:cNvPr>
          <p:cNvSpPr/>
          <p:nvPr/>
        </p:nvSpPr>
        <p:spPr>
          <a:xfrm>
            <a:off x="6465094" y="4260056"/>
            <a:ext cx="1378744" cy="592932"/>
          </a:xfrm>
          <a:custGeom>
            <a:avLst/>
            <a:gdLst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71437 h 583406"/>
              <a:gd name="connsiteX1" fmla="*/ 523875 w 1388269"/>
              <a:gd name="connsiteY1" fmla="*/ 583406 h 583406"/>
              <a:gd name="connsiteX2" fmla="*/ 1388269 w 1388269"/>
              <a:gd name="connsiteY2" fmla="*/ 252412 h 583406"/>
              <a:gd name="connsiteX3" fmla="*/ 161925 w 1388269"/>
              <a:gd name="connsiteY3" fmla="*/ 0 h 583406"/>
              <a:gd name="connsiteX4" fmla="*/ 0 w 1388269"/>
              <a:gd name="connsiteY4" fmla="*/ 71437 h 583406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6200 h 592932"/>
              <a:gd name="connsiteX1" fmla="*/ 521494 w 1378744"/>
              <a:gd name="connsiteY1" fmla="*/ 592932 h 592932"/>
              <a:gd name="connsiteX2" fmla="*/ 1378744 w 1378744"/>
              <a:gd name="connsiteY2" fmla="*/ 261937 h 592932"/>
              <a:gd name="connsiteX3" fmla="*/ 152400 w 1378744"/>
              <a:gd name="connsiteY3" fmla="*/ 0 h 592932"/>
              <a:gd name="connsiteX4" fmla="*/ 0 w 1378744"/>
              <a:gd name="connsiteY4" fmla="*/ 76200 h 5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44" h="592932">
                <a:moveTo>
                  <a:pt x="0" y="76200"/>
                </a:moveTo>
                <a:lnTo>
                  <a:pt x="521494" y="592932"/>
                </a:lnTo>
                <a:cubicBezTo>
                  <a:pt x="860425" y="281783"/>
                  <a:pt x="1120776" y="277811"/>
                  <a:pt x="1378744" y="261937"/>
                </a:cubicBezTo>
                <a:lnTo>
                  <a:pt x="152400" y="0"/>
                </a:lnTo>
                <a:lnTo>
                  <a:pt x="0" y="76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E5E84F-797E-EECD-129C-340AF10B1806}"/>
              </a:ext>
            </a:extLst>
          </p:cNvPr>
          <p:cNvSpPr/>
          <p:nvPr/>
        </p:nvSpPr>
        <p:spPr>
          <a:xfrm>
            <a:off x="8860388" y="3892128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C4182A-E50F-3B60-7C78-9B270527BBC5}"/>
              </a:ext>
            </a:extLst>
          </p:cNvPr>
          <p:cNvSpPr/>
          <p:nvPr/>
        </p:nvSpPr>
        <p:spPr>
          <a:xfrm rot="13923356">
            <a:off x="8444305" y="3620248"/>
            <a:ext cx="720779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A28282-C5E2-0F7C-B4D7-9D1BF69F0DC8}"/>
              </a:ext>
            </a:extLst>
          </p:cNvPr>
          <p:cNvSpPr/>
          <p:nvPr/>
        </p:nvSpPr>
        <p:spPr>
          <a:xfrm>
            <a:off x="8244398" y="3668995"/>
            <a:ext cx="631160" cy="562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C83F9-74B7-76BE-5465-915A4C1E4341}"/>
              </a:ext>
            </a:extLst>
          </p:cNvPr>
          <p:cNvSpPr/>
          <p:nvPr/>
        </p:nvSpPr>
        <p:spPr>
          <a:xfrm>
            <a:off x="8425740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E703AB-8856-B60D-1686-2CE8D2515CA2}"/>
              </a:ext>
            </a:extLst>
          </p:cNvPr>
          <p:cNvSpPr/>
          <p:nvPr/>
        </p:nvSpPr>
        <p:spPr>
          <a:xfrm>
            <a:off x="7650854" y="3784599"/>
            <a:ext cx="908947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365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DB8D557-6BEC-2C9C-A64D-EE857D549142}"/>
              </a:ext>
            </a:extLst>
          </p:cNvPr>
          <p:cNvSpPr/>
          <p:nvPr/>
        </p:nvSpPr>
        <p:spPr>
          <a:xfrm>
            <a:off x="5095875" y="2905125"/>
            <a:ext cx="2000250" cy="1047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F7643-13C7-5E98-1A50-4D6DF046536B}"/>
              </a:ext>
            </a:extLst>
          </p:cNvPr>
          <p:cNvSpPr txBox="1"/>
          <p:nvPr/>
        </p:nvSpPr>
        <p:spPr>
          <a:xfrm>
            <a:off x="4524375" y="3075057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rest</a:t>
            </a:r>
            <a:endParaRPr lang="da-DK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ECA80829-DF9D-391A-BEB6-CD5623EE0821}"/>
              </a:ext>
            </a:extLst>
          </p:cNvPr>
          <p:cNvSpPr/>
          <p:nvPr/>
        </p:nvSpPr>
        <p:spPr>
          <a:xfrm rot="20668467">
            <a:off x="5503650" y="3881689"/>
            <a:ext cx="1451849" cy="1391010"/>
          </a:xfrm>
          <a:prstGeom prst="arc">
            <a:avLst>
              <a:gd name="adj1" fmla="val 14981162"/>
              <a:gd name="adj2" fmla="val 18137335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CE5BB4-A072-B3C6-DB57-5DEF3C87C682}"/>
              </a:ext>
            </a:extLst>
          </p:cNvPr>
          <p:cNvSpPr/>
          <p:nvPr/>
        </p:nvSpPr>
        <p:spPr>
          <a:xfrm>
            <a:off x="4972446" y="2305446"/>
            <a:ext cx="2247106" cy="2247106"/>
          </a:xfrm>
          <a:custGeom>
            <a:avLst/>
            <a:gdLst>
              <a:gd name="connsiteX0" fmla="*/ 1123553 w 2247106"/>
              <a:gd name="connsiteY0" fmla="*/ 2247106 h 2247106"/>
              <a:gd name="connsiteX1" fmla="*/ 2247106 w 2247106"/>
              <a:gd name="connsiteY1" fmla="*/ 1123553 h 2247106"/>
              <a:gd name="connsiteX2" fmla="*/ 1123553 w 2247106"/>
              <a:gd name="connsiteY2" fmla="*/ 0 h 2247106"/>
              <a:gd name="connsiteX3" fmla="*/ 0 w 2247106"/>
              <a:gd name="connsiteY3" fmla="*/ 1123553 h 2247106"/>
              <a:gd name="connsiteX4" fmla="*/ 1123553 w 2247106"/>
              <a:gd name="connsiteY4" fmla="*/ 2247106 h 2247106"/>
              <a:gd name="connsiteX5" fmla="*/ 1123553 w 2247106"/>
              <a:gd name="connsiteY5" fmla="*/ 59134 h 2247106"/>
              <a:gd name="connsiteX6" fmla="*/ 2187972 w 2247106"/>
              <a:gd name="connsiteY6" fmla="*/ 1123553 h 2247106"/>
              <a:gd name="connsiteX7" fmla="*/ 1123553 w 2247106"/>
              <a:gd name="connsiteY7" fmla="*/ 2187972 h 2247106"/>
              <a:gd name="connsiteX8" fmla="*/ 59134 w 2247106"/>
              <a:gd name="connsiteY8" fmla="*/ 1123553 h 2247106"/>
              <a:gd name="connsiteX9" fmla="*/ 1123553 w 2247106"/>
              <a:gd name="connsiteY9" fmla="*/ 59134 h 224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7106" h="2247106">
                <a:moveTo>
                  <a:pt x="1123553" y="2247106"/>
                </a:moveTo>
                <a:cubicBezTo>
                  <a:pt x="1744074" y="2247106"/>
                  <a:pt x="2247106" y="1744074"/>
                  <a:pt x="2247106" y="1123553"/>
                </a:cubicBezTo>
                <a:cubicBezTo>
                  <a:pt x="2247106" y="503033"/>
                  <a:pt x="1744074" y="0"/>
                  <a:pt x="1123553" y="0"/>
                </a:cubicBezTo>
                <a:cubicBezTo>
                  <a:pt x="503033" y="0"/>
                  <a:pt x="0" y="503033"/>
                  <a:pt x="0" y="1123553"/>
                </a:cubicBezTo>
                <a:cubicBezTo>
                  <a:pt x="0" y="1744074"/>
                  <a:pt x="503033" y="2247106"/>
                  <a:pt x="1123553" y="2247106"/>
                </a:cubicBezTo>
                <a:close/>
                <a:moveTo>
                  <a:pt x="1123553" y="59134"/>
                </a:moveTo>
                <a:cubicBezTo>
                  <a:pt x="1711414" y="59134"/>
                  <a:pt x="2187972" y="535689"/>
                  <a:pt x="2187972" y="1123553"/>
                </a:cubicBezTo>
                <a:cubicBezTo>
                  <a:pt x="2187972" y="1711414"/>
                  <a:pt x="1711414" y="2187972"/>
                  <a:pt x="1123553" y="2187972"/>
                </a:cubicBezTo>
                <a:cubicBezTo>
                  <a:pt x="535689" y="2187972"/>
                  <a:pt x="59134" y="1711414"/>
                  <a:pt x="59134" y="1123553"/>
                </a:cubicBezTo>
                <a:cubicBezTo>
                  <a:pt x="59803" y="535967"/>
                  <a:pt x="535967" y="59803"/>
                  <a:pt x="1123553" y="59134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D85DB2-0054-BCB2-194D-6A9BC75EA0EB}"/>
              </a:ext>
            </a:extLst>
          </p:cNvPr>
          <p:cNvSpPr/>
          <p:nvPr/>
        </p:nvSpPr>
        <p:spPr>
          <a:xfrm>
            <a:off x="544552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574" y="242682"/>
                  <a:pt x="242682" y="295574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B3F02-19DF-6463-1139-FA943CB72FA8}"/>
              </a:ext>
            </a:extLst>
          </p:cNvPr>
          <p:cNvSpPr/>
          <p:nvPr/>
        </p:nvSpPr>
        <p:spPr>
          <a:xfrm>
            <a:off x="639167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672" y="242720"/>
                  <a:pt x="242720" y="295672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1CDCF7-12F8-A360-19D8-CA661F09A828}"/>
              </a:ext>
            </a:extLst>
          </p:cNvPr>
          <p:cNvSpPr/>
          <p:nvPr/>
        </p:nvSpPr>
        <p:spPr>
          <a:xfrm>
            <a:off x="5416244" y="2923783"/>
            <a:ext cx="413371" cy="93819"/>
          </a:xfrm>
          <a:custGeom>
            <a:avLst/>
            <a:gdLst>
              <a:gd name="connsiteX0" fmla="*/ 38443 w 413371"/>
              <a:gd name="connsiteY0" fmla="*/ 93080 h 93819"/>
              <a:gd name="connsiteX1" fmla="*/ 386744 w 413371"/>
              <a:gd name="connsiteY1" fmla="*/ 59019 h 93819"/>
              <a:gd name="connsiteX2" fmla="*/ 413222 w 413371"/>
              <a:gd name="connsiteY2" fmla="*/ 26628 h 93819"/>
              <a:gd name="connsiteX3" fmla="*/ 380831 w 413371"/>
              <a:gd name="connsiteY3" fmla="*/ 150 h 93819"/>
              <a:gd name="connsiteX4" fmla="*/ 26616 w 413371"/>
              <a:gd name="connsiteY4" fmla="*/ 34833 h 93819"/>
              <a:gd name="connsiteX5" fmla="*/ 150 w 413371"/>
              <a:gd name="connsiteY5" fmla="*/ 67206 h 93819"/>
              <a:gd name="connsiteX6" fmla="*/ 29573 w 413371"/>
              <a:gd name="connsiteY6" fmla="*/ 938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71" h="93819">
                <a:moveTo>
                  <a:pt x="38443" y="93080"/>
                </a:moveTo>
                <a:lnTo>
                  <a:pt x="386744" y="59019"/>
                </a:lnTo>
                <a:cubicBezTo>
                  <a:pt x="403000" y="57386"/>
                  <a:pt x="414854" y="42884"/>
                  <a:pt x="413222" y="26628"/>
                </a:cubicBezTo>
                <a:cubicBezTo>
                  <a:pt x="411590" y="10372"/>
                  <a:pt x="397087" y="-1482"/>
                  <a:pt x="380831" y="150"/>
                </a:cubicBezTo>
                <a:lnTo>
                  <a:pt x="26616" y="34833"/>
                </a:lnTo>
                <a:cubicBezTo>
                  <a:pt x="10369" y="36465"/>
                  <a:pt x="-1482" y="50958"/>
                  <a:pt x="150" y="67206"/>
                </a:cubicBezTo>
                <a:cubicBezTo>
                  <a:pt x="1667" y="82317"/>
                  <a:pt x="14384" y="93822"/>
                  <a:pt x="29573" y="938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CCB51C-9A7A-BBF6-13E3-0DD86F326129}"/>
              </a:ext>
            </a:extLst>
          </p:cNvPr>
          <p:cNvSpPr/>
          <p:nvPr/>
        </p:nvSpPr>
        <p:spPr>
          <a:xfrm>
            <a:off x="6362324" y="2923783"/>
            <a:ext cx="413605" cy="93819"/>
          </a:xfrm>
          <a:custGeom>
            <a:avLst/>
            <a:gdLst>
              <a:gd name="connsiteX0" fmla="*/ 26775 w 413605"/>
              <a:gd name="connsiteY0" fmla="*/ 59019 h 93819"/>
              <a:gd name="connsiteX1" fmla="*/ 375994 w 413605"/>
              <a:gd name="connsiteY1" fmla="*/ 93198 h 93819"/>
              <a:gd name="connsiteX2" fmla="*/ 384036 w 413605"/>
              <a:gd name="connsiteY2" fmla="*/ 93819 h 93819"/>
              <a:gd name="connsiteX3" fmla="*/ 413606 w 413605"/>
              <a:gd name="connsiteY3" fmla="*/ 64255 h 93819"/>
              <a:gd name="connsiteX4" fmla="*/ 386993 w 413605"/>
              <a:gd name="connsiteY4" fmla="*/ 34833 h 93819"/>
              <a:gd name="connsiteX5" fmla="*/ 32541 w 413605"/>
              <a:gd name="connsiteY5" fmla="*/ 150 h 93819"/>
              <a:gd name="connsiteX6" fmla="*/ 150 w 413605"/>
              <a:gd name="connsiteY6" fmla="*/ 26628 h 93819"/>
              <a:gd name="connsiteX7" fmla="*/ 26628 w 413605"/>
              <a:gd name="connsiteY7" fmla="*/ 590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605" h="93819">
                <a:moveTo>
                  <a:pt x="26775" y="59019"/>
                </a:moveTo>
                <a:lnTo>
                  <a:pt x="375994" y="93198"/>
                </a:lnTo>
                <a:cubicBezTo>
                  <a:pt x="375994" y="93198"/>
                  <a:pt x="383090" y="93819"/>
                  <a:pt x="384036" y="93819"/>
                </a:cubicBezTo>
                <a:cubicBezTo>
                  <a:pt x="400366" y="93822"/>
                  <a:pt x="413606" y="80585"/>
                  <a:pt x="413606" y="64255"/>
                </a:cubicBezTo>
                <a:cubicBezTo>
                  <a:pt x="413609" y="49069"/>
                  <a:pt x="402104" y="36349"/>
                  <a:pt x="386993" y="34833"/>
                </a:cubicBezTo>
                <a:lnTo>
                  <a:pt x="32541" y="150"/>
                </a:lnTo>
                <a:cubicBezTo>
                  <a:pt x="16285" y="-1482"/>
                  <a:pt x="1782" y="10372"/>
                  <a:pt x="150" y="26628"/>
                </a:cubicBezTo>
                <a:cubicBezTo>
                  <a:pt x="-1482" y="42884"/>
                  <a:pt x="10372" y="57386"/>
                  <a:pt x="26628" y="590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01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ECA80829-DF9D-391A-BEB6-CD5623EE0821}"/>
              </a:ext>
            </a:extLst>
          </p:cNvPr>
          <p:cNvSpPr/>
          <p:nvPr/>
        </p:nvSpPr>
        <p:spPr>
          <a:xfrm rot="20668467">
            <a:off x="5474969" y="3671291"/>
            <a:ext cx="1451849" cy="1605318"/>
          </a:xfrm>
          <a:prstGeom prst="arc">
            <a:avLst>
              <a:gd name="adj1" fmla="val 15095617"/>
              <a:gd name="adj2" fmla="val 18035762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CE5BB4-A072-B3C6-DB57-5DEF3C87C682}"/>
              </a:ext>
            </a:extLst>
          </p:cNvPr>
          <p:cNvSpPr/>
          <p:nvPr/>
        </p:nvSpPr>
        <p:spPr>
          <a:xfrm>
            <a:off x="4972446" y="2305446"/>
            <a:ext cx="2247106" cy="2247106"/>
          </a:xfrm>
          <a:custGeom>
            <a:avLst/>
            <a:gdLst>
              <a:gd name="connsiteX0" fmla="*/ 1123553 w 2247106"/>
              <a:gd name="connsiteY0" fmla="*/ 2247106 h 2247106"/>
              <a:gd name="connsiteX1" fmla="*/ 2247106 w 2247106"/>
              <a:gd name="connsiteY1" fmla="*/ 1123553 h 2247106"/>
              <a:gd name="connsiteX2" fmla="*/ 1123553 w 2247106"/>
              <a:gd name="connsiteY2" fmla="*/ 0 h 2247106"/>
              <a:gd name="connsiteX3" fmla="*/ 0 w 2247106"/>
              <a:gd name="connsiteY3" fmla="*/ 1123553 h 2247106"/>
              <a:gd name="connsiteX4" fmla="*/ 1123553 w 2247106"/>
              <a:gd name="connsiteY4" fmla="*/ 2247106 h 2247106"/>
              <a:gd name="connsiteX5" fmla="*/ 1123553 w 2247106"/>
              <a:gd name="connsiteY5" fmla="*/ 59134 h 2247106"/>
              <a:gd name="connsiteX6" fmla="*/ 2187972 w 2247106"/>
              <a:gd name="connsiteY6" fmla="*/ 1123553 h 2247106"/>
              <a:gd name="connsiteX7" fmla="*/ 1123553 w 2247106"/>
              <a:gd name="connsiteY7" fmla="*/ 2187972 h 2247106"/>
              <a:gd name="connsiteX8" fmla="*/ 59134 w 2247106"/>
              <a:gd name="connsiteY8" fmla="*/ 1123553 h 2247106"/>
              <a:gd name="connsiteX9" fmla="*/ 1123553 w 2247106"/>
              <a:gd name="connsiteY9" fmla="*/ 59134 h 224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7106" h="2247106">
                <a:moveTo>
                  <a:pt x="1123553" y="2247106"/>
                </a:moveTo>
                <a:cubicBezTo>
                  <a:pt x="1744074" y="2247106"/>
                  <a:pt x="2247106" y="1744074"/>
                  <a:pt x="2247106" y="1123553"/>
                </a:cubicBezTo>
                <a:cubicBezTo>
                  <a:pt x="2247106" y="503033"/>
                  <a:pt x="1744074" y="0"/>
                  <a:pt x="1123553" y="0"/>
                </a:cubicBezTo>
                <a:cubicBezTo>
                  <a:pt x="503033" y="0"/>
                  <a:pt x="0" y="503033"/>
                  <a:pt x="0" y="1123553"/>
                </a:cubicBezTo>
                <a:cubicBezTo>
                  <a:pt x="0" y="1744074"/>
                  <a:pt x="503033" y="2247106"/>
                  <a:pt x="1123553" y="2247106"/>
                </a:cubicBezTo>
                <a:close/>
                <a:moveTo>
                  <a:pt x="1123553" y="59134"/>
                </a:moveTo>
                <a:cubicBezTo>
                  <a:pt x="1711414" y="59134"/>
                  <a:pt x="2187972" y="535689"/>
                  <a:pt x="2187972" y="1123553"/>
                </a:cubicBezTo>
                <a:cubicBezTo>
                  <a:pt x="2187972" y="1711414"/>
                  <a:pt x="1711414" y="2187972"/>
                  <a:pt x="1123553" y="2187972"/>
                </a:cubicBezTo>
                <a:cubicBezTo>
                  <a:pt x="535689" y="2187972"/>
                  <a:pt x="59134" y="1711414"/>
                  <a:pt x="59134" y="1123553"/>
                </a:cubicBezTo>
                <a:cubicBezTo>
                  <a:pt x="59803" y="535967"/>
                  <a:pt x="535967" y="59803"/>
                  <a:pt x="1123553" y="59134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D85DB2-0054-BCB2-194D-6A9BC75EA0EB}"/>
              </a:ext>
            </a:extLst>
          </p:cNvPr>
          <p:cNvSpPr/>
          <p:nvPr/>
        </p:nvSpPr>
        <p:spPr>
          <a:xfrm>
            <a:off x="544552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574" y="242682"/>
                  <a:pt x="242682" y="295574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B3F02-19DF-6463-1139-FA943CB72FA8}"/>
              </a:ext>
            </a:extLst>
          </p:cNvPr>
          <p:cNvSpPr/>
          <p:nvPr/>
        </p:nvSpPr>
        <p:spPr>
          <a:xfrm>
            <a:off x="639167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672" y="242720"/>
                  <a:pt x="242720" y="295672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1CDCF7-12F8-A360-19D8-CA661F09A828}"/>
              </a:ext>
            </a:extLst>
          </p:cNvPr>
          <p:cNvSpPr/>
          <p:nvPr/>
        </p:nvSpPr>
        <p:spPr>
          <a:xfrm rot="20642895">
            <a:off x="5416244" y="3028558"/>
            <a:ext cx="413371" cy="93819"/>
          </a:xfrm>
          <a:custGeom>
            <a:avLst/>
            <a:gdLst>
              <a:gd name="connsiteX0" fmla="*/ 38443 w 413371"/>
              <a:gd name="connsiteY0" fmla="*/ 93080 h 93819"/>
              <a:gd name="connsiteX1" fmla="*/ 386744 w 413371"/>
              <a:gd name="connsiteY1" fmla="*/ 59019 h 93819"/>
              <a:gd name="connsiteX2" fmla="*/ 413222 w 413371"/>
              <a:gd name="connsiteY2" fmla="*/ 26628 h 93819"/>
              <a:gd name="connsiteX3" fmla="*/ 380831 w 413371"/>
              <a:gd name="connsiteY3" fmla="*/ 150 h 93819"/>
              <a:gd name="connsiteX4" fmla="*/ 26616 w 413371"/>
              <a:gd name="connsiteY4" fmla="*/ 34833 h 93819"/>
              <a:gd name="connsiteX5" fmla="*/ 150 w 413371"/>
              <a:gd name="connsiteY5" fmla="*/ 67206 h 93819"/>
              <a:gd name="connsiteX6" fmla="*/ 29573 w 413371"/>
              <a:gd name="connsiteY6" fmla="*/ 938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71" h="93819">
                <a:moveTo>
                  <a:pt x="38443" y="93080"/>
                </a:moveTo>
                <a:lnTo>
                  <a:pt x="386744" y="59019"/>
                </a:lnTo>
                <a:cubicBezTo>
                  <a:pt x="403000" y="57386"/>
                  <a:pt x="414854" y="42884"/>
                  <a:pt x="413222" y="26628"/>
                </a:cubicBezTo>
                <a:cubicBezTo>
                  <a:pt x="411590" y="10372"/>
                  <a:pt x="397087" y="-1482"/>
                  <a:pt x="380831" y="150"/>
                </a:cubicBezTo>
                <a:lnTo>
                  <a:pt x="26616" y="34833"/>
                </a:lnTo>
                <a:cubicBezTo>
                  <a:pt x="10369" y="36465"/>
                  <a:pt x="-1482" y="50958"/>
                  <a:pt x="150" y="67206"/>
                </a:cubicBezTo>
                <a:cubicBezTo>
                  <a:pt x="1667" y="82317"/>
                  <a:pt x="14384" y="93822"/>
                  <a:pt x="29573" y="938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CCB51C-9A7A-BBF6-13E3-0DD86F326129}"/>
              </a:ext>
            </a:extLst>
          </p:cNvPr>
          <p:cNvSpPr/>
          <p:nvPr/>
        </p:nvSpPr>
        <p:spPr>
          <a:xfrm rot="849695">
            <a:off x="6362324" y="3052370"/>
            <a:ext cx="413605" cy="93819"/>
          </a:xfrm>
          <a:custGeom>
            <a:avLst/>
            <a:gdLst>
              <a:gd name="connsiteX0" fmla="*/ 26775 w 413605"/>
              <a:gd name="connsiteY0" fmla="*/ 59019 h 93819"/>
              <a:gd name="connsiteX1" fmla="*/ 375994 w 413605"/>
              <a:gd name="connsiteY1" fmla="*/ 93198 h 93819"/>
              <a:gd name="connsiteX2" fmla="*/ 384036 w 413605"/>
              <a:gd name="connsiteY2" fmla="*/ 93819 h 93819"/>
              <a:gd name="connsiteX3" fmla="*/ 413606 w 413605"/>
              <a:gd name="connsiteY3" fmla="*/ 64255 h 93819"/>
              <a:gd name="connsiteX4" fmla="*/ 386993 w 413605"/>
              <a:gd name="connsiteY4" fmla="*/ 34833 h 93819"/>
              <a:gd name="connsiteX5" fmla="*/ 32541 w 413605"/>
              <a:gd name="connsiteY5" fmla="*/ 150 h 93819"/>
              <a:gd name="connsiteX6" fmla="*/ 150 w 413605"/>
              <a:gd name="connsiteY6" fmla="*/ 26628 h 93819"/>
              <a:gd name="connsiteX7" fmla="*/ 26628 w 413605"/>
              <a:gd name="connsiteY7" fmla="*/ 590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605" h="93819">
                <a:moveTo>
                  <a:pt x="26775" y="59019"/>
                </a:moveTo>
                <a:lnTo>
                  <a:pt x="375994" y="93198"/>
                </a:lnTo>
                <a:cubicBezTo>
                  <a:pt x="375994" y="93198"/>
                  <a:pt x="383090" y="93819"/>
                  <a:pt x="384036" y="93819"/>
                </a:cubicBezTo>
                <a:cubicBezTo>
                  <a:pt x="400366" y="93822"/>
                  <a:pt x="413606" y="80585"/>
                  <a:pt x="413606" y="64255"/>
                </a:cubicBezTo>
                <a:cubicBezTo>
                  <a:pt x="413609" y="49069"/>
                  <a:pt x="402104" y="36349"/>
                  <a:pt x="386993" y="34833"/>
                </a:cubicBezTo>
                <a:lnTo>
                  <a:pt x="32541" y="150"/>
                </a:lnTo>
                <a:cubicBezTo>
                  <a:pt x="16285" y="-1482"/>
                  <a:pt x="1782" y="10372"/>
                  <a:pt x="150" y="26628"/>
                </a:cubicBezTo>
                <a:cubicBezTo>
                  <a:pt x="-1482" y="42884"/>
                  <a:pt x="10372" y="57386"/>
                  <a:pt x="26628" y="590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75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F2BA4A-53A5-01AE-95E6-B978BC2867E5}"/>
              </a:ext>
            </a:extLst>
          </p:cNvPr>
          <p:cNvSpPr/>
          <p:nvPr/>
        </p:nvSpPr>
        <p:spPr>
          <a:xfrm>
            <a:off x="5729307" y="4274329"/>
            <a:ext cx="724897" cy="181863"/>
          </a:xfrm>
          <a:custGeom>
            <a:avLst/>
            <a:gdLst>
              <a:gd name="connsiteX0" fmla="*/ 633966 w 724897"/>
              <a:gd name="connsiteY0" fmla="*/ 0 h 181863"/>
              <a:gd name="connsiteX1" fmla="*/ 90932 w 724897"/>
              <a:gd name="connsiteY1" fmla="*/ 0 h 181863"/>
              <a:gd name="connsiteX2" fmla="*/ 0 w 724897"/>
              <a:gd name="connsiteY2" fmla="*/ 90932 h 181863"/>
              <a:gd name="connsiteX3" fmla="*/ 90932 w 724897"/>
              <a:gd name="connsiteY3" fmla="*/ 181863 h 181863"/>
              <a:gd name="connsiteX4" fmla="*/ 633966 w 724897"/>
              <a:gd name="connsiteY4" fmla="*/ 181863 h 181863"/>
              <a:gd name="connsiteX5" fmla="*/ 724897 w 724897"/>
              <a:gd name="connsiteY5" fmla="*/ 90932 h 181863"/>
              <a:gd name="connsiteX6" fmla="*/ 633966 w 724897"/>
              <a:gd name="connsiteY6" fmla="*/ 0 h 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4897" h="181863">
                <a:moveTo>
                  <a:pt x="633966" y="0"/>
                </a:moveTo>
                <a:lnTo>
                  <a:pt x="90932" y="0"/>
                </a:lnTo>
                <a:cubicBezTo>
                  <a:pt x="40711" y="0"/>
                  <a:pt x="0" y="40711"/>
                  <a:pt x="0" y="90932"/>
                </a:cubicBezTo>
                <a:cubicBezTo>
                  <a:pt x="0" y="141152"/>
                  <a:pt x="40711" y="181863"/>
                  <a:pt x="90932" y="181863"/>
                </a:cubicBezTo>
                <a:lnTo>
                  <a:pt x="633966" y="181863"/>
                </a:lnTo>
                <a:cubicBezTo>
                  <a:pt x="684186" y="181863"/>
                  <a:pt x="724897" y="141152"/>
                  <a:pt x="724897" y="90932"/>
                </a:cubicBezTo>
                <a:cubicBezTo>
                  <a:pt x="724897" y="40711"/>
                  <a:pt x="684186" y="0"/>
                  <a:pt x="633966" y="0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814069-7923-5131-67DD-21BA414DD9E2}"/>
              </a:ext>
            </a:extLst>
          </p:cNvPr>
          <p:cNvSpPr/>
          <p:nvPr/>
        </p:nvSpPr>
        <p:spPr>
          <a:xfrm>
            <a:off x="5894764" y="4582398"/>
            <a:ext cx="393984" cy="182115"/>
          </a:xfrm>
          <a:custGeom>
            <a:avLst/>
            <a:gdLst>
              <a:gd name="connsiteX0" fmla="*/ 197008 w 393984"/>
              <a:gd name="connsiteY0" fmla="*/ 182116 h 182115"/>
              <a:gd name="connsiteX1" fmla="*/ 393984 w 393984"/>
              <a:gd name="connsiteY1" fmla="*/ 0 h 182115"/>
              <a:gd name="connsiteX2" fmla="*/ 0 w 393984"/>
              <a:gd name="connsiteY2" fmla="*/ 0 h 182115"/>
              <a:gd name="connsiteX3" fmla="*/ 197008 w 393984"/>
              <a:gd name="connsiteY3" fmla="*/ 182116 h 1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84" h="182115">
                <a:moveTo>
                  <a:pt x="197008" y="182116"/>
                </a:moveTo>
                <a:cubicBezTo>
                  <a:pt x="300128" y="182103"/>
                  <a:pt x="385901" y="102801"/>
                  <a:pt x="393984" y="0"/>
                </a:cubicBezTo>
                <a:lnTo>
                  <a:pt x="0" y="0"/>
                </a:lnTo>
                <a:cubicBezTo>
                  <a:pt x="8087" y="102814"/>
                  <a:pt x="93878" y="182119"/>
                  <a:pt x="197008" y="182116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408CEF-8CCE-79F1-8008-D8DE0DDAAFD1}"/>
              </a:ext>
            </a:extLst>
          </p:cNvPr>
          <p:cNvSpPr/>
          <p:nvPr/>
        </p:nvSpPr>
        <p:spPr>
          <a:xfrm>
            <a:off x="5303740" y="2511606"/>
            <a:ext cx="1575968" cy="1636547"/>
          </a:xfrm>
          <a:custGeom>
            <a:avLst/>
            <a:gdLst>
              <a:gd name="connsiteX0" fmla="*/ 1575969 w 1575968"/>
              <a:gd name="connsiteY0" fmla="*/ 806142 h 1636547"/>
              <a:gd name="connsiteX1" fmla="*/ 1575969 w 1575968"/>
              <a:gd name="connsiteY1" fmla="*/ 778882 h 1636547"/>
              <a:gd name="connsiteX2" fmla="*/ 788032 w 1575968"/>
              <a:gd name="connsiteY2" fmla="*/ 0 h 1636547"/>
              <a:gd name="connsiteX3" fmla="*/ 788032 w 1575968"/>
              <a:gd name="connsiteY3" fmla="*/ 0 h 1636547"/>
              <a:gd name="connsiteX4" fmla="*/ 0 w 1575968"/>
              <a:gd name="connsiteY4" fmla="*/ 778882 h 1636547"/>
              <a:gd name="connsiteX5" fmla="*/ 0 w 1575968"/>
              <a:gd name="connsiteY5" fmla="*/ 806142 h 1636547"/>
              <a:gd name="connsiteX6" fmla="*/ 54868 w 1575968"/>
              <a:gd name="connsiteY6" fmla="*/ 1078906 h 1636547"/>
              <a:gd name="connsiteX7" fmla="*/ 191834 w 1575968"/>
              <a:gd name="connsiteY7" fmla="*/ 1303174 h 1636547"/>
              <a:gd name="connsiteX8" fmla="*/ 376410 w 1575968"/>
              <a:gd name="connsiteY8" fmla="*/ 1602914 h 1636547"/>
              <a:gd name="connsiteX9" fmla="*/ 430647 w 1575968"/>
              <a:gd name="connsiteY9" fmla="*/ 1636548 h 1636547"/>
              <a:gd name="connsiteX10" fmla="*/ 1145322 w 1575968"/>
              <a:gd name="connsiteY10" fmla="*/ 1636548 h 1636547"/>
              <a:gd name="connsiteX11" fmla="*/ 1199590 w 1575968"/>
              <a:gd name="connsiteY11" fmla="*/ 1602914 h 1636547"/>
              <a:gd name="connsiteX12" fmla="*/ 1384136 w 1575968"/>
              <a:gd name="connsiteY12" fmla="*/ 1303174 h 1636547"/>
              <a:gd name="connsiteX13" fmla="*/ 1521101 w 1575968"/>
              <a:gd name="connsiteY13" fmla="*/ 1078906 h 1636547"/>
              <a:gd name="connsiteX14" fmla="*/ 1575969 w 1575968"/>
              <a:gd name="connsiteY14" fmla="*/ 806142 h 1636547"/>
              <a:gd name="connsiteX15" fmla="*/ 1394137 w 1575968"/>
              <a:gd name="connsiteY15" fmla="*/ 802987 h 1636547"/>
              <a:gd name="connsiteX16" fmla="*/ 1350722 w 1575968"/>
              <a:gd name="connsiteY16" fmla="*/ 1015203 h 1636547"/>
              <a:gd name="connsiteX17" fmla="*/ 1248275 w 1575968"/>
              <a:gd name="connsiteY17" fmla="*/ 1181890 h 1636547"/>
              <a:gd name="connsiteX18" fmla="*/ 1070986 w 1575968"/>
              <a:gd name="connsiteY18" fmla="*/ 1454622 h 1636547"/>
              <a:gd name="connsiteX19" fmla="*/ 504888 w 1575968"/>
              <a:gd name="connsiteY19" fmla="*/ 1454622 h 1636547"/>
              <a:gd name="connsiteX20" fmla="*/ 327600 w 1575968"/>
              <a:gd name="connsiteY20" fmla="*/ 1181890 h 1636547"/>
              <a:gd name="connsiteX21" fmla="*/ 225184 w 1575968"/>
              <a:gd name="connsiteY21" fmla="*/ 1015203 h 1636547"/>
              <a:gd name="connsiteX22" fmla="*/ 181832 w 1575968"/>
              <a:gd name="connsiteY22" fmla="*/ 803050 h 1636547"/>
              <a:gd name="connsiteX23" fmla="*/ 181832 w 1575968"/>
              <a:gd name="connsiteY23" fmla="*/ 780333 h 1636547"/>
              <a:gd name="connsiteX24" fmla="*/ 787969 w 1575968"/>
              <a:gd name="connsiteY24" fmla="*/ 181832 h 1636547"/>
              <a:gd name="connsiteX25" fmla="*/ 787969 w 1575968"/>
              <a:gd name="connsiteY25" fmla="*/ 181832 h 1636547"/>
              <a:gd name="connsiteX26" fmla="*/ 1394074 w 1575968"/>
              <a:gd name="connsiteY26" fmla="*/ 780396 h 16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5968" h="1636547">
                <a:moveTo>
                  <a:pt x="1575969" y="806142"/>
                </a:moveTo>
                <a:lnTo>
                  <a:pt x="1575969" y="778882"/>
                </a:lnTo>
                <a:cubicBezTo>
                  <a:pt x="1568103" y="348493"/>
                  <a:pt x="1218480" y="2890"/>
                  <a:pt x="788032" y="0"/>
                </a:cubicBezTo>
                <a:lnTo>
                  <a:pt x="788032" y="0"/>
                </a:lnTo>
                <a:cubicBezTo>
                  <a:pt x="357552" y="2855"/>
                  <a:pt x="7882" y="348465"/>
                  <a:pt x="0" y="778882"/>
                </a:cubicBezTo>
                <a:lnTo>
                  <a:pt x="0" y="806142"/>
                </a:lnTo>
                <a:cubicBezTo>
                  <a:pt x="2941" y="899488"/>
                  <a:pt x="21487" y="991685"/>
                  <a:pt x="54868" y="1078906"/>
                </a:cubicBezTo>
                <a:cubicBezTo>
                  <a:pt x="86811" y="1161217"/>
                  <a:pt x="133195" y="1237165"/>
                  <a:pt x="191834" y="1303174"/>
                </a:cubicBezTo>
                <a:cubicBezTo>
                  <a:pt x="263960" y="1382053"/>
                  <a:pt x="343060" y="1535015"/>
                  <a:pt x="376410" y="1602914"/>
                </a:cubicBezTo>
                <a:cubicBezTo>
                  <a:pt x="386633" y="1623517"/>
                  <a:pt x="407646" y="1636548"/>
                  <a:pt x="430647" y="1636548"/>
                </a:cubicBezTo>
                <a:lnTo>
                  <a:pt x="1145322" y="1636548"/>
                </a:lnTo>
                <a:cubicBezTo>
                  <a:pt x="1168326" y="1636539"/>
                  <a:pt x="1189346" y="1623511"/>
                  <a:pt x="1199590" y="1602914"/>
                </a:cubicBezTo>
                <a:cubicBezTo>
                  <a:pt x="1232909" y="1535047"/>
                  <a:pt x="1312009" y="1382053"/>
                  <a:pt x="1384136" y="1303174"/>
                </a:cubicBezTo>
                <a:cubicBezTo>
                  <a:pt x="1442774" y="1237165"/>
                  <a:pt x="1489158" y="1161217"/>
                  <a:pt x="1521101" y="1078906"/>
                </a:cubicBezTo>
                <a:cubicBezTo>
                  <a:pt x="1554470" y="991678"/>
                  <a:pt x="1573013" y="899488"/>
                  <a:pt x="1575969" y="806142"/>
                </a:cubicBezTo>
                <a:close/>
                <a:moveTo>
                  <a:pt x="1394137" y="802987"/>
                </a:moveTo>
                <a:cubicBezTo>
                  <a:pt x="1391396" y="875628"/>
                  <a:pt x="1376730" y="947323"/>
                  <a:pt x="1350722" y="1015203"/>
                </a:cubicBezTo>
                <a:cubicBezTo>
                  <a:pt x="1326680" y="1076378"/>
                  <a:pt x="1291996" y="1132812"/>
                  <a:pt x="1248275" y="1181890"/>
                </a:cubicBezTo>
                <a:cubicBezTo>
                  <a:pt x="1178811" y="1265625"/>
                  <a:pt x="1119317" y="1357149"/>
                  <a:pt x="1070986" y="1454622"/>
                </a:cubicBezTo>
                <a:lnTo>
                  <a:pt x="504888" y="1454622"/>
                </a:lnTo>
                <a:cubicBezTo>
                  <a:pt x="456570" y="1357143"/>
                  <a:pt x="397073" y="1265618"/>
                  <a:pt x="327600" y="1181890"/>
                </a:cubicBezTo>
                <a:cubicBezTo>
                  <a:pt x="283876" y="1132818"/>
                  <a:pt x="249201" y="1076382"/>
                  <a:pt x="225184" y="1015203"/>
                </a:cubicBezTo>
                <a:cubicBezTo>
                  <a:pt x="199191" y="947342"/>
                  <a:pt x="184545" y="875666"/>
                  <a:pt x="181832" y="803050"/>
                </a:cubicBezTo>
                <a:lnTo>
                  <a:pt x="181832" y="780333"/>
                </a:lnTo>
                <a:cubicBezTo>
                  <a:pt x="187956" y="449389"/>
                  <a:pt x="456974" y="183763"/>
                  <a:pt x="787969" y="181832"/>
                </a:cubicBezTo>
                <a:lnTo>
                  <a:pt x="787969" y="181832"/>
                </a:lnTo>
                <a:cubicBezTo>
                  <a:pt x="1118989" y="183747"/>
                  <a:pt x="1388017" y="449427"/>
                  <a:pt x="1394074" y="780396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5115525"/>
      </p:ext>
    </p:extLst>
  </p:cSld>
  <p:clrMapOvr>
    <a:masterClrMapping/>
  </p:clrMapOvr>
  <p:transition spd="slow" advClick="0" advTm="5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315</TotalTime>
  <Words>27</Words>
  <Application>Microsoft Office PowerPoint</Application>
  <PresentationFormat>Widescreen</PresentationFormat>
  <Paragraphs>11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Battery</vt:lpstr>
      <vt:lpstr>Interval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Tonko Bossen</dc:creator>
  <cp:lastModifiedBy>Tonko Emil Westerhof Bossen</cp:lastModifiedBy>
  <cp:revision>153</cp:revision>
  <dcterms:created xsi:type="dcterms:W3CDTF">2023-05-09T18:02:37Z</dcterms:created>
  <dcterms:modified xsi:type="dcterms:W3CDTF">2023-05-13T14:20:37Z</dcterms:modified>
</cp:coreProperties>
</file>