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57" r:id="rId3"/>
    <p:sldId id="258" r:id="rId4"/>
    <p:sldId id="260" r:id="rId5"/>
    <p:sldId id="262" r:id="rId6"/>
    <p:sldId id="264" r:id="rId7"/>
    <p:sldId id="281" r:id="rId8"/>
    <p:sldId id="280" r:id="rId9"/>
    <p:sldId id="265" r:id="rId10"/>
    <p:sldId id="266" r:id="rId11"/>
    <p:sldId id="267" r:id="rId12"/>
    <p:sldId id="268" r:id="rId13"/>
    <p:sldId id="269" r:id="rId14"/>
    <p:sldId id="272" r:id="rId15"/>
    <p:sldId id="275" r:id="rId16"/>
    <p:sldId id="278" r:id="rId17"/>
    <p:sldId id="277" r:id="rId18"/>
    <p:sldId id="276" r:id="rId19"/>
    <p:sldId id="282" r:id="rId20"/>
    <p:sldId id="270" r:id="rId21"/>
    <p:sldId id="261" r:id="rId22"/>
    <p:sldId id="259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5523A-5820-439B-9F24-CF21B6FCE61C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73D00-50CA-4261-9391-ABA6325C21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76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rest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45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Originally, the user had to wait, think 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001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boring..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137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boring..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442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boring..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274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boring..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2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FD2D-4608-F5EF-8072-BD1119E9A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7FFD-E912-B499-758E-524453AF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1354-5FE8-F0B5-A8C2-8C2078B3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A9C8-0C67-4979-9C5F-6661B9A6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CC9F-2C32-6A03-A8B1-01EFE3FB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75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21B-5D9B-69F2-B6DF-FB1A8178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5413E-B14C-E59C-0DD4-F9A2ABDE2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A778A-C19B-4C73-3B1D-D2F4199E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C660-8E29-A4A4-A61A-9AE8A62A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6688-90B9-463C-91DD-C95E8460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66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E224E-7B54-C89B-5A6C-8C23B0D8A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D6FE2-47F1-9730-39B9-F3FA578A1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64EF-9502-D4D4-D261-B2068300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A87-BB7F-E8C6-10D4-7EE51A68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1F4A-D5FF-D541-41CF-469FDC7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14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52AE-0E1F-08CE-5A39-92906B5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6DC4-699B-DD78-4302-79BF2CAB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254F-FBD6-56D5-630A-93F26F18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F0C3-5B44-CA4C-2633-916496DD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96E0-E7F0-2341-D62F-4CBE3AA8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335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2DF4-1B65-29E0-F0B9-2C215ADE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664CA-E957-606B-820A-E36DDB2D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02B4-43FF-02EF-54A6-7C5ED8D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40CC-FD8E-67BB-A1D0-CC8F4F3C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5D3F-46F6-2C22-9C0E-766BA9FD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2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F51A-0789-902B-5BD9-47B22ADD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0E16-F44C-D978-634B-2D92595CD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FF4A-4584-8ED2-6BA1-01E4C5AE9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ABB4-45BC-24B2-4CF2-FF54EEA1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E8E5-2DFB-180B-A34B-A778A9AD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A04D6-AD02-27FC-5086-2CAEAAD9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5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6180-4C55-D6A9-A437-7C061BE5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CCFA-7F0E-38E7-3E9A-5C1D97C6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C7BF-E856-DF82-9FAB-FB75C3ACC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02F0-F585-8D39-99E8-34DBAD3A5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E5390-ECA7-C2D3-1794-BA12A0BBD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FC309-D9D1-5C29-BA62-B028DCEB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9BDE2-A489-9385-61DF-634764B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27AB1-D38C-F456-B792-7532BC04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3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5349-E8D8-91AB-7525-1CC96DB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3A7E-DC5D-65EE-058A-33CF5426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E1A3-BE82-0CE8-1E22-B7B37A5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332BF-D33B-9B0C-27BB-EE90129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17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C364B-6ADF-35A1-586D-FBBB2CA0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DB0F7-6061-D9CE-DE78-43B6A54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E38F0-6EF9-63AD-18A5-48B537DB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203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CD8-7C95-7421-4CE9-ECC2A053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D65C-F86D-0DCD-3C3F-FBD4D413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0605-4389-B770-48A6-5B8250F4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1F0C-3D8B-5C90-4501-8C49E6B8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5C08-FA47-7205-2CE5-DA1A043F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F6A3-3FE8-B3FF-45FA-B32FE617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614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8E6E-2AD1-7B0B-2DEC-5B313430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D7885-A0CD-CE7A-F627-424CE76E4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43058-6597-CED3-2330-4CB43FD1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76BF-B9FD-AFD9-5EE9-5F64B96F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1174-64BE-4DAE-367A-F31FA70C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5275-AF99-4DA4-5D9D-4D11AD16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87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1560B-4E5A-6EA4-18E0-422B0197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7F4C-34A6-B929-2157-2B7E2895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7EC6-D5A3-7B5A-E595-784133FAB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670F-D247-4F4F-AB53-016B803EFC60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14B6-C065-E73D-4EBA-6BC5C1D19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2880-176E-B057-0240-E2446918C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043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17/06/relationships/model3d" Target="../media/model3d2.glb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7/06/relationships/model3d" Target="../media/model3d2.glb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E390-C173-B6F9-ED0F-429CDF34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865D-67A3-AFCB-C09C-A83CF3D0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048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ECA80829-DF9D-391A-BEB6-CD5623EE0821}"/>
              </a:ext>
            </a:extLst>
          </p:cNvPr>
          <p:cNvSpPr/>
          <p:nvPr/>
        </p:nvSpPr>
        <p:spPr>
          <a:xfrm rot="20668467">
            <a:off x="5474969" y="3671291"/>
            <a:ext cx="1451849" cy="1605318"/>
          </a:xfrm>
          <a:prstGeom prst="arc">
            <a:avLst>
              <a:gd name="adj1" fmla="val 15095617"/>
              <a:gd name="adj2" fmla="val 18035762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CE5BB4-A072-B3C6-DB57-5DEF3C87C682}"/>
              </a:ext>
            </a:extLst>
          </p:cNvPr>
          <p:cNvSpPr/>
          <p:nvPr/>
        </p:nvSpPr>
        <p:spPr>
          <a:xfrm>
            <a:off x="4972446" y="2305446"/>
            <a:ext cx="2247106" cy="2247106"/>
          </a:xfrm>
          <a:custGeom>
            <a:avLst/>
            <a:gdLst>
              <a:gd name="connsiteX0" fmla="*/ 1123553 w 2247106"/>
              <a:gd name="connsiteY0" fmla="*/ 2247106 h 2247106"/>
              <a:gd name="connsiteX1" fmla="*/ 2247106 w 2247106"/>
              <a:gd name="connsiteY1" fmla="*/ 1123553 h 2247106"/>
              <a:gd name="connsiteX2" fmla="*/ 1123553 w 2247106"/>
              <a:gd name="connsiteY2" fmla="*/ 0 h 2247106"/>
              <a:gd name="connsiteX3" fmla="*/ 0 w 2247106"/>
              <a:gd name="connsiteY3" fmla="*/ 1123553 h 2247106"/>
              <a:gd name="connsiteX4" fmla="*/ 1123553 w 2247106"/>
              <a:gd name="connsiteY4" fmla="*/ 2247106 h 2247106"/>
              <a:gd name="connsiteX5" fmla="*/ 1123553 w 2247106"/>
              <a:gd name="connsiteY5" fmla="*/ 59134 h 2247106"/>
              <a:gd name="connsiteX6" fmla="*/ 2187972 w 2247106"/>
              <a:gd name="connsiteY6" fmla="*/ 1123553 h 2247106"/>
              <a:gd name="connsiteX7" fmla="*/ 1123553 w 2247106"/>
              <a:gd name="connsiteY7" fmla="*/ 2187972 h 2247106"/>
              <a:gd name="connsiteX8" fmla="*/ 59134 w 2247106"/>
              <a:gd name="connsiteY8" fmla="*/ 1123553 h 2247106"/>
              <a:gd name="connsiteX9" fmla="*/ 1123553 w 2247106"/>
              <a:gd name="connsiteY9" fmla="*/ 59134 h 224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7106" h="2247106">
                <a:moveTo>
                  <a:pt x="1123553" y="2247106"/>
                </a:moveTo>
                <a:cubicBezTo>
                  <a:pt x="1744074" y="2247106"/>
                  <a:pt x="2247106" y="1744074"/>
                  <a:pt x="2247106" y="1123553"/>
                </a:cubicBezTo>
                <a:cubicBezTo>
                  <a:pt x="2247106" y="503033"/>
                  <a:pt x="1744074" y="0"/>
                  <a:pt x="1123553" y="0"/>
                </a:cubicBezTo>
                <a:cubicBezTo>
                  <a:pt x="503033" y="0"/>
                  <a:pt x="0" y="503033"/>
                  <a:pt x="0" y="1123553"/>
                </a:cubicBezTo>
                <a:cubicBezTo>
                  <a:pt x="0" y="1744074"/>
                  <a:pt x="503033" y="2247106"/>
                  <a:pt x="1123553" y="2247106"/>
                </a:cubicBezTo>
                <a:close/>
                <a:moveTo>
                  <a:pt x="1123553" y="59134"/>
                </a:moveTo>
                <a:cubicBezTo>
                  <a:pt x="1711414" y="59134"/>
                  <a:pt x="2187972" y="535689"/>
                  <a:pt x="2187972" y="1123553"/>
                </a:cubicBezTo>
                <a:cubicBezTo>
                  <a:pt x="2187972" y="1711414"/>
                  <a:pt x="1711414" y="2187972"/>
                  <a:pt x="1123553" y="2187972"/>
                </a:cubicBezTo>
                <a:cubicBezTo>
                  <a:pt x="535689" y="2187972"/>
                  <a:pt x="59134" y="1711414"/>
                  <a:pt x="59134" y="1123553"/>
                </a:cubicBezTo>
                <a:cubicBezTo>
                  <a:pt x="59803" y="535967"/>
                  <a:pt x="535967" y="59803"/>
                  <a:pt x="1123553" y="59134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D85DB2-0054-BCB2-194D-6A9BC75EA0EB}"/>
              </a:ext>
            </a:extLst>
          </p:cNvPr>
          <p:cNvSpPr/>
          <p:nvPr/>
        </p:nvSpPr>
        <p:spPr>
          <a:xfrm>
            <a:off x="544552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574" y="242682"/>
                  <a:pt x="242682" y="295574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FB3F02-19DF-6463-1139-FA943CB72FA8}"/>
              </a:ext>
            </a:extLst>
          </p:cNvPr>
          <p:cNvSpPr/>
          <p:nvPr/>
        </p:nvSpPr>
        <p:spPr>
          <a:xfrm>
            <a:off x="639167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672" y="242720"/>
                  <a:pt x="242720" y="295672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1CDCF7-12F8-A360-19D8-CA661F09A828}"/>
              </a:ext>
            </a:extLst>
          </p:cNvPr>
          <p:cNvSpPr/>
          <p:nvPr/>
        </p:nvSpPr>
        <p:spPr>
          <a:xfrm rot="20642895">
            <a:off x="5416244" y="3028558"/>
            <a:ext cx="413371" cy="93819"/>
          </a:xfrm>
          <a:custGeom>
            <a:avLst/>
            <a:gdLst>
              <a:gd name="connsiteX0" fmla="*/ 38443 w 413371"/>
              <a:gd name="connsiteY0" fmla="*/ 93080 h 93819"/>
              <a:gd name="connsiteX1" fmla="*/ 386744 w 413371"/>
              <a:gd name="connsiteY1" fmla="*/ 59019 h 93819"/>
              <a:gd name="connsiteX2" fmla="*/ 413222 w 413371"/>
              <a:gd name="connsiteY2" fmla="*/ 26628 h 93819"/>
              <a:gd name="connsiteX3" fmla="*/ 380831 w 413371"/>
              <a:gd name="connsiteY3" fmla="*/ 150 h 93819"/>
              <a:gd name="connsiteX4" fmla="*/ 26616 w 413371"/>
              <a:gd name="connsiteY4" fmla="*/ 34833 h 93819"/>
              <a:gd name="connsiteX5" fmla="*/ 150 w 413371"/>
              <a:gd name="connsiteY5" fmla="*/ 67206 h 93819"/>
              <a:gd name="connsiteX6" fmla="*/ 29573 w 413371"/>
              <a:gd name="connsiteY6" fmla="*/ 938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71" h="93819">
                <a:moveTo>
                  <a:pt x="38443" y="93080"/>
                </a:moveTo>
                <a:lnTo>
                  <a:pt x="386744" y="59019"/>
                </a:lnTo>
                <a:cubicBezTo>
                  <a:pt x="403000" y="57386"/>
                  <a:pt x="414854" y="42884"/>
                  <a:pt x="413222" y="26628"/>
                </a:cubicBezTo>
                <a:cubicBezTo>
                  <a:pt x="411590" y="10372"/>
                  <a:pt x="397087" y="-1482"/>
                  <a:pt x="380831" y="150"/>
                </a:cubicBezTo>
                <a:lnTo>
                  <a:pt x="26616" y="34833"/>
                </a:lnTo>
                <a:cubicBezTo>
                  <a:pt x="10369" y="36465"/>
                  <a:pt x="-1482" y="50958"/>
                  <a:pt x="150" y="67206"/>
                </a:cubicBezTo>
                <a:cubicBezTo>
                  <a:pt x="1667" y="82317"/>
                  <a:pt x="14384" y="93822"/>
                  <a:pt x="29573" y="938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CCB51C-9A7A-BBF6-13E3-0DD86F326129}"/>
              </a:ext>
            </a:extLst>
          </p:cNvPr>
          <p:cNvSpPr/>
          <p:nvPr/>
        </p:nvSpPr>
        <p:spPr>
          <a:xfrm rot="849695">
            <a:off x="6362324" y="3052370"/>
            <a:ext cx="413605" cy="93819"/>
          </a:xfrm>
          <a:custGeom>
            <a:avLst/>
            <a:gdLst>
              <a:gd name="connsiteX0" fmla="*/ 26775 w 413605"/>
              <a:gd name="connsiteY0" fmla="*/ 59019 h 93819"/>
              <a:gd name="connsiteX1" fmla="*/ 375994 w 413605"/>
              <a:gd name="connsiteY1" fmla="*/ 93198 h 93819"/>
              <a:gd name="connsiteX2" fmla="*/ 384036 w 413605"/>
              <a:gd name="connsiteY2" fmla="*/ 93819 h 93819"/>
              <a:gd name="connsiteX3" fmla="*/ 413606 w 413605"/>
              <a:gd name="connsiteY3" fmla="*/ 64255 h 93819"/>
              <a:gd name="connsiteX4" fmla="*/ 386993 w 413605"/>
              <a:gd name="connsiteY4" fmla="*/ 34833 h 93819"/>
              <a:gd name="connsiteX5" fmla="*/ 32541 w 413605"/>
              <a:gd name="connsiteY5" fmla="*/ 150 h 93819"/>
              <a:gd name="connsiteX6" fmla="*/ 150 w 413605"/>
              <a:gd name="connsiteY6" fmla="*/ 26628 h 93819"/>
              <a:gd name="connsiteX7" fmla="*/ 26628 w 413605"/>
              <a:gd name="connsiteY7" fmla="*/ 590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605" h="93819">
                <a:moveTo>
                  <a:pt x="26775" y="59019"/>
                </a:moveTo>
                <a:lnTo>
                  <a:pt x="375994" y="93198"/>
                </a:lnTo>
                <a:cubicBezTo>
                  <a:pt x="375994" y="93198"/>
                  <a:pt x="383090" y="93819"/>
                  <a:pt x="384036" y="93819"/>
                </a:cubicBezTo>
                <a:cubicBezTo>
                  <a:pt x="400366" y="93822"/>
                  <a:pt x="413606" y="80585"/>
                  <a:pt x="413606" y="64255"/>
                </a:cubicBezTo>
                <a:cubicBezTo>
                  <a:pt x="413609" y="49069"/>
                  <a:pt x="402104" y="36349"/>
                  <a:pt x="386993" y="34833"/>
                </a:cubicBezTo>
                <a:lnTo>
                  <a:pt x="32541" y="150"/>
                </a:lnTo>
                <a:cubicBezTo>
                  <a:pt x="16285" y="-1482"/>
                  <a:pt x="1782" y="10372"/>
                  <a:pt x="150" y="26628"/>
                </a:cubicBezTo>
                <a:cubicBezTo>
                  <a:pt x="-1482" y="42884"/>
                  <a:pt x="10372" y="57386"/>
                  <a:pt x="26628" y="590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75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F2BA4A-53A5-01AE-95E6-B978BC2867E5}"/>
              </a:ext>
            </a:extLst>
          </p:cNvPr>
          <p:cNvSpPr/>
          <p:nvPr/>
        </p:nvSpPr>
        <p:spPr>
          <a:xfrm>
            <a:off x="5729307" y="4274329"/>
            <a:ext cx="724897" cy="181863"/>
          </a:xfrm>
          <a:custGeom>
            <a:avLst/>
            <a:gdLst>
              <a:gd name="connsiteX0" fmla="*/ 633966 w 724897"/>
              <a:gd name="connsiteY0" fmla="*/ 0 h 181863"/>
              <a:gd name="connsiteX1" fmla="*/ 90932 w 724897"/>
              <a:gd name="connsiteY1" fmla="*/ 0 h 181863"/>
              <a:gd name="connsiteX2" fmla="*/ 0 w 724897"/>
              <a:gd name="connsiteY2" fmla="*/ 90932 h 181863"/>
              <a:gd name="connsiteX3" fmla="*/ 90932 w 724897"/>
              <a:gd name="connsiteY3" fmla="*/ 181863 h 181863"/>
              <a:gd name="connsiteX4" fmla="*/ 633966 w 724897"/>
              <a:gd name="connsiteY4" fmla="*/ 181863 h 181863"/>
              <a:gd name="connsiteX5" fmla="*/ 724897 w 724897"/>
              <a:gd name="connsiteY5" fmla="*/ 90932 h 181863"/>
              <a:gd name="connsiteX6" fmla="*/ 633966 w 724897"/>
              <a:gd name="connsiteY6" fmla="*/ 0 h 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4897" h="181863">
                <a:moveTo>
                  <a:pt x="633966" y="0"/>
                </a:moveTo>
                <a:lnTo>
                  <a:pt x="90932" y="0"/>
                </a:lnTo>
                <a:cubicBezTo>
                  <a:pt x="40711" y="0"/>
                  <a:pt x="0" y="40711"/>
                  <a:pt x="0" y="90932"/>
                </a:cubicBezTo>
                <a:cubicBezTo>
                  <a:pt x="0" y="141152"/>
                  <a:pt x="40711" y="181863"/>
                  <a:pt x="90932" y="181863"/>
                </a:cubicBezTo>
                <a:lnTo>
                  <a:pt x="633966" y="181863"/>
                </a:lnTo>
                <a:cubicBezTo>
                  <a:pt x="684186" y="181863"/>
                  <a:pt x="724897" y="141152"/>
                  <a:pt x="724897" y="90932"/>
                </a:cubicBezTo>
                <a:cubicBezTo>
                  <a:pt x="724897" y="40711"/>
                  <a:pt x="684186" y="0"/>
                  <a:pt x="633966" y="0"/>
                </a:cubicBezTo>
                <a:close/>
              </a:path>
            </a:pathLst>
          </a:custGeom>
          <a:solidFill>
            <a:srgbClr val="000000"/>
          </a:solidFill>
          <a:ln w="31552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814069-7923-5131-67DD-21BA414DD9E2}"/>
              </a:ext>
            </a:extLst>
          </p:cNvPr>
          <p:cNvSpPr/>
          <p:nvPr/>
        </p:nvSpPr>
        <p:spPr>
          <a:xfrm>
            <a:off x="5894764" y="4582398"/>
            <a:ext cx="393984" cy="182115"/>
          </a:xfrm>
          <a:custGeom>
            <a:avLst/>
            <a:gdLst>
              <a:gd name="connsiteX0" fmla="*/ 197008 w 393984"/>
              <a:gd name="connsiteY0" fmla="*/ 182116 h 182115"/>
              <a:gd name="connsiteX1" fmla="*/ 393984 w 393984"/>
              <a:gd name="connsiteY1" fmla="*/ 0 h 182115"/>
              <a:gd name="connsiteX2" fmla="*/ 0 w 393984"/>
              <a:gd name="connsiteY2" fmla="*/ 0 h 182115"/>
              <a:gd name="connsiteX3" fmla="*/ 197008 w 393984"/>
              <a:gd name="connsiteY3" fmla="*/ 182116 h 1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984" h="182115">
                <a:moveTo>
                  <a:pt x="197008" y="182116"/>
                </a:moveTo>
                <a:cubicBezTo>
                  <a:pt x="300128" y="182103"/>
                  <a:pt x="385901" y="102801"/>
                  <a:pt x="393984" y="0"/>
                </a:cubicBezTo>
                <a:lnTo>
                  <a:pt x="0" y="0"/>
                </a:lnTo>
                <a:cubicBezTo>
                  <a:pt x="8087" y="102814"/>
                  <a:pt x="93878" y="182119"/>
                  <a:pt x="197008" y="182116"/>
                </a:cubicBezTo>
                <a:close/>
              </a:path>
            </a:pathLst>
          </a:custGeom>
          <a:solidFill>
            <a:srgbClr val="000000"/>
          </a:solidFill>
          <a:ln w="31552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408CEF-8CCE-79F1-8008-D8DE0DDAAFD1}"/>
              </a:ext>
            </a:extLst>
          </p:cNvPr>
          <p:cNvSpPr/>
          <p:nvPr/>
        </p:nvSpPr>
        <p:spPr>
          <a:xfrm>
            <a:off x="5303740" y="2511606"/>
            <a:ext cx="1575968" cy="1636547"/>
          </a:xfrm>
          <a:custGeom>
            <a:avLst/>
            <a:gdLst>
              <a:gd name="connsiteX0" fmla="*/ 1575969 w 1575968"/>
              <a:gd name="connsiteY0" fmla="*/ 806142 h 1636547"/>
              <a:gd name="connsiteX1" fmla="*/ 1575969 w 1575968"/>
              <a:gd name="connsiteY1" fmla="*/ 778882 h 1636547"/>
              <a:gd name="connsiteX2" fmla="*/ 788032 w 1575968"/>
              <a:gd name="connsiteY2" fmla="*/ 0 h 1636547"/>
              <a:gd name="connsiteX3" fmla="*/ 788032 w 1575968"/>
              <a:gd name="connsiteY3" fmla="*/ 0 h 1636547"/>
              <a:gd name="connsiteX4" fmla="*/ 0 w 1575968"/>
              <a:gd name="connsiteY4" fmla="*/ 778882 h 1636547"/>
              <a:gd name="connsiteX5" fmla="*/ 0 w 1575968"/>
              <a:gd name="connsiteY5" fmla="*/ 806142 h 1636547"/>
              <a:gd name="connsiteX6" fmla="*/ 54868 w 1575968"/>
              <a:gd name="connsiteY6" fmla="*/ 1078906 h 1636547"/>
              <a:gd name="connsiteX7" fmla="*/ 191834 w 1575968"/>
              <a:gd name="connsiteY7" fmla="*/ 1303174 h 1636547"/>
              <a:gd name="connsiteX8" fmla="*/ 376410 w 1575968"/>
              <a:gd name="connsiteY8" fmla="*/ 1602914 h 1636547"/>
              <a:gd name="connsiteX9" fmla="*/ 430647 w 1575968"/>
              <a:gd name="connsiteY9" fmla="*/ 1636548 h 1636547"/>
              <a:gd name="connsiteX10" fmla="*/ 1145322 w 1575968"/>
              <a:gd name="connsiteY10" fmla="*/ 1636548 h 1636547"/>
              <a:gd name="connsiteX11" fmla="*/ 1199590 w 1575968"/>
              <a:gd name="connsiteY11" fmla="*/ 1602914 h 1636547"/>
              <a:gd name="connsiteX12" fmla="*/ 1384136 w 1575968"/>
              <a:gd name="connsiteY12" fmla="*/ 1303174 h 1636547"/>
              <a:gd name="connsiteX13" fmla="*/ 1521101 w 1575968"/>
              <a:gd name="connsiteY13" fmla="*/ 1078906 h 1636547"/>
              <a:gd name="connsiteX14" fmla="*/ 1575969 w 1575968"/>
              <a:gd name="connsiteY14" fmla="*/ 806142 h 1636547"/>
              <a:gd name="connsiteX15" fmla="*/ 1394137 w 1575968"/>
              <a:gd name="connsiteY15" fmla="*/ 802987 h 1636547"/>
              <a:gd name="connsiteX16" fmla="*/ 1350722 w 1575968"/>
              <a:gd name="connsiteY16" fmla="*/ 1015203 h 1636547"/>
              <a:gd name="connsiteX17" fmla="*/ 1248275 w 1575968"/>
              <a:gd name="connsiteY17" fmla="*/ 1181890 h 1636547"/>
              <a:gd name="connsiteX18" fmla="*/ 1070986 w 1575968"/>
              <a:gd name="connsiteY18" fmla="*/ 1454622 h 1636547"/>
              <a:gd name="connsiteX19" fmla="*/ 504888 w 1575968"/>
              <a:gd name="connsiteY19" fmla="*/ 1454622 h 1636547"/>
              <a:gd name="connsiteX20" fmla="*/ 327600 w 1575968"/>
              <a:gd name="connsiteY20" fmla="*/ 1181890 h 1636547"/>
              <a:gd name="connsiteX21" fmla="*/ 225184 w 1575968"/>
              <a:gd name="connsiteY21" fmla="*/ 1015203 h 1636547"/>
              <a:gd name="connsiteX22" fmla="*/ 181832 w 1575968"/>
              <a:gd name="connsiteY22" fmla="*/ 803050 h 1636547"/>
              <a:gd name="connsiteX23" fmla="*/ 181832 w 1575968"/>
              <a:gd name="connsiteY23" fmla="*/ 780333 h 1636547"/>
              <a:gd name="connsiteX24" fmla="*/ 787969 w 1575968"/>
              <a:gd name="connsiteY24" fmla="*/ 181832 h 1636547"/>
              <a:gd name="connsiteX25" fmla="*/ 787969 w 1575968"/>
              <a:gd name="connsiteY25" fmla="*/ 181832 h 1636547"/>
              <a:gd name="connsiteX26" fmla="*/ 1394074 w 1575968"/>
              <a:gd name="connsiteY26" fmla="*/ 780396 h 16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5968" h="1636547">
                <a:moveTo>
                  <a:pt x="1575969" y="806142"/>
                </a:moveTo>
                <a:lnTo>
                  <a:pt x="1575969" y="778882"/>
                </a:lnTo>
                <a:cubicBezTo>
                  <a:pt x="1568103" y="348493"/>
                  <a:pt x="1218480" y="2890"/>
                  <a:pt x="788032" y="0"/>
                </a:cubicBezTo>
                <a:lnTo>
                  <a:pt x="788032" y="0"/>
                </a:lnTo>
                <a:cubicBezTo>
                  <a:pt x="357552" y="2855"/>
                  <a:pt x="7882" y="348465"/>
                  <a:pt x="0" y="778882"/>
                </a:cubicBezTo>
                <a:lnTo>
                  <a:pt x="0" y="806142"/>
                </a:lnTo>
                <a:cubicBezTo>
                  <a:pt x="2941" y="899488"/>
                  <a:pt x="21487" y="991685"/>
                  <a:pt x="54868" y="1078906"/>
                </a:cubicBezTo>
                <a:cubicBezTo>
                  <a:pt x="86811" y="1161217"/>
                  <a:pt x="133195" y="1237165"/>
                  <a:pt x="191834" y="1303174"/>
                </a:cubicBezTo>
                <a:cubicBezTo>
                  <a:pt x="263960" y="1382053"/>
                  <a:pt x="343060" y="1535015"/>
                  <a:pt x="376410" y="1602914"/>
                </a:cubicBezTo>
                <a:cubicBezTo>
                  <a:pt x="386633" y="1623517"/>
                  <a:pt x="407646" y="1636548"/>
                  <a:pt x="430647" y="1636548"/>
                </a:cubicBezTo>
                <a:lnTo>
                  <a:pt x="1145322" y="1636548"/>
                </a:lnTo>
                <a:cubicBezTo>
                  <a:pt x="1168326" y="1636539"/>
                  <a:pt x="1189346" y="1623511"/>
                  <a:pt x="1199590" y="1602914"/>
                </a:cubicBezTo>
                <a:cubicBezTo>
                  <a:pt x="1232909" y="1535047"/>
                  <a:pt x="1312009" y="1382053"/>
                  <a:pt x="1384136" y="1303174"/>
                </a:cubicBezTo>
                <a:cubicBezTo>
                  <a:pt x="1442774" y="1237165"/>
                  <a:pt x="1489158" y="1161217"/>
                  <a:pt x="1521101" y="1078906"/>
                </a:cubicBezTo>
                <a:cubicBezTo>
                  <a:pt x="1554470" y="991678"/>
                  <a:pt x="1573013" y="899488"/>
                  <a:pt x="1575969" y="806142"/>
                </a:cubicBezTo>
                <a:close/>
                <a:moveTo>
                  <a:pt x="1394137" y="802987"/>
                </a:moveTo>
                <a:cubicBezTo>
                  <a:pt x="1391396" y="875628"/>
                  <a:pt x="1376730" y="947323"/>
                  <a:pt x="1350722" y="1015203"/>
                </a:cubicBezTo>
                <a:cubicBezTo>
                  <a:pt x="1326680" y="1076378"/>
                  <a:pt x="1291996" y="1132812"/>
                  <a:pt x="1248275" y="1181890"/>
                </a:cubicBezTo>
                <a:cubicBezTo>
                  <a:pt x="1178811" y="1265625"/>
                  <a:pt x="1119317" y="1357149"/>
                  <a:pt x="1070986" y="1454622"/>
                </a:cubicBezTo>
                <a:lnTo>
                  <a:pt x="504888" y="1454622"/>
                </a:lnTo>
                <a:cubicBezTo>
                  <a:pt x="456570" y="1357143"/>
                  <a:pt x="397073" y="1265618"/>
                  <a:pt x="327600" y="1181890"/>
                </a:cubicBezTo>
                <a:cubicBezTo>
                  <a:pt x="283876" y="1132818"/>
                  <a:pt x="249201" y="1076382"/>
                  <a:pt x="225184" y="1015203"/>
                </a:cubicBezTo>
                <a:cubicBezTo>
                  <a:pt x="199191" y="947342"/>
                  <a:pt x="184545" y="875666"/>
                  <a:pt x="181832" y="803050"/>
                </a:cubicBezTo>
                <a:lnTo>
                  <a:pt x="181832" y="780333"/>
                </a:lnTo>
                <a:cubicBezTo>
                  <a:pt x="187956" y="449389"/>
                  <a:pt x="456974" y="183763"/>
                  <a:pt x="787969" y="181832"/>
                </a:cubicBezTo>
                <a:lnTo>
                  <a:pt x="787969" y="181832"/>
                </a:lnTo>
                <a:cubicBezTo>
                  <a:pt x="1118989" y="183747"/>
                  <a:pt x="1388017" y="449427"/>
                  <a:pt x="1394074" y="780396"/>
                </a:cubicBezTo>
                <a:close/>
              </a:path>
            </a:pathLst>
          </a:custGeom>
          <a:solidFill>
            <a:srgbClr val="000000"/>
          </a:solidFill>
          <a:ln w="31552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5115525"/>
      </p:ext>
    </p:extLst>
  </p:cSld>
  <p:clrMapOvr>
    <a:masterClrMapping/>
  </p:clrMapOvr>
  <p:transition spd="slow" advClick="0" advTm="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ghts On with solid fill">
            <a:extLst>
              <a:ext uri="{FF2B5EF4-FFF2-40B4-BE49-F238E27FC236}">
                <a16:creationId xmlns:a16="http://schemas.microsoft.com/office/drawing/2014/main" id="{F72D7B58-9CF7-B1D8-3702-725C9406B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350" y="1911350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0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1000">
        <p:circle/>
      </p:transition>
    </mc:Choice>
    <mc:Fallback>
      <p:transition spd="slow" advClick="0" advTm="1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2788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6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un with solid fill">
            <a:extLst>
              <a:ext uri="{FF2B5EF4-FFF2-40B4-BE49-F238E27FC236}">
                <a16:creationId xmlns:a16="http://schemas.microsoft.com/office/drawing/2014/main" id="{CDB603C1-E5ED-4FC1-398C-E3FA4DF5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088" y="2971800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190665"/>
      </p:ext>
    </p:extLst>
  </p:cSld>
  <p:clrMapOvr>
    <a:masterClrMapping/>
  </p:clrMapOvr>
  <p:transition spd="slow" advClick="0" advTm="200">
    <p:wedg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path" presetSubtype="0" fill="hold" nodeType="afterEffect" p14:presetBounceEnd="7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6 0 L 0.02955 -0.02222 C 0.0358 -0.02708 0.04505 -0.02963 0.05481 -0.02963 C 0.06588 -0.02963 0.07474 -0.02708 0.08099 -0.02222 L 0.11067 0 " pathEditMode="relative" rAng="0" ptsTypes="AAAAA" p14:bounceEnd="7000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34" y="-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path" presetSubtype="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6 0 L 0.02955 -0.02222 C 0.0358 -0.02708 0.04505 -0.02963 0.05481 -0.02963 C 0.06588 -0.02963 0.07474 -0.02708 0.08099 -0.02222 L 0.11067 0 " pathEditMode="relative" rAng="0" ptsTypes="AAAAA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34" y="-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0931099"/>
      </p:ext>
    </p:extLst>
  </p:cSld>
  <p:clrMapOvr>
    <a:masterClrMapping/>
  </p:clrMapOvr>
  <p:transition spd="slow" advClick="0" advTm="2000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A442A-F316-4B3F-E2F4-0B8A9BAAFFC7}"/>
              </a:ext>
            </a:extLst>
          </p:cNvPr>
          <p:cNvGrpSpPr/>
          <p:nvPr/>
        </p:nvGrpSpPr>
        <p:grpSpPr>
          <a:xfrm>
            <a:off x="7300913" y="3290886"/>
            <a:ext cx="261132" cy="545308"/>
            <a:chOff x="7300913" y="3290886"/>
            <a:chExt cx="261132" cy="5453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17399-2B26-BD7B-8C58-57EB2C1076FB}"/>
                </a:ext>
              </a:extLst>
            </p:cNvPr>
            <p:cNvSpPr/>
            <p:nvPr/>
          </p:nvSpPr>
          <p:spPr>
            <a:xfrm>
              <a:off x="7358062" y="329088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4BB42-ABF6-BA12-5D53-9353DD5F08F4}"/>
                </a:ext>
              </a:extLst>
            </p:cNvPr>
            <p:cNvSpPr/>
            <p:nvPr/>
          </p:nvSpPr>
          <p:spPr>
            <a:xfrm>
              <a:off x="7300913" y="3496245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1061D-667E-ECD1-C0A6-9AF886927119}"/>
                </a:ext>
              </a:extLst>
            </p:cNvPr>
            <p:cNvSpPr/>
            <p:nvPr/>
          </p:nvSpPr>
          <p:spPr>
            <a:xfrm>
              <a:off x="7365207" y="3490913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7707A-77AF-BD13-A742-669199C60860}"/>
                </a:ext>
              </a:extLst>
            </p:cNvPr>
            <p:cNvSpPr/>
            <p:nvPr/>
          </p:nvSpPr>
          <p:spPr>
            <a:xfrm flipH="1">
              <a:off x="7404890" y="3508153"/>
              <a:ext cx="54768" cy="158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6C2E5-FD20-7578-527F-458A4CF1498A}"/>
                </a:ext>
              </a:extLst>
            </p:cNvPr>
            <p:cNvSpPr/>
            <p:nvPr/>
          </p:nvSpPr>
          <p:spPr>
            <a:xfrm flipH="1">
              <a:off x="7414408" y="3490913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4E9ECE-84FD-E6DA-B878-EF7E5F9A231B}"/>
                </a:ext>
              </a:extLst>
            </p:cNvPr>
            <p:cNvSpPr/>
            <p:nvPr/>
          </p:nvSpPr>
          <p:spPr>
            <a:xfrm>
              <a:off x="7358062" y="345995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9662A-8692-D651-A7C9-E713DC8F6D0D}"/>
                </a:ext>
              </a:extLst>
            </p:cNvPr>
            <p:cNvSpPr/>
            <p:nvPr/>
          </p:nvSpPr>
          <p:spPr>
            <a:xfrm>
              <a:off x="7449335" y="3490912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Flowchart: Stored Data 40">
              <a:extLst>
                <a:ext uri="{FF2B5EF4-FFF2-40B4-BE49-F238E27FC236}">
                  <a16:creationId xmlns:a16="http://schemas.microsoft.com/office/drawing/2014/main" id="{51041CD6-5D28-9E80-ABA4-300BB2C77B9E}"/>
                </a:ext>
              </a:extLst>
            </p:cNvPr>
            <p:cNvSpPr/>
            <p:nvPr/>
          </p:nvSpPr>
          <p:spPr>
            <a:xfrm rot="16200000">
              <a:off x="7389625" y="3259324"/>
              <a:ext cx="94037" cy="157162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65934735"/>
      </p:ext>
    </p:extLst>
  </p:cSld>
  <p:clrMapOvr>
    <a:masterClrMapping/>
  </p:clrMapOvr>
  <p:transition spd="slow" advClick="0" advTm="2000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FC8370-77C7-732D-A311-75C0885F4A38}"/>
              </a:ext>
            </a:extLst>
          </p:cNvPr>
          <p:cNvGrpSpPr/>
          <p:nvPr/>
        </p:nvGrpSpPr>
        <p:grpSpPr>
          <a:xfrm rot="20652449">
            <a:off x="7370787" y="3044894"/>
            <a:ext cx="115570" cy="410238"/>
            <a:chOff x="7405001" y="3018299"/>
            <a:chExt cx="115570" cy="410238"/>
          </a:xfrm>
        </p:grpSpPr>
        <p:grpSp>
          <p:nvGrpSpPr>
            <p:cNvPr id="32" name="Graphic 43" descr="Warning outline">
              <a:extLst>
                <a:ext uri="{FF2B5EF4-FFF2-40B4-BE49-F238E27FC236}">
                  <a16:creationId xmlns:a16="http://schemas.microsoft.com/office/drawing/2014/main" id="{9026C079-3DCF-8A58-3232-2F7C0463D6C2}"/>
                </a:ext>
              </a:extLst>
            </p:cNvPr>
            <p:cNvGrpSpPr/>
            <p:nvPr/>
          </p:nvGrpSpPr>
          <p:grpSpPr>
            <a:xfrm rot="1028489">
              <a:off x="7474851" y="3018299"/>
              <a:ext cx="45720" cy="207038"/>
              <a:chOff x="6138794" y="3306271"/>
              <a:chExt cx="45720" cy="207038"/>
            </a:xfrm>
            <a:solidFill>
              <a:srgbClr val="000000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9CBF54B-48FD-604A-9C5E-113FC13D9D90}"/>
                  </a:ext>
                </a:extLst>
              </p:cNvPr>
              <p:cNvSpPr/>
              <p:nvPr/>
            </p:nvSpPr>
            <p:spPr>
              <a:xfrm>
                <a:off x="6140879" y="3470009"/>
                <a:ext cx="43635" cy="43300"/>
              </a:xfrm>
              <a:custGeom>
                <a:avLst/>
                <a:gdLst>
                  <a:gd name="connsiteX0" fmla="*/ 21505 w 43635"/>
                  <a:gd name="connsiteY0" fmla="*/ 43292 h 43300"/>
                  <a:gd name="connsiteX1" fmla="*/ 6208 w 43635"/>
                  <a:gd name="connsiteY1" fmla="*/ 37005 h 43300"/>
                  <a:gd name="connsiteX2" fmla="*/ 17 w 43635"/>
                  <a:gd name="connsiteY2" fmla="*/ 21489 h 43300"/>
                  <a:gd name="connsiteX3" fmla="*/ 6141 w 43635"/>
                  <a:gd name="connsiteY3" fmla="*/ 6030 h 43300"/>
                  <a:gd name="connsiteX4" fmla="*/ 21505 w 43635"/>
                  <a:gd name="connsiteY4" fmla="*/ 10 h 43300"/>
                  <a:gd name="connsiteX5" fmla="*/ 37241 w 43635"/>
                  <a:gd name="connsiteY5" fmla="*/ 6087 h 43300"/>
                  <a:gd name="connsiteX6" fmla="*/ 43622 w 43635"/>
                  <a:gd name="connsiteY6" fmla="*/ 21489 h 43300"/>
                  <a:gd name="connsiteX7" fmla="*/ 37183 w 43635"/>
                  <a:gd name="connsiteY7" fmla="*/ 36948 h 43300"/>
                  <a:gd name="connsiteX8" fmla="*/ 21505 w 43635"/>
                  <a:gd name="connsiteY8" fmla="*/ 43292 h 4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35" h="43300">
                    <a:moveTo>
                      <a:pt x="21505" y="43292"/>
                    </a:moveTo>
                    <a:cubicBezTo>
                      <a:pt x="15745" y="43459"/>
                      <a:pt x="10186" y="41174"/>
                      <a:pt x="6208" y="37005"/>
                    </a:cubicBezTo>
                    <a:cubicBezTo>
                      <a:pt x="2098" y="32905"/>
                      <a:pt x="-141" y="27293"/>
                      <a:pt x="17" y="21489"/>
                    </a:cubicBezTo>
                    <a:cubicBezTo>
                      <a:pt x="-218" y="15703"/>
                      <a:pt x="2008" y="10087"/>
                      <a:pt x="6141" y="6030"/>
                    </a:cubicBezTo>
                    <a:cubicBezTo>
                      <a:pt x="10224" y="2007"/>
                      <a:pt x="15776" y="-169"/>
                      <a:pt x="21505" y="10"/>
                    </a:cubicBezTo>
                    <a:cubicBezTo>
                      <a:pt x="27350" y="-135"/>
                      <a:pt x="33011" y="2051"/>
                      <a:pt x="37241" y="6087"/>
                    </a:cubicBezTo>
                    <a:cubicBezTo>
                      <a:pt x="41508" y="10048"/>
                      <a:pt x="43838" y="15671"/>
                      <a:pt x="43622" y="21489"/>
                    </a:cubicBezTo>
                    <a:cubicBezTo>
                      <a:pt x="43762" y="27321"/>
                      <a:pt x="41423" y="32940"/>
                      <a:pt x="37183" y="36948"/>
                    </a:cubicBezTo>
                    <a:cubicBezTo>
                      <a:pt x="33050" y="41126"/>
                      <a:pt x="27380" y="43420"/>
                      <a:pt x="21505" y="43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7EC4B57-4DDE-F0C0-5E4C-AEDA22D1995D}"/>
                  </a:ext>
                </a:extLst>
              </p:cNvPr>
              <p:cNvSpPr/>
              <p:nvPr/>
            </p:nvSpPr>
            <p:spPr>
              <a:xfrm>
                <a:off x="6138794" y="3306271"/>
                <a:ext cx="45720" cy="145630"/>
              </a:xfrm>
              <a:custGeom>
                <a:avLst/>
                <a:gdLst>
                  <a:gd name="connsiteX0" fmla="*/ 3077 w 25822"/>
                  <a:gd name="connsiteY0" fmla="*/ 303019 h 303018"/>
                  <a:gd name="connsiteX1" fmla="*/ 0 w 25822"/>
                  <a:gd name="connsiteY1" fmla="*/ 0 h 303018"/>
                  <a:gd name="connsiteX2" fmla="*/ 25822 w 25822"/>
                  <a:gd name="connsiteY2" fmla="*/ 0 h 303018"/>
                  <a:gd name="connsiteX3" fmla="*/ 22746 w 25822"/>
                  <a:gd name="connsiteY3" fmla="*/ 303019 h 303018"/>
                  <a:gd name="connsiteX4" fmla="*/ 3077 w 25822"/>
                  <a:gd name="connsiteY4" fmla="*/ 303019 h 30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22" h="303018">
                    <a:moveTo>
                      <a:pt x="3077" y="303019"/>
                    </a:moveTo>
                    <a:lnTo>
                      <a:pt x="0" y="0"/>
                    </a:lnTo>
                    <a:lnTo>
                      <a:pt x="25822" y="0"/>
                    </a:lnTo>
                    <a:lnTo>
                      <a:pt x="22746" y="303019"/>
                    </a:lnTo>
                    <a:lnTo>
                      <a:pt x="3077" y="3030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34" name="Graphic 43" descr="Warning outline">
              <a:extLst>
                <a:ext uri="{FF2B5EF4-FFF2-40B4-BE49-F238E27FC236}">
                  <a16:creationId xmlns:a16="http://schemas.microsoft.com/office/drawing/2014/main" id="{78880323-BF42-B24F-01E0-4FBEEA9862AA}"/>
                </a:ext>
              </a:extLst>
            </p:cNvPr>
            <p:cNvGrpSpPr/>
            <p:nvPr/>
          </p:nvGrpSpPr>
          <p:grpSpPr>
            <a:xfrm rot="12152210">
              <a:off x="7405001" y="3221499"/>
              <a:ext cx="45720" cy="207038"/>
              <a:chOff x="6138794" y="3306271"/>
              <a:chExt cx="45720" cy="207038"/>
            </a:xfrm>
            <a:solidFill>
              <a:srgbClr val="000000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2F552D2-F39C-7611-76BB-8EC4F1D2AFBF}"/>
                  </a:ext>
                </a:extLst>
              </p:cNvPr>
              <p:cNvSpPr/>
              <p:nvPr/>
            </p:nvSpPr>
            <p:spPr>
              <a:xfrm>
                <a:off x="6140879" y="3470009"/>
                <a:ext cx="43635" cy="43300"/>
              </a:xfrm>
              <a:custGeom>
                <a:avLst/>
                <a:gdLst>
                  <a:gd name="connsiteX0" fmla="*/ 21505 w 43635"/>
                  <a:gd name="connsiteY0" fmla="*/ 43292 h 43300"/>
                  <a:gd name="connsiteX1" fmla="*/ 6208 w 43635"/>
                  <a:gd name="connsiteY1" fmla="*/ 37005 h 43300"/>
                  <a:gd name="connsiteX2" fmla="*/ 17 w 43635"/>
                  <a:gd name="connsiteY2" fmla="*/ 21489 h 43300"/>
                  <a:gd name="connsiteX3" fmla="*/ 6141 w 43635"/>
                  <a:gd name="connsiteY3" fmla="*/ 6030 h 43300"/>
                  <a:gd name="connsiteX4" fmla="*/ 21505 w 43635"/>
                  <a:gd name="connsiteY4" fmla="*/ 10 h 43300"/>
                  <a:gd name="connsiteX5" fmla="*/ 37241 w 43635"/>
                  <a:gd name="connsiteY5" fmla="*/ 6087 h 43300"/>
                  <a:gd name="connsiteX6" fmla="*/ 43622 w 43635"/>
                  <a:gd name="connsiteY6" fmla="*/ 21489 h 43300"/>
                  <a:gd name="connsiteX7" fmla="*/ 37183 w 43635"/>
                  <a:gd name="connsiteY7" fmla="*/ 36948 h 43300"/>
                  <a:gd name="connsiteX8" fmla="*/ 21505 w 43635"/>
                  <a:gd name="connsiteY8" fmla="*/ 43292 h 4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35" h="43300">
                    <a:moveTo>
                      <a:pt x="21505" y="43292"/>
                    </a:moveTo>
                    <a:cubicBezTo>
                      <a:pt x="15745" y="43459"/>
                      <a:pt x="10186" y="41174"/>
                      <a:pt x="6208" y="37005"/>
                    </a:cubicBezTo>
                    <a:cubicBezTo>
                      <a:pt x="2098" y="32905"/>
                      <a:pt x="-141" y="27293"/>
                      <a:pt x="17" y="21489"/>
                    </a:cubicBezTo>
                    <a:cubicBezTo>
                      <a:pt x="-218" y="15703"/>
                      <a:pt x="2008" y="10087"/>
                      <a:pt x="6141" y="6030"/>
                    </a:cubicBezTo>
                    <a:cubicBezTo>
                      <a:pt x="10224" y="2007"/>
                      <a:pt x="15776" y="-169"/>
                      <a:pt x="21505" y="10"/>
                    </a:cubicBezTo>
                    <a:cubicBezTo>
                      <a:pt x="27350" y="-135"/>
                      <a:pt x="33011" y="2051"/>
                      <a:pt x="37241" y="6087"/>
                    </a:cubicBezTo>
                    <a:cubicBezTo>
                      <a:pt x="41508" y="10048"/>
                      <a:pt x="43838" y="15671"/>
                      <a:pt x="43622" y="21489"/>
                    </a:cubicBezTo>
                    <a:cubicBezTo>
                      <a:pt x="43762" y="27321"/>
                      <a:pt x="41423" y="32940"/>
                      <a:pt x="37183" y="36948"/>
                    </a:cubicBezTo>
                    <a:cubicBezTo>
                      <a:pt x="33050" y="41126"/>
                      <a:pt x="27380" y="43420"/>
                      <a:pt x="21505" y="4329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117BD90-0A8D-4243-FCBC-3BBCFE062AF1}"/>
                  </a:ext>
                </a:extLst>
              </p:cNvPr>
              <p:cNvSpPr/>
              <p:nvPr/>
            </p:nvSpPr>
            <p:spPr>
              <a:xfrm>
                <a:off x="6138794" y="3306271"/>
                <a:ext cx="45720" cy="145630"/>
              </a:xfrm>
              <a:custGeom>
                <a:avLst/>
                <a:gdLst>
                  <a:gd name="connsiteX0" fmla="*/ 3077 w 25822"/>
                  <a:gd name="connsiteY0" fmla="*/ 303019 h 303018"/>
                  <a:gd name="connsiteX1" fmla="*/ 0 w 25822"/>
                  <a:gd name="connsiteY1" fmla="*/ 0 h 303018"/>
                  <a:gd name="connsiteX2" fmla="*/ 25822 w 25822"/>
                  <a:gd name="connsiteY2" fmla="*/ 0 h 303018"/>
                  <a:gd name="connsiteX3" fmla="*/ 22746 w 25822"/>
                  <a:gd name="connsiteY3" fmla="*/ 303019 h 303018"/>
                  <a:gd name="connsiteX4" fmla="*/ 3077 w 25822"/>
                  <a:gd name="connsiteY4" fmla="*/ 303019 h 30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22" h="303018">
                    <a:moveTo>
                      <a:pt x="3077" y="303019"/>
                    </a:moveTo>
                    <a:lnTo>
                      <a:pt x="0" y="0"/>
                    </a:lnTo>
                    <a:lnTo>
                      <a:pt x="25822" y="0"/>
                    </a:lnTo>
                    <a:lnTo>
                      <a:pt x="22746" y="303019"/>
                    </a:lnTo>
                    <a:lnTo>
                      <a:pt x="3077" y="30301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A442A-F316-4B3F-E2F4-0B8A9BAAFFC7}"/>
              </a:ext>
            </a:extLst>
          </p:cNvPr>
          <p:cNvGrpSpPr/>
          <p:nvPr/>
        </p:nvGrpSpPr>
        <p:grpSpPr>
          <a:xfrm>
            <a:off x="7300913" y="3290886"/>
            <a:ext cx="261132" cy="545308"/>
            <a:chOff x="7300913" y="3290886"/>
            <a:chExt cx="261132" cy="5453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17399-2B26-BD7B-8C58-57EB2C1076FB}"/>
                </a:ext>
              </a:extLst>
            </p:cNvPr>
            <p:cNvSpPr/>
            <p:nvPr/>
          </p:nvSpPr>
          <p:spPr>
            <a:xfrm>
              <a:off x="7358062" y="329088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4BB42-ABF6-BA12-5D53-9353DD5F08F4}"/>
                </a:ext>
              </a:extLst>
            </p:cNvPr>
            <p:cNvSpPr/>
            <p:nvPr/>
          </p:nvSpPr>
          <p:spPr>
            <a:xfrm>
              <a:off x="7300913" y="3496245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1061D-667E-ECD1-C0A6-9AF886927119}"/>
                </a:ext>
              </a:extLst>
            </p:cNvPr>
            <p:cNvSpPr/>
            <p:nvPr/>
          </p:nvSpPr>
          <p:spPr>
            <a:xfrm>
              <a:off x="7365207" y="3490913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7707A-77AF-BD13-A742-669199C60860}"/>
                </a:ext>
              </a:extLst>
            </p:cNvPr>
            <p:cNvSpPr/>
            <p:nvPr/>
          </p:nvSpPr>
          <p:spPr>
            <a:xfrm flipH="1">
              <a:off x="7404890" y="3508153"/>
              <a:ext cx="54768" cy="158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6C2E5-FD20-7578-527F-458A4CF1498A}"/>
                </a:ext>
              </a:extLst>
            </p:cNvPr>
            <p:cNvSpPr/>
            <p:nvPr/>
          </p:nvSpPr>
          <p:spPr>
            <a:xfrm flipH="1">
              <a:off x="7414408" y="3490913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4E9ECE-84FD-E6DA-B878-EF7E5F9A231B}"/>
                </a:ext>
              </a:extLst>
            </p:cNvPr>
            <p:cNvSpPr/>
            <p:nvPr/>
          </p:nvSpPr>
          <p:spPr>
            <a:xfrm>
              <a:off x="7358062" y="345995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9662A-8692-D651-A7C9-E713DC8F6D0D}"/>
                </a:ext>
              </a:extLst>
            </p:cNvPr>
            <p:cNvSpPr/>
            <p:nvPr/>
          </p:nvSpPr>
          <p:spPr>
            <a:xfrm>
              <a:off x="7449335" y="3490912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Flowchart: Stored Data 40">
              <a:extLst>
                <a:ext uri="{FF2B5EF4-FFF2-40B4-BE49-F238E27FC236}">
                  <a16:creationId xmlns:a16="http://schemas.microsoft.com/office/drawing/2014/main" id="{51041CD6-5D28-9E80-ABA4-300BB2C77B9E}"/>
                </a:ext>
              </a:extLst>
            </p:cNvPr>
            <p:cNvSpPr/>
            <p:nvPr/>
          </p:nvSpPr>
          <p:spPr>
            <a:xfrm rot="16200000">
              <a:off x="7389625" y="3259324"/>
              <a:ext cx="94037" cy="157162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5124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DC0E39-B52E-129F-C285-75D7CED23C57}"/>
              </a:ext>
            </a:extLst>
          </p:cNvPr>
          <p:cNvGrpSpPr/>
          <p:nvPr/>
        </p:nvGrpSpPr>
        <p:grpSpPr>
          <a:xfrm>
            <a:off x="4407347" y="2787659"/>
            <a:ext cx="487869" cy="563020"/>
            <a:chOff x="4410362" y="2787659"/>
            <a:chExt cx="487869" cy="563020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FD08314-39C2-EEE1-5967-65E90C5D6A86}"/>
                </a:ext>
              </a:extLst>
            </p:cNvPr>
            <p:cNvSpPr/>
            <p:nvPr/>
          </p:nvSpPr>
          <p:spPr>
            <a:xfrm>
              <a:off x="4410362" y="3231092"/>
              <a:ext cx="190724" cy="119587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3E9312-3E19-C0D0-60AB-3D911CF0E2A5}"/>
                </a:ext>
              </a:extLst>
            </p:cNvPr>
            <p:cNvGrpSpPr/>
            <p:nvPr/>
          </p:nvGrpSpPr>
          <p:grpSpPr>
            <a:xfrm>
              <a:off x="4601086" y="2787659"/>
              <a:ext cx="297145" cy="297145"/>
              <a:chOff x="4932550" y="-87737"/>
              <a:chExt cx="2950798" cy="2950798"/>
            </a:xfrm>
          </p:grpSpPr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5402384C-BBB1-8996-4025-DD6E526C2AD3}"/>
                  </a:ext>
                </a:extLst>
              </p:cNvPr>
              <p:cNvSpPr/>
              <p:nvPr/>
            </p:nvSpPr>
            <p:spPr>
              <a:xfrm>
                <a:off x="5584844" y="1498600"/>
                <a:ext cx="1590656" cy="827896"/>
              </a:xfrm>
              <a:prstGeom prst="trapezoid">
                <a:avLst>
                  <a:gd name="adj" fmla="val 2960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3" name="Graphic 2" descr="Pointed Hat with solid fill">
                <a:extLst>
                  <a:ext uri="{FF2B5EF4-FFF2-40B4-BE49-F238E27FC236}">
                    <a16:creationId xmlns:a16="http://schemas.microsoft.com/office/drawing/2014/main" id="{AA32F60C-0691-E367-C531-CEFF7D821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2550" y="-87737"/>
                <a:ext cx="2950798" cy="2950798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A442A-F316-4B3F-E2F4-0B8A9BAAFFC7}"/>
              </a:ext>
            </a:extLst>
          </p:cNvPr>
          <p:cNvGrpSpPr/>
          <p:nvPr/>
        </p:nvGrpSpPr>
        <p:grpSpPr>
          <a:xfrm>
            <a:off x="7300913" y="3290886"/>
            <a:ext cx="261132" cy="545308"/>
            <a:chOff x="7300913" y="3290886"/>
            <a:chExt cx="261132" cy="5453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17399-2B26-BD7B-8C58-57EB2C1076FB}"/>
                </a:ext>
              </a:extLst>
            </p:cNvPr>
            <p:cNvSpPr/>
            <p:nvPr/>
          </p:nvSpPr>
          <p:spPr>
            <a:xfrm>
              <a:off x="7358062" y="329088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4BB42-ABF6-BA12-5D53-9353DD5F08F4}"/>
                </a:ext>
              </a:extLst>
            </p:cNvPr>
            <p:cNvSpPr/>
            <p:nvPr/>
          </p:nvSpPr>
          <p:spPr>
            <a:xfrm>
              <a:off x="7300913" y="3496245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1061D-667E-ECD1-C0A6-9AF886927119}"/>
                </a:ext>
              </a:extLst>
            </p:cNvPr>
            <p:cNvSpPr/>
            <p:nvPr/>
          </p:nvSpPr>
          <p:spPr>
            <a:xfrm>
              <a:off x="7365207" y="3490913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7707A-77AF-BD13-A742-669199C60860}"/>
                </a:ext>
              </a:extLst>
            </p:cNvPr>
            <p:cNvSpPr/>
            <p:nvPr/>
          </p:nvSpPr>
          <p:spPr>
            <a:xfrm flipH="1">
              <a:off x="7404890" y="3508153"/>
              <a:ext cx="54768" cy="158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6C2E5-FD20-7578-527F-458A4CF1498A}"/>
                </a:ext>
              </a:extLst>
            </p:cNvPr>
            <p:cNvSpPr/>
            <p:nvPr/>
          </p:nvSpPr>
          <p:spPr>
            <a:xfrm flipH="1">
              <a:off x="7414408" y="3490913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4E9ECE-84FD-E6DA-B878-EF7E5F9A231B}"/>
                </a:ext>
              </a:extLst>
            </p:cNvPr>
            <p:cNvSpPr/>
            <p:nvPr/>
          </p:nvSpPr>
          <p:spPr>
            <a:xfrm>
              <a:off x="7358062" y="345995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9662A-8692-D651-A7C9-E713DC8F6D0D}"/>
                </a:ext>
              </a:extLst>
            </p:cNvPr>
            <p:cNvSpPr/>
            <p:nvPr/>
          </p:nvSpPr>
          <p:spPr>
            <a:xfrm>
              <a:off x="7449335" y="3490912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Flowchart: Stored Data 40">
              <a:extLst>
                <a:ext uri="{FF2B5EF4-FFF2-40B4-BE49-F238E27FC236}">
                  <a16:creationId xmlns:a16="http://schemas.microsoft.com/office/drawing/2014/main" id="{51041CD6-5D28-9E80-ABA4-300BB2C77B9E}"/>
                </a:ext>
              </a:extLst>
            </p:cNvPr>
            <p:cNvSpPr/>
            <p:nvPr/>
          </p:nvSpPr>
          <p:spPr>
            <a:xfrm rot="16200000">
              <a:off x="7389625" y="3259324"/>
              <a:ext cx="94037" cy="157162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46" name="Graphic 45" descr="Fire with solid fill">
            <a:extLst>
              <a:ext uri="{FF2B5EF4-FFF2-40B4-BE49-F238E27FC236}">
                <a16:creationId xmlns:a16="http://schemas.microsoft.com/office/drawing/2014/main" id="{7B270446-DF2E-689D-6BAC-59F246580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476750" y="3223799"/>
            <a:ext cx="197866" cy="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9" presetID="26" presetClass="emph" presetSubtype="0" repeatCount="indefinite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10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50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3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23333 0.02222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667" y="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9" presetID="8" presetClass="emph" presetSubtype="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 p14:bounceEnd="20000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nodeType="with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07407E-6 L 0.01445 0.02847 " pathEditMode="relative" rAng="0" ptsTypes="AA" p14:bounceEnd="14000">
                                          <p:cBhvr>
                                            <p:cTn id="3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6" y="1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9" presetID="26" presetClass="emph" presetSubtype="0" repeatCount="indefinite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10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50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3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23333 0.02222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667" y="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9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07407E-6 L 0.01445 0.02847 " pathEditMode="relative" rAng="0" ptsTypes="AA">
                                          <p:cBhvr>
                                            <p:cTn id="3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6" y="1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3395-2FDA-C050-B4B8-0884643E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6554-C14E-32F2-869B-A0CAB1EB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308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1D9E95A7-A3A6-30D9-4404-0A5BA1E6E7FD}"/>
              </a:ext>
            </a:extLst>
          </p:cNvPr>
          <p:cNvSpPr/>
          <p:nvPr/>
        </p:nvSpPr>
        <p:spPr>
          <a:xfrm rot="5400000">
            <a:off x="4116388" y="214154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F4F48B0A-211D-B698-B935-694517F63CA9}"/>
              </a:ext>
            </a:extLst>
          </p:cNvPr>
          <p:cNvSpPr/>
          <p:nvPr/>
        </p:nvSpPr>
        <p:spPr>
          <a:xfrm rot="5400000">
            <a:off x="3679508" y="2384430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F868E9CE-5789-850F-667F-0EE2023F5F4E}"/>
              </a:ext>
            </a:extLst>
          </p:cNvPr>
          <p:cNvSpPr/>
          <p:nvPr/>
        </p:nvSpPr>
        <p:spPr>
          <a:xfrm rot="5400000">
            <a:off x="4548665" y="237490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1AD20F4-F181-9721-90CE-BDA1E961928A}"/>
              </a:ext>
            </a:extLst>
          </p:cNvPr>
          <p:cNvSpPr/>
          <p:nvPr/>
        </p:nvSpPr>
        <p:spPr>
          <a:xfrm rot="5400000">
            <a:off x="4982125" y="2768826"/>
            <a:ext cx="1000123" cy="35132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957B88E2-CAF1-5798-C4FE-864F8790626F}"/>
              </a:ext>
            </a:extLst>
          </p:cNvPr>
          <p:cNvSpPr/>
          <p:nvPr/>
        </p:nvSpPr>
        <p:spPr>
          <a:xfrm rot="5400000">
            <a:off x="3229926" y="3049273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763F0F6-8EEB-3638-E658-532969A06AFC}"/>
              </a:ext>
            </a:extLst>
          </p:cNvPr>
          <p:cNvSpPr/>
          <p:nvPr/>
        </p:nvSpPr>
        <p:spPr>
          <a:xfrm rot="5400000">
            <a:off x="3666806" y="2949259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2E4ADEA4-DDAB-0ECF-7010-5EA7A80EA5DE}"/>
              </a:ext>
            </a:extLst>
          </p:cNvPr>
          <p:cNvSpPr/>
          <p:nvPr/>
        </p:nvSpPr>
        <p:spPr>
          <a:xfrm rot="5400000">
            <a:off x="4099084" y="3091185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BDFA853D-B75A-69E3-C930-A9556D0E6D8D}"/>
              </a:ext>
            </a:extLst>
          </p:cNvPr>
          <p:cNvSpPr/>
          <p:nvPr/>
        </p:nvSpPr>
        <p:spPr>
          <a:xfrm rot="5400000">
            <a:off x="4531360" y="3258820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C1F85BF8-7441-8D89-4359-E477438F169B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14A13533-35A1-E404-EE56-8442D0E42898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9573F99-B3CA-8634-C5F9-C07DA37ED9AD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361438-A4BA-7902-EBD1-0BD8B14292E8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7EE4F-9555-C2E9-773A-6EF71FF039B0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8D2D1D-C682-7E10-0018-013916BCF976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47AE0-B9EE-BC59-CD66-6C59B8D74B3D}"/>
              </a:ext>
            </a:extLst>
          </p:cNvPr>
          <p:cNvSpPr/>
          <p:nvPr/>
        </p:nvSpPr>
        <p:spPr>
          <a:xfrm rot="18459094">
            <a:off x="4939771" y="4047280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9A31C6-0160-15A4-514E-8C7205F5DE14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3C58AF-EFA9-C421-636E-8AA6ACA02471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C7A806-35AF-AF3E-5452-36B567256777}"/>
              </a:ext>
            </a:extLst>
          </p:cNvPr>
          <p:cNvSpPr/>
          <p:nvPr/>
        </p:nvSpPr>
        <p:spPr>
          <a:xfrm>
            <a:off x="3441531" y="2964885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6BCA67-9B30-42D1-0F71-7F8A4656CB37}"/>
              </a:ext>
            </a:extLst>
          </p:cNvPr>
          <p:cNvSpPr/>
          <p:nvPr/>
        </p:nvSpPr>
        <p:spPr>
          <a:xfrm rot="20796206">
            <a:off x="3488728" y="3139618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3A324E85-98C5-9207-7D7B-306F82FC643B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2" name="Graphic 1" descr="Brain in head with solid fill">
            <a:extLst>
              <a:ext uri="{FF2B5EF4-FFF2-40B4-BE49-F238E27FC236}">
                <a16:creationId xmlns:a16="http://schemas.microsoft.com/office/drawing/2014/main" id="{D46E0E6A-D320-B0A4-AA5A-2676F8F1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5947" y="1875083"/>
            <a:ext cx="3379958" cy="33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F93E-E9E1-1E16-A394-7A98BBAD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7610-221F-8C6E-5936-3F436A88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138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Open hand with solid fill">
            <a:extLst>
              <a:ext uri="{FF2B5EF4-FFF2-40B4-BE49-F238E27FC236}">
                <a16:creationId xmlns:a16="http://schemas.microsoft.com/office/drawing/2014/main" id="{B6F6685E-F0AA-5673-456A-0F6E0F4F0A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186" y="2382327"/>
            <a:ext cx="3573418" cy="35734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9ECE1-8921-92DA-E383-98820BDD8405}"/>
              </a:ext>
            </a:extLst>
          </p:cNvPr>
          <p:cNvCxnSpPr>
            <a:cxnSpLocks/>
          </p:cNvCxnSpPr>
          <p:nvPr/>
        </p:nvCxnSpPr>
        <p:spPr>
          <a:xfrm>
            <a:off x="2225040" y="1249680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579C810-A3C2-C823-70DD-C7488C1FE028}"/>
              </a:ext>
            </a:extLst>
          </p:cNvPr>
          <p:cNvSpPr/>
          <p:nvPr/>
        </p:nvSpPr>
        <p:spPr>
          <a:xfrm rot="5400000">
            <a:off x="4116388" y="3091887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46FCA2C-D446-BF5F-40F7-4E0F02710C6A}"/>
              </a:ext>
            </a:extLst>
          </p:cNvPr>
          <p:cNvSpPr/>
          <p:nvPr/>
        </p:nvSpPr>
        <p:spPr>
          <a:xfrm rot="5400000">
            <a:off x="3679508" y="319972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B5BB4E9-4AA7-ACBD-498D-2BA2F8FAA5A7}"/>
              </a:ext>
            </a:extLst>
          </p:cNvPr>
          <p:cNvSpPr/>
          <p:nvPr/>
        </p:nvSpPr>
        <p:spPr>
          <a:xfrm rot="5400000">
            <a:off x="4548665" y="319020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98DFEE8-5C70-9D1F-480F-6EADFD73B5BD}"/>
              </a:ext>
            </a:extLst>
          </p:cNvPr>
          <p:cNvSpPr/>
          <p:nvPr/>
        </p:nvSpPr>
        <p:spPr>
          <a:xfrm rot="5400000">
            <a:off x="4979194" y="3414194"/>
            <a:ext cx="1000123" cy="357186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1EA5705-4A33-2121-0225-0583698E10A0}"/>
              </a:ext>
            </a:extLst>
          </p:cNvPr>
          <p:cNvSpPr/>
          <p:nvPr/>
        </p:nvSpPr>
        <p:spPr>
          <a:xfrm rot="5400000">
            <a:off x="3488907" y="3605588"/>
            <a:ext cx="138132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EB21A5-F9D0-1D2C-3F07-3F93816E072A}"/>
              </a:ext>
            </a:extLst>
          </p:cNvPr>
          <p:cNvSpPr/>
          <p:nvPr/>
        </p:nvSpPr>
        <p:spPr>
          <a:xfrm rot="5400000">
            <a:off x="3783942" y="3647419"/>
            <a:ext cx="166501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3C68A3C-2387-DA73-E177-C3420431BCF4}"/>
              </a:ext>
            </a:extLst>
          </p:cNvPr>
          <p:cNvSpPr/>
          <p:nvPr/>
        </p:nvSpPr>
        <p:spPr>
          <a:xfrm rot="5400000">
            <a:off x="4251100" y="3754465"/>
            <a:ext cx="159525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903670B-6CCD-C535-155F-98BC9AD38FE9}"/>
              </a:ext>
            </a:extLst>
          </p:cNvPr>
          <p:cNvSpPr/>
          <p:nvPr/>
        </p:nvSpPr>
        <p:spPr>
          <a:xfrm rot="5400000">
            <a:off x="4894403" y="3544075"/>
            <a:ext cx="1173200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44869-8F59-13B6-7F21-9A440196CEB2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A7FAC9AA-58E0-13EB-B3CF-7E0038795D75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F286AA0-529A-6A93-C83B-473F9F45168E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7C798B1-7EB9-9136-4917-BA5BBB7A4279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AC2FB-52C1-36B0-D2BB-3D1077FDC987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CEE4C-BACD-8CA9-53C8-6FEAA869F5F2}"/>
              </a:ext>
            </a:extLst>
          </p:cNvPr>
          <p:cNvSpPr/>
          <p:nvPr/>
        </p:nvSpPr>
        <p:spPr>
          <a:xfrm rot="18459094">
            <a:off x="4920229" y="4007520"/>
            <a:ext cx="555262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7EEC0-CF5E-78B6-640C-AC60D2EBEF79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7B0494-B4EB-0B4F-1F0C-FAAC93B09F7E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F5134D-0FE3-765B-860E-653F0E025DAD}"/>
              </a:ext>
            </a:extLst>
          </p:cNvPr>
          <p:cNvSpPr/>
          <p:nvPr/>
        </p:nvSpPr>
        <p:spPr>
          <a:xfrm>
            <a:off x="9433008" y="3476506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53ED-BB6B-A24F-1646-26106565D54B}"/>
              </a:ext>
            </a:extLst>
          </p:cNvPr>
          <p:cNvSpPr/>
          <p:nvPr/>
        </p:nvSpPr>
        <p:spPr>
          <a:xfrm rot="19445615">
            <a:off x="8505087" y="4052278"/>
            <a:ext cx="584048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6639FC-26FE-0418-3B46-50E867C57C30}"/>
              </a:ext>
            </a:extLst>
          </p:cNvPr>
          <p:cNvSpPr/>
          <p:nvPr/>
        </p:nvSpPr>
        <p:spPr>
          <a:xfrm>
            <a:off x="8413833" y="4217074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1B369A-E2F1-A16E-180F-60A958040B2A}"/>
              </a:ext>
            </a:extLst>
          </p:cNvPr>
          <p:cNvSpPr/>
          <p:nvPr/>
        </p:nvSpPr>
        <p:spPr>
          <a:xfrm>
            <a:off x="6719889" y="4231481"/>
            <a:ext cx="1828006" cy="293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442331-D844-032D-362B-0417088AAC36}"/>
              </a:ext>
            </a:extLst>
          </p:cNvPr>
          <p:cNvSpPr/>
          <p:nvPr/>
        </p:nvSpPr>
        <p:spPr>
          <a:xfrm>
            <a:off x="7497615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78CAF6-C198-2CB7-07F8-8DC05C91F4A1}"/>
              </a:ext>
            </a:extLst>
          </p:cNvPr>
          <p:cNvSpPr/>
          <p:nvPr/>
        </p:nvSpPr>
        <p:spPr>
          <a:xfrm rot="20066206">
            <a:off x="6569796" y="4030797"/>
            <a:ext cx="1121522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D7926D-383B-9694-A1F2-F84B4EA8A82C}"/>
              </a:ext>
            </a:extLst>
          </p:cNvPr>
          <p:cNvSpPr/>
          <p:nvPr/>
        </p:nvSpPr>
        <p:spPr>
          <a:xfrm>
            <a:off x="7368350" y="4048125"/>
            <a:ext cx="545941" cy="260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B707EC7-1936-37F8-2ADD-259404BCA14D}"/>
              </a:ext>
            </a:extLst>
          </p:cNvPr>
          <p:cNvSpPr/>
          <p:nvPr/>
        </p:nvSpPr>
        <p:spPr>
          <a:xfrm>
            <a:off x="6465094" y="4260056"/>
            <a:ext cx="1378744" cy="592932"/>
          </a:xfrm>
          <a:custGeom>
            <a:avLst/>
            <a:gdLst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71437 h 583406"/>
              <a:gd name="connsiteX1" fmla="*/ 523875 w 1388269"/>
              <a:gd name="connsiteY1" fmla="*/ 583406 h 583406"/>
              <a:gd name="connsiteX2" fmla="*/ 1388269 w 1388269"/>
              <a:gd name="connsiteY2" fmla="*/ 252412 h 583406"/>
              <a:gd name="connsiteX3" fmla="*/ 161925 w 1388269"/>
              <a:gd name="connsiteY3" fmla="*/ 0 h 583406"/>
              <a:gd name="connsiteX4" fmla="*/ 0 w 1388269"/>
              <a:gd name="connsiteY4" fmla="*/ 71437 h 583406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6200 h 592932"/>
              <a:gd name="connsiteX1" fmla="*/ 521494 w 1378744"/>
              <a:gd name="connsiteY1" fmla="*/ 592932 h 592932"/>
              <a:gd name="connsiteX2" fmla="*/ 1378744 w 1378744"/>
              <a:gd name="connsiteY2" fmla="*/ 261937 h 592932"/>
              <a:gd name="connsiteX3" fmla="*/ 152400 w 1378744"/>
              <a:gd name="connsiteY3" fmla="*/ 0 h 592932"/>
              <a:gd name="connsiteX4" fmla="*/ 0 w 1378744"/>
              <a:gd name="connsiteY4" fmla="*/ 76200 h 5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44" h="592932">
                <a:moveTo>
                  <a:pt x="0" y="76200"/>
                </a:moveTo>
                <a:lnTo>
                  <a:pt x="521494" y="592932"/>
                </a:lnTo>
                <a:cubicBezTo>
                  <a:pt x="860425" y="281783"/>
                  <a:pt x="1120776" y="277811"/>
                  <a:pt x="1378744" y="261937"/>
                </a:cubicBezTo>
                <a:lnTo>
                  <a:pt x="152400" y="0"/>
                </a:lnTo>
                <a:lnTo>
                  <a:pt x="0" y="76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A28282-C5E2-0F7C-B4D7-9D1BF69F0DC8}"/>
              </a:ext>
            </a:extLst>
          </p:cNvPr>
          <p:cNvSpPr/>
          <p:nvPr/>
        </p:nvSpPr>
        <p:spPr>
          <a:xfrm>
            <a:off x="8244398" y="3668995"/>
            <a:ext cx="631160" cy="562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8C83F9-74B7-76BE-5465-915A4C1E4341}"/>
              </a:ext>
            </a:extLst>
          </p:cNvPr>
          <p:cNvSpPr/>
          <p:nvPr/>
        </p:nvSpPr>
        <p:spPr>
          <a:xfrm>
            <a:off x="8425740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E703AB-8856-B60D-1686-2CE8D2515CA2}"/>
              </a:ext>
            </a:extLst>
          </p:cNvPr>
          <p:cNvSpPr/>
          <p:nvPr/>
        </p:nvSpPr>
        <p:spPr>
          <a:xfrm>
            <a:off x="7650854" y="3784599"/>
            <a:ext cx="908947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E5E84F-797E-EECD-129C-340AF10B1806}"/>
              </a:ext>
            </a:extLst>
          </p:cNvPr>
          <p:cNvSpPr/>
          <p:nvPr/>
        </p:nvSpPr>
        <p:spPr>
          <a:xfrm>
            <a:off x="8860388" y="3892128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C4182A-E50F-3B60-7C78-9B270527BBC5}"/>
              </a:ext>
            </a:extLst>
          </p:cNvPr>
          <p:cNvSpPr/>
          <p:nvPr/>
        </p:nvSpPr>
        <p:spPr>
          <a:xfrm rot="19445615">
            <a:off x="8934060" y="3690890"/>
            <a:ext cx="720779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16101-1FD1-B7F7-CFFE-3468FE47E506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E3FC53-2DEC-EDE4-4039-71A15A306CAD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E9B12C-29C4-BC64-9886-4C20550A1C04}"/>
              </a:ext>
            </a:extLst>
          </p:cNvPr>
          <p:cNvSpPr/>
          <p:nvPr/>
        </p:nvSpPr>
        <p:spPr>
          <a:xfrm>
            <a:off x="3744145" y="30341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DD514-3B90-D09A-BE37-5DF2A5D711A8}"/>
              </a:ext>
            </a:extLst>
          </p:cNvPr>
          <p:cNvSpPr/>
          <p:nvPr/>
        </p:nvSpPr>
        <p:spPr>
          <a:xfrm rot="1974128">
            <a:off x="3636599" y="3182791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953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9ECE1-8921-92DA-E383-98820BDD8405}"/>
              </a:ext>
            </a:extLst>
          </p:cNvPr>
          <p:cNvCxnSpPr>
            <a:cxnSpLocks/>
          </p:cNvCxnSpPr>
          <p:nvPr/>
        </p:nvCxnSpPr>
        <p:spPr>
          <a:xfrm>
            <a:off x="2225040" y="1249680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579C810-A3C2-C823-70DD-C7488C1FE028}"/>
              </a:ext>
            </a:extLst>
          </p:cNvPr>
          <p:cNvSpPr/>
          <p:nvPr/>
        </p:nvSpPr>
        <p:spPr>
          <a:xfrm rot="5400000">
            <a:off x="4116388" y="3091887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46FCA2C-D446-BF5F-40F7-4E0F02710C6A}"/>
              </a:ext>
            </a:extLst>
          </p:cNvPr>
          <p:cNvSpPr/>
          <p:nvPr/>
        </p:nvSpPr>
        <p:spPr>
          <a:xfrm rot="5400000">
            <a:off x="3679508" y="319972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B5BB4E9-4AA7-ACBD-498D-2BA2F8FAA5A7}"/>
              </a:ext>
            </a:extLst>
          </p:cNvPr>
          <p:cNvSpPr/>
          <p:nvPr/>
        </p:nvSpPr>
        <p:spPr>
          <a:xfrm rot="5400000">
            <a:off x="4548665" y="319020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98DFEE8-5C70-9D1F-480F-6EADFD73B5BD}"/>
              </a:ext>
            </a:extLst>
          </p:cNvPr>
          <p:cNvSpPr/>
          <p:nvPr/>
        </p:nvSpPr>
        <p:spPr>
          <a:xfrm rot="5400000">
            <a:off x="4979194" y="3414194"/>
            <a:ext cx="1000123" cy="357186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1EA5705-4A33-2121-0225-0583698E10A0}"/>
              </a:ext>
            </a:extLst>
          </p:cNvPr>
          <p:cNvSpPr/>
          <p:nvPr/>
        </p:nvSpPr>
        <p:spPr>
          <a:xfrm rot="5400000">
            <a:off x="3488907" y="3605588"/>
            <a:ext cx="138132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EB21A5-F9D0-1D2C-3F07-3F93816E072A}"/>
              </a:ext>
            </a:extLst>
          </p:cNvPr>
          <p:cNvSpPr/>
          <p:nvPr/>
        </p:nvSpPr>
        <p:spPr>
          <a:xfrm rot="5400000">
            <a:off x="3783942" y="3647419"/>
            <a:ext cx="166501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3C68A3C-2387-DA73-E177-C3420431BCF4}"/>
              </a:ext>
            </a:extLst>
          </p:cNvPr>
          <p:cNvSpPr/>
          <p:nvPr/>
        </p:nvSpPr>
        <p:spPr>
          <a:xfrm rot="5400000">
            <a:off x="4251100" y="3754465"/>
            <a:ext cx="159525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903670B-6CCD-C535-155F-98BC9AD38FE9}"/>
              </a:ext>
            </a:extLst>
          </p:cNvPr>
          <p:cNvSpPr/>
          <p:nvPr/>
        </p:nvSpPr>
        <p:spPr>
          <a:xfrm rot="5400000">
            <a:off x="4894403" y="3544075"/>
            <a:ext cx="1173200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3FACF90-C861-8C8F-8A33-180482D2578E}"/>
              </a:ext>
            </a:extLst>
          </p:cNvPr>
          <p:cNvSpPr/>
          <p:nvPr/>
        </p:nvSpPr>
        <p:spPr>
          <a:xfrm rot="4635005">
            <a:off x="3141711" y="3348494"/>
            <a:ext cx="1183492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44869-8F59-13B6-7F21-9A440196CEB2}"/>
              </a:ext>
            </a:extLst>
          </p:cNvPr>
          <p:cNvSpPr/>
          <p:nvPr/>
        </p:nvSpPr>
        <p:spPr>
          <a:xfrm rot="4635005">
            <a:off x="3075766" y="3547528"/>
            <a:ext cx="1400810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A7FAC9AA-58E0-13EB-B3CF-7E0038795D75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F286AA0-529A-6A93-C83B-473F9F45168E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7C798B1-7EB9-9136-4917-BA5BBB7A4279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AC2FB-52C1-36B0-D2BB-3D1077FDC987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CEE4C-BACD-8CA9-53C8-6FEAA869F5F2}"/>
              </a:ext>
            </a:extLst>
          </p:cNvPr>
          <p:cNvSpPr/>
          <p:nvPr/>
        </p:nvSpPr>
        <p:spPr>
          <a:xfrm rot="18459094">
            <a:off x="4920229" y="4007520"/>
            <a:ext cx="555262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7EEC0-CF5E-78B6-640C-AC60D2EBEF79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7B0494-B4EB-0B4F-1F0C-FAAC93B09F7E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F5134D-0FE3-765B-860E-653F0E025DAD}"/>
              </a:ext>
            </a:extLst>
          </p:cNvPr>
          <p:cNvSpPr/>
          <p:nvPr/>
        </p:nvSpPr>
        <p:spPr>
          <a:xfrm>
            <a:off x="8419920" y="3323409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53ED-BB6B-A24F-1646-26106565D54B}"/>
              </a:ext>
            </a:extLst>
          </p:cNvPr>
          <p:cNvSpPr/>
          <p:nvPr/>
        </p:nvSpPr>
        <p:spPr>
          <a:xfrm rot="19445615">
            <a:off x="8505087" y="4052278"/>
            <a:ext cx="584048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6639FC-26FE-0418-3B46-50E867C57C30}"/>
              </a:ext>
            </a:extLst>
          </p:cNvPr>
          <p:cNvSpPr/>
          <p:nvPr/>
        </p:nvSpPr>
        <p:spPr>
          <a:xfrm>
            <a:off x="8413833" y="4217074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1B369A-E2F1-A16E-180F-60A958040B2A}"/>
              </a:ext>
            </a:extLst>
          </p:cNvPr>
          <p:cNvSpPr/>
          <p:nvPr/>
        </p:nvSpPr>
        <p:spPr>
          <a:xfrm>
            <a:off x="6719889" y="4231481"/>
            <a:ext cx="1828006" cy="293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442331-D844-032D-362B-0417088AAC36}"/>
              </a:ext>
            </a:extLst>
          </p:cNvPr>
          <p:cNvSpPr/>
          <p:nvPr/>
        </p:nvSpPr>
        <p:spPr>
          <a:xfrm>
            <a:off x="7497615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78CAF6-C198-2CB7-07F8-8DC05C91F4A1}"/>
              </a:ext>
            </a:extLst>
          </p:cNvPr>
          <p:cNvSpPr/>
          <p:nvPr/>
        </p:nvSpPr>
        <p:spPr>
          <a:xfrm rot="20066206">
            <a:off x="6569796" y="4030797"/>
            <a:ext cx="1121522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D7926D-383B-9694-A1F2-F84B4EA8A82C}"/>
              </a:ext>
            </a:extLst>
          </p:cNvPr>
          <p:cNvSpPr/>
          <p:nvPr/>
        </p:nvSpPr>
        <p:spPr>
          <a:xfrm>
            <a:off x="7368350" y="4048125"/>
            <a:ext cx="545941" cy="260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B707EC7-1936-37F8-2ADD-259404BCA14D}"/>
              </a:ext>
            </a:extLst>
          </p:cNvPr>
          <p:cNvSpPr/>
          <p:nvPr/>
        </p:nvSpPr>
        <p:spPr>
          <a:xfrm>
            <a:off x="6465094" y="4260056"/>
            <a:ext cx="1378744" cy="592932"/>
          </a:xfrm>
          <a:custGeom>
            <a:avLst/>
            <a:gdLst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71437 h 583406"/>
              <a:gd name="connsiteX1" fmla="*/ 523875 w 1388269"/>
              <a:gd name="connsiteY1" fmla="*/ 583406 h 583406"/>
              <a:gd name="connsiteX2" fmla="*/ 1388269 w 1388269"/>
              <a:gd name="connsiteY2" fmla="*/ 252412 h 583406"/>
              <a:gd name="connsiteX3" fmla="*/ 161925 w 1388269"/>
              <a:gd name="connsiteY3" fmla="*/ 0 h 583406"/>
              <a:gd name="connsiteX4" fmla="*/ 0 w 1388269"/>
              <a:gd name="connsiteY4" fmla="*/ 71437 h 583406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6200 h 592932"/>
              <a:gd name="connsiteX1" fmla="*/ 521494 w 1378744"/>
              <a:gd name="connsiteY1" fmla="*/ 592932 h 592932"/>
              <a:gd name="connsiteX2" fmla="*/ 1378744 w 1378744"/>
              <a:gd name="connsiteY2" fmla="*/ 261937 h 592932"/>
              <a:gd name="connsiteX3" fmla="*/ 152400 w 1378744"/>
              <a:gd name="connsiteY3" fmla="*/ 0 h 592932"/>
              <a:gd name="connsiteX4" fmla="*/ 0 w 1378744"/>
              <a:gd name="connsiteY4" fmla="*/ 76200 h 5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44" h="592932">
                <a:moveTo>
                  <a:pt x="0" y="76200"/>
                </a:moveTo>
                <a:lnTo>
                  <a:pt x="521494" y="592932"/>
                </a:lnTo>
                <a:cubicBezTo>
                  <a:pt x="860425" y="281783"/>
                  <a:pt x="1120776" y="277811"/>
                  <a:pt x="1378744" y="261937"/>
                </a:cubicBezTo>
                <a:lnTo>
                  <a:pt x="152400" y="0"/>
                </a:lnTo>
                <a:lnTo>
                  <a:pt x="0" y="76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E5E84F-797E-EECD-129C-340AF10B1806}"/>
              </a:ext>
            </a:extLst>
          </p:cNvPr>
          <p:cNvSpPr/>
          <p:nvPr/>
        </p:nvSpPr>
        <p:spPr>
          <a:xfrm>
            <a:off x="8860388" y="3892128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C4182A-E50F-3B60-7C78-9B270527BBC5}"/>
              </a:ext>
            </a:extLst>
          </p:cNvPr>
          <p:cNvSpPr/>
          <p:nvPr/>
        </p:nvSpPr>
        <p:spPr>
          <a:xfrm rot="13923356">
            <a:off x="8444305" y="3620248"/>
            <a:ext cx="720779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A28282-C5E2-0F7C-B4D7-9D1BF69F0DC8}"/>
              </a:ext>
            </a:extLst>
          </p:cNvPr>
          <p:cNvSpPr/>
          <p:nvPr/>
        </p:nvSpPr>
        <p:spPr>
          <a:xfrm>
            <a:off x="8244398" y="3668995"/>
            <a:ext cx="631160" cy="562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8C83F9-74B7-76BE-5465-915A4C1E4341}"/>
              </a:ext>
            </a:extLst>
          </p:cNvPr>
          <p:cNvSpPr/>
          <p:nvPr/>
        </p:nvSpPr>
        <p:spPr>
          <a:xfrm>
            <a:off x="8425740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E703AB-8856-B60D-1686-2CE8D2515CA2}"/>
              </a:ext>
            </a:extLst>
          </p:cNvPr>
          <p:cNvSpPr/>
          <p:nvPr/>
        </p:nvSpPr>
        <p:spPr>
          <a:xfrm>
            <a:off x="7650854" y="3784599"/>
            <a:ext cx="908947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365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9ECE1-8921-92DA-E383-98820BDD8405}"/>
              </a:ext>
            </a:extLst>
          </p:cNvPr>
          <p:cNvCxnSpPr>
            <a:cxnSpLocks/>
          </p:cNvCxnSpPr>
          <p:nvPr/>
        </p:nvCxnSpPr>
        <p:spPr>
          <a:xfrm>
            <a:off x="2225040" y="1249680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579C810-A3C2-C823-70DD-C7488C1FE028}"/>
              </a:ext>
            </a:extLst>
          </p:cNvPr>
          <p:cNvSpPr/>
          <p:nvPr/>
        </p:nvSpPr>
        <p:spPr>
          <a:xfrm rot="5400000">
            <a:off x="4116388" y="3091887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46FCA2C-D446-BF5F-40F7-4E0F02710C6A}"/>
              </a:ext>
            </a:extLst>
          </p:cNvPr>
          <p:cNvSpPr/>
          <p:nvPr/>
        </p:nvSpPr>
        <p:spPr>
          <a:xfrm rot="5400000">
            <a:off x="3679508" y="319972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B5BB4E9-4AA7-ACBD-498D-2BA2F8FAA5A7}"/>
              </a:ext>
            </a:extLst>
          </p:cNvPr>
          <p:cNvSpPr/>
          <p:nvPr/>
        </p:nvSpPr>
        <p:spPr>
          <a:xfrm rot="5400000">
            <a:off x="4548665" y="319020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98DFEE8-5C70-9D1F-480F-6EADFD73B5BD}"/>
              </a:ext>
            </a:extLst>
          </p:cNvPr>
          <p:cNvSpPr/>
          <p:nvPr/>
        </p:nvSpPr>
        <p:spPr>
          <a:xfrm rot="5400000">
            <a:off x="4979194" y="3414194"/>
            <a:ext cx="1000123" cy="357186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1EA5705-4A33-2121-0225-0583698E10A0}"/>
              </a:ext>
            </a:extLst>
          </p:cNvPr>
          <p:cNvSpPr/>
          <p:nvPr/>
        </p:nvSpPr>
        <p:spPr>
          <a:xfrm rot="5400000">
            <a:off x="3488907" y="3605588"/>
            <a:ext cx="138132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EB21A5-F9D0-1D2C-3F07-3F93816E072A}"/>
              </a:ext>
            </a:extLst>
          </p:cNvPr>
          <p:cNvSpPr/>
          <p:nvPr/>
        </p:nvSpPr>
        <p:spPr>
          <a:xfrm rot="5400000">
            <a:off x="3783942" y="3647419"/>
            <a:ext cx="166501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3C68A3C-2387-DA73-E177-C3420431BCF4}"/>
              </a:ext>
            </a:extLst>
          </p:cNvPr>
          <p:cNvSpPr/>
          <p:nvPr/>
        </p:nvSpPr>
        <p:spPr>
          <a:xfrm rot="5400000">
            <a:off x="4251100" y="3754465"/>
            <a:ext cx="159525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903670B-6CCD-C535-155F-98BC9AD38FE9}"/>
              </a:ext>
            </a:extLst>
          </p:cNvPr>
          <p:cNvSpPr/>
          <p:nvPr/>
        </p:nvSpPr>
        <p:spPr>
          <a:xfrm rot="5400000">
            <a:off x="4894403" y="3544075"/>
            <a:ext cx="1173200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44869-8F59-13B6-7F21-9A440196CEB2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A7FAC9AA-58E0-13EB-B3CF-7E0038795D75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F286AA0-529A-6A93-C83B-473F9F45168E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7C798B1-7EB9-9136-4917-BA5BBB7A4279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AC2FB-52C1-36B0-D2BB-3D1077FDC987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CEE4C-BACD-8CA9-53C8-6FEAA869F5F2}"/>
              </a:ext>
            </a:extLst>
          </p:cNvPr>
          <p:cNvSpPr/>
          <p:nvPr/>
        </p:nvSpPr>
        <p:spPr>
          <a:xfrm rot="18459094">
            <a:off x="4920229" y="4007520"/>
            <a:ext cx="555262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7EEC0-CF5E-78B6-640C-AC60D2EBEF79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7B0494-B4EB-0B4F-1F0C-FAAC93B09F7E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16101-1FD1-B7F7-CFFE-3468FE47E506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E3FC53-2DEC-EDE4-4039-71A15A306CAD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E9B12C-29C4-BC64-9886-4C20550A1C04}"/>
              </a:ext>
            </a:extLst>
          </p:cNvPr>
          <p:cNvSpPr/>
          <p:nvPr/>
        </p:nvSpPr>
        <p:spPr>
          <a:xfrm>
            <a:off x="3744145" y="30341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DD514-3B90-D09A-BE37-5DF2A5D711A8}"/>
              </a:ext>
            </a:extLst>
          </p:cNvPr>
          <p:cNvSpPr/>
          <p:nvPr/>
        </p:nvSpPr>
        <p:spPr>
          <a:xfrm rot="1974128">
            <a:off x="3636599" y="3182791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2193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200">
        <p159:morph option="byObject"/>
      </p:transition>
    </mc:Choice>
    <mc:Fallback>
      <p:transition advClick="0" advTm="2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1D9E95A7-A3A6-30D9-4404-0A5BA1E6E7FD}"/>
              </a:ext>
            </a:extLst>
          </p:cNvPr>
          <p:cNvSpPr/>
          <p:nvPr/>
        </p:nvSpPr>
        <p:spPr>
          <a:xfrm rot="5400000">
            <a:off x="4116388" y="214154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F4F48B0A-211D-B698-B935-694517F63CA9}"/>
              </a:ext>
            </a:extLst>
          </p:cNvPr>
          <p:cNvSpPr/>
          <p:nvPr/>
        </p:nvSpPr>
        <p:spPr>
          <a:xfrm rot="5400000">
            <a:off x="3679508" y="2384430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F868E9CE-5789-850F-667F-0EE2023F5F4E}"/>
              </a:ext>
            </a:extLst>
          </p:cNvPr>
          <p:cNvSpPr/>
          <p:nvPr/>
        </p:nvSpPr>
        <p:spPr>
          <a:xfrm rot="5400000">
            <a:off x="4548665" y="237490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1AD20F4-F181-9721-90CE-BDA1E961928A}"/>
              </a:ext>
            </a:extLst>
          </p:cNvPr>
          <p:cNvSpPr/>
          <p:nvPr/>
        </p:nvSpPr>
        <p:spPr>
          <a:xfrm rot="5400000">
            <a:off x="4982125" y="2768826"/>
            <a:ext cx="1000123" cy="35132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957B88E2-CAF1-5798-C4FE-864F8790626F}"/>
              </a:ext>
            </a:extLst>
          </p:cNvPr>
          <p:cNvSpPr/>
          <p:nvPr/>
        </p:nvSpPr>
        <p:spPr>
          <a:xfrm rot="5400000">
            <a:off x="3229926" y="3049273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763F0F6-8EEB-3638-E658-532969A06AFC}"/>
              </a:ext>
            </a:extLst>
          </p:cNvPr>
          <p:cNvSpPr/>
          <p:nvPr/>
        </p:nvSpPr>
        <p:spPr>
          <a:xfrm rot="5400000">
            <a:off x="3666806" y="2949259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2E4ADEA4-DDAB-0ECF-7010-5EA7A80EA5DE}"/>
              </a:ext>
            </a:extLst>
          </p:cNvPr>
          <p:cNvSpPr/>
          <p:nvPr/>
        </p:nvSpPr>
        <p:spPr>
          <a:xfrm rot="5400000">
            <a:off x="4099084" y="3091185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BDFA853D-B75A-69E3-C930-A9556D0E6D8D}"/>
              </a:ext>
            </a:extLst>
          </p:cNvPr>
          <p:cNvSpPr/>
          <p:nvPr/>
        </p:nvSpPr>
        <p:spPr>
          <a:xfrm rot="5400000">
            <a:off x="4531360" y="3258820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C1F85BF8-7441-8D89-4359-E477438F169B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14A13533-35A1-E404-EE56-8442D0E42898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9573F99-B3CA-8634-C5F9-C07DA37ED9AD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361438-A4BA-7902-EBD1-0BD8B14292E8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7EE4F-9555-C2E9-773A-6EF71FF039B0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8D2D1D-C682-7E10-0018-013916BCF976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47AE0-B9EE-BC59-CD66-6C59B8D74B3D}"/>
              </a:ext>
            </a:extLst>
          </p:cNvPr>
          <p:cNvSpPr/>
          <p:nvPr/>
        </p:nvSpPr>
        <p:spPr>
          <a:xfrm rot="18459094">
            <a:off x="4939771" y="4047280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9A31C6-0160-15A4-514E-8C7205F5DE14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3C58AF-EFA9-C421-636E-8AA6ACA02471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C7A806-35AF-AF3E-5452-36B567256777}"/>
              </a:ext>
            </a:extLst>
          </p:cNvPr>
          <p:cNvSpPr/>
          <p:nvPr/>
        </p:nvSpPr>
        <p:spPr>
          <a:xfrm>
            <a:off x="3441531" y="2964885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6BCA67-9B30-42D1-0F71-7F8A4656CB37}"/>
              </a:ext>
            </a:extLst>
          </p:cNvPr>
          <p:cNvSpPr/>
          <p:nvPr/>
        </p:nvSpPr>
        <p:spPr>
          <a:xfrm rot="20796206">
            <a:off x="3488728" y="3139618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3A324E85-98C5-9207-7D7B-306F82FC643B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4270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7DB8D557-6BEC-2C9C-A64D-EE857D549142}"/>
              </a:ext>
            </a:extLst>
          </p:cNvPr>
          <p:cNvSpPr/>
          <p:nvPr/>
        </p:nvSpPr>
        <p:spPr>
          <a:xfrm>
            <a:off x="5095875" y="2905125"/>
            <a:ext cx="2000250" cy="10477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9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F7643-13C7-5E98-1A50-4D6DF046536B}"/>
              </a:ext>
            </a:extLst>
          </p:cNvPr>
          <p:cNvSpPr txBox="1"/>
          <p:nvPr/>
        </p:nvSpPr>
        <p:spPr>
          <a:xfrm>
            <a:off x="4524375" y="3075057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rest</a:t>
            </a:r>
            <a:endParaRPr lang="da-DK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Computer monitor">
                <a:extLst>
                  <a:ext uri="{FF2B5EF4-FFF2-40B4-BE49-F238E27FC236}">
                    <a16:creationId xmlns:a16="http://schemas.microsoft.com/office/drawing/2014/main" id="{C038C445-DD48-06B9-8A4D-1FE2A7EE8C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1627934"/>
                  </p:ext>
                </p:extLst>
              </p:nvPr>
            </p:nvGraphicFramePr>
            <p:xfrm>
              <a:off x="2203595" y="1611567"/>
              <a:ext cx="4395874" cy="346341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395874" cy="3463415"/>
                    </a:xfrm>
                    <a:prstGeom prst="rect">
                      <a:avLst/>
                    </a:prstGeom>
                  </am3d:spPr>
                  <am3d:camera>
                    <am3d:pos x="0" y="0" z="6170424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595182" d="1000000"/>
                    <am3d:preTrans dx="0" dy="-13821232" dz="814017"/>
                    <am3d:scale>
                      <am3d:sx n="1000000" d="1000000"/>
                      <am3d:sy n="1000000" d="1000000"/>
                      <am3d:sz n="1000000" d="1000000"/>
                    </am3d:scale>
                    <am3d:rot ax="1318376" ay="1965346" az="73888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3283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Computer monitor">
                <a:extLst>
                  <a:ext uri="{FF2B5EF4-FFF2-40B4-BE49-F238E27FC236}">
                    <a16:creationId xmlns:a16="http://schemas.microsoft.com/office/drawing/2014/main" id="{C038C445-DD48-06B9-8A4D-1FE2A7EE8C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595" y="1611567"/>
                <a:ext cx="4395874" cy="3463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Frowning Face Emoji">
                <a:extLst>
                  <a:ext uri="{FF2B5EF4-FFF2-40B4-BE49-F238E27FC236}">
                    <a16:creationId xmlns:a16="http://schemas.microsoft.com/office/drawing/2014/main" id="{8AD1768D-F4B3-65E4-2928-7354DC15D4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61295" y="2094116"/>
              <a:ext cx="2980865" cy="2980866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980865" cy="2980866"/>
                    </a:xfrm>
                    <a:prstGeom prst="rect">
                      <a:avLst/>
                    </a:prstGeom>
                  </am3d:spPr>
                  <am3d:camera>
                    <am3d:pos x="0" y="0" z="8093554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4300" d="1000000"/>
                    <am3d:preTrans dx="233" dy="-17822845" dz="-177264"/>
                    <am3d:scale>
                      <am3d:sx n="1000000" d="1000000"/>
                      <am3d:sy n="1000000" d="1000000"/>
                      <am3d:sz n="1000000" d="1000000"/>
                    </am3d:scale>
                    <am3d:rot ax="9499811" ay="-3087947" az="-9764052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2855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Frowning Face Emoji">
                <a:extLst>
                  <a:ext uri="{FF2B5EF4-FFF2-40B4-BE49-F238E27FC236}">
                    <a16:creationId xmlns:a16="http://schemas.microsoft.com/office/drawing/2014/main" id="{8AD1768D-F4B3-65E4-2928-7354DC15D4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61295" y="2094116"/>
                <a:ext cx="2980865" cy="298086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27955CD-30D8-9EC7-414B-6BC71CF8DF49}"/>
              </a:ext>
            </a:extLst>
          </p:cNvPr>
          <p:cNvSpPr/>
          <p:nvPr/>
        </p:nvSpPr>
        <p:spPr>
          <a:xfrm>
            <a:off x="3538364" y="2713059"/>
            <a:ext cx="1257845" cy="461665"/>
          </a:xfrm>
          <a:prstGeom prst="rect">
            <a:avLst/>
          </a:prstGeom>
          <a:noFill/>
          <a:scene3d>
            <a:camera prst="isometricRightUp">
              <a:rot lat="600000" lon="192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18231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"/>
    </mc:Choice>
    <mc:Fallback>
      <p:transition advClick="0" advTm="1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Computer monitor">
                <a:extLst>
                  <a:ext uri="{FF2B5EF4-FFF2-40B4-BE49-F238E27FC236}">
                    <a16:creationId xmlns:a16="http://schemas.microsoft.com/office/drawing/2014/main" id="{C038C445-DD48-06B9-8A4D-1FE2A7EE8C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751093"/>
                  </p:ext>
                </p:extLst>
              </p:nvPr>
            </p:nvGraphicFramePr>
            <p:xfrm>
              <a:off x="2203595" y="1611567"/>
              <a:ext cx="4395874" cy="346341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395874" cy="3463415"/>
                    </a:xfrm>
                    <a:prstGeom prst="rect">
                      <a:avLst/>
                    </a:prstGeom>
                  </am3d:spPr>
                  <am3d:camera>
                    <am3d:pos x="0" y="0" z="6170424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595182" d="1000000"/>
                    <am3d:preTrans dx="0" dy="-13821232" dz="814017"/>
                    <am3d:scale>
                      <am3d:sx n="1000000" d="1000000"/>
                      <am3d:sy n="1000000" d="1000000"/>
                      <am3d:sz n="1000000" d="1000000"/>
                    </am3d:scale>
                    <am3d:rot ax="1318376" ay="1965346" az="73888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3283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Computer monitor">
                <a:extLst>
                  <a:ext uri="{FF2B5EF4-FFF2-40B4-BE49-F238E27FC236}">
                    <a16:creationId xmlns:a16="http://schemas.microsoft.com/office/drawing/2014/main" id="{C038C445-DD48-06B9-8A4D-1FE2A7EE8C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595" y="1611567"/>
                <a:ext cx="4395874" cy="3463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Frowning Face Emoji">
                <a:extLst>
                  <a:ext uri="{FF2B5EF4-FFF2-40B4-BE49-F238E27FC236}">
                    <a16:creationId xmlns:a16="http://schemas.microsoft.com/office/drawing/2014/main" id="{8AD1768D-F4B3-65E4-2928-7354DC15D4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9341996"/>
                  </p:ext>
                </p:extLst>
              </p:nvPr>
            </p:nvGraphicFramePr>
            <p:xfrm>
              <a:off x="5980342" y="2103640"/>
              <a:ext cx="2942770" cy="2961817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942770" cy="2961817"/>
                    </a:xfrm>
                    <a:prstGeom prst="rect">
                      <a:avLst/>
                    </a:prstGeom>
                  </am3d:spPr>
                  <am3d:camera>
                    <am3d:pos x="0" y="0" z="8093554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4300" d="1000000"/>
                    <am3d:preTrans dx="233" dy="-17822845" dz="-177264"/>
                    <am3d:scale>
                      <am3d:sx n="1000000" d="1000000"/>
                      <am3d:sy n="1000000" d="1000000"/>
                      <am3d:sz n="1000000" d="1000000"/>
                    </am3d:scale>
                    <am3d:rot ax="19467" ay="58371" az="32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2855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Frowning Face Emoji">
                <a:extLst>
                  <a:ext uri="{FF2B5EF4-FFF2-40B4-BE49-F238E27FC236}">
                    <a16:creationId xmlns:a16="http://schemas.microsoft.com/office/drawing/2014/main" id="{8AD1768D-F4B3-65E4-2928-7354DC15D4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0342" y="2103640"/>
                <a:ext cx="2942770" cy="296181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9D9EF33-4AFD-C27F-348E-53C7E7DDB8A2}"/>
              </a:ext>
            </a:extLst>
          </p:cNvPr>
          <p:cNvSpPr/>
          <p:nvPr/>
        </p:nvSpPr>
        <p:spPr>
          <a:xfrm>
            <a:off x="3538364" y="2713059"/>
            <a:ext cx="1257845" cy="461665"/>
          </a:xfrm>
          <a:prstGeom prst="rect">
            <a:avLst/>
          </a:prstGeom>
          <a:noFill/>
          <a:scene3d>
            <a:camera prst="isometricRightUp">
              <a:rot lat="600000" lon="192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575252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ECA80829-DF9D-391A-BEB6-CD5623EE0821}"/>
              </a:ext>
            </a:extLst>
          </p:cNvPr>
          <p:cNvSpPr/>
          <p:nvPr/>
        </p:nvSpPr>
        <p:spPr>
          <a:xfrm rot="20668467">
            <a:off x="5503650" y="3881689"/>
            <a:ext cx="1451849" cy="1391010"/>
          </a:xfrm>
          <a:prstGeom prst="arc">
            <a:avLst>
              <a:gd name="adj1" fmla="val 14981162"/>
              <a:gd name="adj2" fmla="val 18137335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CE5BB4-A072-B3C6-DB57-5DEF3C87C682}"/>
              </a:ext>
            </a:extLst>
          </p:cNvPr>
          <p:cNvSpPr/>
          <p:nvPr/>
        </p:nvSpPr>
        <p:spPr>
          <a:xfrm>
            <a:off x="4972446" y="2305446"/>
            <a:ext cx="2247106" cy="2247106"/>
          </a:xfrm>
          <a:custGeom>
            <a:avLst/>
            <a:gdLst>
              <a:gd name="connsiteX0" fmla="*/ 1123553 w 2247106"/>
              <a:gd name="connsiteY0" fmla="*/ 2247106 h 2247106"/>
              <a:gd name="connsiteX1" fmla="*/ 2247106 w 2247106"/>
              <a:gd name="connsiteY1" fmla="*/ 1123553 h 2247106"/>
              <a:gd name="connsiteX2" fmla="*/ 1123553 w 2247106"/>
              <a:gd name="connsiteY2" fmla="*/ 0 h 2247106"/>
              <a:gd name="connsiteX3" fmla="*/ 0 w 2247106"/>
              <a:gd name="connsiteY3" fmla="*/ 1123553 h 2247106"/>
              <a:gd name="connsiteX4" fmla="*/ 1123553 w 2247106"/>
              <a:gd name="connsiteY4" fmla="*/ 2247106 h 2247106"/>
              <a:gd name="connsiteX5" fmla="*/ 1123553 w 2247106"/>
              <a:gd name="connsiteY5" fmla="*/ 59134 h 2247106"/>
              <a:gd name="connsiteX6" fmla="*/ 2187972 w 2247106"/>
              <a:gd name="connsiteY6" fmla="*/ 1123553 h 2247106"/>
              <a:gd name="connsiteX7" fmla="*/ 1123553 w 2247106"/>
              <a:gd name="connsiteY7" fmla="*/ 2187972 h 2247106"/>
              <a:gd name="connsiteX8" fmla="*/ 59134 w 2247106"/>
              <a:gd name="connsiteY8" fmla="*/ 1123553 h 2247106"/>
              <a:gd name="connsiteX9" fmla="*/ 1123553 w 2247106"/>
              <a:gd name="connsiteY9" fmla="*/ 59134 h 224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7106" h="2247106">
                <a:moveTo>
                  <a:pt x="1123553" y="2247106"/>
                </a:moveTo>
                <a:cubicBezTo>
                  <a:pt x="1744074" y="2247106"/>
                  <a:pt x="2247106" y="1744074"/>
                  <a:pt x="2247106" y="1123553"/>
                </a:cubicBezTo>
                <a:cubicBezTo>
                  <a:pt x="2247106" y="503033"/>
                  <a:pt x="1744074" y="0"/>
                  <a:pt x="1123553" y="0"/>
                </a:cubicBezTo>
                <a:cubicBezTo>
                  <a:pt x="503033" y="0"/>
                  <a:pt x="0" y="503033"/>
                  <a:pt x="0" y="1123553"/>
                </a:cubicBezTo>
                <a:cubicBezTo>
                  <a:pt x="0" y="1744074"/>
                  <a:pt x="503033" y="2247106"/>
                  <a:pt x="1123553" y="2247106"/>
                </a:cubicBezTo>
                <a:close/>
                <a:moveTo>
                  <a:pt x="1123553" y="59134"/>
                </a:moveTo>
                <a:cubicBezTo>
                  <a:pt x="1711414" y="59134"/>
                  <a:pt x="2187972" y="535689"/>
                  <a:pt x="2187972" y="1123553"/>
                </a:cubicBezTo>
                <a:cubicBezTo>
                  <a:pt x="2187972" y="1711414"/>
                  <a:pt x="1711414" y="2187972"/>
                  <a:pt x="1123553" y="2187972"/>
                </a:cubicBezTo>
                <a:cubicBezTo>
                  <a:pt x="535689" y="2187972"/>
                  <a:pt x="59134" y="1711414"/>
                  <a:pt x="59134" y="1123553"/>
                </a:cubicBezTo>
                <a:cubicBezTo>
                  <a:pt x="59803" y="535967"/>
                  <a:pt x="535967" y="59803"/>
                  <a:pt x="1123553" y="59134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D85DB2-0054-BCB2-194D-6A9BC75EA0EB}"/>
              </a:ext>
            </a:extLst>
          </p:cNvPr>
          <p:cNvSpPr/>
          <p:nvPr/>
        </p:nvSpPr>
        <p:spPr>
          <a:xfrm>
            <a:off x="544552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574" y="242682"/>
                  <a:pt x="242682" y="295574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FB3F02-19DF-6463-1139-FA943CB72FA8}"/>
              </a:ext>
            </a:extLst>
          </p:cNvPr>
          <p:cNvSpPr/>
          <p:nvPr/>
        </p:nvSpPr>
        <p:spPr>
          <a:xfrm>
            <a:off x="639167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672" y="242720"/>
                  <a:pt x="242720" y="295672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1CDCF7-12F8-A360-19D8-CA661F09A828}"/>
              </a:ext>
            </a:extLst>
          </p:cNvPr>
          <p:cNvSpPr/>
          <p:nvPr/>
        </p:nvSpPr>
        <p:spPr>
          <a:xfrm>
            <a:off x="5416244" y="2923783"/>
            <a:ext cx="413371" cy="93819"/>
          </a:xfrm>
          <a:custGeom>
            <a:avLst/>
            <a:gdLst>
              <a:gd name="connsiteX0" fmla="*/ 38443 w 413371"/>
              <a:gd name="connsiteY0" fmla="*/ 93080 h 93819"/>
              <a:gd name="connsiteX1" fmla="*/ 386744 w 413371"/>
              <a:gd name="connsiteY1" fmla="*/ 59019 h 93819"/>
              <a:gd name="connsiteX2" fmla="*/ 413222 w 413371"/>
              <a:gd name="connsiteY2" fmla="*/ 26628 h 93819"/>
              <a:gd name="connsiteX3" fmla="*/ 380831 w 413371"/>
              <a:gd name="connsiteY3" fmla="*/ 150 h 93819"/>
              <a:gd name="connsiteX4" fmla="*/ 26616 w 413371"/>
              <a:gd name="connsiteY4" fmla="*/ 34833 h 93819"/>
              <a:gd name="connsiteX5" fmla="*/ 150 w 413371"/>
              <a:gd name="connsiteY5" fmla="*/ 67206 h 93819"/>
              <a:gd name="connsiteX6" fmla="*/ 29573 w 413371"/>
              <a:gd name="connsiteY6" fmla="*/ 938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71" h="93819">
                <a:moveTo>
                  <a:pt x="38443" y="93080"/>
                </a:moveTo>
                <a:lnTo>
                  <a:pt x="386744" y="59019"/>
                </a:lnTo>
                <a:cubicBezTo>
                  <a:pt x="403000" y="57386"/>
                  <a:pt x="414854" y="42884"/>
                  <a:pt x="413222" y="26628"/>
                </a:cubicBezTo>
                <a:cubicBezTo>
                  <a:pt x="411590" y="10372"/>
                  <a:pt x="397087" y="-1482"/>
                  <a:pt x="380831" y="150"/>
                </a:cubicBezTo>
                <a:lnTo>
                  <a:pt x="26616" y="34833"/>
                </a:lnTo>
                <a:cubicBezTo>
                  <a:pt x="10369" y="36465"/>
                  <a:pt x="-1482" y="50958"/>
                  <a:pt x="150" y="67206"/>
                </a:cubicBezTo>
                <a:cubicBezTo>
                  <a:pt x="1667" y="82317"/>
                  <a:pt x="14384" y="93822"/>
                  <a:pt x="29573" y="938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CCB51C-9A7A-BBF6-13E3-0DD86F326129}"/>
              </a:ext>
            </a:extLst>
          </p:cNvPr>
          <p:cNvSpPr/>
          <p:nvPr/>
        </p:nvSpPr>
        <p:spPr>
          <a:xfrm>
            <a:off x="6362324" y="2923783"/>
            <a:ext cx="413605" cy="93819"/>
          </a:xfrm>
          <a:custGeom>
            <a:avLst/>
            <a:gdLst>
              <a:gd name="connsiteX0" fmla="*/ 26775 w 413605"/>
              <a:gd name="connsiteY0" fmla="*/ 59019 h 93819"/>
              <a:gd name="connsiteX1" fmla="*/ 375994 w 413605"/>
              <a:gd name="connsiteY1" fmla="*/ 93198 h 93819"/>
              <a:gd name="connsiteX2" fmla="*/ 384036 w 413605"/>
              <a:gd name="connsiteY2" fmla="*/ 93819 h 93819"/>
              <a:gd name="connsiteX3" fmla="*/ 413606 w 413605"/>
              <a:gd name="connsiteY3" fmla="*/ 64255 h 93819"/>
              <a:gd name="connsiteX4" fmla="*/ 386993 w 413605"/>
              <a:gd name="connsiteY4" fmla="*/ 34833 h 93819"/>
              <a:gd name="connsiteX5" fmla="*/ 32541 w 413605"/>
              <a:gd name="connsiteY5" fmla="*/ 150 h 93819"/>
              <a:gd name="connsiteX6" fmla="*/ 150 w 413605"/>
              <a:gd name="connsiteY6" fmla="*/ 26628 h 93819"/>
              <a:gd name="connsiteX7" fmla="*/ 26628 w 413605"/>
              <a:gd name="connsiteY7" fmla="*/ 590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605" h="93819">
                <a:moveTo>
                  <a:pt x="26775" y="59019"/>
                </a:moveTo>
                <a:lnTo>
                  <a:pt x="375994" y="93198"/>
                </a:lnTo>
                <a:cubicBezTo>
                  <a:pt x="375994" y="93198"/>
                  <a:pt x="383090" y="93819"/>
                  <a:pt x="384036" y="93819"/>
                </a:cubicBezTo>
                <a:cubicBezTo>
                  <a:pt x="400366" y="93822"/>
                  <a:pt x="413606" y="80585"/>
                  <a:pt x="413606" y="64255"/>
                </a:cubicBezTo>
                <a:cubicBezTo>
                  <a:pt x="413609" y="49069"/>
                  <a:pt x="402104" y="36349"/>
                  <a:pt x="386993" y="34833"/>
                </a:cubicBezTo>
                <a:lnTo>
                  <a:pt x="32541" y="150"/>
                </a:lnTo>
                <a:cubicBezTo>
                  <a:pt x="16285" y="-1482"/>
                  <a:pt x="1782" y="10372"/>
                  <a:pt x="150" y="26628"/>
                </a:cubicBezTo>
                <a:cubicBezTo>
                  <a:pt x="-1482" y="42884"/>
                  <a:pt x="10372" y="57386"/>
                  <a:pt x="26628" y="590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01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</TotalTime>
  <Words>37</Words>
  <Application>Microsoft Office PowerPoint</Application>
  <PresentationFormat>Widescreen</PresentationFormat>
  <Paragraphs>15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Tonko Bossen</dc:creator>
  <cp:lastModifiedBy>Tonko Bossen</cp:lastModifiedBy>
  <cp:revision>68</cp:revision>
  <dcterms:created xsi:type="dcterms:W3CDTF">2023-05-09T18:02:37Z</dcterms:created>
  <dcterms:modified xsi:type="dcterms:W3CDTF">2023-05-09T20:19:14Z</dcterms:modified>
</cp:coreProperties>
</file>