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C2CC0-AB3D-4549-982C-8521961C29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91669-6398-42D9-A7D4-46BCB415A7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2 </a:t>
          </a:r>
          <a:r>
            <a:rPr lang="en-US"/>
            <a:t>Games; implemented only 1</a:t>
          </a:r>
        </a:p>
      </dgm:t>
    </dgm:pt>
    <dgm:pt modelId="{B47D37C1-B8CE-48AB-9675-BFA7F5F3DA8E}" type="parTrans" cxnId="{BA9C629A-C9BD-4FEE-BF77-EFE07C9B5B31}">
      <dgm:prSet/>
      <dgm:spPr/>
      <dgm:t>
        <a:bodyPr/>
        <a:lstStyle/>
        <a:p>
          <a:endParaRPr lang="en-US"/>
        </a:p>
      </dgm:t>
    </dgm:pt>
    <dgm:pt modelId="{786B3598-9E7E-4F0E-BE99-B581A35219DD}" type="sibTrans" cxnId="{BA9C629A-C9BD-4FEE-BF77-EFE07C9B5B31}">
      <dgm:prSet/>
      <dgm:spPr/>
      <dgm:t>
        <a:bodyPr/>
        <a:lstStyle/>
        <a:p>
          <a:endParaRPr lang="en-US"/>
        </a:p>
      </dgm:t>
    </dgm:pt>
    <dgm:pt modelId="{0918F124-A851-467B-8F42-F72505A442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 go in dept about 3 sport types; implemented all</a:t>
          </a:r>
        </a:p>
      </dgm:t>
    </dgm:pt>
    <dgm:pt modelId="{4E5B6166-7C9A-4F21-9A36-8406173E7EF6}" type="parTrans" cxnId="{D98C322B-062D-4D13-B723-24CB02632B82}">
      <dgm:prSet/>
      <dgm:spPr/>
      <dgm:t>
        <a:bodyPr/>
        <a:lstStyle/>
        <a:p>
          <a:endParaRPr lang="en-US"/>
        </a:p>
      </dgm:t>
    </dgm:pt>
    <dgm:pt modelId="{C640B97C-D031-454E-9FAA-1C9596161195}" type="sibTrans" cxnId="{D98C322B-062D-4D13-B723-24CB02632B82}">
      <dgm:prSet/>
      <dgm:spPr/>
      <dgm:t>
        <a:bodyPr/>
        <a:lstStyle/>
        <a:p>
          <a:endParaRPr lang="en-US"/>
        </a:p>
      </dgm:t>
    </dgm:pt>
    <dgm:pt modelId="{E14EE86C-6A0F-4073-9064-A028296D5B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Mainpage</a:t>
          </a:r>
          <a:r>
            <a:rPr lang="en-US" dirty="0"/>
            <a:t>; is implemented</a:t>
          </a:r>
        </a:p>
      </dgm:t>
    </dgm:pt>
    <dgm:pt modelId="{DABB5399-4CAC-4A4E-83BF-9CEC52CA14FD}" type="parTrans" cxnId="{F343211E-3804-4B7C-AD9A-806884D4BD7D}">
      <dgm:prSet/>
      <dgm:spPr/>
      <dgm:t>
        <a:bodyPr/>
        <a:lstStyle/>
        <a:p>
          <a:endParaRPr lang="en-US"/>
        </a:p>
      </dgm:t>
    </dgm:pt>
    <dgm:pt modelId="{A094B2F7-C578-467D-ABDB-1921FE4FD38E}" type="sibTrans" cxnId="{F343211E-3804-4B7C-AD9A-806884D4BD7D}">
      <dgm:prSet/>
      <dgm:spPr/>
      <dgm:t>
        <a:bodyPr/>
        <a:lstStyle/>
        <a:p>
          <a:endParaRPr lang="en-US"/>
        </a:p>
      </dgm:t>
    </dgm:pt>
    <dgm:pt modelId="{CA62EF3F-4831-4C0A-A57A-8D707CF6413A}" type="pres">
      <dgm:prSet presAssocID="{D92C2CC0-AB3D-4549-982C-8521961C2948}" presName="root" presStyleCnt="0">
        <dgm:presLayoutVars>
          <dgm:dir/>
          <dgm:resizeHandles val="exact"/>
        </dgm:presLayoutVars>
      </dgm:prSet>
      <dgm:spPr/>
    </dgm:pt>
    <dgm:pt modelId="{5FF948B3-3269-4458-8EF5-50FF45249145}" type="pres">
      <dgm:prSet presAssocID="{6F791669-6398-42D9-A7D4-46BCB415A7D8}" presName="compNode" presStyleCnt="0"/>
      <dgm:spPr/>
    </dgm:pt>
    <dgm:pt modelId="{6B4BA745-932E-4A46-9B1F-1B43AF73844C}" type="pres">
      <dgm:prSet presAssocID="{6F791669-6398-42D9-A7D4-46BCB415A7D8}" presName="iconBgRect" presStyleLbl="bgShp" presStyleIdx="0" presStyleCnt="3"/>
      <dgm:spPr/>
    </dgm:pt>
    <dgm:pt modelId="{DCF07A3C-D240-4D67-9831-3F0C3FA22BFE}" type="pres">
      <dgm:prSet presAssocID="{6F791669-6398-42D9-A7D4-46BCB415A7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EDDD144-DFEA-4DE9-A7D9-9DDE8669507E}" type="pres">
      <dgm:prSet presAssocID="{6F791669-6398-42D9-A7D4-46BCB415A7D8}" presName="spaceRect" presStyleCnt="0"/>
      <dgm:spPr/>
    </dgm:pt>
    <dgm:pt modelId="{B78D4BA5-5BC9-4B75-A0C0-7376233EA822}" type="pres">
      <dgm:prSet presAssocID="{6F791669-6398-42D9-A7D4-46BCB415A7D8}" presName="textRect" presStyleLbl="revTx" presStyleIdx="0" presStyleCnt="3">
        <dgm:presLayoutVars>
          <dgm:chMax val="1"/>
          <dgm:chPref val="1"/>
        </dgm:presLayoutVars>
      </dgm:prSet>
      <dgm:spPr/>
    </dgm:pt>
    <dgm:pt modelId="{1377FB76-0ED7-4F60-8D5D-5CD98E631591}" type="pres">
      <dgm:prSet presAssocID="{786B3598-9E7E-4F0E-BE99-B581A35219DD}" presName="sibTrans" presStyleCnt="0"/>
      <dgm:spPr/>
    </dgm:pt>
    <dgm:pt modelId="{CB863BC9-4A5B-40D9-A715-0FB668980C5A}" type="pres">
      <dgm:prSet presAssocID="{0918F124-A851-467B-8F42-F72505A442FC}" presName="compNode" presStyleCnt="0"/>
      <dgm:spPr/>
    </dgm:pt>
    <dgm:pt modelId="{FC51A5B3-3D13-4639-A45E-B1A0EFDD3378}" type="pres">
      <dgm:prSet presAssocID="{0918F124-A851-467B-8F42-F72505A442FC}" presName="iconBgRect" presStyleLbl="bgShp" presStyleIdx="1" presStyleCnt="3"/>
      <dgm:spPr/>
    </dgm:pt>
    <dgm:pt modelId="{893B6AF9-5EF7-46B4-A29C-4BB810A5E142}" type="pres">
      <dgm:prSet presAssocID="{0918F124-A851-467B-8F42-F72505A442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E1337B0A-7E2A-4366-9E1E-B3C1F0F4C785}" type="pres">
      <dgm:prSet presAssocID="{0918F124-A851-467B-8F42-F72505A442FC}" presName="spaceRect" presStyleCnt="0"/>
      <dgm:spPr/>
    </dgm:pt>
    <dgm:pt modelId="{3A065710-2D72-45B2-8994-64769CDF0766}" type="pres">
      <dgm:prSet presAssocID="{0918F124-A851-467B-8F42-F72505A442FC}" presName="textRect" presStyleLbl="revTx" presStyleIdx="1" presStyleCnt="3">
        <dgm:presLayoutVars>
          <dgm:chMax val="1"/>
          <dgm:chPref val="1"/>
        </dgm:presLayoutVars>
      </dgm:prSet>
      <dgm:spPr/>
    </dgm:pt>
    <dgm:pt modelId="{05FA8A91-2B98-4EF2-96BE-D5B47A8A6164}" type="pres">
      <dgm:prSet presAssocID="{C640B97C-D031-454E-9FAA-1C9596161195}" presName="sibTrans" presStyleCnt="0"/>
      <dgm:spPr/>
    </dgm:pt>
    <dgm:pt modelId="{BF753A52-77CF-425E-B8B9-B248FD0B974A}" type="pres">
      <dgm:prSet presAssocID="{E14EE86C-6A0F-4073-9064-A028296D5B6B}" presName="compNode" presStyleCnt="0"/>
      <dgm:spPr/>
    </dgm:pt>
    <dgm:pt modelId="{BB46C667-7081-4D81-A3F9-727A4EF09CDB}" type="pres">
      <dgm:prSet presAssocID="{E14EE86C-6A0F-4073-9064-A028296D5B6B}" presName="iconBgRect" presStyleLbl="bgShp" presStyleIdx="2" presStyleCnt="3"/>
      <dgm:spPr/>
    </dgm:pt>
    <dgm:pt modelId="{AA0AF37C-54C9-48D9-811F-9A1153092785}" type="pres">
      <dgm:prSet presAssocID="{E14EE86C-6A0F-4073-9064-A028296D5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7DD901A-9D6F-4E13-A545-18074955C5FA}" type="pres">
      <dgm:prSet presAssocID="{E14EE86C-6A0F-4073-9064-A028296D5B6B}" presName="spaceRect" presStyleCnt="0"/>
      <dgm:spPr/>
    </dgm:pt>
    <dgm:pt modelId="{7AE1E047-B802-45AE-B4C1-6B27E2B414BC}" type="pres">
      <dgm:prSet presAssocID="{E14EE86C-6A0F-4073-9064-A028296D5B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5E171B-4A35-4B90-A29A-22083B4F3B2C}" type="presOf" srcId="{0918F124-A851-467B-8F42-F72505A442FC}" destId="{3A065710-2D72-45B2-8994-64769CDF0766}" srcOrd="0" destOrd="0" presId="urn:microsoft.com/office/officeart/2018/5/layout/IconCircleLabelList"/>
    <dgm:cxn modelId="{F343211E-3804-4B7C-AD9A-806884D4BD7D}" srcId="{D92C2CC0-AB3D-4549-982C-8521961C2948}" destId="{E14EE86C-6A0F-4073-9064-A028296D5B6B}" srcOrd="2" destOrd="0" parTransId="{DABB5399-4CAC-4A4E-83BF-9CEC52CA14FD}" sibTransId="{A094B2F7-C578-467D-ABDB-1921FE4FD38E}"/>
    <dgm:cxn modelId="{D98C322B-062D-4D13-B723-24CB02632B82}" srcId="{D92C2CC0-AB3D-4549-982C-8521961C2948}" destId="{0918F124-A851-467B-8F42-F72505A442FC}" srcOrd="1" destOrd="0" parTransId="{4E5B6166-7C9A-4F21-9A36-8406173E7EF6}" sibTransId="{C640B97C-D031-454E-9FAA-1C9596161195}"/>
    <dgm:cxn modelId="{74E22D59-C2CD-4981-9390-7A18D63379E9}" type="presOf" srcId="{D92C2CC0-AB3D-4549-982C-8521961C2948}" destId="{CA62EF3F-4831-4C0A-A57A-8D707CF6413A}" srcOrd="0" destOrd="0" presId="urn:microsoft.com/office/officeart/2018/5/layout/IconCircleLabelList"/>
    <dgm:cxn modelId="{A2D6A383-6560-40B4-BA40-12C3C818498F}" type="presOf" srcId="{E14EE86C-6A0F-4073-9064-A028296D5B6B}" destId="{7AE1E047-B802-45AE-B4C1-6B27E2B414BC}" srcOrd="0" destOrd="0" presId="urn:microsoft.com/office/officeart/2018/5/layout/IconCircleLabelList"/>
    <dgm:cxn modelId="{BA9C629A-C9BD-4FEE-BF77-EFE07C9B5B31}" srcId="{D92C2CC0-AB3D-4549-982C-8521961C2948}" destId="{6F791669-6398-42D9-A7D4-46BCB415A7D8}" srcOrd="0" destOrd="0" parTransId="{B47D37C1-B8CE-48AB-9675-BFA7F5F3DA8E}" sibTransId="{786B3598-9E7E-4F0E-BE99-B581A35219DD}"/>
    <dgm:cxn modelId="{7C5AED9E-074D-4F88-BC03-381F01BBB10F}" type="presOf" srcId="{6F791669-6398-42D9-A7D4-46BCB415A7D8}" destId="{B78D4BA5-5BC9-4B75-A0C0-7376233EA822}" srcOrd="0" destOrd="0" presId="urn:microsoft.com/office/officeart/2018/5/layout/IconCircleLabelList"/>
    <dgm:cxn modelId="{501F4799-E8B6-4872-9250-DB5AA2438BF1}" type="presParOf" srcId="{CA62EF3F-4831-4C0A-A57A-8D707CF6413A}" destId="{5FF948B3-3269-4458-8EF5-50FF45249145}" srcOrd="0" destOrd="0" presId="urn:microsoft.com/office/officeart/2018/5/layout/IconCircleLabelList"/>
    <dgm:cxn modelId="{AAAD8D45-DCBF-4F5D-B62A-942A80F40531}" type="presParOf" srcId="{5FF948B3-3269-4458-8EF5-50FF45249145}" destId="{6B4BA745-932E-4A46-9B1F-1B43AF73844C}" srcOrd="0" destOrd="0" presId="urn:microsoft.com/office/officeart/2018/5/layout/IconCircleLabelList"/>
    <dgm:cxn modelId="{E487D6DB-4390-4672-A1C8-C9891394B97C}" type="presParOf" srcId="{5FF948B3-3269-4458-8EF5-50FF45249145}" destId="{DCF07A3C-D240-4D67-9831-3F0C3FA22BFE}" srcOrd="1" destOrd="0" presId="urn:microsoft.com/office/officeart/2018/5/layout/IconCircleLabelList"/>
    <dgm:cxn modelId="{0C92D80D-8AE5-4E6F-890A-8FF247CBDA59}" type="presParOf" srcId="{5FF948B3-3269-4458-8EF5-50FF45249145}" destId="{7EDDD144-DFEA-4DE9-A7D9-9DDE8669507E}" srcOrd="2" destOrd="0" presId="urn:microsoft.com/office/officeart/2018/5/layout/IconCircleLabelList"/>
    <dgm:cxn modelId="{47311986-E69C-446B-806A-BAD45B8A269E}" type="presParOf" srcId="{5FF948B3-3269-4458-8EF5-50FF45249145}" destId="{B78D4BA5-5BC9-4B75-A0C0-7376233EA822}" srcOrd="3" destOrd="0" presId="urn:microsoft.com/office/officeart/2018/5/layout/IconCircleLabelList"/>
    <dgm:cxn modelId="{734AB2A5-A77F-4D93-AC52-F03CCD0F9DFA}" type="presParOf" srcId="{CA62EF3F-4831-4C0A-A57A-8D707CF6413A}" destId="{1377FB76-0ED7-4F60-8D5D-5CD98E631591}" srcOrd="1" destOrd="0" presId="urn:microsoft.com/office/officeart/2018/5/layout/IconCircleLabelList"/>
    <dgm:cxn modelId="{515F567A-C69B-4888-A649-DDD84584E27F}" type="presParOf" srcId="{CA62EF3F-4831-4C0A-A57A-8D707CF6413A}" destId="{CB863BC9-4A5B-40D9-A715-0FB668980C5A}" srcOrd="2" destOrd="0" presId="urn:microsoft.com/office/officeart/2018/5/layout/IconCircleLabelList"/>
    <dgm:cxn modelId="{54657CBD-3B52-4D08-B013-F182E5D200E8}" type="presParOf" srcId="{CB863BC9-4A5B-40D9-A715-0FB668980C5A}" destId="{FC51A5B3-3D13-4639-A45E-B1A0EFDD3378}" srcOrd="0" destOrd="0" presId="urn:microsoft.com/office/officeart/2018/5/layout/IconCircleLabelList"/>
    <dgm:cxn modelId="{701664B0-9C9B-46BD-8AFB-8D5F19E00744}" type="presParOf" srcId="{CB863BC9-4A5B-40D9-A715-0FB668980C5A}" destId="{893B6AF9-5EF7-46B4-A29C-4BB810A5E142}" srcOrd="1" destOrd="0" presId="urn:microsoft.com/office/officeart/2018/5/layout/IconCircleLabelList"/>
    <dgm:cxn modelId="{D71A2AB4-BBA7-4EA5-A96E-C107804686BA}" type="presParOf" srcId="{CB863BC9-4A5B-40D9-A715-0FB668980C5A}" destId="{E1337B0A-7E2A-4366-9E1E-B3C1F0F4C785}" srcOrd="2" destOrd="0" presId="urn:microsoft.com/office/officeart/2018/5/layout/IconCircleLabelList"/>
    <dgm:cxn modelId="{3F4FEA85-57DD-4C02-8EC5-BF548454283F}" type="presParOf" srcId="{CB863BC9-4A5B-40D9-A715-0FB668980C5A}" destId="{3A065710-2D72-45B2-8994-64769CDF0766}" srcOrd="3" destOrd="0" presId="urn:microsoft.com/office/officeart/2018/5/layout/IconCircleLabelList"/>
    <dgm:cxn modelId="{6E2A3CA8-5E34-4CAB-8105-559977438573}" type="presParOf" srcId="{CA62EF3F-4831-4C0A-A57A-8D707CF6413A}" destId="{05FA8A91-2B98-4EF2-96BE-D5B47A8A6164}" srcOrd="3" destOrd="0" presId="urn:microsoft.com/office/officeart/2018/5/layout/IconCircleLabelList"/>
    <dgm:cxn modelId="{03BBBDF4-C416-4D73-9B54-FA3999D9D87F}" type="presParOf" srcId="{CA62EF3F-4831-4C0A-A57A-8D707CF6413A}" destId="{BF753A52-77CF-425E-B8B9-B248FD0B974A}" srcOrd="4" destOrd="0" presId="urn:microsoft.com/office/officeart/2018/5/layout/IconCircleLabelList"/>
    <dgm:cxn modelId="{8F13EA20-A1B5-4B07-9422-5E21ECDB2B47}" type="presParOf" srcId="{BF753A52-77CF-425E-B8B9-B248FD0B974A}" destId="{BB46C667-7081-4D81-A3F9-727A4EF09CDB}" srcOrd="0" destOrd="0" presId="urn:microsoft.com/office/officeart/2018/5/layout/IconCircleLabelList"/>
    <dgm:cxn modelId="{618F90E8-94CD-4E02-A67D-D3BC4BCAE34E}" type="presParOf" srcId="{BF753A52-77CF-425E-B8B9-B248FD0B974A}" destId="{AA0AF37C-54C9-48D9-811F-9A1153092785}" srcOrd="1" destOrd="0" presId="urn:microsoft.com/office/officeart/2018/5/layout/IconCircleLabelList"/>
    <dgm:cxn modelId="{A52503DE-6D29-400B-B838-79149A287F88}" type="presParOf" srcId="{BF753A52-77CF-425E-B8B9-B248FD0B974A}" destId="{47DD901A-9D6F-4E13-A545-18074955C5FA}" srcOrd="2" destOrd="0" presId="urn:microsoft.com/office/officeart/2018/5/layout/IconCircleLabelList"/>
    <dgm:cxn modelId="{807BC284-7D0B-47C2-89AB-C3DA02D174CB}" type="presParOf" srcId="{BF753A52-77CF-425E-B8B9-B248FD0B974A}" destId="{7AE1E047-B802-45AE-B4C1-6B27E2B414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401244-0228-4929-A752-9AA120C7EB82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1D1376-1BDF-42F1-8A10-76A01E2E95EB}">
      <dgm:prSet/>
      <dgm:spPr/>
      <dgm:t>
        <a:bodyPr/>
        <a:lstStyle/>
        <a:p>
          <a:r>
            <a:rPr lang="de-DE"/>
            <a:t>Static Jona Krist</a:t>
          </a:r>
          <a:endParaRPr lang="en-US"/>
        </a:p>
      </dgm:t>
    </dgm:pt>
    <dgm:pt modelId="{96C75D1D-FA96-4212-A790-F1DD1022259D}" type="parTrans" cxnId="{210CB8D6-0D01-472F-8BB7-F87496CEAFA6}">
      <dgm:prSet/>
      <dgm:spPr/>
      <dgm:t>
        <a:bodyPr/>
        <a:lstStyle/>
        <a:p>
          <a:endParaRPr lang="en-US"/>
        </a:p>
      </dgm:t>
    </dgm:pt>
    <dgm:pt modelId="{513AF032-A51C-4497-9462-FAB12F1AB315}" type="sibTrans" cxnId="{210CB8D6-0D01-472F-8BB7-F87496CEAFA6}">
      <dgm:prSet/>
      <dgm:spPr/>
      <dgm:t>
        <a:bodyPr/>
        <a:lstStyle/>
        <a:p>
          <a:endParaRPr lang="en-US"/>
        </a:p>
      </dgm:t>
    </dgm:pt>
    <dgm:pt modelId="{93CDBE8C-65F5-48C8-9275-DD158B10C985}">
      <dgm:prSet/>
      <dgm:spPr/>
      <dgm:t>
        <a:bodyPr/>
        <a:lstStyle/>
        <a:p>
          <a:r>
            <a:rPr lang="de-DE"/>
            <a:t>Dynamic Sebastian Witzeneder</a:t>
          </a:r>
          <a:endParaRPr lang="en-US"/>
        </a:p>
      </dgm:t>
    </dgm:pt>
    <dgm:pt modelId="{C49367AB-3B96-4B0F-B420-F78A15034444}" type="parTrans" cxnId="{AF23982D-6BEF-4E11-9C24-C691F3E041BC}">
      <dgm:prSet/>
      <dgm:spPr/>
      <dgm:t>
        <a:bodyPr/>
        <a:lstStyle/>
        <a:p>
          <a:endParaRPr lang="en-US"/>
        </a:p>
      </dgm:t>
    </dgm:pt>
    <dgm:pt modelId="{64EBE41D-0ACC-4B6B-BFDE-2F2D4CCE3672}" type="sibTrans" cxnId="{AF23982D-6BEF-4E11-9C24-C691F3E041BC}">
      <dgm:prSet/>
      <dgm:spPr/>
      <dgm:t>
        <a:bodyPr/>
        <a:lstStyle/>
        <a:p>
          <a:endParaRPr lang="en-US"/>
        </a:p>
      </dgm:t>
    </dgm:pt>
    <dgm:pt modelId="{E5FA121E-73A5-40A1-930F-CCB4AD5E514C}" type="pres">
      <dgm:prSet presAssocID="{41401244-0228-4929-A752-9AA120C7EB82}" presName="linear" presStyleCnt="0">
        <dgm:presLayoutVars>
          <dgm:dir/>
          <dgm:animLvl val="lvl"/>
          <dgm:resizeHandles val="exact"/>
        </dgm:presLayoutVars>
      </dgm:prSet>
      <dgm:spPr/>
    </dgm:pt>
    <dgm:pt modelId="{951670A7-5E5F-4937-B272-E661B9CDE0E6}" type="pres">
      <dgm:prSet presAssocID="{171D1376-1BDF-42F1-8A10-76A01E2E95EB}" presName="parentLin" presStyleCnt="0"/>
      <dgm:spPr/>
    </dgm:pt>
    <dgm:pt modelId="{A6E3FEB0-1F9B-475C-92CD-9DD030993AE5}" type="pres">
      <dgm:prSet presAssocID="{171D1376-1BDF-42F1-8A10-76A01E2E95EB}" presName="parentLeftMargin" presStyleLbl="node1" presStyleIdx="0" presStyleCnt="2"/>
      <dgm:spPr/>
    </dgm:pt>
    <dgm:pt modelId="{E77683E0-9F7F-4E41-91B0-347AA49143A9}" type="pres">
      <dgm:prSet presAssocID="{171D1376-1BDF-42F1-8A10-76A01E2E95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5AA3CA-D2A2-49FC-8A71-84E4C32006ED}" type="pres">
      <dgm:prSet presAssocID="{171D1376-1BDF-42F1-8A10-76A01E2E95EB}" presName="negativeSpace" presStyleCnt="0"/>
      <dgm:spPr/>
    </dgm:pt>
    <dgm:pt modelId="{2B672E47-B102-4138-AF63-02026B1B9F39}" type="pres">
      <dgm:prSet presAssocID="{171D1376-1BDF-42F1-8A10-76A01E2E95EB}" presName="childText" presStyleLbl="conFgAcc1" presStyleIdx="0" presStyleCnt="2">
        <dgm:presLayoutVars>
          <dgm:bulletEnabled val="1"/>
        </dgm:presLayoutVars>
      </dgm:prSet>
      <dgm:spPr/>
    </dgm:pt>
    <dgm:pt modelId="{2F061569-6F92-4AFD-99C1-F78C941B6E71}" type="pres">
      <dgm:prSet presAssocID="{513AF032-A51C-4497-9462-FAB12F1AB315}" presName="spaceBetweenRectangles" presStyleCnt="0"/>
      <dgm:spPr/>
    </dgm:pt>
    <dgm:pt modelId="{BB889D26-1BA5-4AB2-95CF-8B3DC795BEEA}" type="pres">
      <dgm:prSet presAssocID="{93CDBE8C-65F5-48C8-9275-DD158B10C985}" presName="parentLin" presStyleCnt="0"/>
      <dgm:spPr/>
    </dgm:pt>
    <dgm:pt modelId="{1884718C-9695-43F7-B937-26381C9E8F9A}" type="pres">
      <dgm:prSet presAssocID="{93CDBE8C-65F5-48C8-9275-DD158B10C985}" presName="parentLeftMargin" presStyleLbl="node1" presStyleIdx="0" presStyleCnt="2"/>
      <dgm:spPr/>
    </dgm:pt>
    <dgm:pt modelId="{D6F7E065-6082-47BA-A8FB-2E5A0C1067A7}" type="pres">
      <dgm:prSet presAssocID="{93CDBE8C-65F5-48C8-9275-DD158B10C98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C01A9B-41BD-465C-8EB4-9F194E4BF6DE}" type="pres">
      <dgm:prSet presAssocID="{93CDBE8C-65F5-48C8-9275-DD158B10C985}" presName="negativeSpace" presStyleCnt="0"/>
      <dgm:spPr/>
    </dgm:pt>
    <dgm:pt modelId="{0359B479-1CD6-4A74-A927-94578A164D4E}" type="pres">
      <dgm:prSet presAssocID="{93CDBE8C-65F5-48C8-9275-DD158B10C98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E833310-53B6-49F1-80CE-6058A3110A7F}" type="presOf" srcId="{93CDBE8C-65F5-48C8-9275-DD158B10C985}" destId="{1884718C-9695-43F7-B937-26381C9E8F9A}" srcOrd="0" destOrd="0" presId="urn:microsoft.com/office/officeart/2005/8/layout/list1"/>
    <dgm:cxn modelId="{02B18518-75D4-446D-AE9F-5E86CA2883A3}" type="presOf" srcId="{171D1376-1BDF-42F1-8A10-76A01E2E95EB}" destId="{A6E3FEB0-1F9B-475C-92CD-9DD030993AE5}" srcOrd="0" destOrd="0" presId="urn:microsoft.com/office/officeart/2005/8/layout/list1"/>
    <dgm:cxn modelId="{AF23982D-6BEF-4E11-9C24-C691F3E041BC}" srcId="{41401244-0228-4929-A752-9AA120C7EB82}" destId="{93CDBE8C-65F5-48C8-9275-DD158B10C985}" srcOrd="1" destOrd="0" parTransId="{C49367AB-3B96-4B0F-B420-F78A15034444}" sibTransId="{64EBE41D-0ACC-4B6B-BFDE-2F2D4CCE3672}"/>
    <dgm:cxn modelId="{680D5E7A-CF67-46BC-9A1E-9C80F7493AEA}" type="presOf" srcId="{41401244-0228-4929-A752-9AA120C7EB82}" destId="{E5FA121E-73A5-40A1-930F-CCB4AD5E514C}" srcOrd="0" destOrd="0" presId="urn:microsoft.com/office/officeart/2005/8/layout/list1"/>
    <dgm:cxn modelId="{0442B8B4-6D2F-4630-9EF8-03AF6B397797}" type="presOf" srcId="{171D1376-1BDF-42F1-8A10-76A01E2E95EB}" destId="{E77683E0-9F7F-4E41-91B0-347AA49143A9}" srcOrd="1" destOrd="0" presId="urn:microsoft.com/office/officeart/2005/8/layout/list1"/>
    <dgm:cxn modelId="{80D445D0-DB01-472F-83A9-7E046851AF94}" type="presOf" srcId="{93CDBE8C-65F5-48C8-9275-DD158B10C985}" destId="{D6F7E065-6082-47BA-A8FB-2E5A0C1067A7}" srcOrd="1" destOrd="0" presId="urn:microsoft.com/office/officeart/2005/8/layout/list1"/>
    <dgm:cxn modelId="{210CB8D6-0D01-472F-8BB7-F87496CEAFA6}" srcId="{41401244-0228-4929-A752-9AA120C7EB82}" destId="{171D1376-1BDF-42F1-8A10-76A01E2E95EB}" srcOrd="0" destOrd="0" parTransId="{96C75D1D-FA96-4212-A790-F1DD1022259D}" sibTransId="{513AF032-A51C-4497-9462-FAB12F1AB315}"/>
    <dgm:cxn modelId="{55EF2D43-4DA0-4232-ABD2-CBE52A84146E}" type="presParOf" srcId="{E5FA121E-73A5-40A1-930F-CCB4AD5E514C}" destId="{951670A7-5E5F-4937-B272-E661B9CDE0E6}" srcOrd="0" destOrd="0" presId="urn:microsoft.com/office/officeart/2005/8/layout/list1"/>
    <dgm:cxn modelId="{433957AE-2C89-42EA-AC58-34C29C6FE7F7}" type="presParOf" srcId="{951670A7-5E5F-4937-B272-E661B9CDE0E6}" destId="{A6E3FEB0-1F9B-475C-92CD-9DD030993AE5}" srcOrd="0" destOrd="0" presId="urn:microsoft.com/office/officeart/2005/8/layout/list1"/>
    <dgm:cxn modelId="{F850E1CF-40A2-458E-A404-A061B6DD8242}" type="presParOf" srcId="{951670A7-5E5F-4937-B272-E661B9CDE0E6}" destId="{E77683E0-9F7F-4E41-91B0-347AA49143A9}" srcOrd="1" destOrd="0" presId="urn:microsoft.com/office/officeart/2005/8/layout/list1"/>
    <dgm:cxn modelId="{681808CD-93EC-4F1A-A276-DBD19781BC97}" type="presParOf" srcId="{E5FA121E-73A5-40A1-930F-CCB4AD5E514C}" destId="{C15AA3CA-D2A2-49FC-8A71-84E4C32006ED}" srcOrd="1" destOrd="0" presId="urn:microsoft.com/office/officeart/2005/8/layout/list1"/>
    <dgm:cxn modelId="{63021C22-A259-41CF-ABD5-3B0BEEED0362}" type="presParOf" srcId="{E5FA121E-73A5-40A1-930F-CCB4AD5E514C}" destId="{2B672E47-B102-4138-AF63-02026B1B9F39}" srcOrd="2" destOrd="0" presId="urn:microsoft.com/office/officeart/2005/8/layout/list1"/>
    <dgm:cxn modelId="{1CDAF1AA-99A7-4F71-8D05-E575CF3C0E00}" type="presParOf" srcId="{E5FA121E-73A5-40A1-930F-CCB4AD5E514C}" destId="{2F061569-6F92-4AFD-99C1-F78C941B6E71}" srcOrd="3" destOrd="0" presId="urn:microsoft.com/office/officeart/2005/8/layout/list1"/>
    <dgm:cxn modelId="{C5DF8F73-323A-4211-A9D2-71C684D22E6B}" type="presParOf" srcId="{E5FA121E-73A5-40A1-930F-CCB4AD5E514C}" destId="{BB889D26-1BA5-4AB2-95CF-8B3DC795BEEA}" srcOrd="4" destOrd="0" presId="urn:microsoft.com/office/officeart/2005/8/layout/list1"/>
    <dgm:cxn modelId="{74355E13-85D0-4373-9BA8-F5C845438C98}" type="presParOf" srcId="{BB889D26-1BA5-4AB2-95CF-8B3DC795BEEA}" destId="{1884718C-9695-43F7-B937-26381C9E8F9A}" srcOrd="0" destOrd="0" presId="urn:microsoft.com/office/officeart/2005/8/layout/list1"/>
    <dgm:cxn modelId="{CFB39AE5-4712-4943-A51F-C563E779A7DC}" type="presParOf" srcId="{BB889D26-1BA5-4AB2-95CF-8B3DC795BEEA}" destId="{D6F7E065-6082-47BA-A8FB-2E5A0C1067A7}" srcOrd="1" destOrd="0" presId="urn:microsoft.com/office/officeart/2005/8/layout/list1"/>
    <dgm:cxn modelId="{3D111649-4B5B-4041-B92C-916425DF3D43}" type="presParOf" srcId="{E5FA121E-73A5-40A1-930F-CCB4AD5E514C}" destId="{79C01A9B-41BD-465C-8EB4-9F194E4BF6DE}" srcOrd="5" destOrd="0" presId="urn:microsoft.com/office/officeart/2005/8/layout/list1"/>
    <dgm:cxn modelId="{83A3DDA1-CDCA-44DA-8D84-C824C4C9CA24}" type="presParOf" srcId="{E5FA121E-73A5-40A1-930F-CCB4AD5E514C}" destId="{0359B479-1CD6-4A74-A927-94578A164D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BA745-932E-4A46-9B1F-1B43AF73844C}">
      <dsp:nvSpPr>
        <dsp:cNvPr id="0" name=""/>
        <dsp:cNvSpPr/>
      </dsp:nvSpPr>
      <dsp:spPr>
        <a:xfrm>
          <a:off x="1383659" y="21657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07A3C-D240-4D67-9831-3F0C3FA22BFE}">
      <dsp:nvSpPr>
        <dsp:cNvPr id="0" name=""/>
        <dsp:cNvSpPr/>
      </dsp:nvSpPr>
      <dsp:spPr>
        <a:xfrm>
          <a:off x="1698097" y="33609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D4BA5-5BC9-4B75-A0C0-7376233EA822}">
      <dsp:nvSpPr>
        <dsp:cNvPr id="0" name=""/>
        <dsp:cNvSpPr/>
      </dsp:nvSpPr>
      <dsp:spPr>
        <a:xfrm>
          <a:off x="912003" y="1956657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2 </a:t>
          </a:r>
          <a:r>
            <a:rPr lang="en-US" sz="1500" kern="1200"/>
            <a:t>Games; implemented only 1</a:t>
          </a:r>
        </a:p>
      </dsp:txBody>
      <dsp:txXfrm>
        <a:off x="912003" y="1956657"/>
        <a:ext cx="2418750" cy="720000"/>
      </dsp:txXfrm>
    </dsp:sp>
    <dsp:sp modelId="{FC51A5B3-3D13-4639-A45E-B1A0EFDD3378}">
      <dsp:nvSpPr>
        <dsp:cNvPr id="0" name=""/>
        <dsp:cNvSpPr/>
      </dsp:nvSpPr>
      <dsp:spPr>
        <a:xfrm>
          <a:off x="4225690" y="21657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B6AF9-5EF7-46B4-A29C-4BB810A5E142}">
      <dsp:nvSpPr>
        <dsp:cNvPr id="0" name=""/>
        <dsp:cNvSpPr/>
      </dsp:nvSpPr>
      <dsp:spPr>
        <a:xfrm>
          <a:off x="4540128" y="33609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5710-2D72-45B2-8994-64769CDF0766}">
      <dsp:nvSpPr>
        <dsp:cNvPr id="0" name=""/>
        <dsp:cNvSpPr/>
      </dsp:nvSpPr>
      <dsp:spPr>
        <a:xfrm>
          <a:off x="3754034" y="1956657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To go in dept about 3 sport types; implemented all</a:t>
          </a:r>
        </a:p>
      </dsp:txBody>
      <dsp:txXfrm>
        <a:off x="3754034" y="1956657"/>
        <a:ext cx="2418750" cy="720000"/>
      </dsp:txXfrm>
    </dsp:sp>
    <dsp:sp modelId="{BB46C667-7081-4D81-A3F9-727A4EF09CDB}">
      <dsp:nvSpPr>
        <dsp:cNvPr id="0" name=""/>
        <dsp:cNvSpPr/>
      </dsp:nvSpPr>
      <dsp:spPr>
        <a:xfrm>
          <a:off x="2804675" y="328134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AF37C-54C9-48D9-811F-9A1153092785}">
      <dsp:nvSpPr>
        <dsp:cNvPr id="0" name=""/>
        <dsp:cNvSpPr/>
      </dsp:nvSpPr>
      <dsp:spPr>
        <a:xfrm>
          <a:off x="3119112" y="3595782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E047-B802-45AE-B4C1-6B27E2B414BC}">
      <dsp:nvSpPr>
        <dsp:cNvPr id="0" name=""/>
        <dsp:cNvSpPr/>
      </dsp:nvSpPr>
      <dsp:spPr>
        <a:xfrm>
          <a:off x="2333019" y="521634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Mainpage</a:t>
          </a:r>
          <a:r>
            <a:rPr lang="en-US" sz="1500" kern="1200" dirty="0"/>
            <a:t>; is implemented</a:t>
          </a:r>
        </a:p>
      </dsp:txBody>
      <dsp:txXfrm>
        <a:off x="2333019" y="5216345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72E47-B102-4138-AF63-02026B1B9F39}">
      <dsp:nvSpPr>
        <dsp:cNvPr id="0" name=""/>
        <dsp:cNvSpPr/>
      </dsp:nvSpPr>
      <dsp:spPr>
        <a:xfrm>
          <a:off x="0" y="2225701"/>
          <a:ext cx="70847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683E0-9F7F-4E41-91B0-347AA49143A9}">
      <dsp:nvSpPr>
        <dsp:cNvPr id="0" name=""/>
        <dsp:cNvSpPr/>
      </dsp:nvSpPr>
      <dsp:spPr>
        <a:xfrm>
          <a:off x="354239" y="1827181"/>
          <a:ext cx="4959351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452" tIns="0" rIns="18745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Static Jona Krist</a:t>
          </a:r>
          <a:endParaRPr lang="en-US" sz="2700" kern="1200"/>
        </a:p>
      </dsp:txBody>
      <dsp:txXfrm>
        <a:off x="393147" y="1866089"/>
        <a:ext cx="4881535" cy="719224"/>
      </dsp:txXfrm>
    </dsp:sp>
    <dsp:sp modelId="{0359B479-1CD6-4A74-A927-94578A164D4E}">
      <dsp:nvSpPr>
        <dsp:cNvPr id="0" name=""/>
        <dsp:cNvSpPr/>
      </dsp:nvSpPr>
      <dsp:spPr>
        <a:xfrm>
          <a:off x="0" y="3450421"/>
          <a:ext cx="70847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504524"/>
              <a:satOff val="861"/>
              <a:lumOff val="-90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7E065-6082-47BA-A8FB-2E5A0C1067A7}">
      <dsp:nvSpPr>
        <dsp:cNvPr id="0" name=""/>
        <dsp:cNvSpPr/>
      </dsp:nvSpPr>
      <dsp:spPr>
        <a:xfrm>
          <a:off x="354239" y="3051901"/>
          <a:ext cx="4959351" cy="797040"/>
        </a:xfrm>
        <a:prstGeom prst="roundRect">
          <a:avLst/>
        </a:prstGeom>
        <a:solidFill>
          <a:schemeClr val="accent5">
            <a:hueOff val="1504524"/>
            <a:satOff val="861"/>
            <a:lumOff val="-9019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452" tIns="0" rIns="18745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Dynamic Sebastian Witzeneder</a:t>
          </a:r>
          <a:endParaRPr lang="en-US" sz="2700" kern="1200"/>
        </a:p>
      </dsp:txBody>
      <dsp:txXfrm>
        <a:off x="393147" y="3090809"/>
        <a:ext cx="4881535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June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June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4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June 21,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June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June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9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D4955A-AF50-4FAA-B5BF-B2648E49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de-DE"/>
              <a:t>Extreme Sports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8BD4CF-7694-427C-991E-613E5C0E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From Jona Krist and Sebastian </a:t>
            </a:r>
            <a:r>
              <a:rPr lang="en-US" sz="3600" dirty="0" err="1"/>
              <a:t>Witzeneder</a:t>
            </a:r>
            <a:endParaRPr lang="en-US" sz="3600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Ein Bild, das Himmel, draußen, Wolken, Sonne enthält.&#10;&#10;Automatisch generierte Beschreibung">
            <a:extLst>
              <a:ext uri="{FF2B5EF4-FFF2-40B4-BE49-F238E27FC236}">
                <a16:creationId xmlns:a16="http://schemas.microsoft.com/office/drawing/2014/main" id="{3C279999-A44E-4296-A4B4-B90AB9835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18" b="6094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7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C12806-69BD-47FF-8E04-5E8D0DAB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Plan and implementation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7E6FA80-2B9D-4086-974E-F567B7DCA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89244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50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CB18C3-3D62-45CD-A51E-02D6A0CA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Division of labor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EAD1F09-3220-4501-A758-627B8D9A2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03704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E90AC20-7A25-4729-AF8D-9E79559BB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4DD5F-C027-473A-BB75-8C95B72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6026399"/>
          </a:xfrm>
        </p:spPr>
        <p:txBody>
          <a:bodyPr>
            <a:normAutofit/>
          </a:bodyPr>
          <a:lstStyle/>
          <a:p>
            <a:r>
              <a:rPr lang="en-US" dirty="0"/>
              <a:t>Reasons for splitting Static and Dynamic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C73C7-5327-42C1-841F-3253F814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800" y="323999"/>
            <a:ext cx="7056000" cy="2905200"/>
          </a:xfrm>
        </p:spPr>
        <p:txBody>
          <a:bodyPr>
            <a:normAutofit/>
          </a:bodyPr>
          <a:lstStyle/>
          <a:p>
            <a:r>
              <a:rPr lang="en-US" dirty="0"/>
              <a:t>Sebastian had the idea, because</a:t>
            </a:r>
          </a:p>
          <a:p>
            <a:pPr lvl="1"/>
            <a:r>
              <a:rPr lang="en-US" dirty="0"/>
              <a:t>Jona felt more comfortable with CSS and HTML than Sebastian</a:t>
            </a:r>
          </a:p>
          <a:p>
            <a:pPr lvl="1"/>
            <a:r>
              <a:rPr lang="en-US" dirty="0"/>
              <a:t>Sebastian was already interested in game development</a:t>
            </a:r>
          </a:p>
        </p:txBody>
      </p:sp>
      <p:pic>
        <p:nvPicPr>
          <p:cNvPr id="16" name="Graphic 6" descr="Website">
            <a:extLst>
              <a:ext uri="{FF2B5EF4-FFF2-40B4-BE49-F238E27FC236}">
                <a16:creationId xmlns:a16="http://schemas.microsoft.com/office/drawing/2014/main" id="{22BA2649-AC8F-4303-AE38-0E3BB7C5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4800" y="3646800"/>
            <a:ext cx="2772000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5E40C6-8DC0-43ED-BF6B-5A6018CF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12" y="448056"/>
            <a:ext cx="7355484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Presentation End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E2224FF-0BEC-4E4A-96A1-426860308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1497308"/>
            <a:ext cx="3449384" cy="3449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_2SEEDS">
      <a:dk1>
        <a:srgbClr val="000000"/>
      </a:dk1>
      <a:lt1>
        <a:srgbClr val="FFFFFF"/>
      </a:lt1>
      <a:dk2>
        <a:srgbClr val="412429"/>
      </a:dk2>
      <a:lt2>
        <a:srgbClr val="E8E5E2"/>
      </a:lt2>
      <a:accent1>
        <a:srgbClr val="3B6EB1"/>
      </a:accent1>
      <a:accent2>
        <a:srgbClr val="4CAFC1"/>
      </a:accent2>
      <a:accent3>
        <a:srgbClr val="4D4EC3"/>
      </a:accent3>
      <a:accent4>
        <a:srgbClr val="B1583B"/>
      </a:accent4>
      <a:accent5>
        <a:srgbClr val="C39B4D"/>
      </a:accent5>
      <a:accent6>
        <a:srgbClr val="A1AA38"/>
      </a:accent6>
      <a:hlink>
        <a:srgbClr val="AA7938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Source Sans Pro</vt:lpstr>
      <vt:lpstr>Source Sans Pro Light</vt:lpstr>
      <vt:lpstr>ThinLineVTI</vt:lpstr>
      <vt:lpstr>Extreme Sports</vt:lpstr>
      <vt:lpstr>Plan and implementation</vt:lpstr>
      <vt:lpstr>Division of labor</vt:lpstr>
      <vt:lpstr>Reasons for splitting Static and Dynamic</vt:lpstr>
      <vt:lpstr>Presentation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Sports</dc:title>
  <dc:creator>Jona Krist</dc:creator>
  <cp:lastModifiedBy>Jona Krist</cp:lastModifiedBy>
  <cp:revision>11</cp:revision>
  <dcterms:created xsi:type="dcterms:W3CDTF">2021-06-21T12:57:48Z</dcterms:created>
  <dcterms:modified xsi:type="dcterms:W3CDTF">2021-06-21T13:34:16Z</dcterms:modified>
</cp:coreProperties>
</file>