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59" r:id="rId7"/>
    <p:sldId id="267" r:id="rId8"/>
    <p:sldId id="269" r:id="rId9"/>
    <p:sldId id="270" r:id="rId10"/>
    <p:sldId id="265" r:id="rId11"/>
    <p:sldId id="271" r:id="rId12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01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03.03.2021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03.03.2021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930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66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03.03.2021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03.03.2021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03.03.2021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03.03.2021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03.03.2021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03.03.2021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03.03.2021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03.03.2021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03.03.2021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03.03.2021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03.03.2021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03.03.2021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5" y="1068709"/>
            <a:ext cx="8735325" cy="2000251"/>
          </a:xfrm>
        </p:spPr>
        <p:txBody>
          <a:bodyPr rtlCol="0">
            <a:normAutofit/>
          </a:bodyPr>
          <a:lstStyle/>
          <a:p>
            <a:pPr rtl="0"/>
            <a:r>
              <a:rPr lang="de-DE" sz="7200" dirty="0"/>
              <a:t>Autozähler</a:t>
            </a:r>
            <a:endParaRPr lang="de-DE" sz="60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625175" y="3068960"/>
            <a:ext cx="8735325" cy="1752600"/>
          </a:xfrm>
        </p:spPr>
        <p:txBody>
          <a:bodyPr rtlCol="0"/>
          <a:lstStyle/>
          <a:p>
            <a:pPr rtl="0"/>
            <a:r>
              <a:rPr lang="de-DE" dirty="0"/>
              <a:t>Computerpraktikum</a:t>
            </a:r>
          </a:p>
          <a:p>
            <a:pPr rtl="0"/>
            <a:r>
              <a:rPr lang="de-DE" dirty="0"/>
              <a:t> </a:t>
            </a:r>
            <a:br>
              <a:rPr lang="de-DE" dirty="0"/>
            </a:br>
            <a:r>
              <a:rPr lang="de-AT" sz="1200" b="1" i="0" dirty="0">
                <a:solidFill>
                  <a:srgbClr val="FFFFFF"/>
                </a:solidFill>
                <a:effectLst/>
                <a:latin typeface="Whitney"/>
              </a:rPr>
              <a:t>Abdulrahman Al </a:t>
            </a:r>
            <a:r>
              <a:rPr lang="de-AT" sz="1200" b="1" i="0" dirty="0" err="1">
                <a:solidFill>
                  <a:srgbClr val="FFFFFF"/>
                </a:solidFill>
                <a:effectLst/>
                <a:latin typeface="Whitney"/>
              </a:rPr>
              <a:t>Sabagh</a:t>
            </a:r>
            <a:r>
              <a:rPr lang="de-DE" sz="1200" b="1" dirty="0">
                <a:solidFill>
                  <a:srgbClr val="FFFFFF"/>
                </a:solidFill>
                <a:latin typeface="Whitney"/>
              </a:rPr>
              <a:t>,</a:t>
            </a:r>
            <a:r>
              <a:rPr lang="de-DE" sz="1200" b="1" dirty="0" err="1">
                <a:solidFill>
                  <a:srgbClr val="FFFFFF"/>
                </a:solidFill>
                <a:latin typeface="Whitney"/>
              </a:rPr>
              <a:t>Calapodescu</a:t>
            </a:r>
            <a:r>
              <a:rPr lang="de-DE" sz="1200" b="1" dirty="0">
                <a:solidFill>
                  <a:srgbClr val="FFFFFF"/>
                </a:solidFill>
                <a:latin typeface="Whitney"/>
              </a:rPr>
              <a:t> </a:t>
            </a:r>
            <a:r>
              <a:rPr lang="de-DE" sz="1200" b="1" dirty="0" err="1">
                <a:solidFill>
                  <a:srgbClr val="FFFFFF"/>
                </a:solidFill>
                <a:latin typeface="Whitney"/>
              </a:rPr>
              <a:t>matei</a:t>
            </a:r>
            <a:r>
              <a:rPr lang="de-DE" sz="1200" b="1" dirty="0">
                <a:solidFill>
                  <a:srgbClr val="FFFFFF"/>
                </a:solidFill>
                <a:latin typeface="Whitney"/>
              </a:rPr>
              <a:t>, </a:t>
            </a:r>
          </a:p>
          <a:p>
            <a:pPr rtl="0"/>
            <a:r>
              <a:rPr lang="de-DE" sz="1200" b="1" dirty="0">
                <a:solidFill>
                  <a:srgbClr val="FFFFFF"/>
                </a:solidFill>
                <a:latin typeface="Whitney"/>
              </a:rPr>
              <a:t>Hager Sebastian, </a:t>
            </a:r>
            <a:r>
              <a:rPr lang="de-DE" sz="1200" b="1" dirty="0" err="1">
                <a:solidFill>
                  <a:srgbClr val="FFFFFF"/>
                </a:solidFill>
                <a:latin typeface="Whitney"/>
              </a:rPr>
              <a:t>Lautischer</a:t>
            </a:r>
            <a:r>
              <a:rPr lang="de-DE" sz="1200" b="1" dirty="0">
                <a:solidFill>
                  <a:srgbClr val="FFFFFF"/>
                </a:solidFill>
                <a:latin typeface="Whitney"/>
              </a:rPr>
              <a:t> Sebastian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z="4000" dirty="0"/>
              <a:t>Inhaltsangabe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Überblick über das Thema</a:t>
            </a:r>
          </a:p>
          <a:p>
            <a:r>
              <a:rPr lang="de-DE" dirty="0"/>
              <a:t>Teamzusammensetzung</a:t>
            </a:r>
          </a:p>
          <a:p>
            <a:r>
              <a:rPr lang="de-DE" dirty="0"/>
              <a:t>Ziele/Nichtziele</a:t>
            </a:r>
          </a:p>
          <a:p>
            <a:r>
              <a:rPr lang="de-DE" dirty="0"/>
              <a:t>Präzise Themenbeschreibung </a:t>
            </a:r>
          </a:p>
          <a:p>
            <a:pPr rtl="0"/>
            <a:r>
              <a:rPr lang="de-DE" dirty="0"/>
              <a:t>Verwendete Technologien</a:t>
            </a:r>
          </a:p>
          <a:p>
            <a:pPr rtl="0"/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18882" y="476672"/>
            <a:ext cx="10360501" cy="1223963"/>
          </a:xfrm>
        </p:spPr>
        <p:txBody>
          <a:bodyPr rtlCol="0"/>
          <a:lstStyle/>
          <a:p>
            <a:pPr rtl="0"/>
            <a:r>
              <a:rPr lang="de-DE" dirty="0"/>
              <a:t>Teamzusammensetzung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6ABA99C-E112-4AC1-BCE8-5B7B52DCF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401960"/>
            <a:ext cx="10360501" cy="4462272"/>
          </a:xfrm>
        </p:spPr>
        <p:txBody>
          <a:bodyPr/>
          <a:lstStyle/>
          <a:p>
            <a:r>
              <a:rPr lang="de-AT" dirty="0">
                <a:solidFill>
                  <a:srgbClr val="DCDDDE"/>
                </a:solidFill>
                <a:latin typeface="Whitney"/>
              </a:rPr>
              <a:t>Abdulrahman Al </a:t>
            </a:r>
            <a:r>
              <a:rPr lang="de-AT" dirty="0" err="1">
                <a:solidFill>
                  <a:srgbClr val="DCDDDE"/>
                </a:solidFill>
                <a:latin typeface="Whitney"/>
              </a:rPr>
              <a:t>Sabagh</a:t>
            </a:r>
            <a:r>
              <a:rPr lang="de-AT" b="0" i="0" dirty="0">
                <a:solidFill>
                  <a:srgbClr val="DCDDDE"/>
                </a:solidFill>
                <a:effectLst/>
                <a:latin typeface="Whitney"/>
              </a:rPr>
              <a:t>: Programmieren/</a:t>
            </a:r>
            <a:r>
              <a:rPr lang="de-AT" b="0" i="0" dirty="0" err="1">
                <a:solidFill>
                  <a:srgbClr val="DCDDDE"/>
                </a:solidFill>
                <a:effectLst/>
                <a:latin typeface="Whitney"/>
              </a:rPr>
              <a:t>Rasp</a:t>
            </a:r>
            <a:r>
              <a:rPr lang="de-AT" b="0" i="0" dirty="0">
                <a:solidFill>
                  <a:srgbClr val="DCDDDE"/>
                </a:solidFill>
                <a:effectLst/>
                <a:latin typeface="Whitney"/>
              </a:rPr>
              <a:t> (Projektleiter)</a:t>
            </a:r>
          </a:p>
          <a:p>
            <a:r>
              <a:rPr lang="de-AT" b="0" i="0" dirty="0" err="1">
                <a:solidFill>
                  <a:srgbClr val="DCDDDE"/>
                </a:solidFill>
                <a:effectLst/>
                <a:latin typeface="Whitney"/>
              </a:rPr>
              <a:t>Calapodescu</a:t>
            </a:r>
            <a:r>
              <a:rPr lang="de-AT" b="0" i="0" dirty="0">
                <a:solidFill>
                  <a:srgbClr val="DCDDDE"/>
                </a:solidFill>
                <a:effectLst/>
                <a:latin typeface="Whitney"/>
              </a:rPr>
              <a:t> Matei: Docker </a:t>
            </a:r>
          </a:p>
          <a:p>
            <a:r>
              <a:rPr lang="de-AT" b="0" i="0" dirty="0">
                <a:solidFill>
                  <a:srgbClr val="DCDDDE"/>
                </a:solidFill>
                <a:effectLst/>
                <a:latin typeface="Whitney"/>
              </a:rPr>
              <a:t>Hager Sebastian: Programmieren </a:t>
            </a:r>
          </a:p>
          <a:p>
            <a:r>
              <a:rPr lang="de-AT" dirty="0" err="1">
                <a:solidFill>
                  <a:srgbClr val="DCDDDE"/>
                </a:solidFill>
                <a:latin typeface="Whitney"/>
              </a:rPr>
              <a:t>Lautischer</a:t>
            </a:r>
            <a:r>
              <a:rPr lang="de-AT" dirty="0">
                <a:solidFill>
                  <a:srgbClr val="DCDDDE"/>
                </a:solidFill>
                <a:latin typeface="Whitney"/>
              </a:rPr>
              <a:t> </a:t>
            </a:r>
            <a:r>
              <a:rPr lang="de-AT" b="0" i="0" dirty="0">
                <a:solidFill>
                  <a:srgbClr val="DCDDDE"/>
                </a:solidFill>
                <a:effectLst/>
                <a:latin typeface="Whitney"/>
              </a:rPr>
              <a:t>Sebastian : </a:t>
            </a:r>
            <a:r>
              <a:rPr lang="de-AT" b="0" i="0" dirty="0" err="1">
                <a:solidFill>
                  <a:srgbClr val="DCDDDE"/>
                </a:solidFill>
                <a:effectLst/>
                <a:latin typeface="Whitney"/>
              </a:rPr>
              <a:t>Javaframework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Ziele/Nichtziele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81A61-305F-4BE3-8366-CAD849D22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+</a:t>
            </a:r>
          </a:p>
          <a:p>
            <a:r>
              <a:rPr lang="de-AT" dirty="0"/>
              <a:t>Zählen von PKWs und LKWs</a:t>
            </a:r>
          </a:p>
          <a:p>
            <a:r>
              <a:rPr lang="de-AT" dirty="0"/>
              <a:t>Farbe und Automarke</a:t>
            </a:r>
          </a:p>
          <a:p>
            <a:r>
              <a:rPr lang="de-AT" dirty="0"/>
              <a:t>Zeit der Erkennung (in weiterer Arbeit)</a:t>
            </a:r>
          </a:p>
          <a:p>
            <a:r>
              <a:rPr lang="de-AT" dirty="0"/>
              <a:t>-</a:t>
            </a:r>
          </a:p>
          <a:p>
            <a:r>
              <a:rPr lang="de-AT" dirty="0"/>
              <a:t>Erkennung der Kennzeichen</a:t>
            </a:r>
          </a:p>
          <a:p>
            <a:r>
              <a:rPr lang="de-AT" dirty="0"/>
              <a:t>Erkennung der Automodelle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Präzise Themenbeschreibung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916832"/>
            <a:ext cx="10060105" cy="4465320"/>
          </a:xfrm>
        </p:spPr>
        <p:txBody>
          <a:bodyPr rtlCol="0">
            <a:normAutofit/>
          </a:bodyPr>
          <a:lstStyle/>
          <a:p>
            <a:r>
              <a:rPr lang="de-A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werden Autos mitgezählt auf einer Straße </a:t>
            </a:r>
          </a:p>
          <a:p>
            <a:r>
              <a:rPr lang="de-A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PKWs und LKWs werden von einander unterschieden</a:t>
            </a:r>
          </a:p>
          <a:p>
            <a:r>
              <a:rPr lang="de-A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Farben werden erkannt</a:t>
            </a:r>
            <a:endParaRPr lang="de-A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A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Alles läuft dabei über einem </a:t>
            </a:r>
            <a:r>
              <a:rPr lang="de-AT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Rasp</a:t>
            </a:r>
            <a:r>
              <a:rPr lang="de-A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-Pi</a:t>
            </a:r>
            <a:endParaRPr lang="de-A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A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Wird auf einem Server </a:t>
            </a:r>
            <a:r>
              <a:rPr lang="de-A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ausgegeben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Verwendete Technologien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988840"/>
            <a:ext cx="6315689" cy="4465320"/>
          </a:xfrm>
        </p:spPr>
        <p:txBody>
          <a:bodyPr rtlCol="0">
            <a:normAutofit/>
          </a:bodyPr>
          <a:lstStyle/>
          <a:p>
            <a:pPr rtl="0"/>
            <a:r>
              <a:rPr lang="de-DE" sz="2400" dirty="0" err="1"/>
              <a:t>Rasp</a:t>
            </a:r>
            <a:r>
              <a:rPr lang="de-DE" sz="2400" dirty="0"/>
              <a:t>-Pi</a:t>
            </a:r>
          </a:p>
          <a:p>
            <a:r>
              <a:rPr lang="de-DE" sz="2400" dirty="0"/>
              <a:t>Raspberry PI Webcam</a:t>
            </a:r>
          </a:p>
          <a:p>
            <a:r>
              <a:rPr lang="de-DE" sz="2400" dirty="0" err="1"/>
              <a:t>OpenCv</a:t>
            </a:r>
            <a:r>
              <a:rPr lang="de-DE" sz="2400" dirty="0"/>
              <a:t> (Java)</a:t>
            </a:r>
          </a:p>
          <a:p>
            <a:pPr algn="l" fontAlgn="base"/>
            <a:r>
              <a:rPr lang="de-AT" sz="2400" dirty="0" err="1"/>
              <a:t>org.opencv.highgui.VideoCapture</a:t>
            </a:r>
            <a:r>
              <a:rPr lang="de-AT" sz="2400" dirty="0"/>
              <a:t>;</a:t>
            </a:r>
          </a:p>
          <a:p>
            <a:pPr algn="l" fontAlgn="base"/>
            <a:r>
              <a:rPr lang="de-AT" sz="2400" dirty="0" err="1"/>
              <a:t>org.opencv.video.BackgroundSubtractorMOG</a:t>
            </a:r>
            <a:r>
              <a:rPr lang="de-AT" sz="2400" dirty="0"/>
              <a:t>;</a:t>
            </a:r>
            <a:endParaRPr lang="de-DE" sz="2400" dirty="0"/>
          </a:p>
          <a:p>
            <a:pPr rtl="0"/>
            <a:r>
              <a:rPr lang="de-DE" sz="2400" dirty="0" err="1"/>
              <a:t>Javaframework</a:t>
            </a:r>
            <a:endParaRPr lang="de-DE" sz="2400" dirty="0"/>
          </a:p>
          <a:p>
            <a:pPr rtl="0"/>
            <a:r>
              <a:rPr lang="de-AT" sz="2400" dirty="0" err="1"/>
              <a:t>java.util.Collection</a:t>
            </a:r>
            <a:r>
              <a:rPr lang="de-AT" sz="2400" dirty="0"/>
              <a:t>;</a:t>
            </a:r>
            <a:endParaRPr lang="de-DE" sz="2400" dirty="0"/>
          </a:p>
          <a:p>
            <a:pPr rtl="0"/>
            <a:r>
              <a:rPr lang="de-DE" sz="2400" dirty="0"/>
              <a:t>Docker</a:t>
            </a:r>
          </a:p>
        </p:txBody>
      </p:sp>
      <p:pic>
        <p:nvPicPr>
          <p:cNvPr id="1026" name="Picture 2" descr="RASPBERRY PI 3: Raspberry Pi 3 B, 4x 1,2 GHz, 1 GB RAM, WLAN, BT bei  reichelt elektronik">
            <a:extLst>
              <a:ext uri="{FF2B5EF4-FFF2-40B4-BE49-F238E27FC236}">
                <a16:creationId xmlns:a16="http://schemas.microsoft.com/office/drawing/2014/main" id="{4F5A394F-64BC-4711-9E6F-F7DB8834A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20" y="1625963"/>
            <a:ext cx="5302325" cy="295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48A3E24-058C-441C-A09D-C4FB444F0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480" y="4817111"/>
            <a:ext cx="5891265" cy="139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9200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de-DE" sz="4000" dirty="0"/>
              <a:t>Zeitplan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5EB7049B-6B91-4152-A91C-29CBDF6C3E2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78643698"/>
              </p:ext>
            </p:extLst>
          </p:nvPr>
        </p:nvGraphicFramePr>
        <p:xfrm>
          <a:off x="1219200" y="1844824"/>
          <a:ext cx="8979668" cy="4386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299">
                  <a:extLst>
                    <a:ext uri="{9D8B030D-6E8A-4147-A177-3AD203B41FA5}">
                      <a16:colId xmlns:a16="http://schemas.microsoft.com/office/drawing/2014/main" val="3041797617"/>
                    </a:ext>
                  </a:extLst>
                </a:gridCol>
                <a:gridCol w="4306369">
                  <a:extLst>
                    <a:ext uri="{9D8B030D-6E8A-4147-A177-3AD203B41FA5}">
                      <a16:colId xmlns:a16="http://schemas.microsoft.com/office/drawing/2014/main" val="4252663862"/>
                    </a:ext>
                  </a:extLst>
                </a:gridCol>
              </a:tblGrid>
              <a:tr h="87734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Meilenstein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Datum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284467"/>
                  </a:ext>
                </a:extLst>
              </a:tr>
              <a:tr h="87734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Autozähler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18.03.2021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292849"/>
                  </a:ext>
                </a:extLst>
              </a:tr>
              <a:tr h="8773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Erweiterungen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25.03.2021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851118"/>
                  </a:ext>
                </a:extLst>
              </a:tr>
              <a:tr h="8773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Ausgabe auf Server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/>
                        <a:t>08.04.2021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27439"/>
                  </a:ext>
                </a:extLst>
              </a:tr>
              <a:tr h="87734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Optimierung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15.04.2021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69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F17B04A-3B43-449E-B82D-9CF866627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6749" y="2428874"/>
            <a:ext cx="8735325" cy="2000251"/>
          </a:xfrm>
        </p:spPr>
        <p:txBody>
          <a:bodyPr anchor="b">
            <a:normAutofit/>
          </a:bodyPr>
          <a:lstStyle/>
          <a:p>
            <a:pPr algn="ctr"/>
            <a:r>
              <a:rPr lang="de-AT" dirty="0"/>
              <a:t>DANKE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48803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Schaltkreise (Breitbild)</Template>
  <TotalTime>0</TotalTime>
  <Words>168</Words>
  <Application>Microsoft Office PowerPoint</Application>
  <PresentationFormat>Benutzerdefiniert</PresentationFormat>
  <Paragraphs>56</Paragraphs>
  <Slides>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Whitney</vt:lpstr>
      <vt:lpstr>Technologie 16:9</vt:lpstr>
      <vt:lpstr>Autozähler</vt:lpstr>
      <vt:lpstr>Inhaltsangabe</vt:lpstr>
      <vt:lpstr>Teamzusammensetzung</vt:lpstr>
      <vt:lpstr>Ziele/Nichtziele</vt:lpstr>
      <vt:lpstr>Präzise Themenbeschreibung </vt:lpstr>
      <vt:lpstr>Verwendete Technologien</vt:lpstr>
      <vt:lpstr>Zeitplan</vt:lpstr>
      <vt:lpstr>DANKE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Autozähler</dc:title>
  <dc:creator>Sebi Hager</dc:creator>
  <cp:lastModifiedBy>Sebi Hager</cp:lastModifiedBy>
  <cp:revision>7</cp:revision>
  <dcterms:created xsi:type="dcterms:W3CDTF">2021-02-25T12:23:44Z</dcterms:created>
  <dcterms:modified xsi:type="dcterms:W3CDTF">2021-03-03T20:21:04Z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