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96DFF08F-DC6B-4601-B491-B0F83F6DD2DA}" type="datetimeFigureOut">
              <a:rPr lang="en-US" dirty="0"/>
              <a:t>9/10/2021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9/10/2021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9/10/2021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9/10/2021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9/10/2021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9/10/2021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EE6C60-836A-4117-AE6E-0BC1401E66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sz="1800" dirty="0">
                <a:solidFill>
                  <a:srgbClr val="0070C0"/>
                </a:solidFill>
                <a:effectLst/>
                <a:latin typeface="Broadway" panose="04040905080B02020502" pitchFamily="82" charset="0"/>
                <a:ea typeface="Broadway" panose="04040905080B02020502" pitchFamily="82" charset="0"/>
                <a:cs typeface="Arial" panose="020B0604020202020204" pitchFamily="34" charset="0"/>
              </a:rPr>
              <a:t>Manual sistema de visitantes web</a:t>
            </a:r>
            <a:br>
              <a:rPr lang="es-MX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es-MX" dirty="0"/>
          </a:p>
        </p:txBody>
      </p:sp>
      <p:pic>
        <p:nvPicPr>
          <p:cNvPr id="1026" name="Imagen 1">
            <a:extLst>
              <a:ext uri="{FF2B5EF4-FFF2-40B4-BE49-F238E27FC236}">
                <a16:creationId xmlns:a16="http://schemas.microsoft.com/office/drawing/2014/main" id="{EDBCBF72-E910-4E30-A408-647B6F69BC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030" t="37462" r="20622" b="37587"/>
          <a:stretch>
            <a:fillRect/>
          </a:stretch>
        </p:blipFill>
        <p:spPr bwMode="auto">
          <a:xfrm>
            <a:off x="4838700" y="3905711"/>
            <a:ext cx="2490161" cy="220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828317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28584B-55B6-4599-B987-499392AAF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Oportunidad de mejora 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FC0737A-B760-4BE0-BB6D-5BEF4EBF78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98435" y="2410275"/>
            <a:ext cx="5292653" cy="3931920"/>
          </a:xfrm>
        </p:spPr>
        <p:txBody>
          <a:bodyPr>
            <a:normAutofit/>
          </a:bodyPr>
          <a:lstStyle/>
          <a:p>
            <a:r>
              <a:rPr lang="es-MX" sz="2400" dirty="0">
                <a:latin typeface="Arial" panose="020B0604020202020204" pitchFamily="34" charset="0"/>
                <a:cs typeface="Arial" panose="020B0604020202020204" pitchFamily="34" charset="0"/>
              </a:rPr>
              <a:t>Me gustaría agregar un modulo donde el usuario pueda registrar su visita a la empresa con hora y fecha y al momento de la cita se le de acceso escaneando el código QR</a:t>
            </a:r>
          </a:p>
        </p:txBody>
      </p:sp>
      <p:pic>
        <p:nvPicPr>
          <p:cNvPr id="5122" name="Picture 2" descr="Mejora de usabilidad para gestión de recursos CA PPM | Odpe+">
            <a:extLst>
              <a:ext uri="{FF2B5EF4-FFF2-40B4-BE49-F238E27FC236}">
                <a16:creationId xmlns:a16="http://schemas.microsoft.com/office/drawing/2014/main" id="{EA328383-5824-4555-AED5-CCCCB3B75DE5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73" r="9873"/>
          <a:stretch>
            <a:fillRect/>
          </a:stretch>
        </p:blipFill>
        <p:spPr bwMode="auto">
          <a:xfrm>
            <a:off x="326004" y="2410276"/>
            <a:ext cx="5067631" cy="3931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56650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677150-DCBD-45CC-B9AF-ABC615D3C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Conclusión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86C2678-27FF-46CD-8B5F-A8D3D6C14A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100717" y="2344016"/>
            <a:ext cx="3888187" cy="3931920"/>
          </a:xfrm>
        </p:spPr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2F670A0-A3F7-496A-B3B8-A88DC5637F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02087" y="2344016"/>
            <a:ext cx="5884911" cy="3931920"/>
          </a:xfrm>
        </p:spPr>
        <p:txBody>
          <a:bodyPr>
            <a:normAutofit/>
          </a:bodyPr>
          <a:lstStyle/>
          <a:p>
            <a:r>
              <a:rPr lang="es-MX" sz="2400" dirty="0">
                <a:latin typeface="Arial" panose="020B0604020202020204" pitchFamily="34" charset="0"/>
                <a:cs typeface="Arial" panose="020B0604020202020204" pitchFamily="34" charset="0"/>
              </a:rPr>
              <a:t>La finalidad de este proyecto es darle facilidad al usuario en sus actividades diarias , para desarrollar un software es importante conocer la estructura de procesos y herramientas  para poder aplicarlo durante el desarrollo de software </a:t>
            </a:r>
          </a:p>
          <a:p>
            <a:r>
              <a:rPr lang="es-MX" sz="2400" dirty="0">
                <a:latin typeface="Arial" panose="020B0604020202020204" pitchFamily="34" charset="0"/>
                <a:cs typeface="Arial" panose="020B0604020202020204" pitchFamily="34" charset="0"/>
              </a:rPr>
              <a:t>Estoy consiente de modificar  lo que pueda ocurrir al software dentro de todo el proceso de desarrollo  para poder asegurar su control y calidad </a:t>
            </a:r>
          </a:p>
          <a:p>
            <a:endParaRPr lang="es-MX" dirty="0"/>
          </a:p>
          <a:p>
            <a:endParaRPr lang="es-MX" dirty="0"/>
          </a:p>
        </p:txBody>
      </p:sp>
      <p:pic>
        <p:nvPicPr>
          <p:cNvPr id="6146" name="Picture 2" descr="Qué es Conclusión? » Su Definición y Significado [2021]">
            <a:extLst>
              <a:ext uri="{FF2B5EF4-FFF2-40B4-BE49-F238E27FC236}">
                <a16:creationId xmlns:a16="http://schemas.microsoft.com/office/drawing/2014/main" id="{6872003B-DA68-4AAE-8D24-E1F41BAB58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44016"/>
            <a:ext cx="3988904" cy="3931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3500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CBFDD5-C2C8-4E72-AE60-11F7966F8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Descripción 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A2FBC82-DC6C-4941-B122-4E775B3C10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1391" y="2150621"/>
            <a:ext cx="10129697" cy="3429000"/>
          </a:xfrm>
        </p:spPr>
        <p:txBody>
          <a:bodyPr/>
          <a:lstStyle/>
          <a:p>
            <a:r>
              <a:rPr lang="es-MX" sz="2400" dirty="0">
                <a:latin typeface="Arial" panose="020B0604020202020204" pitchFamily="34" charset="0"/>
                <a:cs typeface="Arial" panose="020B0604020202020204" pitchFamily="34" charset="0"/>
              </a:rPr>
              <a:t>Este sitio web estará diseñado para poder registrar de forma rápida y segura a las personas que ingresen a la empresa licon , contara con un menú interactivo para que sea  amigable para el usuario  tendrá 4 opciones en el menú para lo que dese registrar el usuario ya sea  visitantes ,visitas, usuarios y cursos  que fue lo que solicito la empresa licon para facilitar sus registros  </a:t>
            </a:r>
          </a:p>
          <a:p>
            <a:endParaRPr lang="es-MX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0557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705DD6-3DCB-4DAD-97F4-E0EB264A2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Licon 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1047575-EE58-46EF-BF76-DC92DAC6C3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691270" y="2211493"/>
            <a:ext cx="6299818" cy="3931920"/>
          </a:xfrm>
        </p:spPr>
        <p:txBody>
          <a:bodyPr>
            <a:normAutofit/>
          </a:bodyPr>
          <a:lstStyle/>
          <a:p>
            <a:r>
              <a:rPr lang="es-MX" sz="2400" dirty="0">
                <a:latin typeface="Arial" panose="020B0604020202020204" pitchFamily="34" charset="0"/>
                <a:cs typeface="Arial" panose="020B0604020202020204" pitchFamily="34" charset="0"/>
              </a:rPr>
              <a:t>La empresa licon tiene problemas con el control de sus visitas es muy tedioso para los guardias estar anotando y estarse llenando de registros .</a:t>
            </a:r>
          </a:p>
        </p:txBody>
      </p:sp>
      <p:pic>
        <p:nvPicPr>
          <p:cNvPr id="2050" name="Picture 2" descr="LICON - Diagnóstico Clínico y Medicina Transfusional">
            <a:extLst>
              <a:ext uri="{FF2B5EF4-FFF2-40B4-BE49-F238E27FC236}">
                <a16:creationId xmlns:a16="http://schemas.microsoft.com/office/drawing/2014/main" id="{7142395F-9C49-4EFF-9CA0-C5476482276D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33" r="18833"/>
          <a:stretch>
            <a:fillRect/>
          </a:stretch>
        </p:blipFill>
        <p:spPr bwMode="auto">
          <a:xfrm>
            <a:off x="583096" y="2211494"/>
            <a:ext cx="3818218" cy="3931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3120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6C5F90-1614-4BF0-BA3D-CA42E5B0A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Solución 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7C1EF9B-FEE7-4682-B866-58D9BCD5B2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76800" y="2150620"/>
            <a:ext cx="6114288" cy="3931919"/>
          </a:xfrm>
        </p:spPr>
        <p:txBody>
          <a:bodyPr>
            <a:normAutofit/>
          </a:bodyPr>
          <a:lstStyle/>
          <a:p>
            <a:r>
              <a:rPr lang="es-MX" sz="2400" dirty="0">
                <a:latin typeface="Arial" panose="020B0604020202020204" pitchFamily="34" charset="0"/>
                <a:cs typeface="Arial" panose="020B0604020202020204" pitchFamily="34" charset="0"/>
              </a:rPr>
              <a:t>La solución que se le dio a la empresa licon fue desarrollar un sitio web donde podrá registrar a las visitas y empresas lo cual le dará un mejor control  de entrada y salida .</a:t>
            </a:r>
          </a:p>
          <a:p>
            <a:r>
              <a:rPr lang="es-MX" sz="2400" dirty="0">
                <a:latin typeface="Arial" panose="020B0604020202020204" pitchFamily="34" charset="0"/>
                <a:cs typeface="Arial" panose="020B0604020202020204" pitchFamily="34" charset="0"/>
              </a:rPr>
              <a:t>Podrá registrar lo que solicito la empresa licon de manera interactiva y fácil .</a:t>
            </a:r>
          </a:p>
          <a:p>
            <a:r>
              <a:rPr lang="es-MX" sz="2400" dirty="0">
                <a:latin typeface="Arial" panose="020B0604020202020204" pitchFamily="34" charset="0"/>
                <a:cs typeface="Arial" panose="020B0604020202020204" pitchFamily="34" charset="0"/>
              </a:rPr>
              <a:t>Podrán iniciar sesión con su usuario y contraseña </a:t>
            </a:r>
          </a:p>
        </p:txBody>
      </p:sp>
      <p:pic>
        <p:nvPicPr>
          <p:cNvPr id="3074" name="Picture 2" descr="LICON - Diagnóstico Clínico y Medicina Transfusional">
            <a:extLst>
              <a:ext uri="{FF2B5EF4-FFF2-40B4-BE49-F238E27FC236}">
                <a16:creationId xmlns:a16="http://schemas.microsoft.com/office/drawing/2014/main" id="{9E65D441-F097-4C38-A325-410E78B52C6A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33" r="18833"/>
          <a:stretch>
            <a:fillRect/>
          </a:stretch>
        </p:blipFill>
        <p:spPr bwMode="auto">
          <a:xfrm>
            <a:off x="1280160" y="2211494"/>
            <a:ext cx="3200400" cy="3931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07924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119C0F-9208-4EA2-90D5-05929C97C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071" y="284176"/>
            <a:ext cx="5353878" cy="1412102"/>
          </a:xfrm>
        </p:spPr>
        <p:txBody>
          <a:bodyPr/>
          <a:lstStyle/>
          <a:p>
            <a:r>
              <a:rPr lang="es-MX" dirty="0"/>
              <a:t>Menú interactivo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E6783F2C-AA22-4EFB-970C-024DA6DB48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70037" y="2214563"/>
            <a:ext cx="9039225" cy="3800475"/>
          </a:xfrm>
        </p:spPr>
      </p:pic>
    </p:spTree>
    <p:extLst>
      <p:ext uri="{BB962C8B-B14F-4D97-AF65-F5344CB8AC3E}">
        <p14:creationId xmlns:p14="http://schemas.microsoft.com/office/powerpoint/2010/main" val="6742327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F3353C-482D-449C-8BE6-62BF62655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6171" y="284176"/>
            <a:ext cx="7729046" cy="1508760"/>
          </a:xfrm>
        </p:spPr>
        <p:txBody>
          <a:bodyPr>
            <a:normAutofit/>
          </a:bodyPr>
          <a:lstStyle/>
          <a:p>
            <a:r>
              <a:rPr lang="es-MX" sz="3200" dirty="0">
                <a:latin typeface="Arial" panose="020B0604020202020204" pitchFamily="34" charset="0"/>
                <a:cs typeface="Arial" panose="020B0604020202020204" pitchFamily="34" charset="0"/>
              </a:rPr>
              <a:t>Sección visitantes 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7D23D323-3A34-40DE-8B59-6188179112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6591" y="2011363"/>
            <a:ext cx="10430408" cy="4206875"/>
          </a:xfrm>
        </p:spPr>
      </p:pic>
    </p:spTree>
    <p:extLst>
      <p:ext uri="{BB962C8B-B14F-4D97-AF65-F5344CB8AC3E}">
        <p14:creationId xmlns:p14="http://schemas.microsoft.com/office/powerpoint/2010/main" val="28400658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C5E62B-421F-4179-9C79-0D1C1CA84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5330403" cy="1508760"/>
          </a:xfrm>
        </p:spPr>
        <p:txBody>
          <a:bodyPr>
            <a:normAutofit/>
          </a:bodyPr>
          <a:lstStyle/>
          <a:p>
            <a:r>
              <a:rPr lang="es-MX" sz="3200" dirty="0">
                <a:latin typeface="Arial" panose="020B0604020202020204" pitchFamily="34" charset="0"/>
                <a:cs typeface="Arial" panose="020B0604020202020204" pitchFamily="34" charset="0"/>
              </a:rPr>
              <a:t>Sección visitas 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638B7EC5-D84A-46CD-ACE7-E89907BEA0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7896" y="2228850"/>
            <a:ext cx="9713843" cy="3771900"/>
          </a:xfrm>
        </p:spPr>
      </p:pic>
    </p:spTree>
    <p:extLst>
      <p:ext uri="{BB962C8B-B14F-4D97-AF65-F5344CB8AC3E}">
        <p14:creationId xmlns:p14="http://schemas.microsoft.com/office/powerpoint/2010/main" val="27267369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03740A-D8C0-46A6-803A-8BA36E1BC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Sección Cursos 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3AF185A7-E2EE-4E06-AE3B-0C2C1D1B8E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2920" y="2792481"/>
            <a:ext cx="9784080" cy="2724150"/>
          </a:xfrm>
        </p:spPr>
      </p:pic>
    </p:spTree>
    <p:extLst>
      <p:ext uri="{BB962C8B-B14F-4D97-AF65-F5344CB8AC3E}">
        <p14:creationId xmlns:p14="http://schemas.microsoft.com/office/powerpoint/2010/main" val="36108105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691C5F-1C77-4AC2-BD24-03BEBD132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2800" dirty="0">
                <a:latin typeface="Arial" panose="020B0604020202020204" pitchFamily="34" charset="0"/>
                <a:cs typeface="Arial" panose="020B0604020202020204" pitchFamily="34" charset="0"/>
              </a:rPr>
              <a:t>Problemas encontrados 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99E8B02-596B-443F-9CB4-BA4314201D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009322" y="2150620"/>
            <a:ext cx="5981766" cy="4255567"/>
          </a:xfrm>
        </p:spPr>
        <p:txBody>
          <a:bodyPr/>
          <a:lstStyle/>
          <a:p>
            <a:r>
              <a:rPr lang="es-MX" sz="2400" dirty="0">
                <a:latin typeface="Arial" panose="020B0604020202020204" pitchFamily="34" charset="0"/>
                <a:cs typeface="Arial" panose="020B0604020202020204" pitchFamily="34" charset="0"/>
              </a:rPr>
              <a:t>En los requerimientos de la empresa siento que algunos módulos no son necesarios por que puede que en  una opción similar se pueda hacer la función que requiere la empresa licon </a:t>
            </a:r>
          </a:p>
          <a:p>
            <a:endParaRPr lang="es-MX" dirty="0"/>
          </a:p>
        </p:txBody>
      </p:sp>
      <p:pic>
        <p:nvPicPr>
          <p:cNvPr id="4098" name="Picture 2" descr="Top 5 Herramientas y software de solución de problemas para Windows 10 -  Mundowin">
            <a:extLst>
              <a:ext uri="{FF2B5EF4-FFF2-40B4-BE49-F238E27FC236}">
                <a16:creationId xmlns:a16="http://schemas.microsoft.com/office/drawing/2014/main" id="{51149D3E-CD60-4A74-8C67-27D8EA85C877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90" b="10290"/>
          <a:stretch>
            <a:fillRect/>
          </a:stretch>
        </p:blipFill>
        <p:spPr bwMode="auto">
          <a:xfrm>
            <a:off x="312751" y="2150621"/>
            <a:ext cx="4352014" cy="4255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93970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 bandas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TM03090430[[fn=Con bandas]]</Template>
  <TotalTime>113</TotalTime>
  <Words>298</Words>
  <Application>Microsoft Office PowerPoint</Application>
  <PresentationFormat>Panorámica</PresentationFormat>
  <Paragraphs>38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7" baseType="lpstr">
      <vt:lpstr>Arial</vt:lpstr>
      <vt:lpstr>Broadway</vt:lpstr>
      <vt:lpstr>Calibri</vt:lpstr>
      <vt:lpstr>Corbel</vt:lpstr>
      <vt:lpstr>Wingdings</vt:lpstr>
      <vt:lpstr>Con bandas</vt:lpstr>
      <vt:lpstr>Manual sistema de visitantes web </vt:lpstr>
      <vt:lpstr>Descripción </vt:lpstr>
      <vt:lpstr>Licon </vt:lpstr>
      <vt:lpstr>Solución </vt:lpstr>
      <vt:lpstr>Menú interactivo</vt:lpstr>
      <vt:lpstr>Sección visitantes </vt:lpstr>
      <vt:lpstr>Sección visitas </vt:lpstr>
      <vt:lpstr>Sección Cursos </vt:lpstr>
      <vt:lpstr>Problemas encontrados </vt:lpstr>
      <vt:lpstr>Oportunidad de mejora </vt:lpstr>
      <vt:lpstr>Conclusión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Manual sistema de visitantes web</dc:title>
  <dc:creator>x</dc:creator>
  <cp:lastModifiedBy>x</cp:lastModifiedBy>
  <cp:revision>10</cp:revision>
  <dcterms:created xsi:type="dcterms:W3CDTF">2021-09-11T01:24:30Z</dcterms:created>
  <dcterms:modified xsi:type="dcterms:W3CDTF">2021-09-11T03:18:11Z</dcterms:modified>
</cp:coreProperties>
</file>