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Constanti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nstantia-bold.fntdata"/><Relationship Id="rId10" Type="http://schemas.openxmlformats.org/officeDocument/2006/relationships/slide" Target="slides/slide5.xml"/><Relationship Id="rId21" Type="http://schemas.openxmlformats.org/officeDocument/2006/relationships/font" Target="fonts/Constantia-regular.fntdata"/><Relationship Id="rId13" Type="http://schemas.openxmlformats.org/officeDocument/2006/relationships/slide" Target="slides/slide8.xml"/><Relationship Id="rId24" Type="http://schemas.openxmlformats.org/officeDocument/2006/relationships/font" Target="fonts/Constantia-boldItalic.fntdata"/><Relationship Id="rId12" Type="http://schemas.openxmlformats.org/officeDocument/2006/relationships/slide" Target="slides/slide7.xml"/><Relationship Id="rId23" Type="http://schemas.openxmlformats.org/officeDocument/2006/relationships/font" Target="fonts/Constanti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55bb4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5155bb43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1"/>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2"/>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6" name="Google Shape;86;p12"/>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7" name="Google Shape;87;p12"/>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8" name="Google Shape;88;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bg>
      <p:bgPr>
        <a:gradFill>
          <a:gsLst>
            <a:gs pos="0">
              <a:srgbClr val="439FD7"/>
            </a:gs>
            <a:gs pos="25000">
              <a:srgbClr val="4397CA"/>
            </a:gs>
            <a:gs pos="100000">
              <a:srgbClr val="00466A"/>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
          <p:cNvSpPr txBox="1"/>
          <p:nvPr>
            <p:ph type="ctrTitle"/>
          </p:nvPr>
        </p:nvSpPr>
        <p:spPr>
          <a:xfrm>
            <a:off x="533400" y="1371600"/>
            <a:ext cx="7851648" cy="1828800"/>
          </a:xfrm>
          <a:prstGeom prst="rect">
            <a:avLst/>
          </a:prstGeom>
          <a:noFill/>
          <a:ln>
            <a:noFill/>
          </a:ln>
        </p:spPr>
        <p:txBody>
          <a:bodyPr anchorCtr="0" anchor="b" bIns="0" lIns="0" spcFirstLastPara="1" rIns="18275" wrap="square" tIns="0"/>
          <a:lstStyle>
            <a:lvl1pPr lvl="0" marR="0" rtl="0" algn="r">
              <a:spcBef>
                <a:spcPts val="0"/>
              </a:spcBef>
              <a:spcAft>
                <a:spcPts val="0"/>
              </a:spcAft>
              <a:buClr>
                <a:srgbClr val="4CE0EA"/>
              </a:buClr>
              <a:buSzPts val="5600"/>
              <a:buFont typeface="Calibri"/>
              <a:buNone/>
              <a:defRPr b="1" i="0" sz="5600" u="none" cap="none" strike="noStrike">
                <a:solidFill>
                  <a:srgbClr val="4CE0E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lstStyle>
            <a:lvl1pPr lv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Constantia"/>
                <a:ea typeface="Constantia"/>
                <a:cs typeface="Constantia"/>
                <a:sym typeface="Constantia"/>
              </a:defRPr>
            </a:lvl1pPr>
            <a:lvl2pPr lvl="1"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Constantia"/>
                <a:ea typeface="Constantia"/>
                <a:cs typeface="Constantia"/>
                <a:sym typeface="Constantia"/>
              </a:defRPr>
            </a:lvl2pPr>
            <a:lvl3pPr lvl="2"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Constantia"/>
                <a:ea typeface="Constantia"/>
                <a:cs typeface="Constantia"/>
                <a:sym typeface="Constantia"/>
              </a:defRPr>
            </a:lvl3pPr>
            <a:lvl4pPr lvl="3"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Constantia"/>
                <a:ea typeface="Constantia"/>
                <a:cs typeface="Constantia"/>
                <a:sym typeface="Constantia"/>
              </a:defRPr>
            </a:lvl4pPr>
            <a:lvl5pPr lvl="4"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Constantia"/>
                <a:ea typeface="Constantia"/>
                <a:cs typeface="Constantia"/>
                <a:sym typeface="Constantia"/>
              </a:defRPr>
            </a:lvl5pPr>
            <a:lvl6pPr lvl="5"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Constantia"/>
                <a:ea typeface="Constantia"/>
                <a:cs typeface="Constantia"/>
                <a:sym typeface="Constantia"/>
              </a:defRPr>
            </a:lvl6pPr>
            <a:lvl7pPr lvl="6"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Constantia"/>
                <a:ea typeface="Constantia"/>
                <a:cs typeface="Constantia"/>
                <a:sym typeface="Constantia"/>
              </a:defRPr>
            </a:lvl7pPr>
            <a:lvl8pPr lvl="7" marR="0" rtl="0" algn="ctr">
              <a:spcBef>
                <a:spcPts val="320"/>
              </a:spcBef>
              <a:spcAft>
                <a:spcPts val="0"/>
              </a:spcAft>
              <a:buClr>
                <a:schemeClr val="lt2"/>
              </a:buClr>
              <a:buSzPts val="1600"/>
              <a:buFont typeface="Constantia"/>
              <a:buNone/>
              <a:defRPr b="0" i="0" sz="1600" u="none" cap="none" strike="noStrike">
                <a:solidFill>
                  <a:schemeClr val="lt1"/>
                </a:solidFill>
                <a:latin typeface="Constantia"/>
                <a:ea typeface="Constantia"/>
                <a:cs typeface="Constantia"/>
                <a:sym typeface="Constantia"/>
              </a:defRPr>
            </a:lvl8pPr>
            <a:lvl9pPr lvl="8" marR="0" rtl="0" algn="ctr">
              <a:spcBef>
                <a:spcPts val="280"/>
              </a:spcBef>
              <a:spcAft>
                <a:spcPts val="0"/>
              </a:spcAft>
              <a:buClr>
                <a:schemeClr val="lt2"/>
              </a:buClr>
              <a:buSzPts val="1400"/>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6" name="Google Shape;26;p3"/>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7" name="Google Shape;27;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530352" y="1316736"/>
            <a:ext cx="7772400" cy="1362456"/>
          </a:xfrm>
          <a:prstGeom prst="rect">
            <a:avLst/>
          </a:prstGeom>
          <a:noFill/>
          <a:ln>
            <a:noFill/>
          </a:ln>
        </p:spPr>
        <p:txBody>
          <a:bodyPr anchorCtr="0" anchor="b" bIns="0" lIns="0" spcFirstLastPara="1" rIns="0" wrap="square" tIns="0"/>
          <a:lstStyle>
            <a:lvl1pPr lvl="0" marR="0" rtl="0" algn="l">
              <a:spcBef>
                <a:spcPts val="0"/>
              </a:spcBef>
              <a:spcAft>
                <a:spcPts val="0"/>
              </a:spcAft>
              <a:buClr>
                <a:srgbClr val="4AE3AC"/>
              </a:buClr>
              <a:buSzPts val="5600"/>
              <a:buFont typeface="Calibri"/>
              <a:buNone/>
              <a:defRPr b="1" i="0" sz="5600" u="none" cap="none" strike="noStrike">
                <a:solidFill>
                  <a:srgbClr val="4AE3A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lstStyle>
            <a:lvl1pPr indent="-228600" lvl="0" marL="457200" marR="0" rtl="0" algn="l">
              <a:spcBef>
                <a:spcPts val="440"/>
              </a:spcBef>
              <a:spcAft>
                <a:spcPts val="0"/>
              </a:spcAft>
              <a:buClr>
                <a:schemeClr val="accent3"/>
              </a:buClr>
              <a:buSzPts val="2090"/>
              <a:buFont typeface="Noto Sans Symbols"/>
              <a:buNone/>
              <a:defRPr b="0" i="0" sz="2200" u="none" cap="none" strike="noStrike">
                <a:solidFill>
                  <a:schemeClr val="lt1"/>
                </a:solidFill>
                <a:latin typeface="Constantia"/>
                <a:ea typeface="Constantia"/>
                <a:cs typeface="Constantia"/>
                <a:sym typeface="Constantia"/>
              </a:defRPr>
            </a:lvl1pPr>
            <a:lvl2pPr indent="-228600" lvl="1" marL="914400" marR="0" rtl="0" algn="l">
              <a:spcBef>
                <a:spcPts val="360"/>
              </a:spcBef>
              <a:spcAft>
                <a:spcPts val="0"/>
              </a:spcAft>
              <a:buClr>
                <a:schemeClr val="accent1"/>
              </a:buClr>
              <a:buSzPts val="1530"/>
              <a:buFont typeface="Noto Sans Symbols"/>
              <a:buNone/>
              <a:defRPr b="0" i="0" sz="1800" u="none" cap="none" strike="noStrike">
                <a:solidFill>
                  <a:schemeClr val="lt1"/>
                </a:solidFill>
                <a:latin typeface="Constantia"/>
                <a:ea typeface="Constantia"/>
                <a:cs typeface="Constantia"/>
                <a:sym typeface="Constantia"/>
              </a:defRPr>
            </a:lvl2pPr>
            <a:lvl3pPr indent="-228600" lvl="2" marL="1371600" marR="0" rtl="0" algn="l">
              <a:spcBef>
                <a:spcPts val="320"/>
              </a:spcBef>
              <a:spcAft>
                <a:spcPts val="0"/>
              </a:spcAft>
              <a:buClr>
                <a:schemeClr val="accent2"/>
              </a:buClr>
              <a:buSzPts val="1120"/>
              <a:buFont typeface="Noto Sans Symbols"/>
              <a:buNone/>
              <a:defRPr b="0" i="0" sz="1600" u="none" cap="none" strike="noStrike">
                <a:solidFill>
                  <a:schemeClr val="lt1"/>
                </a:solidFill>
                <a:latin typeface="Constantia"/>
                <a:ea typeface="Constantia"/>
                <a:cs typeface="Constantia"/>
                <a:sym typeface="Constantia"/>
              </a:defRPr>
            </a:lvl3pPr>
            <a:lvl4pPr indent="-228600" lvl="3" marL="1828800" marR="0" rtl="0" algn="l">
              <a:spcBef>
                <a:spcPts val="280"/>
              </a:spcBef>
              <a:spcAft>
                <a:spcPts val="0"/>
              </a:spcAft>
              <a:buClr>
                <a:schemeClr val="accent3"/>
              </a:buClr>
              <a:buSzPts val="910"/>
              <a:buFont typeface="Noto Sans Symbols"/>
              <a:buNone/>
              <a:defRPr b="0" i="0" sz="1400" u="none" cap="none" strike="noStrike">
                <a:solidFill>
                  <a:schemeClr val="lt1"/>
                </a:solidFill>
                <a:latin typeface="Constantia"/>
                <a:ea typeface="Constantia"/>
                <a:cs typeface="Constantia"/>
                <a:sym typeface="Constantia"/>
              </a:defRPr>
            </a:lvl4pPr>
            <a:lvl5pPr indent="-228600" lvl="4" marL="2286000" marR="0" rtl="0" algn="l">
              <a:spcBef>
                <a:spcPts val="280"/>
              </a:spcBef>
              <a:spcAft>
                <a:spcPts val="0"/>
              </a:spcAft>
              <a:buClr>
                <a:schemeClr val="accent4"/>
              </a:buClr>
              <a:buSzPts val="910"/>
              <a:buFont typeface="Noto Sans Symbols"/>
              <a:buNone/>
              <a:defRPr b="0" i="0" sz="14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32" name="Google Shape;32;p4"/>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33" name="Google Shape;33;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7" name="Google Shape;37;p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9" name="Google Shape;39;p5"/>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0" name="Google Shape;40;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lstStyle>
            <a:lvl1pPr indent="-228600" lvl="0" marL="457200" marR="0" rtl="0" algn="l">
              <a:spcBef>
                <a:spcPts val="480"/>
              </a:spcBef>
              <a:spcAft>
                <a:spcPts val="0"/>
              </a:spcAft>
              <a:buClr>
                <a:schemeClr val="accent3"/>
              </a:buClr>
              <a:buSzPts val="228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170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26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04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04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4" name="Google Shape;44;p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lstStyle>
            <a:lvl1pPr indent="-228600" lvl="0" marL="457200" marR="0" rtl="0" algn="l">
              <a:spcBef>
                <a:spcPts val="480"/>
              </a:spcBef>
              <a:spcAft>
                <a:spcPts val="0"/>
              </a:spcAft>
              <a:buClr>
                <a:schemeClr val="accent3"/>
              </a:buClr>
              <a:buSzPts val="228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170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26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04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04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5" name="Google Shape;45;p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6" name="Google Shape;46;p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7" name="Google Shape;47;p6"/>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8" name="Google Shape;48;p6"/>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49" name="Google Shape;49;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704088"/>
            <a:ext cx="83058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3" name="Google Shape;53;p7"/>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4" name="Google Shape;54;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7" name="Google Shape;57;p8"/>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8" name="Google Shape;58;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685800" y="514352"/>
            <a:ext cx="2743200" cy="116205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2600"/>
              <a:buFont typeface="Calibri"/>
              <a:buNone/>
              <a:defRPr b="0" i="0" sz="26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9"/>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lstStyle>
            <a:lvl1pPr indent="-228600" lvl="0" marL="457200" marR="0" rtl="0" algn="l">
              <a:spcBef>
                <a:spcPts val="280"/>
              </a:spcBef>
              <a:spcAft>
                <a:spcPts val="0"/>
              </a:spcAft>
              <a:buClr>
                <a:schemeClr val="accent3"/>
              </a:buClr>
              <a:buSzPts val="1330"/>
              <a:buFont typeface="Noto Sans Symbols"/>
              <a:buNone/>
              <a:defRPr b="0" i="0" sz="1400" u="none" cap="none" strike="noStrike">
                <a:solidFill>
                  <a:schemeClr val="dk1"/>
                </a:solidFill>
                <a:latin typeface="Constantia"/>
                <a:ea typeface="Constantia"/>
                <a:cs typeface="Constantia"/>
                <a:sym typeface="Constantia"/>
              </a:defRPr>
            </a:lvl1pPr>
            <a:lvl2pPr indent="-228600" lvl="1" marL="914400" marR="0" rtl="0" algn="l">
              <a:spcBef>
                <a:spcPts val="240"/>
              </a:spcBef>
              <a:spcAft>
                <a:spcPts val="0"/>
              </a:spcAft>
              <a:buClr>
                <a:schemeClr val="accent1"/>
              </a:buClr>
              <a:buSzPts val="1020"/>
              <a:buFont typeface="Noto Sans Symbols"/>
              <a:buNone/>
              <a:defRPr b="0" i="0" sz="1200" u="none" cap="none" strike="noStrike">
                <a:solidFill>
                  <a:schemeClr val="dk1"/>
                </a:solidFill>
                <a:latin typeface="Constantia"/>
                <a:ea typeface="Constantia"/>
                <a:cs typeface="Constantia"/>
                <a:sym typeface="Constantia"/>
              </a:defRPr>
            </a:lvl2pPr>
            <a:lvl3pPr indent="-228600" lvl="2" marL="1371600" marR="0" rtl="0" algn="l">
              <a:spcBef>
                <a:spcPts val="200"/>
              </a:spcBef>
              <a:spcAft>
                <a:spcPts val="0"/>
              </a:spcAft>
              <a:buClr>
                <a:schemeClr val="accent2"/>
              </a:buClr>
              <a:buSzPts val="700"/>
              <a:buFont typeface="Noto Sans Symbols"/>
              <a:buNone/>
              <a:defRPr b="0" i="0" sz="1000" u="none" cap="none" strike="noStrike">
                <a:solidFill>
                  <a:schemeClr val="dk1"/>
                </a:solidFill>
                <a:latin typeface="Constantia"/>
                <a:ea typeface="Constantia"/>
                <a:cs typeface="Constantia"/>
                <a:sym typeface="Constantia"/>
              </a:defRPr>
            </a:lvl3pPr>
            <a:lvl4pPr indent="-228600" lvl="3" marL="1828800" marR="0" rtl="0" algn="l">
              <a:spcBef>
                <a:spcPts val="180"/>
              </a:spcBef>
              <a:spcAft>
                <a:spcPts val="0"/>
              </a:spcAft>
              <a:buClr>
                <a:schemeClr val="accent3"/>
              </a:buClr>
              <a:buSzPts val="585"/>
              <a:buFont typeface="Noto Sans Symbols"/>
              <a:buNone/>
              <a:defRPr b="0" i="0" sz="900" u="none" cap="none" strike="noStrike">
                <a:solidFill>
                  <a:schemeClr val="dk1"/>
                </a:solidFill>
                <a:latin typeface="Constantia"/>
                <a:ea typeface="Constantia"/>
                <a:cs typeface="Constantia"/>
                <a:sym typeface="Constantia"/>
              </a:defRPr>
            </a:lvl4pPr>
            <a:lvl5pPr indent="-228600" lvl="4" marL="2286000" marR="0" rtl="0" algn="l">
              <a:spcBef>
                <a:spcPts val="180"/>
              </a:spcBef>
              <a:spcAft>
                <a:spcPts val="0"/>
              </a:spcAft>
              <a:buClr>
                <a:schemeClr val="accent4"/>
              </a:buClr>
              <a:buSzPts val="585"/>
              <a:buFont typeface="Noto Sans Symbols"/>
              <a:buNone/>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2" name="Google Shape;62;p9"/>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lstStyle>
            <a:lvl1pPr indent="-397510" lvl="0" marL="457200" marR="0" rtl="0" algn="l">
              <a:spcBef>
                <a:spcPts val="560"/>
              </a:spcBef>
              <a:spcAft>
                <a:spcPts val="0"/>
              </a:spcAft>
              <a:buClr>
                <a:schemeClr val="accent3"/>
              </a:buClr>
              <a:buSzPts val="2660"/>
              <a:buFont typeface="Noto Sans Symbols"/>
              <a:buChar char="●"/>
              <a:defRPr b="0" i="0" sz="2800" u="none" cap="none" strike="noStrike">
                <a:solidFill>
                  <a:schemeClr val="dk1"/>
                </a:solidFill>
                <a:latin typeface="Constantia"/>
                <a:ea typeface="Constantia"/>
                <a:cs typeface="Constantia"/>
                <a:sym typeface="Constantia"/>
              </a:defRPr>
            </a:lvl1pPr>
            <a:lvl2pPr indent="-368935" lvl="1" marL="914400" marR="0" rtl="0" algn="l">
              <a:spcBef>
                <a:spcPts val="520"/>
              </a:spcBef>
              <a:spcAft>
                <a:spcPts val="0"/>
              </a:spcAft>
              <a:buClr>
                <a:schemeClr val="accent1"/>
              </a:buClr>
              <a:buSzPts val="2210"/>
              <a:buFont typeface="Noto Sans Symbols"/>
              <a:buChar char="●"/>
              <a:defRPr b="0" i="0" sz="2600" u="none" cap="none" strike="noStrike">
                <a:solidFill>
                  <a:schemeClr val="dk1"/>
                </a:solidFill>
                <a:latin typeface="Constantia"/>
                <a:ea typeface="Constantia"/>
                <a:cs typeface="Constantia"/>
                <a:sym typeface="Constantia"/>
              </a:defRPr>
            </a:lvl2pPr>
            <a:lvl3pPr indent="-335280" lvl="2" marL="13716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3" name="Google Shape;63;p9"/>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4" name="Google Shape;64;p9"/>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5" name="Google Shape;65;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66" name="Shape 66"/>
        <p:cNvGrpSpPr/>
        <p:nvPr/>
      </p:nvGrpSpPr>
      <p:grpSpPr>
        <a:xfrm>
          <a:off x="0" y="0"/>
          <a:ext cx="0" cy="0"/>
          <a:chOff x="0" y="0"/>
          <a:chExt cx="0" cy="0"/>
        </a:xfrm>
      </p:grpSpPr>
      <p:sp>
        <p:nvSpPr>
          <p:cNvPr id="67" name="Google Shape;67;p10"/>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68" name="Google Shape;68;p10"/>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69" name="Google Shape;69;p1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lstStyle>
            <a:lvl1pPr lvl="0" marR="0" rtl="0" algn="l">
              <a:spcBef>
                <a:spcPts val="0"/>
              </a:spcBef>
              <a:spcAft>
                <a:spcPts val="0"/>
              </a:spcAft>
              <a:buClr>
                <a:schemeClr val="dk2"/>
              </a:buClr>
              <a:buSzPts val="2000"/>
              <a:buFont typeface="Calibri"/>
              <a:buNone/>
              <a:defRPr b="1" i="0" sz="2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lstStyle>
            <a:lvl1pPr indent="-228600" lvl="0" marL="457200" marR="0" rtl="0" algn="l">
              <a:spcBef>
                <a:spcPts val="250"/>
              </a:spcBef>
              <a:spcAft>
                <a:spcPts val="0"/>
              </a:spcAft>
              <a:buClr>
                <a:schemeClr val="accent3"/>
              </a:buClr>
              <a:buSzPts val="1235"/>
              <a:buFont typeface="Noto Sans Symbols"/>
              <a:buNone/>
              <a:defRPr b="0" i="0" sz="1300" u="none" cap="none" strike="noStrike">
                <a:solidFill>
                  <a:schemeClr val="dk1"/>
                </a:solidFill>
                <a:latin typeface="Constantia"/>
                <a:ea typeface="Constantia"/>
                <a:cs typeface="Constantia"/>
                <a:sym typeface="Constantia"/>
              </a:defRPr>
            </a:lvl1pPr>
            <a:lvl2pPr indent="-293369" lvl="1" marL="914400" marR="0" rtl="0" algn="l">
              <a:spcBef>
                <a:spcPts val="240"/>
              </a:spcBef>
              <a:spcAft>
                <a:spcPts val="0"/>
              </a:spcAft>
              <a:buClr>
                <a:schemeClr val="accent1"/>
              </a:buClr>
              <a:buSzPts val="1020"/>
              <a:buFont typeface="Noto Sans Symbols"/>
              <a:buChar char="●"/>
              <a:defRPr b="0" i="0" sz="1200" u="none" cap="none" strike="noStrike">
                <a:solidFill>
                  <a:schemeClr val="dk1"/>
                </a:solidFill>
                <a:latin typeface="Constantia"/>
                <a:ea typeface="Constantia"/>
                <a:cs typeface="Constantia"/>
                <a:sym typeface="Constantia"/>
              </a:defRPr>
            </a:lvl2pPr>
            <a:lvl3pPr indent="-273050" lvl="2" marL="1371600" marR="0" rtl="0" algn="l">
              <a:spcBef>
                <a:spcPts val="200"/>
              </a:spcBef>
              <a:spcAft>
                <a:spcPts val="0"/>
              </a:spcAft>
              <a:buClr>
                <a:schemeClr val="accent2"/>
              </a:buClr>
              <a:buSzPts val="700"/>
              <a:buFont typeface="Noto Sans Symbols"/>
              <a:buChar char="●"/>
              <a:defRPr b="0" i="0" sz="1000" u="none" cap="none" strike="noStrike">
                <a:solidFill>
                  <a:schemeClr val="dk1"/>
                </a:solidFill>
                <a:latin typeface="Constantia"/>
                <a:ea typeface="Constantia"/>
                <a:cs typeface="Constantia"/>
                <a:sym typeface="Constantia"/>
              </a:defRPr>
            </a:lvl3pPr>
            <a:lvl4pPr indent="-265747" lvl="3" marL="1828800" marR="0" rtl="0" algn="l">
              <a:spcBef>
                <a:spcPts val="180"/>
              </a:spcBef>
              <a:spcAft>
                <a:spcPts val="0"/>
              </a:spcAft>
              <a:buClr>
                <a:schemeClr val="accent3"/>
              </a:buClr>
              <a:buSzPts val="585"/>
              <a:buFont typeface="Noto Sans Symbols"/>
              <a:buChar char="●"/>
              <a:defRPr b="0" i="0" sz="900" u="none" cap="none" strike="noStrike">
                <a:solidFill>
                  <a:schemeClr val="dk1"/>
                </a:solidFill>
                <a:latin typeface="Constantia"/>
                <a:ea typeface="Constantia"/>
                <a:cs typeface="Constantia"/>
                <a:sym typeface="Constantia"/>
              </a:defRPr>
            </a:lvl4pPr>
            <a:lvl5pPr indent="-265747" lvl="4" marL="2286000" marR="0" rtl="0" algn="l">
              <a:spcBef>
                <a:spcPts val="180"/>
              </a:spcBef>
              <a:spcAft>
                <a:spcPts val="0"/>
              </a:spcAft>
              <a:buClr>
                <a:schemeClr val="accent4"/>
              </a:buClr>
              <a:buSzPts val="585"/>
              <a:buFont typeface="Noto Sans Symbols"/>
              <a:buChar char="●"/>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2" name="Google Shape;72;p10"/>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3" name="Google Shape;73;p1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sp>
        <p:nvSpPr>
          <p:cNvPr id="74" name="Google Shape;74;p1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5" name="Google Shape;75;p1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6" name="Google Shape;76;p1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s-E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5000"/>
              <a:buFont typeface="Calibri"/>
              <a:buNone/>
            </a:pPr>
            <a:r>
              <a:rPr b="0" i="0" lang="es-ES" sz="5000" u="none" cap="none" strike="noStrike">
                <a:solidFill>
                  <a:schemeClr val="dk2"/>
                </a:solidFill>
                <a:latin typeface="Calibri"/>
                <a:ea typeface="Calibri"/>
                <a:cs typeface="Calibri"/>
                <a:sym typeface="Calibri"/>
              </a:rPr>
              <a:t>JAVASCRIPT</a:t>
            </a:r>
            <a:endParaRPr b="0" i="0" sz="5000" u="none" cap="none" strike="noStrike">
              <a:solidFill>
                <a:schemeClr val="dk2"/>
              </a:solidFill>
              <a:latin typeface="Calibri"/>
              <a:ea typeface="Calibri"/>
              <a:cs typeface="Calibri"/>
              <a:sym typeface="Calibri"/>
            </a:endParaRPr>
          </a:p>
        </p:txBody>
      </p:sp>
      <p:sp>
        <p:nvSpPr>
          <p:cNvPr id="94" name="Google Shape;94;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70"/>
              <a:buFont typeface="Noto Sans Symbols"/>
              <a:buNone/>
            </a:pPr>
            <a:r>
              <a:rPr b="0" i="0" lang="es-ES" sz="2600" u="none" cap="none" strike="noStrike">
                <a:solidFill>
                  <a:schemeClr val="dk1"/>
                </a:solidFill>
                <a:latin typeface="Arial"/>
                <a:ea typeface="Arial"/>
                <a:cs typeface="Arial"/>
                <a:sym typeface="Arial"/>
              </a:rPr>
              <a:t>Es un lenguaje interpretado para crear páginas web dinámicas (que acceden y modifican dinámicamente los elementos de la página según las interacciones de los usuarios).</a:t>
            </a:r>
            <a:endParaRPr b="0" i="0" sz="2600" u="none" cap="none" strike="noStrike">
              <a:solidFill>
                <a:schemeClr val="dk1"/>
              </a:solidFill>
              <a:latin typeface="Arial"/>
              <a:ea typeface="Arial"/>
              <a:cs typeface="Arial"/>
              <a:sym typeface="Arial"/>
            </a:endParaRPr>
          </a:p>
        </p:txBody>
      </p:sp>
      <p:pic>
        <p:nvPicPr>
          <p:cNvPr descr="https://lh5.googleusercontent.com/FCl3Q47s3h42Ts87OMt_-uW2bZpAsDZgYvyo4kX5R_3mow4JkDyXGkZRd4vPqZdy3_Av_8qjuxBkE7inzAPB2NPgZrljBCIA8EJCIb9hZD41S5EhvthfVZh9jlmkJ8LHmgunqY6wrj4" id="95" name="Google Shape;95;p13"/>
          <p:cNvPicPr preferRelativeResize="0"/>
          <p:nvPr/>
        </p:nvPicPr>
        <p:blipFill rotWithShape="1">
          <a:blip r:embed="rId3">
            <a:alphaModFix/>
          </a:blip>
          <a:srcRect b="0" l="0" r="0" t="0"/>
          <a:stretch/>
        </p:blipFill>
        <p:spPr>
          <a:xfrm>
            <a:off x="3347864" y="3861048"/>
            <a:ext cx="2232248" cy="22322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LOS OPERADORES</a:t>
            </a:r>
            <a:endParaRPr b="0" i="0" sz="4000" u="none" cap="none" strike="noStrike">
              <a:solidFill>
                <a:schemeClr val="dk2"/>
              </a:solidFill>
              <a:latin typeface="Calibri"/>
              <a:ea typeface="Calibri"/>
              <a:cs typeface="Calibri"/>
              <a:sym typeface="Calibri"/>
            </a:endParaRPr>
          </a:p>
        </p:txBody>
      </p:sp>
      <p:sp>
        <p:nvSpPr>
          <p:cNvPr id="156" name="Google Shape;156;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70"/>
              <a:buFont typeface="Noto Sans Symbols"/>
              <a:buNone/>
            </a:pPr>
            <a:r>
              <a:rPr b="0" i="0" lang="es-ES" sz="2600" u="none" cap="none" strike="noStrike">
                <a:solidFill>
                  <a:schemeClr val="dk1"/>
                </a:solidFill>
                <a:latin typeface="Arial"/>
                <a:ea typeface="Arial"/>
                <a:cs typeface="Arial"/>
                <a:sym typeface="Arial"/>
              </a:rPr>
              <a:t>Los operadores nos servirán para modificar y comprobar el valor de las variables. Hay diferentes tipos de operadores:</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Arial"/>
              <a:ea typeface="Arial"/>
              <a:cs typeface="Arial"/>
              <a:sym typeface="Arial"/>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Matemáticos (+,-,/,*, %)</a:t>
            </a:r>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Lógicos (&amp;&amp;, ||, !)</a:t>
            </a:r>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Relacionales (==, !=, &gt;, &lt;, &gt;=, &lt;=)</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LOS CONDICIONALES</a:t>
            </a:r>
            <a:endParaRPr b="0" i="0" sz="4000" u="none" cap="none" strike="noStrike">
              <a:solidFill>
                <a:schemeClr val="dk2"/>
              </a:solidFill>
              <a:latin typeface="Calibri"/>
              <a:ea typeface="Calibri"/>
              <a:cs typeface="Calibri"/>
              <a:sym typeface="Calibri"/>
            </a:endParaRPr>
          </a:p>
        </p:txBody>
      </p:sp>
      <p:sp>
        <p:nvSpPr>
          <p:cNvPr id="162" name="Google Shape;162;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accent3"/>
              </a:buClr>
              <a:buSzPts val="2280"/>
              <a:buFont typeface="Noto Sans Symbols"/>
              <a:buNone/>
            </a:pPr>
            <a:r>
              <a:rPr b="0" i="0" lang="es-ES" sz="2400" u="none" cap="none" strike="noStrike">
                <a:solidFill>
                  <a:schemeClr val="dk1"/>
                </a:solidFill>
                <a:latin typeface="Arial"/>
                <a:ea typeface="Arial"/>
                <a:cs typeface="Arial"/>
                <a:sym typeface="Arial"/>
              </a:rPr>
              <a:t>Las sentencias condicionales se utilizan para realizar acciones basadas en diferentes condiciones.</a:t>
            </a:r>
            <a:endParaRPr b="0" i="0" sz="2400" u="none" cap="none" strike="noStrike">
              <a:solidFill>
                <a:schemeClr val="dk1"/>
              </a:solidFill>
              <a:latin typeface="Arial"/>
              <a:ea typeface="Arial"/>
              <a:cs typeface="Arial"/>
              <a:sym typeface="Arial"/>
            </a:endParaRPr>
          </a:p>
          <a:p>
            <a:pPr indent="0" lvl="0" marL="0" marR="0" rtl="0" algn="just">
              <a:spcBef>
                <a:spcPts val="480"/>
              </a:spcBef>
              <a:spcAft>
                <a:spcPts val="0"/>
              </a:spcAft>
              <a:buClr>
                <a:schemeClr val="accent3"/>
              </a:buClr>
              <a:buSzPts val="2280"/>
              <a:buFont typeface="Noto Sans Symbols"/>
              <a:buNone/>
            </a:pPr>
            <a:r>
              <a:rPr b="0" i="0" lang="es-ES" sz="2400" u="none" cap="none" strike="noStrike">
                <a:solidFill>
                  <a:schemeClr val="dk1"/>
                </a:solidFill>
                <a:latin typeface="Arial"/>
                <a:ea typeface="Arial"/>
                <a:cs typeface="Arial"/>
                <a:sym typeface="Arial"/>
              </a:rPr>
              <a:t>Cuando se escribe programa, se suelen realizar diferentes acciones para distintas decisiones.</a:t>
            </a:r>
            <a:endParaRPr b="0" i="0" sz="2400" u="none" cap="none" strike="noStrike">
              <a:solidFill>
                <a:schemeClr val="dk1"/>
              </a:solidFill>
              <a:latin typeface="Arial"/>
              <a:ea typeface="Arial"/>
              <a:cs typeface="Arial"/>
              <a:sym typeface="Arial"/>
            </a:endParaRPr>
          </a:p>
          <a:p>
            <a:pPr indent="0" lvl="0" marL="0" marR="0" rtl="0" algn="l">
              <a:spcBef>
                <a:spcPts val="520"/>
              </a:spcBef>
              <a:spcAft>
                <a:spcPts val="0"/>
              </a:spcAft>
              <a:buClr>
                <a:schemeClr val="accent3"/>
              </a:buClr>
              <a:buSzPts val="2470"/>
              <a:buFont typeface="Noto Sans Symbols"/>
              <a:buNone/>
            </a:pPr>
            <a:br>
              <a:rPr b="0" i="0" lang="es-ES" sz="2600" u="none" cap="none" strike="noStrike">
                <a:solidFill>
                  <a:schemeClr val="dk1"/>
                </a:solidFill>
                <a:latin typeface="Constantia"/>
                <a:ea typeface="Constantia"/>
                <a:cs typeface="Constantia"/>
                <a:sym typeface="Constantia"/>
              </a:rPr>
            </a:br>
            <a:endParaRPr b="0" i="0" sz="2600" u="none" cap="none" strike="noStrike">
              <a:solidFill>
                <a:schemeClr val="dk1"/>
              </a:solidFill>
              <a:latin typeface="Constantia"/>
              <a:ea typeface="Constantia"/>
              <a:cs typeface="Constantia"/>
              <a:sym typeface="Constantia"/>
            </a:endParaRPr>
          </a:p>
        </p:txBody>
      </p:sp>
      <p:pic>
        <p:nvPicPr>
          <p:cNvPr descr="https://lh6.googleusercontent.com/urCbznnyrklP4XXcy93954TTrGyrgG3litwY2WXv8OPj3tKWo_x5qgu1VTs_dR4CzGT0HERn1VmdqSgDLMPQtrNtu8NVIK4DZ-_2LeLQTBOlH4H4MiTKpPNXrJB-VSx4zts3GlJAr3c" id="163" name="Google Shape;163;p23"/>
          <p:cNvPicPr preferRelativeResize="0"/>
          <p:nvPr/>
        </p:nvPicPr>
        <p:blipFill rotWithShape="1">
          <a:blip r:embed="rId3">
            <a:alphaModFix/>
          </a:blip>
          <a:srcRect b="0" l="0" r="0" t="0"/>
          <a:stretch/>
        </p:blipFill>
        <p:spPr>
          <a:xfrm>
            <a:off x="827584" y="4149080"/>
            <a:ext cx="3816424" cy="1389764"/>
          </a:xfrm>
          <a:prstGeom prst="rect">
            <a:avLst/>
          </a:prstGeom>
          <a:noFill/>
          <a:ln>
            <a:noFill/>
          </a:ln>
        </p:spPr>
      </p:pic>
      <p:pic>
        <p:nvPicPr>
          <p:cNvPr descr="https://lh6.googleusercontent.com/5NCAybKsOus1Ik91HChYB4hDff295fGNN613aW--VdJaQqRlx8_ayNclZl1w6YgsbVRJP-0NFQgiVv8sPQmzko1w3dft4DVzheSHRNY8KTGFfu8pb-EH2k8p1385UyfKM503Ahd4OBQ" id="164" name="Google Shape;164;p23"/>
          <p:cNvPicPr preferRelativeResize="0"/>
          <p:nvPr/>
        </p:nvPicPr>
        <p:blipFill rotWithShape="1">
          <a:blip r:embed="rId4">
            <a:alphaModFix/>
          </a:blip>
          <a:srcRect b="0" l="0" r="0" t="0"/>
          <a:stretch/>
        </p:blipFill>
        <p:spPr>
          <a:xfrm>
            <a:off x="5652120" y="3761530"/>
            <a:ext cx="1760400" cy="242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7544" y="2492896"/>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5000"/>
              <a:buFont typeface="Calibri"/>
              <a:buNone/>
            </a:pPr>
            <a:r>
              <a:rPr b="0" i="0" lang="es-ES" sz="5000" u="none" cap="none" strike="noStrike">
                <a:solidFill>
                  <a:schemeClr val="dk2"/>
                </a:solidFill>
                <a:latin typeface="Calibri"/>
                <a:ea typeface="Calibri"/>
                <a:cs typeface="Calibri"/>
                <a:sym typeface="Calibri"/>
              </a:rPr>
              <a:t>EJERCICIOS</a:t>
            </a:r>
            <a:endParaRPr b="0" i="0" sz="5000" u="none" cap="none" strike="noStrike">
              <a:solidFill>
                <a:schemeClr val="dk2"/>
              </a:solidFill>
              <a:latin typeface="Calibri"/>
              <a:ea typeface="Calibri"/>
              <a:cs typeface="Calibri"/>
              <a:sym typeface="Calibri"/>
            </a:endParaRPr>
          </a:p>
        </p:txBody>
      </p:sp>
      <p:sp>
        <p:nvSpPr>
          <p:cNvPr id="170" name="Google Shape;170;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467544" y="1124744"/>
            <a:ext cx="8229600" cy="5127848"/>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accent3"/>
              </a:buClr>
              <a:buSzPts val="2280"/>
              <a:buFont typeface="Calibri"/>
              <a:buAutoNum type="arabicPeriod"/>
            </a:pPr>
            <a:r>
              <a:rPr b="0" i="0" lang="es-ES" sz="2400" u="none" cap="none" strike="noStrike">
                <a:solidFill>
                  <a:schemeClr val="dk1"/>
                </a:solidFill>
                <a:latin typeface="Arial"/>
                <a:ea typeface="Arial"/>
                <a:cs typeface="Arial"/>
                <a:sym typeface="Arial"/>
              </a:rPr>
              <a:t>Crear </a:t>
            </a:r>
            <a:r>
              <a:rPr b="1" i="0" lang="es-ES" sz="2400" u="none" cap="none" strike="noStrike">
                <a:solidFill>
                  <a:schemeClr val="dk1"/>
                </a:solidFill>
                <a:latin typeface="Arial"/>
                <a:ea typeface="Arial"/>
                <a:cs typeface="Arial"/>
                <a:sym typeface="Arial"/>
              </a:rPr>
              <a:t>variables</a:t>
            </a:r>
            <a:r>
              <a:rPr b="0" i="0" lang="es-ES" sz="2400" u="none" cap="none" strike="noStrike">
                <a:solidFill>
                  <a:schemeClr val="dk1"/>
                </a:solidFill>
                <a:latin typeface="Arial"/>
                <a:ea typeface="Arial"/>
                <a:cs typeface="Arial"/>
                <a:sym typeface="Arial"/>
              </a:rPr>
              <a:t> de datos que podría tener una persona. Debe haber un dato de tipo numérico, string, booleano y array.</a:t>
            </a:r>
            <a:endParaRPr/>
          </a:p>
          <a:p>
            <a:pPr indent="-457200" lvl="0" marL="457200" marR="0" rtl="0" algn="l">
              <a:spcBef>
                <a:spcPts val="480"/>
              </a:spcBef>
              <a:spcAft>
                <a:spcPts val="0"/>
              </a:spcAft>
              <a:buClr>
                <a:schemeClr val="accent3"/>
              </a:buClr>
              <a:buSzPts val="2280"/>
              <a:buFont typeface="Calibri"/>
              <a:buAutoNum type="arabicPeriod"/>
            </a:pPr>
            <a:r>
              <a:rPr b="0" i="0" lang="es-ES" sz="2400" u="none" cap="none" strike="noStrike">
                <a:solidFill>
                  <a:schemeClr val="dk1"/>
                </a:solidFill>
                <a:latin typeface="Arial"/>
                <a:ea typeface="Arial"/>
                <a:cs typeface="Arial"/>
                <a:sym typeface="Arial"/>
              </a:rPr>
              <a:t>Crear un </a:t>
            </a:r>
            <a:r>
              <a:rPr b="1" i="0" lang="es-ES" sz="2400" u="none" cap="none" strike="noStrike">
                <a:solidFill>
                  <a:schemeClr val="dk1"/>
                </a:solidFill>
                <a:latin typeface="Arial"/>
                <a:ea typeface="Arial"/>
                <a:cs typeface="Arial"/>
                <a:sym typeface="Arial"/>
              </a:rPr>
              <a:t>objeto</a:t>
            </a:r>
            <a:r>
              <a:rPr b="0" i="0" lang="es-ES" sz="2400" u="none" cap="none" strike="noStrike">
                <a:solidFill>
                  <a:schemeClr val="dk1"/>
                </a:solidFill>
                <a:latin typeface="Arial"/>
                <a:ea typeface="Arial"/>
                <a:cs typeface="Arial"/>
                <a:sym typeface="Arial"/>
              </a:rPr>
              <a:t> Persona que va a tener atributos de tipo numérico y string.</a:t>
            </a:r>
            <a:endParaRPr b="0" i="0" sz="2400" u="none" cap="none" strike="noStrike">
              <a:solidFill>
                <a:schemeClr val="dk1"/>
              </a:solidFill>
              <a:latin typeface="Arial"/>
              <a:ea typeface="Arial"/>
              <a:cs typeface="Arial"/>
              <a:sym typeface="Arial"/>
            </a:endParaRPr>
          </a:p>
          <a:p>
            <a:pPr indent="-457200" lvl="0" marL="457200" marR="0" rtl="0" algn="l">
              <a:spcBef>
                <a:spcPts val="480"/>
              </a:spcBef>
              <a:spcAft>
                <a:spcPts val="0"/>
              </a:spcAft>
              <a:buClr>
                <a:schemeClr val="accent3"/>
              </a:buClr>
              <a:buSzPts val="2280"/>
              <a:buFont typeface="Calibri"/>
              <a:buAutoNum type="arabicPeriod"/>
            </a:pPr>
            <a:r>
              <a:rPr lang="es-ES" sz="2400">
                <a:latin typeface="Arial"/>
                <a:ea typeface="Arial"/>
                <a:cs typeface="Arial"/>
                <a:sym typeface="Arial"/>
              </a:rPr>
              <a:t>Definir una variable numérica, asignarle un valor y sumarle 5. </a:t>
            </a:r>
            <a:endParaRPr sz="2400">
              <a:latin typeface="Arial"/>
              <a:ea typeface="Arial"/>
              <a:cs typeface="Arial"/>
              <a:sym typeface="Arial"/>
            </a:endParaRPr>
          </a:p>
          <a:p>
            <a:pPr indent="-457200" lvl="0" marL="457200" marR="0" rtl="0" algn="l">
              <a:spcBef>
                <a:spcPts val="480"/>
              </a:spcBef>
              <a:spcAft>
                <a:spcPts val="0"/>
              </a:spcAft>
              <a:buClr>
                <a:schemeClr val="accent3"/>
              </a:buClr>
              <a:buSzPts val="2280"/>
              <a:buFont typeface="Calibri"/>
              <a:buAutoNum type="arabicPeriod"/>
            </a:pPr>
            <a:r>
              <a:rPr lang="es-ES" sz="2400">
                <a:latin typeface="Arial"/>
                <a:ea typeface="Arial"/>
                <a:cs typeface="Arial"/>
                <a:sym typeface="Arial"/>
              </a:rPr>
              <a:t>Definir dos variables de cadenas, asignarles valores y concatenarlas.</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457200" y="1052736"/>
            <a:ext cx="8229600" cy="5271864"/>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s-ES" sz="2400">
                <a:solidFill>
                  <a:srgbClr val="4CE0EA"/>
                </a:solidFill>
                <a:latin typeface="Arial"/>
                <a:ea typeface="Arial"/>
                <a:cs typeface="Arial"/>
                <a:sym typeface="Arial"/>
              </a:rPr>
              <a:t>5</a:t>
            </a:r>
            <a:r>
              <a:rPr lang="es-ES" sz="2000">
                <a:solidFill>
                  <a:srgbClr val="4CE0EA"/>
                </a:solidFill>
                <a:latin typeface="Arial"/>
                <a:ea typeface="Arial"/>
                <a:cs typeface="Arial"/>
                <a:sym typeface="Arial"/>
              </a:rPr>
              <a:t>.</a:t>
            </a:r>
            <a:r>
              <a:rPr lang="es-ES" sz="2000">
                <a:latin typeface="Arial"/>
                <a:ea typeface="Arial"/>
                <a:cs typeface="Arial"/>
                <a:sym typeface="Arial"/>
              </a:rPr>
              <a:t> </a:t>
            </a:r>
            <a:r>
              <a:rPr lang="es-ES" sz="2000">
                <a:latin typeface="Arial"/>
                <a:ea typeface="Arial"/>
                <a:cs typeface="Arial"/>
                <a:sym typeface="Arial"/>
              </a:rPr>
              <a:t>Realizar un </a:t>
            </a:r>
            <a:r>
              <a:rPr b="1" lang="es-ES" sz="2000">
                <a:latin typeface="Arial"/>
                <a:ea typeface="Arial"/>
                <a:cs typeface="Arial"/>
                <a:sym typeface="Arial"/>
              </a:rPr>
              <a:t>algoritmo</a:t>
            </a:r>
            <a:r>
              <a:rPr lang="es-ES" sz="2000">
                <a:latin typeface="Arial"/>
                <a:ea typeface="Arial"/>
                <a:cs typeface="Arial"/>
                <a:sym typeface="Arial"/>
              </a:rPr>
              <a:t> que pida el nombre de una persona. Si el dato entra vacío, debe pedir nuevamente al usuario que introduzca su nombre (“No ha introducido ningún nombre”). Una vez hecho esto,  que se despliegue una alerta de bienvenida con el nombre del usuario.</a:t>
            </a:r>
            <a:endParaRPr sz="2000">
              <a:latin typeface="Arial"/>
              <a:ea typeface="Arial"/>
              <a:cs typeface="Arial"/>
              <a:sym typeface="Arial"/>
            </a:endParaRPr>
          </a:p>
          <a:p>
            <a:pPr indent="0" lvl="0" marL="0" marR="0" rtl="0" algn="l">
              <a:spcBef>
                <a:spcPts val="0"/>
              </a:spcBef>
              <a:spcAft>
                <a:spcPts val="0"/>
              </a:spcAft>
              <a:buClr>
                <a:schemeClr val="accent3"/>
              </a:buClr>
              <a:buSzPts val="2280"/>
              <a:buFont typeface="Noto Sans Symbols"/>
              <a:buNone/>
            </a:pPr>
            <a:r>
              <a:t/>
            </a:r>
            <a:endParaRPr sz="2000"/>
          </a:p>
          <a:p>
            <a:pPr indent="0" lvl="0" marL="0" marR="0" rtl="0" algn="l">
              <a:spcBef>
                <a:spcPts val="0"/>
              </a:spcBef>
              <a:spcAft>
                <a:spcPts val="0"/>
              </a:spcAft>
              <a:buClr>
                <a:schemeClr val="accent3"/>
              </a:buClr>
              <a:buSzPts val="2280"/>
              <a:buFont typeface="Noto Sans Symbols"/>
              <a:buNone/>
            </a:pPr>
            <a:r>
              <a:rPr lang="es-ES" sz="2000">
                <a:solidFill>
                  <a:srgbClr val="4CE0EA"/>
                </a:solidFill>
                <a:latin typeface="Arial"/>
                <a:ea typeface="Arial"/>
                <a:cs typeface="Arial"/>
                <a:sym typeface="Arial"/>
              </a:rPr>
              <a:t>6. </a:t>
            </a:r>
            <a:r>
              <a:rPr b="0" i="0" lang="es-ES" sz="2000" u="none" cap="none" strike="noStrike">
                <a:solidFill>
                  <a:schemeClr val="dk1"/>
                </a:solidFill>
                <a:latin typeface="Arial"/>
                <a:ea typeface="Arial"/>
                <a:cs typeface="Arial"/>
                <a:sym typeface="Arial"/>
              </a:rPr>
              <a:t>Crear algoritmo que pida la edad del usuario.</a:t>
            </a:r>
            <a:endParaRPr b="0" i="0" sz="2000" u="none" cap="none" strike="noStrike">
              <a:solidFill>
                <a:schemeClr val="dk1"/>
              </a:solidFill>
              <a:latin typeface="Arial"/>
              <a:ea typeface="Arial"/>
              <a:cs typeface="Arial"/>
              <a:sym typeface="Arial"/>
            </a:endParaRPr>
          </a:p>
          <a:p>
            <a:pPr indent="-256540" lvl="0" marL="274320" marR="0" rtl="0" algn="l">
              <a:spcBef>
                <a:spcPts val="480"/>
              </a:spcBef>
              <a:spcAft>
                <a:spcPts val="0"/>
              </a:spcAft>
              <a:buClr>
                <a:schemeClr val="accent3"/>
              </a:buClr>
              <a:buSzPts val="2000"/>
              <a:buFont typeface="Noto Sans Symbols"/>
              <a:buChar char="●"/>
            </a:pPr>
            <a:r>
              <a:rPr b="0" i="0" lang="es-ES" sz="2000" u="none" cap="none" strike="noStrike">
                <a:solidFill>
                  <a:schemeClr val="dk1"/>
                </a:solidFill>
                <a:latin typeface="Arial"/>
                <a:ea typeface="Arial"/>
                <a:cs typeface="Arial"/>
                <a:sym typeface="Arial"/>
              </a:rPr>
              <a:t>Sí el usuario introduce una edad entre 3 y 10 años, indicar que es niño.</a:t>
            </a:r>
            <a:endParaRPr sz="2000"/>
          </a:p>
          <a:p>
            <a:pPr indent="-256540" lvl="0" marL="274320" marR="0" rtl="0" algn="l">
              <a:spcBef>
                <a:spcPts val="480"/>
              </a:spcBef>
              <a:spcAft>
                <a:spcPts val="0"/>
              </a:spcAft>
              <a:buClr>
                <a:schemeClr val="accent3"/>
              </a:buClr>
              <a:buSzPts val="2000"/>
              <a:buFont typeface="Noto Sans Symbols"/>
              <a:buChar char="●"/>
            </a:pPr>
            <a:r>
              <a:rPr b="0" i="0" lang="es-ES" sz="2000" u="none" cap="none" strike="noStrike">
                <a:solidFill>
                  <a:schemeClr val="dk1"/>
                </a:solidFill>
                <a:latin typeface="Arial"/>
                <a:ea typeface="Arial"/>
                <a:cs typeface="Arial"/>
                <a:sym typeface="Arial"/>
              </a:rPr>
              <a:t>Si el usuario introduce una edad entre 10 años y 17 años, indicar que es adolescente.</a:t>
            </a:r>
            <a:endParaRPr sz="2000"/>
          </a:p>
          <a:p>
            <a:pPr indent="-256540" lvl="0" marL="274320" marR="0" rtl="0" algn="l">
              <a:spcBef>
                <a:spcPts val="480"/>
              </a:spcBef>
              <a:spcAft>
                <a:spcPts val="0"/>
              </a:spcAft>
              <a:buClr>
                <a:schemeClr val="accent3"/>
              </a:buClr>
              <a:buSzPts val="2000"/>
              <a:buFont typeface="Noto Sans Symbols"/>
              <a:buChar char="●"/>
            </a:pPr>
            <a:r>
              <a:rPr b="0" i="0" lang="es-ES" sz="2000" u="none" cap="none" strike="noStrike">
                <a:solidFill>
                  <a:schemeClr val="dk1"/>
                </a:solidFill>
                <a:latin typeface="Arial"/>
                <a:ea typeface="Arial"/>
                <a:cs typeface="Arial"/>
                <a:sym typeface="Arial"/>
              </a:rPr>
              <a:t>Si introduce una edad entre 18 y 100 años indicar que es adulto.</a:t>
            </a:r>
            <a:endParaRPr sz="2000"/>
          </a:p>
          <a:p>
            <a:pPr indent="-256540" lvl="0" marL="274320" marR="0" rtl="0" algn="l">
              <a:spcBef>
                <a:spcPts val="480"/>
              </a:spcBef>
              <a:spcAft>
                <a:spcPts val="0"/>
              </a:spcAft>
              <a:buClr>
                <a:schemeClr val="accent3"/>
              </a:buClr>
              <a:buSzPts val="2000"/>
              <a:buFont typeface="Noto Sans Symbols"/>
              <a:buChar char="●"/>
            </a:pPr>
            <a:r>
              <a:rPr b="0" i="0" lang="es-ES" sz="2000" u="none" cap="none" strike="noStrike">
                <a:solidFill>
                  <a:schemeClr val="dk1"/>
                </a:solidFill>
                <a:latin typeface="Arial"/>
                <a:ea typeface="Arial"/>
                <a:cs typeface="Arial"/>
                <a:sym typeface="Arial"/>
              </a:rPr>
              <a:t>Si introduce mayor de 100 años, indicar no “ADMITIDO”.</a:t>
            </a:r>
            <a:endParaRPr sz="2000">
              <a:latin typeface="Arial"/>
              <a:ea typeface="Arial"/>
              <a:cs typeface="Arial"/>
              <a:sym typeface="Arial"/>
            </a:endParaRPr>
          </a:p>
          <a:p>
            <a:pPr indent="-129540" lvl="0" marL="274320" marR="0" rtl="0" algn="l">
              <a:spcBef>
                <a:spcPts val="480"/>
              </a:spcBef>
              <a:spcAft>
                <a:spcPts val="0"/>
              </a:spcAft>
              <a:buClr>
                <a:schemeClr val="accent3"/>
              </a:buClr>
              <a:buSzPts val="2280"/>
              <a:buFont typeface="Noto Sans Symbols"/>
              <a:buNone/>
            </a:pPr>
            <a:r>
              <a:t/>
            </a:r>
            <a:endParaRPr b="0" i="0" sz="2400" u="none" cap="none" strike="noStrike">
              <a:solidFill>
                <a:schemeClr val="dk1"/>
              </a:solidFill>
              <a:latin typeface="Arial"/>
              <a:ea typeface="Arial"/>
              <a:cs typeface="Arial"/>
              <a:sym typeface="Arial"/>
            </a:endParaRPr>
          </a:p>
          <a:p>
            <a:pPr indent="0" lvl="0" marL="0" marR="0" rtl="0" algn="l">
              <a:spcBef>
                <a:spcPts val="480"/>
              </a:spcBef>
              <a:spcAft>
                <a:spcPts val="0"/>
              </a:spcAft>
              <a:buClr>
                <a:schemeClr val="accent3"/>
              </a:buClr>
              <a:buSzPts val="2280"/>
              <a:buFont typeface="Noto Sans Symbols"/>
              <a:buNone/>
            </a:pPr>
            <a:r>
              <a:rPr b="0" i="1" lang="es-ES" sz="2400" u="none" cap="none" strike="noStrike">
                <a:solidFill>
                  <a:srgbClr val="FF0000"/>
                </a:solidFill>
                <a:latin typeface="Arial"/>
                <a:ea typeface="Arial"/>
                <a:cs typeface="Arial"/>
                <a:sym typeface="Arial"/>
              </a:rPr>
              <a:t>Nota: Imprimirlo con document.write</a:t>
            </a:r>
            <a:endParaRPr b="0" i="1" sz="2400" u="none" cap="none" strike="noStrike">
              <a:solidFill>
                <a:srgbClr val="FF0000"/>
              </a:solidFill>
              <a:latin typeface="Arial"/>
              <a:ea typeface="Arial"/>
              <a:cs typeface="Arial"/>
              <a:sym typeface="Arial"/>
            </a:endParaRPr>
          </a:p>
          <a:p>
            <a:pPr indent="0" lvl="0" marL="0" marR="0" rtl="0" algn="l">
              <a:spcBef>
                <a:spcPts val="480"/>
              </a:spcBef>
              <a:spcAft>
                <a:spcPts val="0"/>
              </a:spcAft>
              <a:buClr>
                <a:schemeClr val="accent3"/>
              </a:buClr>
              <a:buSzPts val="228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457200" y="1052736"/>
            <a:ext cx="8229600" cy="52719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s-ES" sz="2400">
                <a:solidFill>
                  <a:srgbClr val="4CE0EA"/>
                </a:solidFill>
                <a:latin typeface="Arial"/>
                <a:ea typeface="Arial"/>
                <a:cs typeface="Arial"/>
                <a:sym typeface="Arial"/>
              </a:rPr>
              <a:t>7</a:t>
            </a:r>
            <a:r>
              <a:rPr lang="es-ES" sz="2000">
                <a:solidFill>
                  <a:srgbClr val="4CE0EA"/>
                </a:solidFill>
                <a:latin typeface="Arial"/>
                <a:ea typeface="Arial"/>
                <a:cs typeface="Arial"/>
                <a:sym typeface="Arial"/>
              </a:rPr>
              <a:t>.</a:t>
            </a:r>
            <a:r>
              <a:rPr lang="es-ES" sz="2000">
                <a:latin typeface="Arial"/>
                <a:ea typeface="Arial"/>
                <a:cs typeface="Arial"/>
                <a:sym typeface="Arial"/>
              </a:rPr>
              <a:t> </a:t>
            </a:r>
            <a:r>
              <a:rPr lang="es-ES" sz="2400">
                <a:latin typeface="Arial"/>
                <a:ea typeface="Arial"/>
                <a:cs typeface="Arial"/>
                <a:sym typeface="Arial"/>
              </a:rPr>
              <a:t>Definir una variable numérica. Asignarle un valor entre 1 y 10 Mostrar a </a:t>
            </a:r>
            <a:r>
              <a:rPr lang="es-ES" sz="2400">
                <a:latin typeface="Arial"/>
                <a:ea typeface="Arial"/>
                <a:cs typeface="Arial"/>
                <a:sym typeface="Arial"/>
              </a:rPr>
              <a:t>qué</a:t>
            </a:r>
            <a:r>
              <a:rPr lang="es-ES" sz="2400">
                <a:latin typeface="Arial"/>
                <a:ea typeface="Arial"/>
                <a:cs typeface="Arial"/>
                <a:sym typeface="Arial"/>
              </a:rPr>
              <a:t> grupo pertenece: </a:t>
            </a:r>
            <a:endParaRPr sz="2400">
              <a:latin typeface="Arial"/>
              <a:ea typeface="Arial"/>
              <a:cs typeface="Arial"/>
              <a:sym typeface="Arial"/>
            </a:endParaRPr>
          </a:p>
          <a:p>
            <a:pPr indent="0" lvl="0" marL="0" rtl="0" algn="l">
              <a:spcBef>
                <a:spcPts val="480"/>
              </a:spcBef>
              <a:spcAft>
                <a:spcPts val="0"/>
              </a:spcAft>
              <a:buNone/>
            </a:pPr>
            <a:r>
              <a:t/>
            </a:r>
            <a:endParaRPr sz="2400">
              <a:latin typeface="Arial"/>
              <a:ea typeface="Arial"/>
              <a:cs typeface="Arial"/>
              <a:sym typeface="Arial"/>
            </a:endParaRPr>
          </a:p>
          <a:p>
            <a:pPr indent="-381000" lvl="0" marL="457200" rtl="0" algn="l">
              <a:spcBef>
                <a:spcPts val="480"/>
              </a:spcBef>
              <a:spcAft>
                <a:spcPts val="0"/>
              </a:spcAft>
              <a:buSzPts val="2400"/>
              <a:buFont typeface="Arial"/>
              <a:buChar char="●"/>
            </a:pPr>
            <a:r>
              <a:rPr lang="es-ES" sz="2400">
                <a:latin typeface="Arial"/>
                <a:ea typeface="Arial"/>
                <a:cs typeface="Arial"/>
                <a:sym typeface="Arial"/>
              </a:rPr>
              <a:t>Grupo 1: del 1 al 3 </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ES" sz="2400">
                <a:latin typeface="Arial"/>
                <a:ea typeface="Arial"/>
                <a:cs typeface="Arial"/>
                <a:sym typeface="Arial"/>
              </a:rPr>
              <a:t>Grupo 2: del 4 al 6 </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s-ES" sz="2400">
                <a:latin typeface="Arial"/>
                <a:ea typeface="Arial"/>
                <a:cs typeface="Arial"/>
                <a:sym typeface="Arial"/>
              </a:rPr>
              <a:t>Grupo 3: del 7 al 10</a:t>
            </a:r>
            <a:endParaRPr sz="2400">
              <a:latin typeface="Arial"/>
              <a:ea typeface="Arial"/>
              <a:cs typeface="Arial"/>
              <a:sym typeface="Arial"/>
            </a:endParaRPr>
          </a:p>
          <a:p>
            <a:pPr indent="0" lvl="0" marL="0" rtl="0" algn="l">
              <a:spcBef>
                <a:spcPts val="480"/>
              </a:spcBef>
              <a:spcAft>
                <a:spcPts val="0"/>
              </a:spcAft>
              <a:buNone/>
            </a:pPr>
            <a:r>
              <a:t/>
            </a:r>
            <a:endParaRPr i="1" sz="2400">
              <a:solidFill>
                <a:srgbClr val="FF0000"/>
              </a:solidFill>
              <a:latin typeface="Arial"/>
              <a:ea typeface="Arial"/>
              <a:cs typeface="Arial"/>
              <a:sym typeface="Arial"/>
            </a:endParaRPr>
          </a:p>
          <a:p>
            <a:pPr indent="0" lvl="0" marL="0" marR="0" rtl="0" algn="l">
              <a:spcBef>
                <a:spcPts val="480"/>
              </a:spcBef>
              <a:spcAft>
                <a:spcPts val="0"/>
              </a:spcAft>
              <a:buClr>
                <a:schemeClr val="accent3"/>
              </a:buClr>
              <a:buSzPts val="228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¿QUÉ HACEMOS CON JAVASCRIPT?</a:t>
            </a:r>
            <a:endParaRPr b="0" i="0" sz="4000" u="none" cap="none" strike="noStrike">
              <a:solidFill>
                <a:schemeClr val="dk2"/>
              </a:solidFill>
              <a:latin typeface="Calibri"/>
              <a:ea typeface="Calibri"/>
              <a:cs typeface="Calibri"/>
              <a:sym typeface="Calibri"/>
            </a:endParaRPr>
          </a:p>
        </p:txBody>
      </p:sp>
      <p:sp>
        <p:nvSpPr>
          <p:cNvPr id="101" name="Google Shape;101;p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3"/>
              </a:buClr>
              <a:buSzPts val="2461"/>
              <a:buFont typeface="Noto Sans Symbols"/>
              <a:buNone/>
            </a:pPr>
            <a:r>
              <a:rPr b="0" i="0" lang="es-ES" sz="2590" u="none" cap="none" strike="noStrike">
                <a:solidFill>
                  <a:schemeClr val="dk1"/>
                </a:solidFill>
                <a:latin typeface="Arial"/>
                <a:ea typeface="Arial"/>
                <a:cs typeface="Arial"/>
                <a:sym typeface="Arial"/>
              </a:rPr>
              <a:t>Enriquecer el comportamiento de una página web:</a:t>
            </a:r>
            <a:endParaRPr/>
          </a:p>
          <a:p>
            <a:pPr indent="0" lvl="0" marL="0" marR="0" rtl="0" algn="l">
              <a:lnSpc>
                <a:spcPct val="9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Arial"/>
              <a:ea typeface="Arial"/>
              <a:cs typeface="Arial"/>
              <a:sym typeface="Arial"/>
            </a:endParaRPr>
          </a:p>
          <a:p>
            <a:pPr indent="-246888" lvl="1" marL="640080" marR="0" rtl="0" algn="l">
              <a:lnSpc>
                <a:spcPct val="90000"/>
              </a:lnSpc>
              <a:spcBef>
                <a:spcPts val="444"/>
              </a:spcBef>
              <a:spcAft>
                <a:spcPts val="0"/>
              </a:spcAft>
              <a:buClr>
                <a:schemeClr val="accent1"/>
              </a:buClr>
              <a:buSzPts val="1887"/>
              <a:buFont typeface="Noto Sans Symbols"/>
              <a:buChar char="●"/>
            </a:pPr>
            <a:r>
              <a:rPr b="0" i="0" lang="es-ES" sz="2220" u="none" cap="none" strike="noStrike">
                <a:solidFill>
                  <a:schemeClr val="dk1"/>
                </a:solidFill>
                <a:latin typeface="Arial"/>
                <a:ea typeface="Arial"/>
                <a:cs typeface="Arial"/>
                <a:sym typeface="Arial"/>
              </a:rPr>
              <a:t>utilizar efectos de estilo dinámicos </a:t>
            </a:r>
            <a:endParaRPr b="0" i="0" sz="1776" u="none" cap="none" strike="noStrike">
              <a:solidFill>
                <a:schemeClr val="dk1"/>
              </a:solidFill>
              <a:latin typeface="Arial"/>
              <a:ea typeface="Arial"/>
              <a:cs typeface="Arial"/>
              <a:sym typeface="Arial"/>
            </a:endParaRPr>
          </a:p>
          <a:p>
            <a:pPr indent="-246888" lvl="1" marL="640080" marR="0" rtl="0" algn="l">
              <a:lnSpc>
                <a:spcPct val="90000"/>
              </a:lnSpc>
              <a:spcBef>
                <a:spcPts val="444"/>
              </a:spcBef>
              <a:spcAft>
                <a:spcPts val="0"/>
              </a:spcAft>
              <a:buClr>
                <a:schemeClr val="accent1"/>
              </a:buClr>
              <a:buSzPts val="1887"/>
              <a:buFont typeface="Noto Sans Symbols"/>
              <a:buChar char="●"/>
            </a:pPr>
            <a:r>
              <a:rPr b="0" i="0" lang="es-ES" sz="2220" u="none" cap="none" strike="noStrike">
                <a:solidFill>
                  <a:schemeClr val="dk1"/>
                </a:solidFill>
                <a:latin typeface="Arial"/>
                <a:ea typeface="Arial"/>
                <a:cs typeface="Arial"/>
                <a:sym typeface="Arial"/>
              </a:rPr>
              <a:t>animaciones </a:t>
            </a:r>
            <a:endParaRPr b="0" i="0" sz="1776" u="none" cap="none" strike="noStrike">
              <a:solidFill>
                <a:schemeClr val="dk1"/>
              </a:solidFill>
              <a:latin typeface="Arial"/>
              <a:ea typeface="Arial"/>
              <a:cs typeface="Arial"/>
              <a:sym typeface="Arial"/>
            </a:endParaRPr>
          </a:p>
          <a:p>
            <a:pPr indent="-246888" lvl="1" marL="640080" marR="0" rtl="0" algn="l">
              <a:lnSpc>
                <a:spcPct val="90000"/>
              </a:lnSpc>
              <a:spcBef>
                <a:spcPts val="444"/>
              </a:spcBef>
              <a:spcAft>
                <a:spcPts val="0"/>
              </a:spcAft>
              <a:buClr>
                <a:schemeClr val="accent1"/>
              </a:buClr>
              <a:buSzPts val="1887"/>
              <a:buFont typeface="Noto Sans Symbols"/>
              <a:buChar char="●"/>
            </a:pPr>
            <a:r>
              <a:rPr b="0" i="0" lang="es-ES" sz="2220" u="none" cap="none" strike="noStrike">
                <a:solidFill>
                  <a:schemeClr val="dk1"/>
                </a:solidFill>
                <a:latin typeface="Arial"/>
                <a:ea typeface="Arial"/>
                <a:cs typeface="Arial"/>
                <a:sym typeface="Arial"/>
              </a:rPr>
              <a:t>cambiar contenido HTML</a:t>
            </a:r>
            <a:endParaRPr b="0" i="0" sz="1776" u="none" cap="none" strike="noStrike">
              <a:solidFill>
                <a:schemeClr val="dk1"/>
              </a:solidFill>
              <a:latin typeface="Arial"/>
              <a:ea typeface="Arial"/>
              <a:cs typeface="Arial"/>
              <a:sym typeface="Arial"/>
            </a:endParaRPr>
          </a:p>
          <a:p>
            <a:pPr indent="-246888" lvl="1" marL="640080" marR="0" rtl="0" algn="l">
              <a:lnSpc>
                <a:spcPct val="90000"/>
              </a:lnSpc>
              <a:spcBef>
                <a:spcPts val="444"/>
              </a:spcBef>
              <a:spcAft>
                <a:spcPts val="0"/>
              </a:spcAft>
              <a:buClr>
                <a:schemeClr val="accent1"/>
              </a:buClr>
              <a:buSzPts val="1887"/>
              <a:buFont typeface="Noto Sans Symbols"/>
              <a:buChar char="●"/>
            </a:pPr>
            <a:r>
              <a:rPr b="0" i="0" lang="es-ES" sz="2220" u="none" cap="none" strike="noStrike">
                <a:solidFill>
                  <a:schemeClr val="dk1"/>
                </a:solidFill>
                <a:latin typeface="Arial"/>
                <a:ea typeface="Arial"/>
                <a:cs typeface="Arial"/>
                <a:sym typeface="Arial"/>
              </a:rPr>
              <a:t>cambiar CSS</a:t>
            </a:r>
            <a:endParaRPr/>
          </a:p>
          <a:p>
            <a:pPr indent="0" lvl="0" marL="0" marR="0" rtl="0" algn="l">
              <a:lnSpc>
                <a:spcPct val="90000"/>
              </a:lnSpc>
              <a:spcBef>
                <a:spcPts val="518"/>
              </a:spcBef>
              <a:spcAft>
                <a:spcPts val="0"/>
              </a:spcAft>
              <a:buClr>
                <a:schemeClr val="accent3"/>
              </a:buClr>
              <a:buSzPts val="2285"/>
              <a:buFont typeface="Noto Sans Symbols"/>
              <a:buNone/>
            </a:pPr>
            <a:br>
              <a:rPr b="0" i="0" lang="es-ES" sz="2405" u="none" cap="none" strike="noStrike">
                <a:solidFill>
                  <a:schemeClr val="dk1"/>
                </a:solidFill>
                <a:latin typeface="Arial"/>
                <a:ea typeface="Arial"/>
                <a:cs typeface="Arial"/>
                <a:sym typeface="Arial"/>
              </a:rPr>
            </a:br>
            <a:r>
              <a:rPr b="0" i="0" lang="es-ES" sz="2590" u="none" cap="none" strike="noStrike">
                <a:solidFill>
                  <a:schemeClr val="dk1"/>
                </a:solidFill>
                <a:latin typeface="Arial"/>
                <a:ea typeface="Arial"/>
                <a:cs typeface="Arial"/>
                <a:sym typeface="Arial"/>
              </a:rPr>
              <a:t>Programar robots.</a:t>
            </a:r>
            <a:endParaRPr b="0" i="0" sz="2405" u="none" cap="none" strike="noStrike">
              <a:solidFill>
                <a:schemeClr val="dk1"/>
              </a:solidFill>
              <a:latin typeface="Arial"/>
              <a:ea typeface="Arial"/>
              <a:cs typeface="Arial"/>
              <a:sym typeface="Arial"/>
            </a:endParaRPr>
          </a:p>
          <a:p>
            <a:pPr indent="0" lvl="0" marL="0" marR="0" rtl="0" algn="l">
              <a:lnSpc>
                <a:spcPct val="90000"/>
              </a:lnSpc>
              <a:spcBef>
                <a:spcPts val="518"/>
              </a:spcBef>
              <a:spcAft>
                <a:spcPts val="0"/>
              </a:spcAft>
              <a:buClr>
                <a:schemeClr val="accent3"/>
              </a:buClr>
              <a:buSzPts val="2461"/>
              <a:buFont typeface="Noto Sans Symbols"/>
              <a:buNone/>
            </a:pPr>
            <a:r>
              <a:rPr b="0" i="0" lang="es-ES" sz="2590" u="none" cap="none" strike="noStrike">
                <a:solidFill>
                  <a:schemeClr val="dk1"/>
                </a:solidFill>
                <a:latin typeface="Arial"/>
                <a:ea typeface="Arial"/>
                <a:cs typeface="Arial"/>
                <a:sym typeface="Arial"/>
              </a:rPr>
              <a:t>Programar servidores</a:t>
            </a:r>
            <a:endParaRPr b="0" i="0" sz="2405" u="none" cap="none" strike="noStrike">
              <a:solidFill>
                <a:schemeClr val="dk1"/>
              </a:solidFill>
              <a:latin typeface="Arial"/>
              <a:ea typeface="Arial"/>
              <a:cs typeface="Arial"/>
              <a:sym typeface="Arial"/>
            </a:endParaRPr>
          </a:p>
          <a:p>
            <a:pPr indent="0" lvl="0" marL="0" marR="0" rtl="0" algn="l">
              <a:lnSpc>
                <a:spcPct val="90000"/>
              </a:lnSpc>
              <a:spcBef>
                <a:spcPts val="481"/>
              </a:spcBef>
              <a:spcAft>
                <a:spcPts val="0"/>
              </a:spcAft>
              <a:buClr>
                <a:schemeClr val="accent3"/>
              </a:buClr>
              <a:buSzPts val="2285"/>
              <a:buFont typeface="Noto Sans Symbols"/>
              <a:buNone/>
            </a:pPr>
            <a:br>
              <a:rPr b="0" i="0" lang="es-ES" sz="2405" u="none" cap="none" strike="noStrike">
                <a:solidFill>
                  <a:schemeClr val="dk1"/>
                </a:solidFill>
                <a:latin typeface="Constantia"/>
                <a:ea typeface="Constantia"/>
                <a:cs typeface="Constantia"/>
                <a:sym typeface="Constantia"/>
              </a:rPr>
            </a:br>
            <a:endParaRPr b="0" i="0" sz="2405"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¿DÓNDE VA?</a:t>
            </a:r>
            <a:endParaRPr b="0" i="0" sz="4000" u="none" cap="none" strike="noStrike">
              <a:solidFill>
                <a:schemeClr val="dk2"/>
              </a:solidFill>
              <a:latin typeface="Calibri"/>
              <a:ea typeface="Calibri"/>
              <a:cs typeface="Calibri"/>
              <a:sym typeface="Calibri"/>
            </a:endParaRPr>
          </a:p>
        </p:txBody>
      </p:sp>
      <p:sp>
        <p:nvSpPr>
          <p:cNvPr id="107" name="Google Shape;107;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470"/>
              <a:buFont typeface="Noto Sans Symbols"/>
              <a:buNone/>
            </a:pPr>
            <a:r>
              <a:rPr b="0" i="0" lang="es-ES" sz="2600" u="none" cap="none" strike="noStrike">
                <a:solidFill>
                  <a:schemeClr val="accent1"/>
                </a:solidFill>
                <a:latin typeface="Arial"/>
                <a:ea typeface="Arial"/>
                <a:cs typeface="Arial"/>
                <a:sym typeface="Arial"/>
              </a:rPr>
              <a:t>IMPORTANTE</a:t>
            </a:r>
            <a:endParaRPr b="0" i="0" sz="2600" u="none" cap="none" strike="noStrike">
              <a:solidFill>
                <a:schemeClr val="accent1"/>
              </a:solidFill>
              <a:latin typeface="Arial"/>
              <a:ea typeface="Arial"/>
              <a:cs typeface="Arial"/>
              <a:sym typeface="Arial"/>
            </a:endParaRPr>
          </a:p>
          <a:p>
            <a:pPr indent="0" lvl="0" marL="0" marR="0" rtl="0" algn="l">
              <a:spcBef>
                <a:spcPts val="520"/>
              </a:spcBef>
              <a:spcAft>
                <a:spcPts val="0"/>
              </a:spcAft>
              <a:buClr>
                <a:schemeClr val="accent3"/>
              </a:buClr>
              <a:buSzPts val="2470"/>
              <a:buFont typeface="Noto Sans Symbols"/>
              <a:buNone/>
            </a:pPr>
            <a:r>
              <a:rPr b="0" i="0" lang="es-ES" sz="2600" u="none" cap="none" strike="noStrike">
                <a:solidFill>
                  <a:schemeClr val="dk1"/>
                </a:solidFill>
                <a:latin typeface="Arial"/>
                <a:ea typeface="Arial"/>
                <a:cs typeface="Arial"/>
                <a:sym typeface="Arial"/>
              </a:rPr>
              <a:t>En HTML, el código JavaScript debe estar entre las etiquetas &lt;script&gt; y &lt;/script&gt;.</a:t>
            </a:r>
            <a:endParaRPr b="0" i="0" sz="2600" u="none" cap="none" strike="noStrike">
              <a:solidFill>
                <a:schemeClr val="dk1"/>
              </a:solidFill>
              <a:latin typeface="Arial"/>
              <a:ea typeface="Arial"/>
              <a:cs typeface="Arial"/>
              <a:sym typeface="Arial"/>
            </a:endParaRPr>
          </a:p>
          <a:p>
            <a:pPr indent="0" lvl="0" marL="0" marR="0" rtl="0" algn="l">
              <a:spcBef>
                <a:spcPts val="520"/>
              </a:spcBef>
              <a:spcAft>
                <a:spcPts val="0"/>
              </a:spcAft>
              <a:buClr>
                <a:schemeClr val="accent3"/>
              </a:buClr>
              <a:buSzPts val="2470"/>
              <a:buFont typeface="Noto Sans Symbols"/>
              <a:buNone/>
            </a:pPr>
            <a:br>
              <a:rPr b="0" i="0" lang="es-ES" sz="2600" u="none" cap="none" strike="noStrike">
                <a:solidFill>
                  <a:schemeClr val="dk1"/>
                </a:solidFill>
                <a:latin typeface="Arial"/>
                <a:ea typeface="Arial"/>
                <a:cs typeface="Arial"/>
                <a:sym typeface="Arial"/>
              </a:rPr>
            </a:br>
            <a:r>
              <a:rPr b="0" i="0" lang="es-ES" sz="2600" u="none" cap="none" strike="noStrike">
                <a:solidFill>
                  <a:schemeClr val="accent1"/>
                </a:solidFill>
                <a:latin typeface="Arial"/>
                <a:ea typeface="Arial"/>
                <a:cs typeface="Arial"/>
                <a:sym typeface="Arial"/>
              </a:rPr>
              <a:t>¿DÓNDE?</a:t>
            </a:r>
            <a:endParaRPr b="0" i="0" sz="2600" u="none" cap="none" strike="noStrike">
              <a:solidFill>
                <a:schemeClr val="accent1"/>
              </a:solidFill>
              <a:latin typeface="Arial"/>
              <a:ea typeface="Arial"/>
              <a:cs typeface="Arial"/>
              <a:sym typeface="Arial"/>
            </a:endParaRPr>
          </a:p>
          <a:p>
            <a:pPr indent="0" lvl="0" marL="0" marR="0" rtl="0" algn="l">
              <a:spcBef>
                <a:spcPts val="520"/>
              </a:spcBef>
              <a:spcAft>
                <a:spcPts val="0"/>
              </a:spcAft>
              <a:buClr>
                <a:schemeClr val="accent3"/>
              </a:buClr>
              <a:buSzPts val="2470"/>
              <a:buFont typeface="Noto Sans Symbols"/>
              <a:buNone/>
            </a:pPr>
            <a:r>
              <a:rPr b="0" i="0" lang="es-ES" sz="2600" u="none" cap="none" strike="noStrike">
                <a:solidFill>
                  <a:schemeClr val="dk1"/>
                </a:solidFill>
                <a:latin typeface="Arial"/>
                <a:ea typeface="Arial"/>
                <a:cs typeface="Arial"/>
                <a:sym typeface="Arial"/>
              </a:rPr>
              <a:t>Los scripts se pueden colocar:</a:t>
            </a:r>
            <a:endParaRPr b="0" i="0" sz="2600" u="none" cap="none" strike="noStrike">
              <a:solidFill>
                <a:schemeClr val="dk1"/>
              </a:solidFill>
              <a:latin typeface="Arial"/>
              <a:ea typeface="Arial"/>
              <a:cs typeface="Arial"/>
              <a:sym typeface="Arial"/>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en el &lt;head&gt; </a:t>
            </a:r>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en el &lt;body&gt;</a:t>
            </a:r>
            <a:endParaRPr/>
          </a:p>
          <a:p>
            <a:pPr indent="-274320" lvl="0" marL="274320" marR="0" rtl="0" algn="l">
              <a:spcBef>
                <a:spcPts val="520"/>
              </a:spcBef>
              <a:spcAft>
                <a:spcPts val="0"/>
              </a:spcAft>
              <a:buClr>
                <a:schemeClr val="accent3"/>
              </a:buClr>
              <a:buSzPts val="2470"/>
              <a:buFont typeface="Noto Sans Symbols"/>
              <a:buChar char="●"/>
            </a:pPr>
            <a:r>
              <a:rPr b="0" i="0" lang="es-ES" sz="2600" u="none" cap="none" strike="noStrike">
                <a:solidFill>
                  <a:schemeClr val="dk1"/>
                </a:solidFill>
                <a:latin typeface="Arial"/>
                <a:ea typeface="Arial"/>
                <a:cs typeface="Arial"/>
                <a:sym typeface="Arial"/>
              </a:rPr>
              <a:t>Externamente.</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SCRIPTS EXTERNOS</a:t>
            </a:r>
            <a:endParaRPr b="0" i="0" sz="4000" u="none" cap="none" strike="noStrike">
              <a:solidFill>
                <a:schemeClr val="dk2"/>
              </a:solidFill>
              <a:latin typeface="Calibri"/>
              <a:ea typeface="Calibri"/>
              <a:cs typeface="Calibri"/>
              <a:sym typeface="Calibri"/>
            </a:endParaRPr>
          </a:p>
        </p:txBody>
      </p:sp>
      <p:sp>
        <p:nvSpPr>
          <p:cNvPr id="113" name="Google Shape;113;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1710"/>
              <a:buFont typeface="Noto Sans Symbols"/>
              <a:buNone/>
            </a:pPr>
            <a:r>
              <a:rPr b="0" i="0" lang="es-ES" sz="1800" u="none" cap="none" strike="noStrike">
                <a:solidFill>
                  <a:schemeClr val="dk1"/>
                </a:solidFill>
                <a:latin typeface="Calibri"/>
                <a:ea typeface="Calibri"/>
                <a:cs typeface="Calibri"/>
                <a:sym typeface="Calibri"/>
              </a:rPr>
              <a:t>&lt;!DOCTYPE html&gt;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&lt;html&gt;</a:t>
            </a: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accent3"/>
              </a:buClr>
              <a:buSzPts val="1710"/>
              <a:buFont typeface="Noto Sans Symbols"/>
              <a:buNone/>
            </a:pP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&lt;head&gt;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&lt;script src="hoja_javascript.js"&gt;&lt;/script&gt;   </a:t>
            </a:r>
            <a:r>
              <a:rPr b="0" i="0" lang="es-ES" sz="1800" u="none" cap="none" strike="noStrike">
                <a:solidFill>
                  <a:srgbClr val="7E9532"/>
                </a:solidFill>
                <a:latin typeface="Calibri"/>
                <a:ea typeface="Calibri"/>
                <a:cs typeface="Calibri"/>
                <a:sym typeface="Calibri"/>
              </a:rPr>
              <a:t>&lt;!-- No buena idea --&gt;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&lt;/head&gt;</a:t>
            </a:r>
            <a:br>
              <a:rPr b="0" i="0" lang="es-E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accent3"/>
              </a:buClr>
              <a:buSzPts val="1710"/>
              <a:buFont typeface="Noto Sans Symbols"/>
              <a:buNone/>
            </a:pPr>
            <a:r>
              <a:rPr b="0" i="0" lang="es-ES" sz="1800" u="none" cap="none" strike="noStrike">
                <a:solidFill>
                  <a:schemeClr val="dk1"/>
                </a:solidFill>
                <a:latin typeface="Calibri"/>
                <a:ea typeface="Calibri"/>
                <a:cs typeface="Calibri"/>
                <a:sym typeface="Calibri"/>
              </a:rPr>
              <a:t>&lt;body&gt;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&lt;script src="hoja_javascript.js"&gt;&lt;/script&gt;   </a:t>
            </a:r>
            <a:r>
              <a:rPr b="0" i="0" lang="es-ES" sz="1800" u="none" cap="none" strike="noStrike">
                <a:solidFill>
                  <a:srgbClr val="7E9532"/>
                </a:solidFill>
                <a:latin typeface="Calibri"/>
                <a:ea typeface="Calibri"/>
                <a:cs typeface="Calibri"/>
                <a:sym typeface="Calibri"/>
              </a:rPr>
              <a:t>&lt;!-- ¡Mejor idea! --&gt;</a:t>
            </a:r>
            <a:br>
              <a:rPr b="0" i="0" lang="es-ES" sz="1800" u="none" cap="none" strike="noStrike">
                <a:solidFill>
                  <a:schemeClr val="dk1"/>
                </a:solidFill>
                <a:latin typeface="Calibri"/>
                <a:ea typeface="Calibri"/>
                <a:cs typeface="Calibri"/>
                <a:sym typeface="Calibri"/>
              </a:rPr>
            </a:br>
            <a:r>
              <a:rPr b="0" i="0" lang="es-ES" sz="1800" u="none" cap="none" strike="noStrike">
                <a:solidFill>
                  <a:schemeClr val="dk1"/>
                </a:solidFill>
                <a:latin typeface="Calibri"/>
                <a:ea typeface="Calibri"/>
                <a:cs typeface="Calibri"/>
                <a:sym typeface="Calibri"/>
              </a:rPr>
              <a:t>  &lt;/body&gt;</a:t>
            </a:r>
            <a:br>
              <a:rPr b="0" i="0" lang="es-ES" sz="1800" u="none" cap="none" strike="noStrike">
                <a:solidFill>
                  <a:schemeClr val="dk1"/>
                </a:solidFill>
                <a:latin typeface="Calibri"/>
                <a:ea typeface="Calibri"/>
                <a:cs typeface="Calibri"/>
                <a:sym typeface="Calibri"/>
              </a:rPr>
            </a:br>
            <a:br>
              <a:rPr b="0" i="0" lang="es-E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accent3"/>
              </a:buClr>
              <a:buSzPts val="1710"/>
              <a:buFont typeface="Noto Sans Symbols"/>
              <a:buNone/>
            </a:pPr>
            <a:r>
              <a:rPr b="0" i="0" lang="es-ES" sz="1800" u="none" cap="none" strike="noStrike">
                <a:solidFill>
                  <a:schemeClr val="dk1"/>
                </a:solidFill>
                <a:latin typeface="Calibri"/>
                <a:ea typeface="Calibri"/>
                <a:cs typeface="Calibri"/>
                <a:sym typeface="Calibri"/>
              </a:rPr>
              <a:t>&lt;/html&gt;</a:t>
            </a:r>
            <a:endParaRPr b="0" i="0" sz="1800" u="none" cap="none" strike="noStrike">
              <a:solidFill>
                <a:schemeClr val="dk1"/>
              </a:solidFill>
              <a:latin typeface="Calibri"/>
              <a:ea typeface="Calibri"/>
              <a:cs typeface="Calibri"/>
              <a:sym typeface="Calibri"/>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SCRIPTS EXTERNOS</a:t>
            </a:r>
            <a:endParaRPr b="0" i="0" sz="4000" u="none" cap="none" strike="noStrike">
              <a:solidFill>
                <a:schemeClr val="dk2"/>
              </a:solidFill>
              <a:latin typeface="Calibri"/>
              <a:ea typeface="Calibri"/>
              <a:cs typeface="Calibri"/>
              <a:sym typeface="Calibri"/>
            </a:endParaRPr>
          </a:p>
        </p:txBody>
      </p:sp>
      <p:sp>
        <p:nvSpPr>
          <p:cNvPr id="119" name="Google Shape;119;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3"/>
              </a:buClr>
              <a:buSzPts val="2285"/>
              <a:buFont typeface="Noto Sans Symbols"/>
              <a:buNone/>
            </a:pPr>
            <a:r>
              <a:rPr b="0" i="0" lang="es-ES" sz="2405" u="none" cap="none" strike="noStrike">
                <a:solidFill>
                  <a:schemeClr val="accent1"/>
                </a:solidFill>
                <a:latin typeface="Arial"/>
                <a:ea typeface="Arial"/>
                <a:cs typeface="Arial"/>
                <a:sym typeface="Arial"/>
              </a:rPr>
              <a:t>VENTAJAS DE USAR JS EXTERNOS:</a:t>
            </a:r>
            <a:endParaRPr/>
          </a:p>
          <a:p>
            <a:pPr indent="0" lvl="0" marL="0" marR="0" rtl="0" algn="l">
              <a:lnSpc>
                <a:spcPct val="8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Arial"/>
              <a:ea typeface="Arial"/>
              <a:cs typeface="Arial"/>
              <a:sym typeface="Arial"/>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s-ES" sz="2405" u="none" cap="none" strike="noStrike">
                <a:solidFill>
                  <a:schemeClr val="dk1"/>
                </a:solidFill>
                <a:latin typeface="Arial"/>
                <a:ea typeface="Arial"/>
                <a:cs typeface="Arial"/>
                <a:sym typeface="Arial"/>
              </a:rPr>
              <a:t>Separación del código HTML y JavaScript</a:t>
            </a:r>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s-ES" sz="2405" u="none" cap="none" strike="noStrike">
                <a:solidFill>
                  <a:schemeClr val="dk1"/>
                </a:solidFill>
                <a:latin typeface="Arial"/>
                <a:ea typeface="Arial"/>
                <a:cs typeface="Arial"/>
                <a:sym typeface="Arial"/>
              </a:rPr>
              <a:t>El código HTML y JavaScript son más fáciles de leer y mantener</a:t>
            </a:r>
            <a:endParaRPr/>
          </a:p>
          <a:p>
            <a:pPr indent="-274320" lvl="0" marL="274320" marR="0" rtl="0" algn="l">
              <a:lnSpc>
                <a:spcPct val="80000"/>
              </a:lnSpc>
              <a:spcBef>
                <a:spcPts val="481"/>
              </a:spcBef>
              <a:spcAft>
                <a:spcPts val="0"/>
              </a:spcAft>
              <a:buClr>
                <a:schemeClr val="accent3"/>
              </a:buClr>
              <a:buSzPts val="2285"/>
              <a:buFont typeface="Noto Sans Symbols"/>
              <a:buChar char="✓"/>
            </a:pPr>
            <a:r>
              <a:rPr b="0" i="0" lang="es-ES" sz="2405" u="none" cap="none" strike="noStrike">
                <a:solidFill>
                  <a:schemeClr val="dk1"/>
                </a:solidFill>
                <a:latin typeface="Arial"/>
                <a:ea typeface="Arial"/>
                <a:cs typeface="Arial"/>
                <a:sym typeface="Arial"/>
              </a:rPr>
              <a:t>Los archivos en caché de JavaScript pueden acelerar la carga de la página.</a:t>
            </a:r>
            <a:endParaRPr/>
          </a:p>
          <a:p>
            <a:pPr indent="0" lvl="0" marL="0" marR="0" rtl="0" algn="l">
              <a:lnSpc>
                <a:spcPct val="80000"/>
              </a:lnSpc>
              <a:spcBef>
                <a:spcPts val="481"/>
              </a:spcBef>
              <a:spcAft>
                <a:spcPts val="0"/>
              </a:spcAft>
              <a:buClr>
                <a:schemeClr val="accent3"/>
              </a:buClr>
              <a:buSzPts val="2285"/>
              <a:buFont typeface="Noto Sans Symbols"/>
              <a:buNone/>
            </a:pPr>
            <a:br>
              <a:rPr b="0" i="0" lang="es-ES" sz="2405" u="none" cap="none" strike="noStrike">
                <a:solidFill>
                  <a:schemeClr val="dk1"/>
                </a:solidFill>
                <a:latin typeface="Arial"/>
                <a:ea typeface="Arial"/>
                <a:cs typeface="Arial"/>
                <a:sym typeface="Arial"/>
              </a:rPr>
            </a:br>
            <a:br>
              <a:rPr b="0" i="0" lang="es-ES" sz="2405" u="none" cap="none" strike="noStrike">
                <a:solidFill>
                  <a:schemeClr val="dk1"/>
                </a:solidFill>
                <a:latin typeface="Arial"/>
                <a:ea typeface="Arial"/>
                <a:cs typeface="Arial"/>
                <a:sym typeface="Arial"/>
              </a:rPr>
            </a:br>
            <a:r>
              <a:rPr b="0" i="0" lang="es-ES" sz="2405" u="none" cap="none" strike="noStrike">
                <a:solidFill>
                  <a:schemeClr val="dk1"/>
                </a:solidFill>
                <a:latin typeface="Arial"/>
                <a:ea typeface="Arial"/>
                <a:cs typeface="Arial"/>
                <a:sym typeface="Arial"/>
              </a:rPr>
              <a:t>Los scripts externos no contienen etiquetas &lt;script&gt;. Es decir, se define directamente el código JS.</a:t>
            </a:r>
            <a:endParaRPr b="0" i="0" sz="2405" u="none" cap="none" strike="noStrike">
              <a:solidFill>
                <a:schemeClr val="dk1"/>
              </a:solidFill>
              <a:latin typeface="Arial"/>
              <a:ea typeface="Arial"/>
              <a:cs typeface="Arial"/>
              <a:sym typeface="Arial"/>
            </a:endParaRPr>
          </a:p>
          <a:p>
            <a:pPr indent="0" lvl="0" marL="0" marR="0" rtl="0" algn="l">
              <a:lnSpc>
                <a:spcPct val="80000"/>
              </a:lnSpc>
              <a:spcBef>
                <a:spcPts val="481"/>
              </a:spcBef>
              <a:spcAft>
                <a:spcPts val="0"/>
              </a:spcAft>
              <a:buClr>
                <a:schemeClr val="accent3"/>
              </a:buClr>
              <a:buSzPts val="2285"/>
              <a:buFont typeface="Noto Sans Symbols"/>
              <a:buNone/>
            </a:pPr>
            <a:br>
              <a:rPr b="0" i="0" lang="es-ES" sz="2405" u="none" cap="none" strike="noStrike">
                <a:solidFill>
                  <a:schemeClr val="dk1"/>
                </a:solidFill>
                <a:latin typeface="Constantia"/>
                <a:ea typeface="Constantia"/>
                <a:cs typeface="Constantia"/>
                <a:sym typeface="Constantia"/>
              </a:rPr>
            </a:br>
            <a:endParaRPr b="0" i="0" sz="2405"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LAS VARIABLES</a:t>
            </a:r>
            <a:endParaRPr b="0" i="0" sz="4000" u="none" cap="none" strike="noStrike">
              <a:solidFill>
                <a:schemeClr val="dk2"/>
              </a:solidFill>
              <a:latin typeface="Calibri"/>
              <a:ea typeface="Calibri"/>
              <a:cs typeface="Calibri"/>
              <a:sym typeface="Calibri"/>
            </a:endParaRPr>
          </a:p>
        </p:txBody>
      </p:sp>
      <p:sp>
        <p:nvSpPr>
          <p:cNvPr id="125" name="Google Shape;125;p18"/>
          <p:cNvSpPr txBox="1"/>
          <p:nvPr>
            <p:ph idx="1" type="body"/>
          </p:nvPr>
        </p:nvSpPr>
        <p:spPr>
          <a:xfrm>
            <a:off x="467544" y="1916832"/>
            <a:ext cx="8229600" cy="43891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3"/>
              </a:buClr>
              <a:buSzPts val="2285"/>
              <a:buFont typeface="Noto Sans Symbols"/>
              <a:buNone/>
            </a:pPr>
            <a:r>
              <a:rPr b="0" i="0" lang="es-ES" sz="2405" u="none" cap="none" strike="noStrike">
                <a:solidFill>
                  <a:schemeClr val="dk1"/>
                </a:solidFill>
                <a:latin typeface="Arial"/>
                <a:ea typeface="Arial"/>
                <a:cs typeface="Arial"/>
                <a:sym typeface="Arial"/>
              </a:rPr>
              <a:t>Se utilizan para almacenar y hacer referencia a valores.</a:t>
            </a:r>
            <a:endParaRPr b="0" i="0" sz="2405" u="none" cap="none" strike="noStrike">
              <a:solidFill>
                <a:schemeClr val="dk1"/>
              </a:solidFill>
              <a:latin typeface="Arial"/>
              <a:ea typeface="Arial"/>
              <a:cs typeface="Arial"/>
              <a:sym typeface="Arial"/>
            </a:endParaRPr>
          </a:p>
          <a:p>
            <a:pPr indent="0" lvl="0" marL="0" marR="0" rtl="0" algn="ctr">
              <a:lnSpc>
                <a:spcPct val="90000"/>
              </a:lnSpc>
              <a:spcBef>
                <a:spcPts val="481"/>
              </a:spcBef>
              <a:spcAft>
                <a:spcPts val="0"/>
              </a:spcAft>
              <a:buClr>
                <a:schemeClr val="accent3"/>
              </a:buClr>
              <a:buSzPts val="2285"/>
              <a:buFont typeface="Noto Sans Symbols"/>
              <a:buNone/>
            </a:pPr>
            <a:br>
              <a:rPr b="0" i="0" lang="es-ES" sz="2405" u="none" cap="none" strike="noStrike">
                <a:solidFill>
                  <a:schemeClr val="dk1"/>
                </a:solidFill>
                <a:latin typeface="Constantia"/>
                <a:ea typeface="Constantia"/>
                <a:cs typeface="Constantia"/>
                <a:sym typeface="Constantia"/>
              </a:rPr>
            </a:br>
            <a:r>
              <a:rPr b="0" i="0" lang="es-ES" sz="2405" u="none" cap="none" strike="noStrike">
                <a:solidFill>
                  <a:schemeClr val="dk1"/>
                </a:solidFill>
                <a:latin typeface="Calibri"/>
                <a:ea typeface="Calibri"/>
                <a:cs typeface="Calibri"/>
                <a:sym typeface="Calibri"/>
              </a:rPr>
              <a:t>var nombre;</a:t>
            </a:r>
            <a:endParaRPr/>
          </a:p>
          <a:p>
            <a:pPr indent="0" lvl="0" marL="0" marR="0" rtl="0" algn="l">
              <a:lnSpc>
                <a:spcPct val="9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onstantia"/>
              <a:ea typeface="Constantia"/>
              <a:cs typeface="Constantia"/>
              <a:sym typeface="Constantia"/>
            </a:endParaRPr>
          </a:p>
          <a:p>
            <a:pPr indent="0" lvl="0" marL="0" marR="0" rtl="0" algn="l">
              <a:lnSpc>
                <a:spcPct val="90000"/>
              </a:lnSpc>
              <a:spcBef>
                <a:spcPts val="314"/>
              </a:spcBef>
              <a:spcAft>
                <a:spcPts val="0"/>
              </a:spcAft>
              <a:buClr>
                <a:schemeClr val="accent3"/>
              </a:buClr>
              <a:buSzPts val="1493"/>
              <a:buFont typeface="Noto Sans Symbols"/>
              <a:buNone/>
            </a:pPr>
            <a:r>
              <a:rPr b="0" i="0" lang="es-ES" sz="1572" u="none" cap="none" strike="noStrike">
                <a:solidFill>
                  <a:srgbClr val="FF0000"/>
                </a:solidFill>
                <a:latin typeface="Arial"/>
                <a:ea typeface="Arial"/>
                <a:cs typeface="Arial"/>
                <a:sym typeface="Arial"/>
              </a:rPr>
              <a:t>En este caso hemos declarado una variable con el nombre nombre, pero no se le ha asignado ningún valor.</a:t>
            </a:r>
            <a:endParaRPr/>
          </a:p>
          <a:p>
            <a:pPr indent="0" lvl="0" marL="0" marR="0" rtl="0" algn="l">
              <a:lnSpc>
                <a:spcPct val="90000"/>
              </a:lnSpc>
              <a:spcBef>
                <a:spcPts val="314"/>
              </a:spcBef>
              <a:spcAft>
                <a:spcPts val="0"/>
              </a:spcAft>
              <a:buClr>
                <a:schemeClr val="accent3"/>
              </a:buClr>
              <a:buSzPts val="1493"/>
              <a:buFont typeface="Noto Sans Symbols"/>
              <a:buNone/>
            </a:pPr>
            <a:r>
              <a:t/>
            </a:r>
            <a:endParaRPr b="0" i="0" sz="1572" u="none" cap="none" strike="noStrike">
              <a:solidFill>
                <a:srgbClr val="FF0000"/>
              </a:solidFill>
              <a:latin typeface="Calibri"/>
              <a:ea typeface="Calibri"/>
              <a:cs typeface="Calibri"/>
              <a:sym typeface="Calibri"/>
            </a:endParaRPr>
          </a:p>
          <a:p>
            <a:pPr indent="0" lvl="0" marL="0" marR="0" rtl="0" algn="ctr">
              <a:lnSpc>
                <a:spcPct val="90000"/>
              </a:lnSpc>
              <a:spcBef>
                <a:spcPts val="481"/>
              </a:spcBef>
              <a:spcAft>
                <a:spcPts val="0"/>
              </a:spcAft>
              <a:buClr>
                <a:schemeClr val="accent3"/>
              </a:buClr>
              <a:buSzPts val="2285"/>
              <a:buFont typeface="Noto Sans Symbols"/>
              <a:buNone/>
            </a:pPr>
            <a:r>
              <a:rPr b="0" i="0" lang="es-ES" sz="2405" u="none" cap="none" strike="noStrike">
                <a:solidFill>
                  <a:schemeClr val="dk1"/>
                </a:solidFill>
                <a:latin typeface="Calibri"/>
                <a:ea typeface="Calibri"/>
                <a:cs typeface="Calibri"/>
                <a:sym typeface="Calibri"/>
              </a:rPr>
              <a:t>var nombre=“nicolas”;</a:t>
            </a:r>
            <a:endParaRPr/>
          </a:p>
          <a:p>
            <a:pPr indent="0" lvl="0" marL="0" marR="0" rtl="0" algn="ctr">
              <a:lnSpc>
                <a:spcPct val="90000"/>
              </a:lnSpc>
              <a:spcBef>
                <a:spcPts val="481"/>
              </a:spcBef>
              <a:spcAft>
                <a:spcPts val="0"/>
              </a:spcAft>
              <a:buClr>
                <a:schemeClr val="accent3"/>
              </a:buClr>
              <a:buSzPts val="2285"/>
              <a:buFont typeface="Noto Sans Symbols"/>
              <a:buNone/>
            </a:pPr>
            <a:r>
              <a:t/>
            </a:r>
            <a:endParaRPr b="0" i="0" sz="2405" u="none" cap="none" strike="noStrike">
              <a:solidFill>
                <a:schemeClr val="dk1"/>
              </a:solidFill>
              <a:latin typeface="Calibri"/>
              <a:ea typeface="Calibri"/>
              <a:cs typeface="Calibri"/>
              <a:sym typeface="Calibri"/>
            </a:endParaRPr>
          </a:p>
          <a:p>
            <a:pPr indent="0" lvl="0" marL="0" marR="0" rtl="0" algn="l">
              <a:lnSpc>
                <a:spcPct val="90000"/>
              </a:lnSpc>
              <a:spcBef>
                <a:spcPts val="296"/>
              </a:spcBef>
              <a:spcAft>
                <a:spcPts val="0"/>
              </a:spcAft>
              <a:buClr>
                <a:schemeClr val="accent3"/>
              </a:buClr>
              <a:buSzPts val="1406"/>
              <a:buFont typeface="Noto Sans Symbols"/>
              <a:buNone/>
            </a:pPr>
            <a:br>
              <a:rPr b="0" i="0" lang="es-ES" sz="1480" u="none" cap="none" strike="noStrike">
                <a:solidFill>
                  <a:srgbClr val="FF0000"/>
                </a:solidFill>
                <a:latin typeface="Constantia"/>
                <a:ea typeface="Constantia"/>
                <a:cs typeface="Constantia"/>
                <a:sym typeface="Constantia"/>
              </a:rPr>
            </a:br>
            <a:r>
              <a:rPr b="0" i="0" lang="es-ES" sz="1480" u="none" cap="none" strike="noStrike">
                <a:solidFill>
                  <a:srgbClr val="FF0000"/>
                </a:solidFill>
                <a:latin typeface="Arial"/>
                <a:ea typeface="Arial"/>
                <a:cs typeface="Arial"/>
                <a:sym typeface="Arial"/>
              </a:rPr>
              <a:t>Ahora le dimos un valor a esa variable que ya habíamos creado.</a:t>
            </a:r>
            <a:endParaRPr b="0" i="0" sz="1480" u="none" cap="none" strike="noStrike">
              <a:solidFill>
                <a:srgbClr val="FF0000"/>
              </a:solidFill>
              <a:latin typeface="Arial"/>
              <a:ea typeface="Arial"/>
              <a:cs typeface="Arial"/>
              <a:sym typeface="Arial"/>
            </a:endParaRPr>
          </a:p>
          <a:p>
            <a:pPr indent="0" lvl="0" marL="0" marR="0" rtl="0" algn="l">
              <a:lnSpc>
                <a:spcPct val="90000"/>
              </a:lnSpc>
              <a:spcBef>
                <a:spcPts val="481"/>
              </a:spcBef>
              <a:spcAft>
                <a:spcPts val="0"/>
              </a:spcAft>
              <a:buClr>
                <a:schemeClr val="accent3"/>
              </a:buClr>
              <a:buSzPts val="2285"/>
              <a:buFont typeface="Noto Sans Symbols"/>
              <a:buNone/>
            </a:pPr>
            <a:br>
              <a:rPr b="0" i="0" lang="es-ES" sz="2405" u="none" cap="none" strike="noStrike">
                <a:solidFill>
                  <a:schemeClr val="dk1"/>
                </a:solidFill>
                <a:latin typeface="Constantia"/>
                <a:ea typeface="Constantia"/>
                <a:cs typeface="Constantia"/>
                <a:sym typeface="Constantia"/>
              </a:rPr>
            </a:br>
            <a:endParaRPr b="0" i="0" sz="2405" u="none" cap="none" strike="noStrike">
              <a:solidFill>
                <a:schemeClr val="dk1"/>
              </a:solidFill>
              <a:latin typeface="Constantia"/>
              <a:ea typeface="Constantia"/>
              <a:cs typeface="Constantia"/>
              <a:sym typeface="Constantia"/>
            </a:endParaRPr>
          </a:p>
        </p:txBody>
      </p:sp>
      <p:sp>
        <p:nvSpPr>
          <p:cNvPr id="126" name="Google Shape;126;p18"/>
          <p:cNvSpPr/>
          <p:nvPr/>
        </p:nvSpPr>
        <p:spPr>
          <a:xfrm rot="-2184466">
            <a:off x="4862842" y="3190939"/>
            <a:ext cx="88329" cy="281164"/>
          </a:xfrm>
          <a:prstGeom prst="upArrow">
            <a:avLst>
              <a:gd fmla="val 50000" name="adj1"/>
              <a:gd fmla="val 50000" name="adj2"/>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27" name="Google Shape;127;p18"/>
          <p:cNvSpPr/>
          <p:nvPr/>
        </p:nvSpPr>
        <p:spPr>
          <a:xfrm rot="-2184466">
            <a:off x="5015243" y="4795926"/>
            <a:ext cx="88329" cy="281164"/>
          </a:xfrm>
          <a:prstGeom prst="upArrow">
            <a:avLst>
              <a:gd fmla="val 50000" name="adj1"/>
              <a:gd fmla="val 50000" name="adj2"/>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TIPOS DE VARIABLES</a:t>
            </a:r>
            <a:endParaRPr b="0" i="0" sz="4000" u="none" cap="none" strike="noStrike">
              <a:solidFill>
                <a:schemeClr val="dk2"/>
              </a:solidFill>
              <a:latin typeface="Calibri"/>
              <a:ea typeface="Calibri"/>
              <a:cs typeface="Calibri"/>
              <a:sym typeface="Calibri"/>
            </a:endParaRPr>
          </a:p>
        </p:txBody>
      </p:sp>
      <p:sp>
        <p:nvSpPr>
          <p:cNvPr id="133" name="Google Shape;133;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SzPts val="1520"/>
              <a:buFont typeface="Noto Sans Symbols"/>
              <a:buChar char="✓"/>
            </a:pPr>
            <a:r>
              <a:rPr b="0" i="0" lang="es-ES" sz="1600" u="none" cap="none" strike="noStrike">
                <a:solidFill>
                  <a:schemeClr val="dk1"/>
                </a:solidFill>
                <a:latin typeface="Arial"/>
                <a:ea typeface="Arial"/>
                <a:cs typeface="Arial"/>
                <a:sym typeface="Arial"/>
              </a:rPr>
              <a:t>NUMÉRICAS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chemeClr val="accent3"/>
              </a:buClr>
              <a:buSzPts val="1520"/>
              <a:buFont typeface="Noto Sans Symbols"/>
              <a:buNone/>
            </a:pPr>
            <a:r>
              <a:rPr b="0" i="0" lang="es-ES" sz="1600" u="none" cap="none" strike="noStrike">
                <a:solidFill>
                  <a:schemeClr val="dk1"/>
                </a:solidFill>
                <a:latin typeface="Arial"/>
                <a:ea typeface="Arial"/>
                <a:cs typeface="Arial"/>
                <a:sym typeface="Arial"/>
              </a:rPr>
              <a:t>	var edad = 10;</a:t>
            </a:r>
            <a:endParaRPr/>
          </a:p>
          <a:p>
            <a:pPr indent="-274320" lvl="0" marL="274320" marR="0" rtl="0" algn="l">
              <a:spcBef>
                <a:spcPts val="320"/>
              </a:spcBef>
              <a:spcAft>
                <a:spcPts val="0"/>
              </a:spcAft>
              <a:buClr>
                <a:schemeClr val="accent3"/>
              </a:buClr>
              <a:buSzPts val="1520"/>
              <a:buFont typeface="Noto Sans Symbols"/>
              <a:buChar char="✓"/>
            </a:pPr>
            <a:r>
              <a:rPr b="0" i="0" lang="es-ES" sz="1600" u="none" cap="none" strike="noStrike">
                <a:solidFill>
                  <a:schemeClr val="dk1"/>
                </a:solidFill>
                <a:latin typeface="Arial"/>
                <a:ea typeface="Arial"/>
                <a:cs typeface="Arial"/>
                <a:sym typeface="Arial"/>
              </a:rPr>
              <a:t>STRINGS	</a:t>
            </a:r>
            <a:endParaRPr/>
          </a:p>
          <a:p>
            <a:pPr indent="0" lvl="0" marL="0" marR="0" rtl="0" algn="l">
              <a:spcBef>
                <a:spcPts val="320"/>
              </a:spcBef>
              <a:spcAft>
                <a:spcPts val="0"/>
              </a:spcAft>
              <a:buClr>
                <a:schemeClr val="accent3"/>
              </a:buClr>
              <a:buSzPts val="1520"/>
              <a:buFont typeface="Noto Sans Symbols"/>
              <a:buNone/>
            </a:pPr>
            <a:r>
              <a:rPr b="0" i="0" lang="es-ES" sz="1600" u="none" cap="none" strike="noStrike">
                <a:solidFill>
                  <a:schemeClr val="dk1"/>
                </a:solidFill>
                <a:latin typeface="Arial"/>
                <a:ea typeface="Arial"/>
                <a:cs typeface="Arial"/>
                <a:sym typeface="Arial"/>
              </a:rPr>
              <a:t>	var nombre = “Lucía”;</a:t>
            </a:r>
            <a:endParaRPr/>
          </a:p>
          <a:p>
            <a:pPr indent="-274320" lvl="0" marL="274320" marR="0" rtl="0" algn="l">
              <a:spcBef>
                <a:spcPts val="320"/>
              </a:spcBef>
              <a:spcAft>
                <a:spcPts val="0"/>
              </a:spcAft>
              <a:buClr>
                <a:schemeClr val="accent3"/>
              </a:buClr>
              <a:buSzPts val="1520"/>
              <a:buFont typeface="Noto Sans Symbols"/>
              <a:buChar char="✓"/>
            </a:pPr>
            <a:r>
              <a:rPr b="0" i="0" lang="es-ES" sz="1600" u="none" cap="none" strike="noStrike">
                <a:solidFill>
                  <a:schemeClr val="dk1"/>
                </a:solidFill>
                <a:latin typeface="Arial"/>
                <a:ea typeface="Arial"/>
                <a:cs typeface="Arial"/>
                <a:sym typeface="Arial"/>
              </a:rPr>
              <a:t>BOOLEANS</a:t>
            </a:r>
            <a:endParaRPr/>
          </a:p>
          <a:p>
            <a:pPr indent="0" lvl="0" marL="0" marR="0" rtl="0" algn="l">
              <a:spcBef>
                <a:spcPts val="320"/>
              </a:spcBef>
              <a:spcAft>
                <a:spcPts val="0"/>
              </a:spcAft>
              <a:buClr>
                <a:schemeClr val="accent3"/>
              </a:buClr>
              <a:buSzPts val="1520"/>
              <a:buFont typeface="Noto Sans Symbols"/>
              <a:buNone/>
            </a:pPr>
            <a:r>
              <a:rPr b="0" i="0" lang="es-ES" sz="1600" u="none" cap="none" strike="noStrike">
                <a:solidFill>
                  <a:schemeClr val="dk1"/>
                </a:solidFill>
                <a:latin typeface="Arial"/>
                <a:ea typeface="Arial"/>
                <a:cs typeface="Arial"/>
                <a:sym typeface="Arial"/>
              </a:rPr>
              <a:t>	var activo = true; </a:t>
            </a:r>
            <a:endParaRPr/>
          </a:p>
          <a:p>
            <a:pPr indent="-274320" lvl="0" marL="274320" marR="0" rtl="0" algn="l">
              <a:spcBef>
                <a:spcPts val="320"/>
              </a:spcBef>
              <a:spcAft>
                <a:spcPts val="0"/>
              </a:spcAft>
              <a:buClr>
                <a:schemeClr val="accent3"/>
              </a:buClr>
              <a:buSzPts val="1520"/>
              <a:buFont typeface="Noto Sans Symbols"/>
              <a:buChar char="✓"/>
            </a:pPr>
            <a:r>
              <a:rPr b="0" i="0" lang="es-ES" sz="1600" u="none" cap="none" strike="noStrike">
                <a:solidFill>
                  <a:schemeClr val="dk1"/>
                </a:solidFill>
                <a:latin typeface="Arial"/>
                <a:ea typeface="Arial"/>
                <a:cs typeface="Arial"/>
                <a:sym typeface="Arial"/>
              </a:rPr>
              <a:t>ARRAYS</a:t>
            </a:r>
            <a:endParaRPr/>
          </a:p>
          <a:p>
            <a:pPr indent="0" lvl="1" marL="393192" marR="0" rtl="0" algn="l">
              <a:spcBef>
                <a:spcPts val="320"/>
              </a:spcBef>
              <a:spcAft>
                <a:spcPts val="0"/>
              </a:spcAft>
              <a:buClr>
                <a:schemeClr val="accent1"/>
              </a:buClr>
              <a:buSzPts val="1360"/>
              <a:buFont typeface="Noto Sans Symbols"/>
              <a:buNone/>
            </a:pPr>
            <a:r>
              <a:rPr b="0" i="0" lang="es-ES" sz="1600" u="none" cap="none" strike="noStrike">
                <a:solidFill>
                  <a:schemeClr val="dk1"/>
                </a:solidFill>
                <a:latin typeface="Arial"/>
                <a:ea typeface="Arial"/>
                <a:cs typeface="Arial"/>
                <a:sym typeface="Arial"/>
              </a:rPr>
              <a:t>	var colores = [“rojo”,”amarillo”, “verde”];</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pic>
        <p:nvPicPr>
          <p:cNvPr descr="https://lh6.googleusercontent.com/UrA9N5dKoHIo0AG_QxjKkR_QWTDzUWutREYwtqHEDeq-UabgEXCz8C9OneqHaI6p9F6jKvVE4eKrhabmfBmOoi3fnalhHifAK3zKesYfg8b2v9wo0qzk18xdeRvDZj6S14NfIevpU_8" id="134" name="Google Shape;134;p19"/>
          <p:cNvPicPr preferRelativeResize="0"/>
          <p:nvPr/>
        </p:nvPicPr>
        <p:blipFill rotWithShape="1">
          <a:blip r:embed="rId3">
            <a:alphaModFix/>
          </a:blip>
          <a:srcRect b="0" l="0" r="0" t="0"/>
          <a:stretch/>
        </p:blipFill>
        <p:spPr>
          <a:xfrm>
            <a:off x="2915816" y="4457630"/>
            <a:ext cx="3705225" cy="1933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TIPOS DE OBJETOS</a:t>
            </a:r>
            <a:endParaRPr b="0" i="0" sz="4000" u="none" cap="none" strike="noStrike">
              <a:solidFill>
                <a:schemeClr val="dk2"/>
              </a:solidFill>
              <a:latin typeface="Calibri"/>
              <a:ea typeface="Calibri"/>
              <a:cs typeface="Calibri"/>
              <a:sym typeface="Calibri"/>
            </a:endParaRPr>
          </a:p>
        </p:txBody>
      </p:sp>
      <p:sp>
        <p:nvSpPr>
          <p:cNvPr id="140" name="Google Shape;140;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2090"/>
              <a:buFont typeface="Noto Sans Symbols"/>
              <a:buNone/>
            </a:pPr>
            <a:r>
              <a:rPr b="0" i="0" lang="es-ES" sz="2200" u="none" cap="none" strike="noStrike">
                <a:solidFill>
                  <a:schemeClr val="accent1"/>
                </a:solidFill>
                <a:latin typeface="Arial"/>
                <a:ea typeface="Arial"/>
                <a:cs typeface="Arial"/>
                <a:sym typeface="Arial"/>
              </a:rPr>
              <a:t>OBJECTS</a:t>
            </a:r>
            <a:endParaRPr b="0" i="0" sz="2200" u="none" cap="none" strike="noStrike">
              <a:solidFill>
                <a:schemeClr val="accent1"/>
              </a:solidFill>
              <a:latin typeface="Arial"/>
              <a:ea typeface="Arial"/>
              <a:cs typeface="Arial"/>
              <a:sym typeface="Arial"/>
            </a:endParaRPr>
          </a:p>
          <a:p>
            <a:pPr indent="0" lvl="0" marL="0" marR="0" rtl="0" algn="l">
              <a:spcBef>
                <a:spcPts val="440"/>
              </a:spcBef>
              <a:spcAft>
                <a:spcPts val="0"/>
              </a:spcAft>
              <a:buClr>
                <a:schemeClr val="accent3"/>
              </a:buClr>
              <a:buSzPts val="2090"/>
              <a:buFont typeface="Noto Sans Symbols"/>
              <a:buNone/>
            </a:pPr>
            <a:r>
              <a:rPr b="0" i="0" lang="es-ES" sz="2200" u="none" cap="none" strike="noStrike">
                <a:solidFill>
                  <a:schemeClr val="dk1"/>
                </a:solidFill>
                <a:latin typeface="Arial"/>
                <a:ea typeface="Arial"/>
                <a:cs typeface="Arial"/>
                <a:sym typeface="Arial"/>
              </a:rPr>
              <a:t>Los objetos pueden contener diversos valores. </a:t>
            </a:r>
            <a:endParaRPr/>
          </a:p>
          <a:p>
            <a:pPr indent="0" lvl="0" marL="0" marR="0" rtl="0" algn="l">
              <a:spcBef>
                <a:spcPts val="440"/>
              </a:spcBef>
              <a:spcAft>
                <a:spcPts val="0"/>
              </a:spcAft>
              <a:buClr>
                <a:schemeClr val="accent3"/>
              </a:buClr>
              <a:buSzPts val="2090"/>
              <a:buFont typeface="Noto Sans Symbols"/>
              <a:buNone/>
            </a:pPr>
            <a:r>
              <a:rPr b="0" i="0" lang="es-ES" sz="2200" u="none" cap="none" strike="noStrike">
                <a:solidFill>
                  <a:schemeClr val="dk1"/>
                </a:solidFill>
                <a:latin typeface="Arial"/>
                <a:ea typeface="Arial"/>
                <a:cs typeface="Arial"/>
                <a:sym typeface="Arial"/>
              </a:rPr>
              <a:t>Los objetos poseen la siguiente sintaxis:</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0" lvl="0" marL="0" marR="0" rtl="0" algn="l">
              <a:spcBef>
                <a:spcPts val="440"/>
              </a:spcBef>
              <a:spcAft>
                <a:spcPts val="0"/>
              </a:spcAft>
              <a:buClr>
                <a:schemeClr val="accent3"/>
              </a:buClr>
              <a:buSzPts val="2090"/>
              <a:buFont typeface="Noto Sans Symbols"/>
              <a:buNone/>
            </a:pPr>
            <a:r>
              <a:rPr b="0" i="0" lang="es-ES" sz="2200" u="none" cap="none" strike="noStrike">
                <a:solidFill>
                  <a:schemeClr val="dk1"/>
                </a:solidFill>
                <a:latin typeface="Arial"/>
                <a:ea typeface="Arial"/>
                <a:cs typeface="Arial"/>
                <a:sym typeface="Arial"/>
              </a:rPr>
              <a:t>Tenemos dos maneras de acceder a los valores de los mismos:</a:t>
            </a:r>
            <a:endParaRPr b="0" i="0" sz="2200" u="none" cap="none" strike="noStrike">
              <a:solidFill>
                <a:schemeClr val="dk1"/>
              </a:solidFill>
              <a:latin typeface="Arial"/>
              <a:ea typeface="Arial"/>
              <a:cs typeface="Arial"/>
              <a:sym typeface="Arial"/>
            </a:endParaRPr>
          </a:p>
          <a:p>
            <a:pPr indent="0" lvl="0" marL="0" marR="0" rtl="0" algn="l">
              <a:spcBef>
                <a:spcPts val="440"/>
              </a:spcBef>
              <a:spcAft>
                <a:spcPts val="0"/>
              </a:spcAft>
              <a:buClr>
                <a:schemeClr val="accent3"/>
              </a:buClr>
              <a:buSzPts val="2090"/>
              <a:buFont typeface="Noto Sans Symbols"/>
              <a:buNone/>
            </a:pPr>
            <a:r>
              <a:rPr b="0" i="0" lang="es-ES" sz="2200" u="none" cap="none" strike="noStrike">
                <a:solidFill>
                  <a:schemeClr val="dk1"/>
                </a:solidFill>
                <a:latin typeface="Arial"/>
                <a:ea typeface="Arial"/>
                <a:cs typeface="Arial"/>
                <a:sym typeface="Arial"/>
              </a:rPr>
              <a:t>nombre_objeto.key1 o nombre_objeto[“key1”]</a:t>
            </a:r>
            <a:endParaRPr b="0" i="0" sz="2200" u="none" cap="none" strike="noStrike">
              <a:solidFill>
                <a:schemeClr val="dk1"/>
              </a:solidFill>
              <a:latin typeface="Arial"/>
              <a:ea typeface="Arial"/>
              <a:cs typeface="Arial"/>
              <a:sym typeface="Arial"/>
            </a:endParaRPr>
          </a:p>
        </p:txBody>
      </p:sp>
      <p:pic>
        <p:nvPicPr>
          <p:cNvPr descr="https://lh6.googleusercontent.com/9cDu7OJwVmZiua1GvGc-ZB0JkJmViiXt3O8mXcE9YOxquSanIC30_FZJg62b1rjymXDmuHmILzBp72RT99Ozq9m4LuCAeetMJrG31VyGV2-6OIBWZpPgtPKjxC7cR3XK-fGXb0io0w8" id="141" name="Google Shape;141;p20"/>
          <p:cNvPicPr preferRelativeResize="0"/>
          <p:nvPr/>
        </p:nvPicPr>
        <p:blipFill rotWithShape="1">
          <a:blip r:embed="rId3">
            <a:alphaModFix/>
          </a:blip>
          <a:srcRect b="0" l="0" r="0" t="0"/>
          <a:stretch/>
        </p:blipFill>
        <p:spPr>
          <a:xfrm>
            <a:off x="1115616" y="3645025"/>
            <a:ext cx="2232248" cy="1453698"/>
          </a:xfrm>
          <a:prstGeom prst="rect">
            <a:avLst/>
          </a:prstGeom>
          <a:noFill/>
          <a:ln>
            <a:noFill/>
          </a:ln>
        </p:spPr>
      </p:pic>
      <p:pic>
        <p:nvPicPr>
          <p:cNvPr descr="https://lh3.googleusercontent.com/nMYdlKuJoY71gXQS1F1byAY4cxHAx8Sh-XeKPMN4zdtA9Fjl3Vk1xHux5Ui_Hhse0ret23fI6kR0EiNGm9i6dI5QKTvPv9efo3aLGwvod-ml0BYh-j3-wRF4jpJpF1RoVjIpr9vtiYw" id="142" name="Google Shape;142;p20"/>
          <p:cNvPicPr preferRelativeResize="0"/>
          <p:nvPr/>
        </p:nvPicPr>
        <p:blipFill rotWithShape="1">
          <a:blip r:embed="rId4">
            <a:alphaModFix/>
          </a:blip>
          <a:srcRect b="0" l="0" r="0" t="0"/>
          <a:stretch/>
        </p:blipFill>
        <p:spPr>
          <a:xfrm>
            <a:off x="4716016" y="3622933"/>
            <a:ext cx="1728192" cy="1248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marR="0" rtl="0" algn="ctr">
              <a:spcBef>
                <a:spcPts val="0"/>
              </a:spcBef>
              <a:spcAft>
                <a:spcPts val="0"/>
              </a:spcAft>
              <a:buClr>
                <a:schemeClr val="dk2"/>
              </a:buClr>
              <a:buSzPts val="4000"/>
              <a:buFont typeface="Calibri"/>
              <a:buNone/>
            </a:pPr>
            <a:r>
              <a:rPr b="0" i="0" lang="es-ES" sz="4000" u="none" cap="none" strike="noStrike">
                <a:solidFill>
                  <a:schemeClr val="dk2"/>
                </a:solidFill>
                <a:latin typeface="Calibri"/>
                <a:ea typeface="Calibri"/>
                <a:cs typeface="Calibri"/>
                <a:sym typeface="Calibri"/>
              </a:rPr>
              <a:t>DIFERENCIA ENTRE OBJETOS Y ARRAYS</a:t>
            </a:r>
            <a:endParaRPr b="0" i="0" sz="4000" u="none" cap="none" strike="noStrike">
              <a:solidFill>
                <a:schemeClr val="dk2"/>
              </a:solidFill>
              <a:latin typeface="Calibri"/>
              <a:ea typeface="Calibri"/>
              <a:cs typeface="Calibri"/>
              <a:sym typeface="Calibri"/>
            </a:endParaRPr>
          </a:p>
        </p:txBody>
      </p:sp>
      <p:sp>
        <p:nvSpPr>
          <p:cNvPr id="148" name="Google Shape;148;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3"/>
              </a:buClr>
              <a:buSzPts val="1710"/>
              <a:buFont typeface="Noto Sans Symbols"/>
              <a:buNone/>
            </a:pPr>
            <a:r>
              <a:rPr b="0" i="0" lang="es-ES" sz="1800" u="none" cap="none" strike="noStrike">
                <a:solidFill>
                  <a:schemeClr val="accent1"/>
                </a:solidFill>
                <a:latin typeface="Arial"/>
                <a:ea typeface="Arial"/>
                <a:cs typeface="Arial"/>
                <a:sym typeface="Arial"/>
              </a:rPr>
              <a:t>OBJECTS</a:t>
            </a:r>
            <a:endParaRPr b="0" i="0" sz="1800" u="none" cap="none" strike="noStrike">
              <a:solidFill>
                <a:schemeClr val="accent1"/>
              </a:solidFill>
              <a:latin typeface="Arial"/>
              <a:ea typeface="Arial"/>
              <a:cs typeface="Arial"/>
              <a:sym typeface="Arial"/>
            </a:endParaRPr>
          </a:p>
          <a:p>
            <a:pPr indent="-274320" lvl="0" marL="274320" marR="0" rtl="0" algn="l">
              <a:spcBef>
                <a:spcPts val="360"/>
              </a:spcBef>
              <a:spcAft>
                <a:spcPts val="0"/>
              </a:spcAft>
              <a:buClr>
                <a:schemeClr val="accent3"/>
              </a:buClr>
              <a:buSzPts val="1710"/>
              <a:buFont typeface="Noto Sans Symbols"/>
              <a:buChar char="●"/>
            </a:pPr>
            <a:r>
              <a:rPr b="1" i="0" lang="es-ES" sz="1800" u="none" cap="none" strike="noStrike">
                <a:solidFill>
                  <a:schemeClr val="dk1"/>
                </a:solidFill>
                <a:latin typeface="Arial"/>
                <a:ea typeface="Arial"/>
                <a:cs typeface="Arial"/>
                <a:sym typeface="Arial"/>
              </a:rPr>
              <a:t>var arreglo </a:t>
            </a:r>
            <a:endParaRPr/>
          </a:p>
          <a:p>
            <a:pPr indent="-246888" lvl="1" marL="640080" marR="0" rtl="0" algn="l">
              <a:spcBef>
                <a:spcPts val="360"/>
              </a:spcBef>
              <a:spcAft>
                <a:spcPts val="0"/>
              </a:spcAft>
              <a:buClr>
                <a:schemeClr val="accent1"/>
              </a:buClr>
              <a:buSzPts val="1530"/>
              <a:buFont typeface="Noto Sans Symbols"/>
              <a:buChar char="✓"/>
            </a:pPr>
            <a:r>
              <a:rPr b="0" i="0" lang="es-ES" sz="1800" u="none" cap="none" strike="noStrike">
                <a:solidFill>
                  <a:schemeClr val="dk1"/>
                </a:solidFill>
                <a:latin typeface="Arial"/>
                <a:ea typeface="Arial"/>
                <a:cs typeface="Arial"/>
                <a:sym typeface="Arial"/>
              </a:rPr>
              <a:t>[]; </a:t>
            </a:r>
            <a:r>
              <a:rPr b="0" i="1" lang="es-ES" sz="1800" u="none" cap="none" strike="noStrike">
                <a:solidFill>
                  <a:srgbClr val="7E9532"/>
                </a:solidFill>
                <a:latin typeface="Arial"/>
                <a:ea typeface="Arial"/>
                <a:cs typeface="Arial"/>
                <a:sym typeface="Arial"/>
              </a:rPr>
              <a:t>// esto es un arreglo, los corchetes [] lo indican</a:t>
            </a:r>
            <a:endParaRPr b="0" i="0" sz="1800" u="none" cap="none" strike="noStrike">
              <a:solidFill>
                <a:srgbClr val="7E9532"/>
              </a:solidFill>
              <a:latin typeface="Arial"/>
              <a:ea typeface="Arial"/>
              <a:cs typeface="Arial"/>
              <a:sym typeface="Arial"/>
            </a:endParaRPr>
          </a:p>
          <a:p>
            <a:pPr indent="-246888" lvl="1" marL="640080" marR="0" rtl="0" algn="l">
              <a:spcBef>
                <a:spcPts val="360"/>
              </a:spcBef>
              <a:spcAft>
                <a:spcPts val="0"/>
              </a:spcAft>
              <a:buClr>
                <a:schemeClr val="accent1"/>
              </a:buClr>
              <a:buSzPts val="1530"/>
              <a:buFont typeface="Noto Sans Symbols"/>
              <a:buChar char="✓"/>
            </a:pPr>
            <a:r>
              <a:rPr b="0" i="0" lang="es-ES" sz="1800" u="none" cap="none" strike="noStrike">
                <a:solidFill>
                  <a:schemeClr val="dk1"/>
                </a:solidFill>
                <a:latin typeface="Arial"/>
                <a:ea typeface="Arial"/>
                <a:cs typeface="Arial"/>
                <a:sym typeface="Arial"/>
              </a:rPr>
              <a:t>[“VALUE”, “VALUE”];</a:t>
            </a:r>
            <a:endParaRPr b="0" i="1" sz="1800" u="none" cap="none" strike="noStrike">
              <a:solidFill>
                <a:schemeClr val="dk1"/>
              </a:solidFill>
              <a:latin typeface="Arial"/>
              <a:ea typeface="Arial"/>
              <a:cs typeface="Arial"/>
              <a:sym typeface="Arial"/>
            </a:endParaRPr>
          </a:p>
          <a:p>
            <a:pPr indent="-274320" lvl="0" marL="274320" marR="0" rtl="0" algn="l">
              <a:spcBef>
                <a:spcPts val="360"/>
              </a:spcBef>
              <a:spcAft>
                <a:spcPts val="0"/>
              </a:spcAft>
              <a:buClr>
                <a:schemeClr val="accent3"/>
              </a:buClr>
              <a:buSzPts val="1710"/>
              <a:buFont typeface="Noto Sans Symbols"/>
              <a:buChar char="●"/>
            </a:pPr>
            <a:r>
              <a:rPr b="1" i="0" lang="es-ES" sz="1800" u="none" cap="none" strike="noStrike">
                <a:solidFill>
                  <a:schemeClr val="dk1"/>
                </a:solidFill>
                <a:latin typeface="Arial"/>
                <a:ea typeface="Arial"/>
                <a:cs typeface="Arial"/>
                <a:sym typeface="Arial"/>
              </a:rPr>
              <a:t>var objeto</a:t>
            </a:r>
            <a:endParaRPr/>
          </a:p>
          <a:p>
            <a:pPr indent="-246888" lvl="1" marL="640080" marR="0" rtl="0" algn="l">
              <a:spcBef>
                <a:spcPts val="360"/>
              </a:spcBef>
              <a:spcAft>
                <a:spcPts val="0"/>
              </a:spcAft>
              <a:buClr>
                <a:schemeClr val="accent1"/>
              </a:buClr>
              <a:buSzPts val="1530"/>
              <a:buFont typeface="Noto Sans Symbols"/>
              <a:buChar char="✓"/>
            </a:pPr>
            <a:r>
              <a:rPr b="0" i="0" lang="es-ES" sz="1800" u="none" cap="none" strike="noStrike">
                <a:solidFill>
                  <a:schemeClr val="dk1"/>
                </a:solidFill>
                <a:latin typeface="Arial"/>
                <a:ea typeface="Arial"/>
                <a:cs typeface="Arial"/>
                <a:sym typeface="Arial"/>
              </a:rPr>
              <a:t>{}; </a:t>
            </a:r>
            <a:r>
              <a:rPr b="0" i="1" lang="es-ES" sz="1800" u="none" cap="none" strike="noStrike">
                <a:solidFill>
                  <a:srgbClr val="7E9532"/>
                </a:solidFill>
                <a:latin typeface="Arial"/>
                <a:ea typeface="Arial"/>
                <a:cs typeface="Arial"/>
                <a:sym typeface="Arial"/>
              </a:rPr>
              <a:t>// a diferencia del arreglo, un objeto literal que se identifica por sus </a:t>
            </a:r>
            <a:r>
              <a:rPr b="0" i="1" lang="es-ES" sz="1800" u="none" cap="none" strike="noStrike">
                <a:solidFill>
                  <a:schemeClr val="dk1"/>
                </a:solidFill>
                <a:latin typeface="Arial"/>
                <a:ea typeface="Arial"/>
                <a:cs typeface="Arial"/>
                <a:sym typeface="Arial"/>
              </a:rPr>
              <a:t>llavecitas {}</a:t>
            </a:r>
            <a:endParaRPr b="0" i="0" sz="1800" u="none" cap="none" strike="noStrike">
              <a:solidFill>
                <a:schemeClr val="dk1"/>
              </a:solidFill>
              <a:latin typeface="Arial"/>
              <a:ea typeface="Arial"/>
              <a:cs typeface="Arial"/>
              <a:sym typeface="Arial"/>
            </a:endParaRPr>
          </a:p>
          <a:p>
            <a:pPr indent="-246888" lvl="1" marL="640080" marR="0" rtl="0" algn="l">
              <a:spcBef>
                <a:spcPts val="360"/>
              </a:spcBef>
              <a:spcAft>
                <a:spcPts val="0"/>
              </a:spcAft>
              <a:buClr>
                <a:schemeClr val="accent1"/>
              </a:buClr>
              <a:buSzPts val="1530"/>
              <a:buFont typeface="Noto Sans Symbols"/>
              <a:buChar char="✓"/>
            </a:pPr>
            <a:r>
              <a:rPr b="0" i="1" lang="es-ES" sz="1800" u="none" cap="none" strike="noStrike">
                <a:solidFill>
                  <a:schemeClr val="dk1"/>
                </a:solidFill>
                <a:latin typeface="Arial"/>
                <a:ea typeface="Arial"/>
                <a:cs typeface="Arial"/>
                <a:sym typeface="Arial"/>
              </a:rPr>
              <a:t>KEY:”VALUE”;</a:t>
            </a:r>
            <a:endParaRPr/>
          </a:p>
          <a:p>
            <a:pPr indent="0" lvl="0" marL="0" marR="0" rtl="0" algn="l">
              <a:spcBef>
                <a:spcPts val="520"/>
              </a:spcBef>
              <a:spcAft>
                <a:spcPts val="0"/>
              </a:spcAft>
              <a:buClr>
                <a:schemeClr val="accent3"/>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p:txBody>
      </p:sp>
      <p:pic>
        <p:nvPicPr>
          <p:cNvPr descr="https://lh6.googleusercontent.com/UrA9N5dKoHIo0AG_QxjKkR_QWTDzUWutREYwtqHEDeq-UabgEXCz8C9OneqHaI6p9F6jKvVE4eKrhabmfBmOoi3fnalhHifAK3zKesYfg8b2v9wo0qzk18xdeRvDZj6S14NfIevpU_8" id="149" name="Google Shape;149;p21"/>
          <p:cNvPicPr preferRelativeResize="0"/>
          <p:nvPr/>
        </p:nvPicPr>
        <p:blipFill rotWithShape="1">
          <a:blip r:embed="rId3">
            <a:alphaModFix/>
          </a:blip>
          <a:srcRect b="0" l="0" r="0" t="0"/>
          <a:stretch/>
        </p:blipFill>
        <p:spPr>
          <a:xfrm>
            <a:off x="1187624" y="4725144"/>
            <a:ext cx="3035685" cy="1584176"/>
          </a:xfrm>
          <a:prstGeom prst="rect">
            <a:avLst/>
          </a:prstGeom>
          <a:noFill/>
          <a:ln>
            <a:noFill/>
          </a:ln>
        </p:spPr>
      </p:pic>
      <p:pic>
        <p:nvPicPr>
          <p:cNvPr descr="https://lh3.googleusercontent.com/nMYdlKuJoY71gXQS1F1byAY4cxHAx8Sh-XeKPMN4zdtA9Fjl3Vk1xHux5Ui_Hhse0ret23fI6kR0EiNGm9i6dI5QKTvPv9efo3aLGwvod-ml0BYh-j3-wRF4jpJpF1RoVjIpr9vtiYw" id="150" name="Google Shape;150;p21"/>
          <p:cNvPicPr preferRelativeResize="0"/>
          <p:nvPr/>
        </p:nvPicPr>
        <p:blipFill rotWithShape="1">
          <a:blip r:embed="rId4">
            <a:alphaModFix/>
          </a:blip>
          <a:srcRect b="0" l="0" r="0" t="0"/>
          <a:stretch/>
        </p:blipFill>
        <p:spPr>
          <a:xfrm>
            <a:off x="5292080" y="4725144"/>
            <a:ext cx="2266950" cy="16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