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5143500" type="screen16x9"/>
  <p:notesSz cx="6858000" cy="9144000"/>
  <p:embeddedFontLst>
    <p:embeddedFont>
      <p:font typeface="Century Gothic" panose="020B0502020202020204"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04DEC98-29FD-46F8-9885-64B2F6608955}">
  <a:tblStyle styleId="{004DEC98-29FD-46F8-9885-64B2F6608955}"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4" d="100"/>
          <a:sy n="144" d="100"/>
        </p:scale>
        <p:origin x="65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3" name="Google Shape;233;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9" name="Google Shape;23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5" name="Google Shape;2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5b78c3a709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5b78c3a709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b78c3a709_2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5b78c3a709_2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5b78c3a709_2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5b78c3a709_2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8" name="Google Shape;26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4" name="Google Shape;274;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5b78c3a709_2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5b78c3a709_2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7" name="Google Shape;287;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5b964572ed_1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5b964572ed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4" name="Google Shape;294;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5b964572ed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5b964572e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5b964572e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5b964572e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5b964572ed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5b964572ed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5b964572ed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5b964572ed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5b964572ed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5b964572ed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5b964572ed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5b964572ed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5b964572ed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5b964572ed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4" name="Google Shape;334;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0" name="Google Shape;19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5b78c3a709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5b78c3a709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 name="Google Shape;20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3" name="Google Shape;21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 name="Google Shape;226;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38"/>
        <p:cNvGrpSpPr/>
        <p:nvPr/>
      </p:nvGrpSpPr>
      <p:grpSpPr>
        <a:xfrm>
          <a:off x="0" y="0"/>
          <a:ext cx="0" cy="0"/>
          <a:chOff x="0" y="0"/>
          <a:chExt cx="0" cy="0"/>
        </a:xfrm>
      </p:grpSpPr>
      <p:sp>
        <p:nvSpPr>
          <p:cNvPr id="39" name="Google Shape;39;p2"/>
          <p:cNvSpPr txBox="1">
            <a:spLocks noGrp="1"/>
          </p:cNvSpPr>
          <p:nvPr>
            <p:ph type="ctrTitle"/>
          </p:nvPr>
        </p:nvSpPr>
        <p:spPr>
          <a:xfrm>
            <a:off x="1941910" y="1885950"/>
            <a:ext cx="6686549" cy="1697086"/>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168DBA"/>
              </a:buClr>
              <a:buSzPts val="4050"/>
              <a:buFont typeface="Century Gothic"/>
              <a:buNone/>
              <a:defRPr sz="405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
          <p:cNvSpPr txBox="1">
            <a:spLocks noGrp="1"/>
          </p:cNvSpPr>
          <p:nvPr>
            <p:ph type="subTitle" idx="1"/>
          </p:nvPr>
        </p:nvSpPr>
        <p:spPr>
          <a:xfrm>
            <a:off x="1941910" y="3583035"/>
            <a:ext cx="6686549" cy="844712"/>
          </a:xfrm>
          <a:prstGeom prst="rect">
            <a:avLst/>
          </a:prstGeom>
          <a:noFill/>
          <a:ln>
            <a:noFill/>
          </a:ln>
        </p:spPr>
        <p:txBody>
          <a:bodyPr spcFirstLastPara="1" wrap="square" lIns="91425" tIns="45700" rIns="91425" bIns="45700" anchor="t" anchorCtr="0">
            <a:noAutofit/>
          </a:bodyPr>
          <a:lstStyle>
            <a:lvl1pPr lvl="0" algn="l">
              <a:spcBef>
                <a:spcPts val="750"/>
              </a:spcBef>
              <a:spcAft>
                <a:spcPts val="0"/>
              </a:spcAft>
              <a:buSzPts val="1350"/>
              <a:buNone/>
              <a:defRPr>
                <a:solidFill>
                  <a:srgbClr val="595959"/>
                </a:solidFill>
              </a:defRPr>
            </a:lvl1pPr>
            <a:lvl2pPr lvl="1" algn="ctr">
              <a:spcBef>
                <a:spcPts val="750"/>
              </a:spcBef>
              <a:spcAft>
                <a:spcPts val="0"/>
              </a:spcAft>
              <a:buSzPts val="1200"/>
              <a:buNone/>
              <a:defRPr>
                <a:solidFill>
                  <a:srgbClr val="888888"/>
                </a:solidFill>
              </a:defRPr>
            </a:lvl2pPr>
            <a:lvl3pPr lvl="2" algn="ctr">
              <a:spcBef>
                <a:spcPts val="750"/>
              </a:spcBef>
              <a:spcAft>
                <a:spcPts val="0"/>
              </a:spcAft>
              <a:buSzPts val="1050"/>
              <a:buNone/>
              <a:defRPr>
                <a:solidFill>
                  <a:srgbClr val="888888"/>
                </a:solidFill>
              </a:defRPr>
            </a:lvl3pPr>
            <a:lvl4pPr lvl="3" algn="ctr">
              <a:spcBef>
                <a:spcPts val="750"/>
              </a:spcBef>
              <a:spcAft>
                <a:spcPts val="0"/>
              </a:spcAft>
              <a:buSzPts val="900"/>
              <a:buNone/>
              <a:defRPr>
                <a:solidFill>
                  <a:srgbClr val="888888"/>
                </a:solidFill>
              </a:defRPr>
            </a:lvl4pPr>
            <a:lvl5pPr lvl="4" algn="ctr">
              <a:spcBef>
                <a:spcPts val="750"/>
              </a:spcBef>
              <a:spcAft>
                <a:spcPts val="0"/>
              </a:spcAft>
              <a:buSzPts val="900"/>
              <a:buNone/>
              <a:defRPr>
                <a:solidFill>
                  <a:srgbClr val="888888"/>
                </a:solidFill>
              </a:defRPr>
            </a:lvl5pPr>
            <a:lvl6pPr lvl="5" algn="ctr">
              <a:spcBef>
                <a:spcPts val="750"/>
              </a:spcBef>
              <a:spcAft>
                <a:spcPts val="0"/>
              </a:spcAft>
              <a:buSzPts val="900"/>
              <a:buNone/>
              <a:defRPr>
                <a:solidFill>
                  <a:srgbClr val="888888"/>
                </a:solidFill>
              </a:defRPr>
            </a:lvl6pPr>
            <a:lvl7pPr lvl="6" algn="ctr">
              <a:spcBef>
                <a:spcPts val="750"/>
              </a:spcBef>
              <a:spcAft>
                <a:spcPts val="0"/>
              </a:spcAft>
              <a:buSzPts val="900"/>
              <a:buNone/>
              <a:defRPr>
                <a:solidFill>
                  <a:srgbClr val="888888"/>
                </a:solidFill>
              </a:defRPr>
            </a:lvl7pPr>
            <a:lvl8pPr lvl="7" algn="ctr">
              <a:spcBef>
                <a:spcPts val="750"/>
              </a:spcBef>
              <a:spcAft>
                <a:spcPts val="0"/>
              </a:spcAft>
              <a:buSzPts val="900"/>
              <a:buNone/>
              <a:defRPr>
                <a:solidFill>
                  <a:srgbClr val="888888"/>
                </a:solidFill>
              </a:defRPr>
            </a:lvl8pPr>
            <a:lvl9pPr lvl="8" algn="ctr">
              <a:spcBef>
                <a:spcPts val="750"/>
              </a:spcBef>
              <a:spcAft>
                <a:spcPts val="0"/>
              </a:spcAft>
              <a:buSzPts val="900"/>
              <a:buNone/>
              <a:defRPr>
                <a:solidFill>
                  <a:srgbClr val="888888"/>
                </a:solidFill>
              </a:defRPr>
            </a:lvl9pPr>
          </a:lstStyle>
          <a:p>
            <a:endParaRPr/>
          </a:p>
        </p:txBody>
      </p:sp>
      <p:sp>
        <p:nvSpPr>
          <p:cNvPr id="41" name="Google Shape;41;p2"/>
          <p:cNvSpPr txBox="1">
            <a:spLocks noGrp="1"/>
          </p:cNvSpPr>
          <p:nvPr>
            <p:ph type="dt" idx="10"/>
          </p:nvPr>
        </p:nvSpPr>
        <p:spPr>
          <a:xfrm>
            <a:off x="7771210" y="4597828"/>
            <a:ext cx="859712" cy="27779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
          <p:cNvSpPr txBox="1">
            <a:spLocks noGrp="1"/>
          </p:cNvSpPr>
          <p:nvPr>
            <p:ph type="ftr" idx="11"/>
          </p:nvPr>
        </p:nvSpPr>
        <p:spPr>
          <a:xfrm>
            <a:off x="1941910" y="4601856"/>
            <a:ext cx="5714999"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
          <p:cNvSpPr/>
          <p:nvPr/>
        </p:nvSpPr>
        <p:spPr>
          <a:xfrm>
            <a:off x="0" y="3242858"/>
            <a:ext cx="1308489" cy="583942"/>
          </a:xfrm>
          <a:custGeom>
            <a:avLst/>
            <a:gdLst/>
            <a:ahLst/>
            <a:cxnLst/>
            <a:rect l="l" t="t" r="r" b="b"/>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txBox="1">
            <a:spLocks noGrp="1"/>
          </p:cNvSpPr>
          <p:nvPr>
            <p:ph type="sldNum" idx="12"/>
          </p:nvPr>
        </p:nvSpPr>
        <p:spPr>
          <a:xfrm>
            <a:off x="398860" y="3397155"/>
            <a:ext cx="584825"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500"/>
              <a:buNone/>
              <a:defRPr/>
            </a:lvl1pPr>
            <a:lvl2pPr marL="0" lvl="1" indent="0" algn="r">
              <a:lnSpc>
                <a:spcPct val="100000"/>
              </a:lnSpc>
              <a:spcBef>
                <a:spcPts val="0"/>
              </a:spcBef>
              <a:spcAft>
                <a:spcPts val="0"/>
              </a:spcAft>
              <a:buSzPts val="1500"/>
              <a:buNone/>
              <a:defRPr/>
            </a:lvl2pPr>
            <a:lvl3pPr marL="0" lvl="2" indent="0" algn="r">
              <a:lnSpc>
                <a:spcPct val="100000"/>
              </a:lnSpc>
              <a:spcBef>
                <a:spcPts val="0"/>
              </a:spcBef>
              <a:spcAft>
                <a:spcPts val="0"/>
              </a:spcAft>
              <a:buSzPts val="1500"/>
              <a:buNone/>
              <a:defRPr/>
            </a:lvl3pPr>
            <a:lvl4pPr marL="0" lvl="3" indent="0" algn="r">
              <a:lnSpc>
                <a:spcPct val="100000"/>
              </a:lnSpc>
              <a:spcBef>
                <a:spcPts val="0"/>
              </a:spcBef>
              <a:spcAft>
                <a:spcPts val="0"/>
              </a:spcAft>
              <a:buSzPts val="1500"/>
              <a:buNone/>
              <a:defRPr/>
            </a:lvl4pPr>
            <a:lvl5pPr marL="0" lvl="4" indent="0" algn="r">
              <a:lnSpc>
                <a:spcPct val="100000"/>
              </a:lnSpc>
              <a:spcBef>
                <a:spcPts val="0"/>
              </a:spcBef>
              <a:spcAft>
                <a:spcPts val="0"/>
              </a:spcAft>
              <a:buSzPts val="1500"/>
              <a:buNone/>
              <a:defRPr/>
            </a:lvl5pPr>
            <a:lvl6pPr marL="0" lvl="5" indent="0" algn="r">
              <a:lnSpc>
                <a:spcPct val="100000"/>
              </a:lnSpc>
              <a:spcBef>
                <a:spcPts val="0"/>
              </a:spcBef>
              <a:spcAft>
                <a:spcPts val="0"/>
              </a:spcAft>
              <a:buSzPts val="1500"/>
              <a:buNone/>
              <a:defRPr/>
            </a:lvl6pPr>
            <a:lvl7pPr marL="0" lvl="6" indent="0" algn="r">
              <a:lnSpc>
                <a:spcPct val="100000"/>
              </a:lnSpc>
              <a:spcBef>
                <a:spcPts val="0"/>
              </a:spcBef>
              <a:spcAft>
                <a:spcPts val="0"/>
              </a:spcAft>
              <a:buSzPts val="1500"/>
              <a:buNone/>
              <a:defRPr/>
            </a:lvl7pPr>
            <a:lvl8pPr marL="0" lvl="7" indent="0" algn="r">
              <a:lnSpc>
                <a:spcPct val="100000"/>
              </a:lnSpc>
              <a:spcBef>
                <a:spcPts val="0"/>
              </a:spcBef>
              <a:spcAft>
                <a:spcPts val="0"/>
              </a:spcAft>
              <a:buSzPts val="1500"/>
              <a:buNone/>
              <a:defRPr/>
            </a:lvl8pPr>
            <a:lvl9pPr marL="0" lvl="8" indent="0" algn="r">
              <a:lnSpc>
                <a:spcPct val="100000"/>
              </a:lnSpc>
              <a:spcBef>
                <a:spcPts val="0"/>
              </a:spcBef>
              <a:spcAft>
                <a:spcPts val="0"/>
              </a:spcAft>
              <a:buSzPts val="150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100"/>
        <p:cNvGrpSpPr/>
        <p:nvPr/>
      </p:nvGrpSpPr>
      <p:grpSpPr>
        <a:xfrm>
          <a:off x="0" y="0"/>
          <a:ext cx="0" cy="0"/>
          <a:chOff x="0" y="0"/>
          <a:chExt cx="0" cy="0"/>
        </a:xfrm>
      </p:grpSpPr>
      <p:sp>
        <p:nvSpPr>
          <p:cNvPr id="101" name="Google Shape;101;p11"/>
          <p:cNvSpPr txBox="1">
            <a:spLocks noGrp="1"/>
          </p:cNvSpPr>
          <p:nvPr>
            <p:ph type="title"/>
          </p:nvPr>
        </p:nvSpPr>
        <p:spPr>
          <a:xfrm>
            <a:off x="1941910" y="3600450"/>
            <a:ext cx="6686550" cy="425054"/>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168DBA"/>
              </a:buClr>
              <a:buSzPts val="1800"/>
              <a:buFont typeface="Century Gothic"/>
              <a:buNone/>
              <a:defRPr sz="1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1"/>
          <p:cNvSpPr>
            <a:spLocks noGrp="1"/>
          </p:cNvSpPr>
          <p:nvPr>
            <p:ph type="pic" idx="2"/>
          </p:nvPr>
        </p:nvSpPr>
        <p:spPr>
          <a:xfrm>
            <a:off x="1941909" y="476224"/>
            <a:ext cx="6686550" cy="2891228"/>
          </a:xfrm>
          <a:prstGeom prst="rect">
            <a:avLst/>
          </a:prstGeom>
          <a:noFill/>
          <a:ln>
            <a:noFill/>
          </a:ln>
        </p:spPr>
        <p:txBody>
          <a:bodyPr spcFirstLastPara="1" wrap="square" lIns="91425" tIns="45700" rIns="91425" bIns="45700" anchor="t" anchorCtr="0">
            <a:noAutofit/>
          </a:bodyPr>
          <a:lstStyle>
            <a:lvl1pPr marR="0" lvl="0" algn="ctr" rtl="0">
              <a:spcBef>
                <a:spcPts val="750"/>
              </a:spcBef>
              <a:spcAft>
                <a:spcPts val="0"/>
              </a:spcAft>
              <a:buClr>
                <a:schemeClr val="accent1"/>
              </a:buClr>
              <a:buSzPts val="1200"/>
              <a:buFont typeface="Noto Sans Symbols"/>
              <a:buNone/>
              <a:defRPr sz="1200" b="0" i="0" u="none" strike="noStrike" cap="none">
                <a:solidFill>
                  <a:srgbClr val="3F3F3F"/>
                </a:solidFill>
                <a:latin typeface="Century Gothic"/>
                <a:ea typeface="Century Gothic"/>
                <a:cs typeface="Century Gothic"/>
                <a:sym typeface="Century Gothic"/>
              </a:defRPr>
            </a:lvl1pPr>
            <a:lvl2pPr marR="0" lvl="1" algn="l" rtl="0">
              <a:spcBef>
                <a:spcPts val="750"/>
              </a:spcBef>
              <a:spcAft>
                <a:spcPts val="0"/>
              </a:spcAft>
              <a:buClr>
                <a:schemeClr val="accent1"/>
              </a:buClr>
              <a:buSzPts val="1200"/>
              <a:buFont typeface="Noto Sans Symbols"/>
              <a:buNone/>
              <a:defRPr sz="1200" b="0" i="0" u="none" strike="noStrike" cap="none">
                <a:solidFill>
                  <a:srgbClr val="3F3F3F"/>
                </a:solidFill>
                <a:latin typeface="Century Gothic"/>
                <a:ea typeface="Century Gothic"/>
                <a:cs typeface="Century Gothic"/>
                <a:sym typeface="Century Gothic"/>
              </a:defRPr>
            </a:lvl2pPr>
            <a:lvl3pPr marR="0" lvl="2" algn="l" rtl="0">
              <a:spcBef>
                <a:spcPts val="750"/>
              </a:spcBef>
              <a:spcAft>
                <a:spcPts val="0"/>
              </a:spcAft>
              <a:buClr>
                <a:schemeClr val="accent1"/>
              </a:buClr>
              <a:buSzPts val="1200"/>
              <a:buFont typeface="Noto Sans Symbols"/>
              <a:buNone/>
              <a:defRPr sz="1200" b="0" i="0" u="none" strike="noStrike" cap="none">
                <a:solidFill>
                  <a:srgbClr val="3F3F3F"/>
                </a:solidFill>
                <a:latin typeface="Century Gothic"/>
                <a:ea typeface="Century Gothic"/>
                <a:cs typeface="Century Gothic"/>
                <a:sym typeface="Century Gothic"/>
              </a:defRPr>
            </a:lvl3pPr>
            <a:lvl4pPr marR="0" lvl="3" algn="l" rtl="0">
              <a:spcBef>
                <a:spcPts val="750"/>
              </a:spcBef>
              <a:spcAft>
                <a:spcPts val="0"/>
              </a:spcAft>
              <a:buClr>
                <a:schemeClr val="accent1"/>
              </a:buClr>
              <a:buSzPts val="1200"/>
              <a:buFont typeface="Noto Sans Symbols"/>
              <a:buNone/>
              <a:defRPr sz="1200" b="0" i="0" u="none" strike="noStrike" cap="none">
                <a:solidFill>
                  <a:srgbClr val="3F3F3F"/>
                </a:solidFill>
                <a:latin typeface="Century Gothic"/>
                <a:ea typeface="Century Gothic"/>
                <a:cs typeface="Century Gothic"/>
                <a:sym typeface="Century Gothic"/>
              </a:defRPr>
            </a:lvl4pPr>
            <a:lvl5pPr marR="0" lvl="4" algn="l" rtl="0">
              <a:spcBef>
                <a:spcPts val="750"/>
              </a:spcBef>
              <a:spcAft>
                <a:spcPts val="0"/>
              </a:spcAft>
              <a:buClr>
                <a:schemeClr val="accent1"/>
              </a:buClr>
              <a:buSzPts val="1200"/>
              <a:buFont typeface="Noto Sans Symbols"/>
              <a:buNone/>
              <a:defRPr sz="1200" b="0" i="0" u="none" strike="noStrike" cap="none">
                <a:solidFill>
                  <a:srgbClr val="3F3F3F"/>
                </a:solidFill>
                <a:latin typeface="Century Gothic"/>
                <a:ea typeface="Century Gothic"/>
                <a:cs typeface="Century Gothic"/>
                <a:sym typeface="Century Gothic"/>
              </a:defRPr>
            </a:lvl5pPr>
            <a:lvl6pPr marR="0" lvl="5" algn="l" rtl="0">
              <a:spcBef>
                <a:spcPts val="750"/>
              </a:spcBef>
              <a:spcAft>
                <a:spcPts val="0"/>
              </a:spcAft>
              <a:buClr>
                <a:schemeClr val="accent1"/>
              </a:buClr>
              <a:buSzPts val="1200"/>
              <a:buFont typeface="Noto Sans Symbols"/>
              <a:buNone/>
              <a:defRPr sz="1200" b="0" i="0" u="none" strike="noStrike" cap="none">
                <a:solidFill>
                  <a:srgbClr val="3F3F3F"/>
                </a:solidFill>
                <a:latin typeface="Century Gothic"/>
                <a:ea typeface="Century Gothic"/>
                <a:cs typeface="Century Gothic"/>
                <a:sym typeface="Century Gothic"/>
              </a:defRPr>
            </a:lvl6pPr>
            <a:lvl7pPr marR="0" lvl="6" algn="l" rtl="0">
              <a:spcBef>
                <a:spcPts val="750"/>
              </a:spcBef>
              <a:spcAft>
                <a:spcPts val="0"/>
              </a:spcAft>
              <a:buClr>
                <a:schemeClr val="accent1"/>
              </a:buClr>
              <a:buSzPts val="1200"/>
              <a:buFont typeface="Noto Sans Symbols"/>
              <a:buNone/>
              <a:defRPr sz="1200" b="0" i="0" u="none" strike="noStrike" cap="none">
                <a:solidFill>
                  <a:srgbClr val="3F3F3F"/>
                </a:solidFill>
                <a:latin typeface="Century Gothic"/>
                <a:ea typeface="Century Gothic"/>
                <a:cs typeface="Century Gothic"/>
                <a:sym typeface="Century Gothic"/>
              </a:defRPr>
            </a:lvl7pPr>
            <a:lvl8pPr marR="0" lvl="7" algn="l" rtl="0">
              <a:spcBef>
                <a:spcPts val="750"/>
              </a:spcBef>
              <a:spcAft>
                <a:spcPts val="0"/>
              </a:spcAft>
              <a:buClr>
                <a:schemeClr val="accent1"/>
              </a:buClr>
              <a:buSzPts val="1200"/>
              <a:buFont typeface="Noto Sans Symbols"/>
              <a:buNone/>
              <a:defRPr sz="1200" b="0" i="0" u="none" strike="noStrike" cap="none">
                <a:solidFill>
                  <a:srgbClr val="3F3F3F"/>
                </a:solidFill>
                <a:latin typeface="Century Gothic"/>
                <a:ea typeface="Century Gothic"/>
                <a:cs typeface="Century Gothic"/>
                <a:sym typeface="Century Gothic"/>
              </a:defRPr>
            </a:lvl8pPr>
            <a:lvl9pPr marR="0" lvl="8" algn="l" rtl="0">
              <a:spcBef>
                <a:spcPts val="750"/>
              </a:spcBef>
              <a:spcAft>
                <a:spcPts val="0"/>
              </a:spcAft>
              <a:buClr>
                <a:schemeClr val="accent1"/>
              </a:buClr>
              <a:buSzPts val="1200"/>
              <a:buFont typeface="Noto Sans Symbols"/>
              <a:buNone/>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03" name="Google Shape;103;p11"/>
          <p:cNvSpPr txBox="1">
            <a:spLocks noGrp="1"/>
          </p:cNvSpPr>
          <p:nvPr>
            <p:ph type="body" idx="1"/>
          </p:nvPr>
        </p:nvSpPr>
        <p:spPr>
          <a:xfrm>
            <a:off x="1941910" y="4025504"/>
            <a:ext cx="6686550" cy="370284"/>
          </a:xfrm>
          <a:prstGeom prst="rect">
            <a:avLst/>
          </a:prstGeom>
          <a:noFill/>
          <a:ln>
            <a:noFill/>
          </a:ln>
        </p:spPr>
        <p:txBody>
          <a:bodyPr spcFirstLastPara="1" wrap="square" lIns="91425" tIns="45700" rIns="91425" bIns="45700" anchor="t" anchorCtr="0">
            <a:noAutofit/>
          </a:bodyPr>
          <a:lstStyle>
            <a:lvl1pPr marL="457200" lvl="0" indent="-228600" algn="l">
              <a:spcBef>
                <a:spcPts val="750"/>
              </a:spcBef>
              <a:spcAft>
                <a:spcPts val="0"/>
              </a:spcAft>
              <a:buSzPts val="900"/>
              <a:buNone/>
              <a:defRPr sz="900"/>
            </a:lvl1pPr>
            <a:lvl2pPr marL="914400" lvl="1" indent="-228600" algn="l">
              <a:spcBef>
                <a:spcPts val="750"/>
              </a:spcBef>
              <a:spcAft>
                <a:spcPts val="0"/>
              </a:spcAft>
              <a:buSzPts val="900"/>
              <a:buNone/>
              <a:defRPr sz="900"/>
            </a:lvl2pPr>
            <a:lvl3pPr marL="1371600" lvl="2" indent="-228600" algn="l">
              <a:spcBef>
                <a:spcPts val="750"/>
              </a:spcBef>
              <a:spcAft>
                <a:spcPts val="0"/>
              </a:spcAft>
              <a:buSzPts val="750"/>
              <a:buNone/>
              <a:defRPr sz="750"/>
            </a:lvl3pPr>
            <a:lvl4pPr marL="1828800" lvl="3" indent="-228600" algn="l">
              <a:spcBef>
                <a:spcPts val="750"/>
              </a:spcBef>
              <a:spcAft>
                <a:spcPts val="0"/>
              </a:spcAft>
              <a:buSzPts val="675"/>
              <a:buNone/>
              <a:defRPr sz="675"/>
            </a:lvl4pPr>
            <a:lvl5pPr marL="2286000" lvl="4" indent="-228600" algn="l">
              <a:spcBef>
                <a:spcPts val="750"/>
              </a:spcBef>
              <a:spcAft>
                <a:spcPts val="0"/>
              </a:spcAft>
              <a:buSzPts val="675"/>
              <a:buNone/>
              <a:defRPr sz="675"/>
            </a:lvl5pPr>
            <a:lvl6pPr marL="2743200" lvl="5" indent="-228600" algn="l">
              <a:spcBef>
                <a:spcPts val="750"/>
              </a:spcBef>
              <a:spcAft>
                <a:spcPts val="0"/>
              </a:spcAft>
              <a:buSzPts val="675"/>
              <a:buNone/>
              <a:defRPr sz="675"/>
            </a:lvl6pPr>
            <a:lvl7pPr marL="3200400" lvl="6" indent="-228600" algn="l">
              <a:spcBef>
                <a:spcPts val="750"/>
              </a:spcBef>
              <a:spcAft>
                <a:spcPts val="0"/>
              </a:spcAft>
              <a:buSzPts val="675"/>
              <a:buNone/>
              <a:defRPr sz="675"/>
            </a:lvl7pPr>
            <a:lvl8pPr marL="3657600" lvl="7" indent="-228600" algn="l">
              <a:spcBef>
                <a:spcPts val="750"/>
              </a:spcBef>
              <a:spcAft>
                <a:spcPts val="0"/>
              </a:spcAft>
              <a:buSzPts val="675"/>
              <a:buNone/>
              <a:defRPr sz="675"/>
            </a:lvl8pPr>
            <a:lvl9pPr marL="4114800" lvl="8" indent="-228600" algn="l">
              <a:spcBef>
                <a:spcPts val="750"/>
              </a:spcBef>
              <a:spcAft>
                <a:spcPts val="0"/>
              </a:spcAft>
              <a:buSzPts val="675"/>
              <a:buNone/>
              <a:defRPr sz="675"/>
            </a:lvl9pPr>
          </a:lstStyle>
          <a:p>
            <a:endParaRPr/>
          </a:p>
        </p:txBody>
      </p:sp>
      <p:sp>
        <p:nvSpPr>
          <p:cNvPr id="104" name="Google Shape;104;p11"/>
          <p:cNvSpPr txBox="1">
            <a:spLocks noGrp="1"/>
          </p:cNvSpPr>
          <p:nvPr>
            <p:ph type="dt" idx="10"/>
          </p:nvPr>
        </p:nvSpPr>
        <p:spPr>
          <a:xfrm>
            <a:off x="7771210" y="4597828"/>
            <a:ext cx="859712" cy="27779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11"/>
          <p:cNvSpPr txBox="1">
            <a:spLocks noGrp="1"/>
          </p:cNvSpPr>
          <p:nvPr>
            <p:ph type="ftr" idx="11"/>
          </p:nvPr>
        </p:nvSpPr>
        <p:spPr>
          <a:xfrm>
            <a:off x="1941910" y="4601856"/>
            <a:ext cx="5714999"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11"/>
          <p:cNvSpPr/>
          <p:nvPr/>
        </p:nvSpPr>
        <p:spPr>
          <a:xfrm rot="10800000" flipH="1">
            <a:off x="-3141" y="3683794"/>
            <a:ext cx="1191395" cy="380473"/>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1"/>
          <p:cNvSpPr txBox="1">
            <a:spLocks noGrp="1"/>
          </p:cNvSpPr>
          <p:nvPr>
            <p:ph type="sldNum" idx="12"/>
          </p:nvPr>
        </p:nvSpPr>
        <p:spPr>
          <a:xfrm>
            <a:off x="398860" y="3737316"/>
            <a:ext cx="584825"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500"/>
              <a:buNone/>
              <a:defRPr/>
            </a:lvl1pPr>
            <a:lvl2pPr marL="0" lvl="1" indent="0" algn="r">
              <a:lnSpc>
                <a:spcPct val="100000"/>
              </a:lnSpc>
              <a:spcBef>
                <a:spcPts val="0"/>
              </a:spcBef>
              <a:spcAft>
                <a:spcPts val="0"/>
              </a:spcAft>
              <a:buSzPts val="1500"/>
              <a:buNone/>
              <a:defRPr/>
            </a:lvl2pPr>
            <a:lvl3pPr marL="0" lvl="2" indent="0" algn="r">
              <a:lnSpc>
                <a:spcPct val="100000"/>
              </a:lnSpc>
              <a:spcBef>
                <a:spcPts val="0"/>
              </a:spcBef>
              <a:spcAft>
                <a:spcPts val="0"/>
              </a:spcAft>
              <a:buSzPts val="1500"/>
              <a:buNone/>
              <a:defRPr/>
            </a:lvl3pPr>
            <a:lvl4pPr marL="0" lvl="3" indent="0" algn="r">
              <a:lnSpc>
                <a:spcPct val="100000"/>
              </a:lnSpc>
              <a:spcBef>
                <a:spcPts val="0"/>
              </a:spcBef>
              <a:spcAft>
                <a:spcPts val="0"/>
              </a:spcAft>
              <a:buSzPts val="1500"/>
              <a:buNone/>
              <a:defRPr/>
            </a:lvl4pPr>
            <a:lvl5pPr marL="0" lvl="4" indent="0" algn="r">
              <a:lnSpc>
                <a:spcPct val="100000"/>
              </a:lnSpc>
              <a:spcBef>
                <a:spcPts val="0"/>
              </a:spcBef>
              <a:spcAft>
                <a:spcPts val="0"/>
              </a:spcAft>
              <a:buSzPts val="1500"/>
              <a:buNone/>
              <a:defRPr/>
            </a:lvl5pPr>
            <a:lvl6pPr marL="0" lvl="5" indent="0" algn="r">
              <a:lnSpc>
                <a:spcPct val="100000"/>
              </a:lnSpc>
              <a:spcBef>
                <a:spcPts val="0"/>
              </a:spcBef>
              <a:spcAft>
                <a:spcPts val="0"/>
              </a:spcAft>
              <a:buSzPts val="1500"/>
              <a:buNone/>
              <a:defRPr/>
            </a:lvl6pPr>
            <a:lvl7pPr marL="0" lvl="6" indent="0" algn="r">
              <a:lnSpc>
                <a:spcPct val="100000"/>
              </a:lnSpc>
              <a:spcBef>
                <a:spcPts val="0"/>
              </a:spcBef>
              <a:spcAft>
                <a:spcPts val="0"/>
              </a:spcAft>
              <a:buSzPts val="1500"/>
              <a:buNone/>
              <a:defRPr/>
            </a:lvl7pPr>
            <a:lvl8pPr marL="0" lvl="7" indent="0" algn="r">
              <a:lnSpc>
                <a:spcPct val="100000"/>
              </a:lnSpc>
              <a:spcBef>
                <a:spcPts val="0"/>
              </a:spcBef>
              <a:spcAft>
                <a:spcPts val="0"/>
              </a:spcAft>
              <a:buSzPts val="1500"/>
              <a:buNone/>
              <a:defRPr/>
            </a:lvl8pPr>
            <a:lvl9pPr marL="0" lvl="8" indent="0" algn="r">
              <a:lnSpc>
                <a:spcPct val="100000"/>
              </a:lnSpc>
              <a:spcBef>
                <a:spcPts val="0"/>
              </a:spcBef>
              <a:spcAft>
                <a:spcPts val="0"/>
              </a:spcAft>
              <a:buSzPts val="150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y descripción">
  <p:cSld name="Título y descripción">
    <p:spTree>
      <p:nvGrpSpPr>
        <p:cNvPr id="1" name="Shape 108"/>
        <p:cNvGrpSpPr/>
        <p:nvPr/>
      </p:nvGrpSpPr>
      <p:grpSpPr>
        <a:xfrm>
          <a:off x="0" y="0"/>
          <a:ext cx="0" cy="0"/>
          <a:chOff x="0" y="0"/>
          <a:chExt cx="0" cy="0"/>
        </a:xfrm>
      </p:grpSpPr>
      <p:sp>
        <p:nvSpPr>
          <p:cNvPr id="109" name="Google Shape;109;p12"/>
          <p:cNvSpPr txBox="1">
            <a:spLocks noGrp="1"/>
          </p:cNvSpPr>
          <p:nvPr>
            <p:ph type="title"/>
          </p:nvPr>
        </p:nvSpPr>
        <p:spPr>
          <a:xfrm>
            <a:off x="1941910" y="457200"/>
            <a:ext cx="6686549" cy="233778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68DBA"/>
              </a:buClr>
              <a:buSzPts val="3600"/>
              <a:buFont typeface="Century Gothic"/>
              <a:buNone/>
              <a:defRPr sz="36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12"/>
          <p:cNvSpPr txBox="1">
            <a:spLocks noGrp="1"/>
          </p:cNvSpPr>
          <p:nvPr>
            <p:ph type="body" idx="1"/>
          </p:nvPr>
        </p:nvSpPr>
        <p:spPr>
          <a:xfrm>
            <a:off x="1941910" y="3265535"/>
            <a:ext cx="6686549" cy="1166898"/>
          </a:xfrm>
          <a:prstGeom prst="rect">
            <a:avLst/>
          </a:prstGeom>
          <a:noFill/>
          <a:ln>
            <a:noFill/>
          </a:ln>
        </p:spPr>
        <p:txBody>
          <a:bodyPr spcFirstLastPara="1" wrap="square" lIns="91425" tIns="45700" rIns="91425" bIns="45700" anchor="ctr" anchorCtr="0">
            <a:noAutofit/>
          </a:bodyPr>
          <a:lstStyle>
            <a:lvl1pPr marL="457200" lvl="0" indent="-228600" algn="l">
              <a:spcBef>
                <a:spcPts val="750"/>
              </a:spcBef>
              <a:spcAft>
                <a:spcPts val="0"/>
              </a:spcAft>
              <a:buSzPts val="1350"/>
              <a:buNone/>
              <a:defRPr sz="1350">
                <a:solidFill>
                  <a:srgbClr val="595959"/>
                </a:solidFill>
              </a:defRPr>
            </a:lvl1pPr>
            <a:lvl2pPr marL="914400" lvl="1" indent="-228600" algn="l">
              <a:spcBef>
                <a:spcPts val="750"/>
              </a:spcBef>
              <a:spcAft>
                <a:spcPts val="0"/>
              </a:spcAft>
              <a:buSzPts val="1350"/>
              <a:buNone/>
              <a:defRPr sz="1350">
                <a:solidFill>
                  <a:srgbClr val="888888"/>
                </a:solidFill>
              </a:defRPr>
            </a:lvl2pPr>
            <a:lvl3pPr marL="1371600" lvl="2" indent="-228600" algn="l">
              <a:spcBef>
                <a:spcPts val="750"/>
              </a:spcBef>
              <a:spcAft>
                <a:spcPts val="0"/>
              </a:spcAft>
              <a:buSzPts val="1200"/>
              <a:buNone/>
              <a:defRPr sz="1200">
                <a:solidFill>
                  <a:srgbClr val="888888"/>
                </a:solidFill>
              </a:defRPr>
            </a:lvl3pPr>
            <a:lvl4pPr marL="1828800" lvl="3" indent="-228600" algn="l">
              <a:spcBef>
                <a:spcPts val="750"/>
              </a:spcBef>
              <a:spcAft>
                <a:spcPts val="0"/>
              </a:spcAft>
              <a:buSzPts val="1050"/>
              <a:buNone/>
              <a:defRPr sz="1050">
                <a:solidFill>
                  <a:srgbClr val="888888"/>
                </a:solidFill>
              </a:defRPr>
            </a:lvl4pPr>
            <a:lvl5pPr marL="2286000" lvl="4" indent="-228600" algn="l">
              <a:spcBef>
                <a:spcPts val="750"/>
              </a:spcBef>
              <a:spcAft>
                <a:spcPts val="0"/>
              </a:spcAft>
              <a:buSzPts val="1050"/>
              <a:buNone/>
              <a:defRPr sz="1050">
                <a:solidFill>
                  <a:srgbClr val="888888"/>
                </a:solidFill>
              </a:defRPr>
            </a:lvl5pPr>
            <a:lvl6pPr marL="2743200" lvl="5" indent="-228600" algn="l">
              <a:spcBef>
                <a:spcPts val="750"/>
              </a:spcBef>
              <a:spcAft>
                <a:spcPts val="0"/>
              </a:spcAft>
              <a:buSzPts val="1050"/>
              <a:buNone/>
              <a:defRPr sz="1050">
                <a:solidFill>
                  <a:srgbClr val="888888"/>
                </a:solidFill>
              </a:defRPr>
            </a:lvl6pPr>
            <a:lvl7pPr marL="3200400" lvl="6" indent="-228600" algn="l">
              <a:spcBef>
                <a:spcPts val="750"/>
              </a:spcBef>
              <a:spcAft>
                <a:spcPts val="0"/>
              </a:spcAft>
              <a:buSzPts val="1050"/>
              <a:buNone/>
              <a:defRPr sz="1050">
                <a:solidFill>
                  <a:srgbClr val="888888"/>
                </a:solidFill>
              </a:defRPr>
            </a:lvl7pPr>
            <a:lvl8pPr marL="3657600" lvl="7" indent="-228600" algn="l">
              <a:spcBef>
                <a:spcPts val="750"/>
              </a:spcBef>
              <a:spcAft>
                <a:spcPts val="0"/>
              </a:spcAft>
              <a:buSzPts val="1050"/>
              <a:buNone/>
              <a:defRPr sz="1050">
                <a:solidFill>
                  <a:srgbClr val="888888"/>
                </a:solidFill>
              </a:defRPr>
            </a:lvl8pPr>
            <a:lvl9pPr marL="4114800" lvl="8" indent="-228600" algn="l">
              <a:spcBef>
                <a:spcPts val="750"/>
              </a:spcBef>
              <a:spcAft>
                <a:spcPts val="0"/>
              </a:spcAft>
              <a:buSzPts val="1050"/>
              <a:buNone/>
              <a:defRPr sz="1050">
                <a:solidFill>
                  <a:srgbClr val="888888"/>
                </a:solidFill>
              </a:defRPr>
            </a:lvl9pPr>
          </a:lstStyle>
          <a:p>
            <a:endParaRPr/>
          </a:p>
        </p:txBody>
      </p:sp>
      <p:sp>
        <p:nvSpPr>
          <p:cNvPr id="111" name="Google Shape;111;p12"/>
          <p:cNvSpPr txBox="1">
            <a:spLocks noGrp="1"/>
          </p:cNvSpPr>
          <p:nvPr>
            <p:ph type="dt" idx="10"/>
          </p:nvPr>
        </p:nvSpPr>
        <p:spPr>
          <a:xfrm>
            <a:off x="7771210" y="4597828"/>
            <a:ext cx="859712" cy="27779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12"/>
          <p:cNvSpPr txBox="1">
            <a:spLocks noGrp="1"/>
          </p:cNvSpPr>
          <p:nvPr>
            <p:ph type="ftr" idx="11"/>
          </p:nvPr>
        </p:nvSpPr>
        <p:spPr>
          <a:xfrm>
            <a:off x="1941910" y="4601856"/>
            <a:ext cx="5714999"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12"/>
          <p:cNvSpPr/>
          <p:nvPr/>
        </p:nvSpPr>
        <p:spPr>
          <a:xfrm rot="10800000" flipH="1">
            <a:off x="-3141" y="2383632"/>
            <a:ext cx="1191395" cy="380473"/>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2"/>
          <p:cNvSpPr txBox="1">
            <a:spLocks noGrp="1"/>
          </p:cNvSpPr>
          <p:nvPr>
            <p:ph type="sldNum" idx="12"/>
          </p:nvPr>
        </p:nvSpPr>
        <p:spPr>
          <a:xfrm>
            <a:off x="398860" y="2433105"/>
            <a:ext cx="584825"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500"/>
              <a:buNone/>
              <a:defRPr/>
            </a:lvl1pPr>
            <a:lvl2pPr marL="0" lvl="1" indent="0" algn="r">
              <a:lnSpc>
                <a:spcPct val="100000"/>
              </a:lnSpc>
              <a:spcBef>
                <a:spcPts val="0"/>
              </a:spcBef>
              <a:spcAft>
                <a:spcPts val="0"/>
              </a:spcAft>
              <a:buSzPts val="1500"/>
              <a:buNone/>
              <a:defRPr/>
            </a:lvl2pPr>
            <a:lvl3pPr marL="0" lvl="2" indent="0" algn="r">
              <a:lnSpc>
                <a:spcPct val="100000"/>
              </a:lnSpc>
              <a:spcBef>
                <a:spcPts val="0"/>
              </a:spcBef>
              <a:spcAft>
                <a:spcPts val="0"/>
              </a:spcAft>
              <a:buSzPts val="1500"/>
              <a:buNone/>
              <a:defRPr/>
            </a:lvl3pPr>
            <a:lvl4pPr marL="0" lvl="3" indent="0" algn="r">
              <a:lnSpc>
                <a:spcPct val="100000"/>
              </a:lnSpc>
              <a:spcBef>
                <a:spcPts val="0"/>
              </a:spcBef>
              <a:spcAft>
                <a:spcPts val="0"/>
              </a:spcAft>
              <a:buSzPts val="1500"/>
              <a:buNone/>
              <a:defRPr/>
            </a:lvl4pPr>
            <a:lvl5pPr marL="0" lvl="4" indent="0" algn="r">
              <a:lnSpc>
                <a:spcPct val="100000"/>
              </a:lnSpc>
              <a:spcBef>
                <a:spcPts val="0"/>
              </a:spcBef>
              <a:spcAft>
                <a:spcPts val="0"/>
              </a:spcAft>
              <a:buSzPts val="1500"/>
              <a:buNone/>
              <a:defRPr/>
            </a:lvl5pPr>
            <a:lvl6pPr marL="0" lvl="5" indent="0" algn="r">
              <a:lnSpc>
                <a:spcPct val="100000"/>
              </a:lnSpc>
              <a:spcBef>
                <a:spcPts val="0"/>
              </a:spcBef>
              <a:spcAft>
                <a:spcPts val="0"/>
              </a:spcAft>
              <a:buSzPts val="1500"/>
              <a:buNone/>
              <a:defRPr/>
            </a:lvl6pPr>
            <a:lvl7pPr marL="0" lvl="6" indent="0" algn="r">
              <a:lnSpc>
                <a:spcPct val="100000"/>
              </a:lnSpc>
              <a:spcBef>
                <a:spcPts val="0"/>
              </a:spcBef>
              <a:spcAft>
                <a:spcPts val="0"/>
              </a:spcAft>
              <a:buSzPts val="1500"/>
              <a:buNone/>
              <a:defRPr/>
            </a:lvl7pPr>
            <a:lvl8pPr marL="0" lvl="7" indent="0" algn="r">
              <a:lnSpc>
                <a:spcPct val="100000"/>
              </a:lnSpc>
              <a:spcBef>
                <a:spcPts val="0"/>
              </a:spcBef>
              <a:spcAft>
                <a:spcPts val="0"/>
              </a:spcAft>
              <a:buSzPts val="1500"/>
              <a:buNone/>
              <a:defRPr/>
            </a:lvl8pPr>
            <a:lvl9pPr marL="0" lvl="8" indent="0" algn="r">
              <a:lnSpc>
                <a:spcPct val="100000"/>
              </a:lnSpc>
              <a:spcBef>
                <a:spcPts val="0"/>
              </a:spcBef>
              <a:spcAft>
                <a:spcPts val="0"/>
              </a:spcAft>
              <a:buSzPts val="150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ita con descripción">
  <p:cSld name="Cita con descripción">
    <p:spTree>
      <p:nvGrpSpPr>
        <p:cNvPr id="1" name="Shape 115"/>
        <p:cNvGrpSpPr/>
        <p:nvPr/>
      </p:nvGrpSpPr>
      <p:grpSpPr>
        <a:xfrm>
          <a:off x="0" y="0"/>
          <a:ext cx="0" cy="0"/>
          <a:chOff x="0" y="0"/>
          <a:chExt cx="0" cy="0"/>
        </a:xfrm>
      </p:grpSpPr>
      <p:sp>
        <p:nvSpPr>
          <p:cNvPr id="116" name="Google Shape;116;p13"/>
          <p:cNvSpPr txBox="1">
            <a:spLocks noGrp="1"/>
          </p:cNvSpPr>
          <p:nvPr>
            <p:ph type="title"/>
          </p:nvPr>
        </p:nvSpPr>
        <p:spPr>
          <a:xfrm>
            <a:off x="2137462" y="457200"/>
            <a:ext cx="6295445" cy="2171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68DBA"/>
              </a:buClr>
              <a:buSzPts val="3600"/>
              <a:buFont typeface="Century Gothic"/>
              <a:buNone/>
              <a:defRPr sz="36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3"/>
          <p:cNvSpPr txBox="1">
            <a:spLocks noGrp="1"/>
          </p:cNvSpPr>
          <p:nvPr>
            <p:ph type="body" idx="1"/>
          </p:nvPr>
        </p:nvSpPr>
        <p:spPr>
          <a:xfrm>
            <a:off x="2456259" y="2628900"/>
            <a:ext cx="5652416" cy="285750"/>
          </a:xfrm>
          <a:prstGeom prst="rect">
            <a:avLst/>
          </a:prstGeom>
          <a:noFill/>
          <a:ln>
            <a:noFill/>
          </a:ln>
        </p:spPr>
        <p:txBody>
          <a:bodyPr spcFirstLastPara="1" wrap="square" lIns="91425" tIns="45700" rIns="91425" bIns="45700" anchor="ctr" anchorCtr="0">
            <a:noAutofit/>
          </a:bodyPr>
          <a:lstStyle>
            <a:lvl1pPr marL="457200" lvl="0" indent="-228600" algn="l">
              <a:spcBef>
                <a:spcPts val="750"/>
              </a:spcBef>
              <a:spcAft>
                <a:spcPts val="0"/>
              </a:spcAft>
              <a:buSzPts val="1200"/>
              <a:buFont typeface="Century Gothic"/>
              <a:buNone/>
              <a:defRPr sz="1200">
                <a:solidFill>
                  <a:srgbClr val="7F7F7F"/>
                </a:solidFill>
              </a:defRPr>
            </a:lvl1pPr>
            <a:lvl2pPr marL="914400" lvl="1" indent="-228600" algn="l">
              <a:spcBef>
                <a:spcPts val="750"/>
              </a:spcBef>
              <a:spcAft>
                <a:spcPts val="0"/>
              </a:spcAft>
              <a:buSzPts val="1200"/>
              <a:buFont typeface="Century Gothic"/>
              <a:buNone/>
              <a:defRPr/>
            </a:lvl2pPr>
            <a:lvl3pPr marL="1371600" lvl="2" indent="-228600" algn="l">
              <a:spcBef>
                <a:spcPts val="750"/>
              </a:spcBef>
              <a:spcAft>
                <a:spcPts val="0"/>
              </a:spcAft>
              <a:buSzPts val="1050"/>
              <a:buFont typeface="Century Gothic"/>
              <a:buNone/>
              <a:defRPr/>
            </a:lvl3pPr>
            <a:lvl4pPr marL="1828800" lvl="3" indent="-228600" algn="l">
              <a:spcBef>
                <a:spcPts val="750"/>
              </a:spcBef>
              <a:spcAft>
                <a:spcPts val="0"/>
              </a:spcAft>
              <a:buSzPts val="900"/>
              <a:buFont typeface="Century Gothic"/>
              <a:buNone/>
              <a:defRPr/>
            </a:lvl4pPr>
            <a:lvl5pPr marL="2286000" lvl="4" indent="-228600" algn="l">
              <a:spcBef>
                <a:spcPts val="750"/>
              </a:spcBef>
              <a:spcAft>
                <a:spcPts val="0"/>
              </a:spcAft>
              <a:buSzPts val="900"/>
              <a:buFont typeface="Century Gothic"/>
              <a:buNone/>
              <a:defRPr/>
            </a:lvl5pPr>
            <a:lvl6pPr marL="2743200" lvl="5" indent="-342900" algn="l">
              <a:spcBef>
                <a:spcPts val="750"/>
              </a:spcBef>
              <a:spcAft>
                <a:spcPts val="0"/>
              </a:spcAft>
              <a:buSzPts val="1800"/>
              <a:buChar char="🠶"/>
              <a:defRPr/>
            </a:lvl6pPr>
            <a:lvl7pPr marL="3200400" lvl="6" indent="-342900" algn="l">
              <a:spcBef>
                <a:spcPts val="750"/>
              </a:spcBef>
              <a:spcAft>
                <a:spcPts val="0"/>
              </a:spcAft>
              <a:buSzPts val="1800"/>
              <a:buChar char="🠶"/>
              <a:defRPr/>
            </a:lvl7pPr>
            <a:lvl8pPr marL="3657600" lvl="7" indent="-342900" algn="l">
              <a:spcBef>
                <a:spcPts val="750"/>
              </a:spcBef>
              <a:spcAft>
                <a:spcPts val="0"/>
              </a:spcAft>
              <a:buSzPts val="1800"/>
              <a:buChar char="🠶"/>
              <a:defRPr/>
            </a:lvl8pPr>
            <a:lvl9pPr marL="4114800" lvl="8" indent="-342900" algn="l">
              <a:spcBef>
                <a:spcPts val="750"/>
              </a:spcBef>
              <a:spcAft>
                <a:spcPts val="0"/>
              </a:spcAft>
              <a:buSzPts val="1800"/>
              <a:buChar char="🠶"/>
              <a:defRPr/>
            </a:lvl9pPr>
          </a:lstStyle>
          <a:p>
            <a:endParaRPr/>
          </a:p>
        </p:txBody>
      </p:sp>
      <p:sp>
        <p:nvSpPr>
          <p:cNvPr id="118" name="Google Shape;118;p13"/>
          <p:cNvSpPr txBox="1">
            <a:spLocks noGrp="1"/>
          </p:cNvSpPr>
          <p:nvPr>
            <p:ph type="body" idx="2"/>
          </p:nvPr>
        </p:nvSpPr>
        <p:spPr>
          <a:xfrm>
            <a:off x="1941910" y="3265535"/>
            <a:ext cx="6686549" cy="1166898"/>
          </a:xfrm>
          <a:prstGeom prst="rect">
            <a:avLst/>
          </a:prstGeom>
          <a:noFill/>
          <a:ln>
            <a:noFill/>
          </a:ln>
        </p:spPr>
        <p:txBody>
          <a:bodyPr spcFirstLastPara="1" wrap="square" lIns="91425" tIns="45700" rIns="91425" bIns="45700" anchor="ctr" anchorCtr="0">
            <a:noAutofit/>
          </a:bodyPr>
          <a:lstStyle>
            <a:lvl1pPr marL="457200" lvl="0" indent="-228600" algn="l">
              <a:spcBef>
                <a:spcPts val="750"/>
              </a:spcBef>
              <a:spcAft>
                <a:spcPts val="0"/>
              </a:spcAft>
              <a:buSzPts val="1350"/>
              <a:buNone/>
              <a:defRPr sz="1350">
                <a:solidFill>
                  <a:srgbClr val="595959"/>
                </a:solidFill>
              </a:defRPr>
            </a:lvl1pPr>
            <a:lvl2pPr marL="914400" lvl="1" indent="-228600" algn="l">
              <a:spcBef>
                <a:spcPts val="750"/>
              </a:spcBef>
              <a:spcAft>
                <a:spcPts val="0"/>
              </a:spcAft>
              <a:buSzPts val="1350"/>
              <a:buNone/>
              <a:defRPr sz="1350">
                <a:solidFill>
                  <a:srgbClr val="888888"/>
                </a:solidFill>
              </a:defRPr>
            </a:lvl2pPr>
            <a:lvl3pPr marL="1371600" lvl="2" indent="-228600" algn="l">
              <a:spcBef>
                <a:spcPts val="750"/>
              </a:spcBef>
              <a:spcAft>
                <a:spcPts val="0"/>
              </a:spcAft>
              <a:buSzPts val="1200"/>
              <a:buNone/>
              <a:defRPr sz="1200">
                <a:solidFill>
                  <a:srgbClr val="888888"/>
                </a:solidFill>
              </a:defRPr>
            </a:lvl3pPr>
            <a:lvl4pPr marL="1828800" lvl="3" indent="-228600" algn="l">
              <a:spcBef>
                <a:spcPts val="750"/>
              </a:spcBef>
              <a:spcAft>
                <a:spcPts val="0"/>
              </a:spcAft>
              <a:buSzPts val="1050"/>
              <a:buNone/>
              <a:defRPr sz="1050">
                <a:solidFill>
                  <a:srgbClr val="888888"/>
                </a:solidFill>
              </a:defRPr>
            </a:lvl4pPr>
            <a:lvl5pPr marL="2286000" lvl="4" indent="-228600" algn="l">
              <a:spcBef>
                <a:spcPts val="750"/>
              </a:spcBef>
              <a:spcAft>
                <a:spcPts val="0"/>
              </a:spcAft>
              <a:buSzPts val="1050"/>
              <a:buNone/>
              <a:defRPr sz="1050">
                <a:solidFill>
                  <a:srgbClr val="888888"/>
                </a:solidFill>
              </a:defRPr>
            </a:lvl5pPr>
            <a:lvl6pPr marL="2743200" lvl="5" indent="-228600" algn="l">
              <a:spcBef>
                <a:spcPts val="750"/>
              </a:spcBef>
              <a:spcAft>
                <a:spcPts val="0"/>
              </a:spcAft>
              <a:buSzPts val="1050"/>
              <a:buNone/>
              <a:defRPr sz="1050">
                <a:solidFill>
                  <a:srgbClr val="888888"/>
                </a:solidFill>
              </a:defRPr>
            </a:lvl6pPr>
            <a:lvl7pPr marL="3200400" lvl="6" indent="-228600" algn="l">
              <a:spcBef>
                <a:spcPts val="750"/>
              </a:spcBef>
              <a:spcAft>
                <a:spcPts val="0"/>
              </a:spcAft>
              <a:buSzPts val="1050"/>
              <a:buNone/>
              <a:defRPr sz="1050">
                <a:solidFill>
                  <a:srgbClr val="888888"/>
                </a:solidFill>
              </a:defRPr>
            </a:lvl7pPr>
            <a:lvl8pPr marL="3657600" lvl="7" indent="-228600" algn="l">
              <a:spcBef>
                <a:spcPts val="750"/>
              </a:spcBef>
              <a:spcAft>
                <a:spcPts val="0"/>
              </a:spcAft>
              <a:buSzPts val="1050"/>
              <a:buNone/>
              <a:defRPr sz="1050">
                <a:solidFill>
                  <a:srgbClr val="888888"/>
                </a:solidFill>
              </a:defRPr>
            </a:lvl8pPr>
            <a:lvl9pPr marL="4114800" lvl="8" indent="-228600" algn="l">
              <a:spcBef>
                <a:spcPts val="750"/>
              </a:spcBef>
              <a:spcAft>
                <a:spcPts val="0"/>
              </a:spcAft>
              <a:buSzPts val="1050"/>
              <a:buNone/>
              <a:defRPr sz="1050">
                <a:solidFill>
                  <a:srgbClr val="888888"/>
                </a:solidFill>
              </a:defRPr>
            </a:lvl9pPr>
          </a:lstStyle>
          <a:p>
            <a:endParaRPr/>
          </a:p>
        </p:txBody>
      </p:sp>
      <p:sp>
        <p:nvSpPr>
          <p:cNvPr id="119" name="Google Shape;119;p13"/>
          <p:cNvSpPr txBox="1">
            <a:spLocks noGrp="1"/>
          </p:cNvSpPr>
          <p:nvPr>
            <p:ph type="dt" idx="10"/>
          </p:nvPr>
        </p:nvSpPr>
        <p:spPr>
          <a:xfrm>
            <a:off x="7771210" y="4597828"/>
            <a:ext cx="859712" cy="27779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p13"/>
          <p:cNvSpPr txBox="1">
            <a:spLocks noGrp="1"/>
          </p:cNvSpPr>
          <p:nvPr>
            <p:ph type="ftr" idx="11"/>
          </p:nvPr>
        </p:nvSpPr>
        <p:spPr>
          <a:xfrm>
            <a:off x="1941910" y="4601856"/>
            <a:ext cx="5714999"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13"/>
          <p:cNvSpPr/>
          <p:nvPr/>
        </p:nvSpPr>
        <p:spPr>
          <a:xfrm rot="10800000" flipH="1">
            <a:off x="-3141" y="2383632"/>
            <a:ext cx="1191395" cy="380473"/>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3"/>
          <p:cNvSpPr txBox="1">
            <a:spLocks noGrp="1"/>
          </p:cNvSpPr>
          <p:nvPr>
            <p:ph type="sldNum" idx="12"/>
          </p:nvPr>
        </p:nvSpPr>
        <p:spPr>
          <a:xfrm>
            <a:off x="398860" y="2433105"/>
            <a:ext cx="584825"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500"/>
              <a:buNone/>
              <a:defRPr/>
            </a:lvl1pPr>
            <a:lvl2pPr marL="0" lvl="1" indent="0" algn="r">
              <a:lnSpc>
                <a:spcPct val="100000"/>
              </a:lnSpc>
              <a:spcBef>
                <a:spcPts val="0"/>
              </a:spcBef>
              <a:spcAft>
                <a:spcPts val="0"/>
              </a:spcAft>
              <a:buSzPts val="1500"/>
              <a:buNone/>
              <a:defRPr/>
            </a:lvl2pPr>
            <a:lvl3pPr marL="0" lvl="2" indent="0" algn="r">
              <a:lnSpc>
                <a:spcPct val="100000"/>
              </a:lnSpc>
              <a:spcBef>
                <a:spcPts val="0"/>
              </a:spcBef>
              <a:spcAft>
                <a:spcPts val="0"/>
              </a:spcAft>
              <a:buSzPts val="1500"/>
              <a:buNone/>
              <a:defRPr/>
            </a:lvl3pPr>
            <a:lvl4pPr marL="0" lvl="3" indent="0" algn="r">
              <a:lnSpc>
                <a:spcPct val="100000"/>
              </a:lnSpc>
              <a:spcBef>
                <a:spcPts val="0"/>
              </a:spcBef>
              <a:spcAft>
                <a:spcPts val="0"/>
              </a:spcAft>
              <a:buSzPts val="1500"/>
              <a:buNone/>
              <a:defRPr/>
            </a:lvl4pPr>
            <a:lvl5pPr marL="0" lvl="4" indent="0" algn="r">
              <a:lnSpc>
                <a:spcPct val="100000"/>
              </a:lnSpc>
              <a:spcBef>
                <a:spcPts val="0"/>
              </a:spcBef>
              <a:spcAft>
                <a:spcPts val="0"/>
              </a:spcAft>
              <a:buSzPts val="1500"/>
              <a:buNone/>
              <a:defRPr/>
            </a:lvl5pPr>
            <a:lvl6pPr marL="0" lvl="5" indent="0" algn="r">
              <a:lnSpc>
                <a:spcPct val="100000"/>
              </a:lnSpc>
              <a:spcBef>
                <a:spcPts val="0"/>
              </a:spcBef>
              <a:spcAft>
                <a:spcPts val="0"/>
              </a:spcAft>
              <a:buSzPts val="1500"/>
              <a:buNone/>
              <a:defRPr/>
            </a:lvl6pPr>
            <a:lvl7pPr marL="0" lvl="6" indent="0" algn="r">
              <a:lnSpc>
                <a:spcPct val="100000"/>
              </a:lnSpc>
              <a:spcBef>
                <a:spcPts val="0"/>
              </a:spcBef>
              <a:spcAft>
                <a:spcPts val="0"/>
              </a:spcAft>
              <a:buSzPts val="1500"/>
              <a:buNone/>
              <a:defRPr/>
            </a:lvl7pPr>
            <a:lvl8pPr marL="0" lvl="7" indent="0" algn="r">
              <a:lnSpc>
                <a:spcPct val="100000"/>
              </a:lnSpc>
              <a:spcBef>
                <a:spcPts val="0"/>
              </a:spcBef>
              <a:spcAft>
                <a:spcPts val="0"/>
              </a:spcAft>
              <a:buSzPts val="1500"/>
              <a:buNone/>
              <a:defRPr/>
            </a:lvl8pPr>
            <a:lvl9pPr marL="0" lvl="8" indent="0" algn="r">
              <a:lnSpc>
                <a:spcPct val="100000"/>
              </a:lnSpc>
              <a:spcBef>
                <a:spcPts val="0"/>
              </a:spcBef>
              <a:spcAft>
                <a:spcPts val="0"/>
              </a:spcAft>
              <a:buSzPts val="1500"/>
              <a:buNone/>
              <a:defRPr/>
            </a:lvl9pPr>
          </a:lstStyle>
          <a:p>
            <a:pPr marL="0" lvl="0" indent="0" algn="r" rtl="0">
              <a:spcBef>
                <a:spcPts val="0"/>
              </a:spcBef>
              <a:spcAft>
                <a:spcPts val="0"/>
              </a:spcAft>
              <a:buNone/>
            </a:pPr>
            <a:fld id="{00000000-1234-1234-1234-123412341234}" type="slidenum">
              <a:rPr lang="es"/>
              <a:t>‹Nº›</a:t>
            </a:fld>
            <a:endParaRPr/>
          </a:p>
        </p:txBody>
      </p:sp>
      <p:sp>
        <p:nvSpPr>
          <p:cNvPr id="123" name="Google Shape;123;p13"/>
          <p:cNvSpPr txBox="1"/>
          <p:nvPr/>
        </p:nvSpPr>
        <p:spPr>
          <a:xfrm>
            <a:off x="1850739" y="486004"/>
            <a:ext cx="457200" cy="438582"/>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r>
              <a:rPr lang="es" sz="6000" b="0" i="0" u="none" strike="noStrike" cap="none">
                <a:solidFill>
                  <a:schemeClr val="accent1"/>
                </a:solidFill>
                <a:latin typeface="Arial"/>
                <a:ea typeface="Arial"/>
                <a:cs typeface="Arial"/>
                <a:sym typeface="Arial"/>
              </a:rPr>
              <a:t>“</a:t>
            </a:r>
            <a:endParaRPr/>
          </a:p>
        </p:txBody>
      </p:sp>
      <p:sp>
        <p:nvSpPr>
          <p:cNvPr id="124" name="Google Shape;124;p13"/>
          <p:cNvSpPr txBox="1"/>
          <p:nvPr/>
        </p:nvSpPr>
        <p:spPr>
          <a:xfrm>
            <a:off x="8336139" y="2178980"/>
            <a:ext cx="457200" cy="438582"/>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r>
              <a:rPr lang="es" sz="6000" b="0" i="0" u="none" strike="noStrike" cap="none">
                <a:solidFill>
                  <a:schemeClr val="accent1"/>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rjeta de nombre">
  <p:cSld name="Tarjeta de nombre">
    <p:spTree>
      <p:nvGrpSpPr>
        <p:cNvPr id="1" name="Shape 125"/>
        <p:cNvGrpSpPr/>
        <p:nvPr/>
      </p:nvGrpSpPr>
      <p:grpSpPr>
        <a:xfrm>
          <a:off x="0" y="0"/>
          <a:ext cx="0" cy="0"/>
          <a:chOff x="0" y="0"/>
          <a:chExt cx="0" cy="0"/>
        </a:xfrm>
      </p:grpSpPr>
      <p:sp>
        <p:nvSpPr>
          <p:cNvPr id="126" name="Google Shape;126;p14"/>
          <p:cNvSpPr txBox="1">
            <a:spLocks noGrp="1"/>
          </p:cNvSpPr>
          <p:nvPr>
            <p:ph type="title"/>
          </p:nvPr>
        </p:nvSpPr>
        <p:spPr>
          <a:xfrm>
            <a:off x="1941910" y="1828800"/>
            <a:ext cx="6686550" cy="2043634"/>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168DBA"/>
              </a:buClr>
              <a:buSzPts val="3600"/>
              <a:buFont typeface="Century Gothic"/>
              <a:buNone/>
              <a:defRPr sz="36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14"/>
          <p:cNvSpPr txBox="1">
            <a:spLocks noGrp="1"/>
          </p:cNvSpPr>
          <p:nvPr>
            <p:ph type="body" idx="1"/>
          </p:nvPr>
        </p:nvSpPr>
        <p:spPr>
          <a:xfrm>
            <a:off x="1941910" y="3886200"/>
            <a:ext cx="6686550" cy="547217"/>
          </a:xfrm>
          <a:prstGeom prst="rect">
            <a:avLst/>
          </a:prstGeom>
          <a:noFill/>
          <a:ln>
            <a:noFill/>
          </a:ln>
        </p:spPr>
        <p:txBody>
          <a:bodyPr spcFirstLastPara="1" wrap="square" lIns="91425" tIns="45700" rIns="91425" bIns="45700" anchor="t" anchorCtr="0">
            <a:noAutofit/>
          </a:bodyPr>
          <a:lstStyle>
            <a:lvl1pPr marL="457200" lvl="0" indent="-228600" algn="l">
              <a:spcBef>
                <a:spcPts val="750"/>
              </a:spcBef>
              <a:spcAft>
                <a:spcPts val="0"/>
              </a:spcAft>
              <a:buSzPts val="1350"/>
              <a:buNone/>
              <a:defRPr>
                <a:solidFill>
                  <a:srgbClr val="595959"/>
                </a:solidFill>
              </a:defRPr>
            </a:lvl1pPr>
            <a:lvl2pPr marL="914400" lvl="1" indent="-342900" algn="l">
              <a:spcBef>
                <a:spcPts val="750"/>
              </a:spcBef>
              <a:spcAft>
                <a:spcPts val="0"/>
              </a:spcAft>
              <a:buSzPts val="1800"/>
              <a:buChar char="🠶"/>
              <a:defRPr/>
            </a:lvl2pPr>
            <a:lvl3pPr marL="1371600" lvl="2" indent="-342900" algn="l">
              <a:spcBef>
                <a:spcPts val="750"/>
              </a:spcBef>
              <a:spcAft>
                <a:spcPts val="0"/>
              </a:spcAft>
              <a:buSzPts val="1800"/>
              <a:buChar char="🠶"/>
              <a:defRPr/>
            </a:lvl3pPr>
            <a:lvl4pPr marL="1828800" lvl="3" indent="-342900" algn="l">
              <a:spcBef>
                <a:spcPts val="750"/>
              </a:spcBef>
              <a:spcAft>
                <a:spcPts val="0"/>
              </a:spcAft>
              <a:buSzPts val="1800"/>
              <a:buChar char="🠶"/>
              <a:defRPr/>
            </a:lvl4pPr>
            <a:lvl5pPr marL="2286000" lvl="4" indent="-342900" algn="l">
              <a:spcBef>
                <a:spcPts val="750"/>
              </a:spcBef>
              <a:spcAft>
                <a:spcPts val="0"/>
              </a:spcAft>
              <a:buSzPts val="1800"/>
              <a:buChar char="🠶"/>
              <a:defRPr/>
            </a:lvl5pPr>
            <a:lvl6pPr marL="2743200" lvl="5" indent="-342900" algn="l">
              <a:spcBef>
                <a:spcPts val="750"/>
              </a:spcBef>
              <a:spcAft>
                <a:spcPts val="0"/>
              </a:spcAft>
              <a:buSzPts val="1800"/>
              <a:buChar char="🠶"/>
              <a:defRPr/>
            </a:lvl6pPr>
            <a:lvl7pPr marL="3200400" lvl="6" indent="-342900" algn="l">
              <a:spcBef>
                <a:spcPts val="750"/>
              </a:spcBef>
              <a:spcAft>
                <a:spcPts val="0"/>
              </a:spcAft>
              <a:buSzPts val="1800"/>
              <a:buChar char="🠶"/>
              <a:defRPr/>
            </a:lvl7pPr>
            <a:lvl8pPr marL="3657600" lvl="7" indent="-342900" algn="l">
              <a:spcBef>
                <a:spcPts val="750"/>
              </a:spcBef>
              <a:spcAft>
                <a:spcPts val="0"/>
              </a:spcAft>
              <a:buSzPts val="1800"/>
              <a:buChar char="🠶"/>
              <a:defRPr/>
            </a:lvl8pPr>
            <a:lvl9pPr marL="4114800" lvl="8" indent="-342900" algn="l">
              <a:spcBef>
                <a:spcPts val="750"/>
              </a:spcBef>
              <a:spcAft>
                <a:spcPts val="0"/>
              </a:spcAft>
              <a:buSzPts val="1800"/>
              <a:buChar char="🠶"/>
              <a:defRPr/>
            </a:lvl9pPr>
          </a:lstStyle>
          <a:p>
            <a:endParaRPr/>
          </a:p>
        </p:txBody>
      </p:sp>
      <p:sp>
        <p:nvSpPr>
          <p:cNvPr id="128" name="Google Shape;128;p14"/>
          <p:cNvSpPr txBox="1">
            <a:spLocks noGrp="1"/>
          </p:cNvSpPr>
          <p:nvPr>
            <p:ph type="dt" idx="10"/>
          </p:nvPr>
        </p:nvSpPr>
        <p:spPr>
          <a:xfrm>
            <a:off x="7771210" y="4597828"/>
            <a:ext cx="859712" cy="27779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14"/>
          <p:cNvSpPr txBox="1">
            <a:spLocks noGrp="1"/>
          </p:cNvSpPr>
          <p:nvPr>
            <p:ph type="ftr" idx="11"/>
          </p:nvPr>
        </p:nvSpPr>
        <p:spPr>
          <a:xfrm>
            <a:off x="1941910" y="4601856"/>
            <a:ext cx="5714999"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0" name="Google Shape;130;p14"/>
          <p:cNvSpPr/>
          <p:nvPr/>
        </p:nvSpPr>
        <p:spPr>
          <a:xfrm rot="10800000" flipH="1">
            <a:off x="-3141" y="3683794"/>
            <a:ext cx="1191395" cy="380473"/>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4"/>
          <p:cNvSpPr txBox="1">
            <a:spLocks noGrp="1"/>
          </p:cNvSpPr>
          <p:nvPr>
            <p:ph type="sldNum" idx="12"/>
          </p:nvPr>
        </p:nvSpPr>
        <p:spPr>
          <a:xfrm>
            <a:off x="398860" y="3737316"/>
            <a:ext cx="584825"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500"/>
              <a:buNone/>
              <a:defRPr/>
            </a:lvl1pPr>
            <a:lvl2pPr marL="0" lvl="1" indent="0" algn="r">
              <a:lnSpc>
                <a:spcPct val="100000"/>
              </a:lnSpc>
              <a:spcBef>
                <a:spcPts val="0"/>
              </a:spcBef>
              <a:spcAft>
                <a:spcPts val="0"/>
              </a:spcAft>
              <a:buSzPts val="1500"/>
              <a:buNone/>
              <a:defRPr/>
            </a:lvl2pPr>
            <a:lvl3pPr marL="0" lvl="2" indent="0" algn="r">
              <a:lnSpc>
                <a:spcPct val="100000"/>
              </a:lnSpc>
              <a:spcBef>
                <a:spcPts val="0"/>
              </a:spcBef>
              <a:spcAft>
                <a:spcPts val="0"/>
              </a:spcAft>
              <a:buSzPts val="1500"/>
              <a:buNone/>
              <a:defRPr/>
            </a:lvl3pPr>
            <a:lvl4pPr marL="0" lvl="3" indent="0" algn="r">
              <a:lnSpc>
                <a:spcPct val="100000"/>
              </a:lnSpc>
              <a:spcBef>
                <a:spcPts val="0"/>
              </a:spcBef>
              <a:spcAft>
                <a:spcPts val="0"/>
              </a:spcAft>
              <a:buSzPts val="1500"/>
              <a:buNone/>
              <a:defRPr/>
            </a:lvl4pPr>
            <a:lvl5pPr marL="0" lvl="4" indent="0" algn="r">
              <a:lnSpc>
                <a:spcPct val="100000"/>
              </a:lnSpc>
              <a:spcBef>
                <a:spcPts val="0"/>
              </a:spcBef>
              <a:spcAft>
                <a:spcPts val="0"/>
              </a:spcAft>
              <a:buSzPts val="1500"/>
              <a:buNone/>
              <a:defRPr/>
            </a:lvl5pPr>
            <a:lvl6pPr marL="0" lvl="5" indent="0" algn="r">
              <a:lnSpc>
                <a:spcPct val="100000"/>
              </a:lnSpc>
              <a:spcBef>
                <a:spcPts val="0"/>
              </a:spcBef>
              <a:spcAft>
                <a:spcPts val="0"/>
              </a:spcAft>
              <a:buSzPts val="1500"/>
              <a:buNone/>
              <a:defRPr/>
            </a:lvl6pPr>
            <a:lvl7pPr marL="0" lvl="6" indent="0" algn="r">
              <a:lnSpc>
                <a:spcPct val="100000"/>
              </a:lnSpc>
              <a:spcBef>
                <a:spcPts val="0"/>
              </a:spcBef>
              <a:spcAft>
                <a:spcPts val="0"/>
              </a:spcAft>
              <a:buSzPts val="1500"/>
              <a:buNone/>
              <a:defRPr/>
            </a:lvl7pPr>
            <a:lvl8pPr marL="0" lvl="7" indent="0" algn="r">
              <a:lnSpc>
                <a:spcPct val="100000"/>
              </a:lnSpc>
              <a:spcBef>
                <a:spcPts val="0"/>
              </a:spcBef>
              <a:spcAft>
                <a:spcPts val="0"/>
              </a:spcAft>
              <a:buSzPts val="1500"/>
              <a:buNone/>
              <a:defRPr/>
            </a:lvl8pPr>
            <a:lvl9pPr marL="0" lvl="8" indent="0" algn="r">
              <a:lnSpc>
                <a:spcPct val="100000"/>
              </a:lnSpc>
              <a:spcBef>
                <a:spcPts val="0"/>
              </a:spcBef>
              <a:spcAft>
                <a:spcPts val="0"/>
              </a:spcAft>
              <a:buSzPts val="150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itar la tarjeta de nombre">
  <p:cSld name="Citar la tarjeta de nombre">
    <p:spTree>
      <p:nvGrpSpPr>
        <p:cNvPr id="1" name="Shape 132"/>
        <p:cNvGrpSpPr/>
        <p:nvPr/>
      </p:nvGrpSpPr>
      <p:grpSpPr>
        <a:xfrm>
          <a:off x="0" y="0"/>
          <a:ext cx="0" cy="0"/>
          <a:chOff x="0" y="0"/>
          <a:chExt cx="0" cy="0"/>
        </a:xfrm>
      </p:grpSpPr>
      <p:sp>
        <p:nvSpPr>
          <p:cNvPr id="133" name="Google Shape;133;p15"/>
          <p:cNvSpPr txBox="1">
            <a:spLocks noGrp="1"/>
          </p:cNvSpPr>
          <p:nvPr>
            <p:ph type="title"/>
          </p:nvPr>
        </p:nvSpPr>
        <p:spPr>
          <a:xfrm>
            <a:off x="2137462" y="457200"/>
            <a:ext cx="6295445" cy="2171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68DBA"/>
              </a:buClr>
              <a:buSzPts val="3600"/>
              <a:buFont typeface="Century Gothic"/>
              <a:buNone/>
              <a:defRPr sz="36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15"/>
          <p:cNvSpPr txBox="1">
            <a:spLocks noGrp="1"/>
          </p:cNvSpPr>
          <p:nvPr>
            <p:ph type="body" idx="1"/>
          </p:nvPr>
        </p:nvSpPr>
        <p:spPr>
          <a:xfrm>
            <a:off x="1941909" y="3257550"/>
            <a:ext cx="6686550" cy="628650"/>
          </a:xfrm>
          <a:prstGeom prst="rect">
            <a:avLst/>
          </a:prstGeom>
          <a:noFill/>
          <a:ln>
            <a:noFill/>
          </a:ln>
        </p:spPr>
        <p:txBody>
          <a:bodyPr spcFirstLastPara="1" wrap="square" lIns="91425" tIns="45700" rIns="91425" bIns="45700" anchor="b" anchorCtr="0">
            <a:noAutofit/>
          </a:bodyPr>
          <a:lstStyle>
            <a:lvl1pPr marL="457200" lvl="0" indent="-228600" algn="l">
              <a:spcBef>
                <a:spcPts val="750"/>
              </a:spcBef>
              <a:spcAft>
                <a:spcPts val="0"/>
              </a:spcAft>
              <a:buSzPts val="1800"/>
              <a:buFont typeface="Century Gothic"/>
              <a:buNone/>
              <a:defRPr sz="1800">
                <a:solidFill>
                  <a:schemeClr val="accent1"/>
                </a:solidFill>
              </a:defRPr>
            </a:lvl1pPr>
            <a:lvl2pPr marL="914400" lvl="1" indent="-228600" algn="l">
              <a:spcBef>
                <a:spcPts val="750"/>
              </a:spcBef>
              <a:spcAft>
                <a:spcPts val="0"/>
              </a:spcAft>
              <a:buSzPts val="1200"/>
              <a:buFont typeface="Century Gothic"/>
              <a:buNone/>
              <a:defRPr/>
            </a:lvl2pPr>
            <a:lvl3pPr marL="1371600" lvl="2" indent="-228600" algn="l">
              <a:spcBef>
                <a:spcPts val="750"/>
              </a:spcBef>
              <a:spcAft>
                <a:spcPts val="0"/>
              </a:spcAft>
              <a:buSzPts val="1050"/>
              <a:buFont typeface="Century Gothic"/>
              <a:buNone/>
              <a:defRPr/>
            </a:lvl3pPr>
            <a:lvl4pPr marL="1828800" lvl="3" indent="-228600" algn="l">
              <a:spcBef>
                <a:spcPts val="750"/>
              </a:spcBef>
              <a:spcAft>
                <a:spcPts val="0"/>
              </a:spcAft>
              <a:buSzPts val="900"/>
              <a:buFont typeface="Century Gothic"/>
              <a:buNone/>
              <a:defRPr/>
            </a:lvl4pPr>
            <a:lvl5pPr marL="2286000" lvl="4" indent="-228600" algn="l">
              <a:spcBef>
                <a:spcPts val="750"/>
              </a:spcBef>
              <a:spcAft>
                <a:spcPts val="0"/>
              </a:spcAft>
              <a:buSzPts val="900"/>
              <a:buFont typeface="Century Gothic"/>
              <a:buNone/>
              <a:defRPr/>
            </a:lvl5pPr>
            <a:lvl6pPr marL="2743200" lvl="5" indent="-342900" algn="l">
              <a:spcBef>
                <a:spcPts val="750"/>
              </a:spcBef>
              <a:spcAft>
                <a:spcPts val="0"/>
              </a:spcAft>
              <a:buSzPts val="1800"/>
              <a:buChar char="🠶"/>
              <a:defRPr/>
            </a:lvl6pPr>
            <a:lvl7pPr marL="3200400" lvl="6" indent="-342900" algn="l">
              <a:spcBef>
                <a:spcPts val="750"/>
              </a:spcBef>
              <a:spcAft>
                <a:spcPts val="0"/>
              </a:spcAft>
              <a:buSzPts val="1800"/>
              <a:buChar char="🠶"/>
              <a:defRPr/>
            </a:lvl7pPr>
            <a:lvl8pPr marL="3657600" lvl="7" indent="-342900" algn="l">
              <a:spcBef>
                <a:spcPts val="750"/>
              </a:spcBef>
              <a:spcAft>
                <a:spcPts val="0"/>
              </a:spcAft>
              <a:buSzPts val="1800"/>
              <a:buChar char="🠶"/>
              <a:defRPr/>
            </a:lvl8pPr>
            <a:lvl9pPr marL="4114800" lvl="8" indent="-342900" algn="l">
              <a:spcBef>
                <a:spcPts val="750"/>
              </a:spcBef>
              <a:spcAft>
                <a:spcPts val="0"/>
              </a:spcAft>
              <a:buSzPts val="1800"/>
              <a:buChar char="🠶"/>
              <a:defRPr/>
            </a:lvl9pPr>
          </a:lstStyle>
          <a:p>
            <a:endParaRPr/>
          </a:p>
        </p:txBody>
      </p:sp>
      <p:sp>
        <p:nvSpPr>
          <p:cNvPr id="135" name="Google Shape;135;p15"/>
          <p:cNvSpPr txBox="1">
            <a:spLocks noGrp="1"/>
          </p:cNvSpPr>
          <p:nvPr>
            <p:ph type="body" idx="2"/>
          </p:nvPr>
        </p:nvSpPr>
        <p:spPr>
          <a:xfrm>
            <a:off x="1941910" y="3886200"/>
            <a:ext cx="6686550" cy="547217"/>
          </a:xfrm>
          <a:prstGeom prst="rect">
            <a:avLst/>
          </a:prstGeom>
          <a:noFill/>
          <a:ln>
            <a:noFill/>
          </a:ln>
        </p:spPr>
        <p:txBody>
          <a:bodyPr spcFirstLastPara="1" wrap="square" lIns="91425" tIns="45700" rIns="91425" bIns="45700" anchor="t" anchorCtr="0">
            <a:noAutofit/>
          </a:bodyPr>
          <a:lstStyle>
            <a:lvl1pPr marL="457200" lvl="0" indent="-228600" algn="l">
              <a:spcBef>
                <a:spcPts val="750"/>
              </a:spcBef>
              <a:spcAft>
                <a:spcPts val="0"/>
              </a:spcAft>
              <a:buSzPts val="1350"/>
              <a:buNone/>
              <a:defRPr>
                <a:solidFill>
                  <a:srgbClr val="595959"/>
                </a:solidFill>
              </a:defRPr>
            </a:lvl1pPr>
            <a:lvl2pPr marL="914400" lvl="1" indent="-342900" algn="l">
              <a:spcBef>
                <a:spcPts val="750"/>
              </a:spcBef>
              <a:spcAft>
                <a:spcPts val="0"/>
              </a:spcAft>
              <a:buSzPts val="1800"/>
              <a:buChar char="🠶"/>
              <a:defRPr/>
            </a:lvl2pPr>
            <a:lvl3pPr marL="1371600" lvl="2" indent="-342900" algn="l">
              <a:spcBef>
                <a:spcPts val="750"/>
              </a:spcBef>
              <a:spcAft>
                <a:spcPts val="0"/>
              </a:spcAft>
              <a:buSzPts val="1800"/>
              <a:buChar char="🠶"/>
              <a:defRPr/>
            </a:lvl3pPr>
            <a:lvl4pPr marL="1828800" lvl="3" indent="-342900" algn="l">
              <a:spcBef>
                <a:spcPts val="750"/>
              </a:spcBef>
              <a:spcAft>
                <a:spcPts val="0"/>
              </a:spcAft>
              <a:buSzPts val="1800"/>
              <a:buChar char="🠶"/>
              <a:defRPr/>
            </a:lvl4pPr>
            <a:lvl5pPr marL="2286000" lvl="4" indent="-342900" algn="l">
              <a:spcBef>
                <a:spcPts val="750"/>
              </a:spcBef>
              <a:spcAft>
                <a:spcPts val="0"/>
              </a:spcAft>
              <a:buSzPts val="1800"/>
              <a:buChar char="🠶"/>
              <a:defRPr/>
            </a:lvl5pPr>
            <a:lvl6pPr marL="2743200" lvl="5" indent="-342900" algn="l">
              <a:spcBef>
                <a:spcPts val="750"/>
              </a:spcBef>
              <a:spcAft>
                <a:spcPts val="0"/>
              </a:spcAft>
              <a:buSzPts val="1800"/>
              <a:buChar char="🠶"/>
              <a:defRPr/>
            </a:lvl6pPr>
            <a:lvl7pPr marL="3200400" lvl="6" indent="-342900" algn="l">
              <a:spcBef>
                <a:spcPts val="750"/>
              </a:spcBef>
              <a:spcAft>
                <a:spcPts val="0"/>
              </a:spcAft>
              <a:buSzPts val="1800"/>
              <a:buChar char="🠶"/>
              <a:defRPr/>
            </a:lvl7pPr>
            <a:lvl8pPr marL="3657600" lvl="7" indent="-342900" algn="l">
              <a:spcBef>
                <a:spcPts val="750"/>
              </a:spcBef>
              <a:spcAft>
                <a:spcPts val="0"/>
              </a:spcAft>
              <a:buSzPts val="1800"/>
              <a:buChar char="🠶"/>
              <a:defRPr/>
            </a:lvl8pPr>
            <a:lvl9pPr marL="4114800" lvl="8" indent="-342900" algn="l">
              <a:spcBef>
                <a:spcPts val="750"/>
              </a:spcBef>
              <a:spcAft>
                <a:spcPts val="0"/>
              </a:spcAft>
              <a:buSzPts val="1800"/>
              <a:buChar char="🠶"/>
              <a:defRPr/>
            </a:lvl9pPr>
          </a:lstStyle>
          <a:p>
            <a:endParaRPr/>
          </a:p>
        </p:txBody>
      </p:sp>
      <p:sp>
        <p:nvSpPr>
          <p:cNvPr id="136" name="Google Shape;136;p15"/>
          <p:cNvSpPr txBox="1">
            <a:spLocks noGrp="1"/>
          </p:cNvSpPr>
          <p:nvPr>
            <p:ph type="dt" idx="10"/>
          </p:nvPr>
        </p:nvSpPr>
        <p:spPr>
          <a:xfrm>
            <a:off x="7771210" y="4597828"/>
            <a:ext cx="859712" cy="27779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7" name="Google Shape;137;p15"/>
          <p:cNvSpPr txBox="1">
            <a:spLocks noGrp="1"/>
          </p:cNvSpPr>
          <p:nvPr>
            <p:ph type="ftr" idx="11"/>
          </p:nvPr>
        </p:nvSpPr>
        <p:spPr>
          <a:xfrm>
            <a:off x="1941910" y="4601856"/>
            <a:ext cx="5714999"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15"/>
          <p:cNvSpPr/>
          <p:nvPr/>
        </p:nvSpPr>
        <p:spPr>
          <a:xfrm rot="10800000" flipH="1">
            <a:off x="-3141" y="3683794"/>
            <a:ext cx="1191395" cy="380473"/>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txBox="1">
            <a:spLocks noGrp="1"/>
          </p:cNvSpPr>
          <p:nvPr>
            <p:ph type="sldNum" idx="12"/>
          </p:nvPr>
        </p:nvSpPr>
        <p:spPr>
          <a:xfrm>
            <a:off x="398860" y="3737316"/>
            <a:ext cx="584825"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500"/>
              <a:buNone/>
              <a:defRPr/>
            </a:lvl1pPr>
            <a:lvl2pPr marL="0" lvl="1" indent="0" algn="r">
              <a:lnSpc>
                <a:spcPct val="100000"/>
              </a:lnSpc>
              <a:spcBef>
                <a:spcPts val="0"/>
              </a:spcBef>
              <a:spcAft>
                <a:spcPts val="0"/>
              </a:spcAft>
              <a:buSzPts val="1500"/>
              <a:buNone/>
              <a:defRPr/>
            </a:lvl2pPr>
            <a:lvl3pPr marL="0" lvl="2" indent="0" algn="r">
              <a:lnSpc>
                <a:spcPct val="100000"/>
              </a:lnSpc>
              <a:spcBef>
                <a:spcPts val="0"/>
              </a:spcBef>
              <a:spcAft>
                <a:spcPts val="0"/>
              </a:spcAft>
              <a:buSzPts val="1500"/>
              <a:buNone/>
              <a:defRPr/>
            </a:lvl3pPr>
            <a:lvl4pPr marL="0" lvl="3" indent="0" algn="r">
              <a:lnSpc>
                <a:spcPct val="100000"/>
              </a:lnSpc>
              <a:spcBef>
                <a:spcPts val="0"/>
              </a:spcBef>
              <a:spcAft>
                <a:spcPts val="0"/>
              </a:spcAft>
              <a:buSzPts val="1500"/>
              <a:buNone/>
              <a:defRPr/>
            </a:lvl4pPr>
            <a:lvl5pPr marL="0" lvl="4" indent="0" algn="r">
              <a:lnSpc>
                <a:spcPct val="100000"/>
              </a:lnSpc>
              <a:spcBef>
                <a:spcPts val="0"/>
              </a:spcBef>
              <a:spcAft>
                <a:spcPts val="0"/>
              </a:spcAft>
              <a:buSzPts val="1500"/>
              <a:buNone/>
              <a:defRPr/>
            </a:lvl5pPr>
            <a:lvl6pPr marL="0" lvl="5" indent="0" algn="r">
              <a:lnSpc>
                <a:spcPct val="100000"/>
              </a:lnSpc>
              <a:spcBef>
                <a:spcPts val="0"/>
              </a:spcBef>
              <a:spcAft>
                <a:spcPts val="0"/>
              </a:spcAft>
              <a:buSzPts val="1500"/>
              <a:buNone/>
              <a:defRPr/>
            </a:lvl6pPr>
            <a:lvl7pPr marL="0" lvl="6" indent="0" algn="r">
              <a:lnSpc>
                <a:spcPct val="100000"/>
              </a:lnSpc>
              <a:spcBef>
                <a:spcPts val="0"/>
              </a:spcBef>
              <a:spcAft>
                <a:spcPts val="0"/>
              </a:spcAft>
              <a:buSzPts val="1500"/>
              <a:buNone/>
              <a:defRPr/>
            </a:lvl7pPr>
            <a:lvl8pPr marL="0" lvl="7" indent="0" algn="r">
              <a:lnSpc>
                <a:spcPct val="100000"/>
              </a:lnSpc>
              <a:spcBef>
                <a:spcPts val="0"/>
              </a:spcBef>
              <a:spcAft>
                <a:spcPts val="0"/>
              </a:spcAft>
              <a:buSzPts val="1500"/>
              <a:buNone/>
              <a:defRPr/>
            </a:lvl8pPr>
            <a:lvl9pPr marL="0" lvl="8" indent="0" algn="r">
              <a:lnSpc>
                <a:spcPct val="100000"/>
              </a:lnSpc>
              <a:spcBef>
                <a:spcPts val="0"/>
              </a:spcBef>
              <a:spcAft>
                <a:spcPts val="0"/>
              </a:spcAft>
              <a:buSzPts val="1500"/>
              <a:buNone/>
              <a:defRPr/>
            </a:lvl9pPr>
          </a:lstStyle>
          <a:p>
            <a:pPr marL="0" lvl="0" indent="0" algn="r" rtl="0">
              <a:spcBef>
                <a:spcPts val="0"/>
              </a:spcBef>
              <a:spcAft>
                <a:spcPts val="0"/>
              </a:spcAft>
              <a:buNone/>
            </a:pPr>
            <a:fld id="{00000000-1234-1234-1234-123412341234}" type="slidenum">
              <a:rPr lang="es"/>
              <a:t>‹Nº›</a:t>
            </a:fld>
            <a:endParaRPr/>
          </a:p>
        </p:txBody>
      </p:sp>
      <p:sp>
        <p:nvSpPr>
          <p:cNvPr id="140" name="Google Shape;140;p15"/>
          <p:cNvSpPr txBox="1"/>
          <p:nvPr/>
        </p:nvSpPr>
        <p:spPr>
          <a:xfrm>
            <a:off x="1850739" y="486004"/>
            <a:ext cx="457200" cy="438582"/>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r>
              <a:rPr lang="es" sz="6000" b="0" i="0" u="none" strike="noStrike" cap="none">
                <a:solidFill>
                  <a:schemeClr val="accent1"/>
                </a:solidFill>
                <a:latin typeface="Arial"/>
                <a:ea typeface="Arial"/>
                <a:cs typeface="Arial"/>
                <a:sym typeface="Arial"/>
              </a:rPr>
              <a:t>“</a:t>
            </a:r>
            <a:endParaRPr/>
          </a:p>
        </p:txBody>
      </p:sp>
      <p:sp>
        <p:nvSpPr>
          <p:cNvPr id="141" name="Google Shape;141;p15"/>
          <p:cNvSpPr txBox="1"/>
          <p:nvPr/>
        </p:nvSpPr>
        <p:spPr>
          <a:xfrm>
            <a:off x="8336139" y="2178980"/>
            <a:ext cx="457200" cy="438582"/>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r>
              <a:rPr lang="es" sz="6000" b="0" i="0" u="none" strike="noStrike" cap="none">
                <a:solidFill>
                  <a:schemeClr val="accent1"/>
                </a:solidFill>
                <a:latin typeface="Arial"/>
                <a:ea typeface="Arial"/>
                <a:cs typeface="Arial"/>
                <a:sym typeface="Arial"/>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Verdadero o falso">
  <p:cSld name="Verdadero o falso">
    <p:spTree>
      <p:nvGrpSpPr>
        <p:cNvPr id="1" name="Shape 142"/>
        <p:cNvGrpSpPr/>
        <p:nvPr/>
      </p:nvGrpSpPr>
      <p:grpSpPr>
        <a:xfrm>
          <a:off x="0" y="0"/>
          <a:ext cx="0" cy="0"/>
          <a:chOff x="0" y="0"/>
          <a:chExt cx="0" cy="0"/>
        </a:xfrm>
      </p:grpSpPr>
      <p:sp>
        <p:nvSpPr>
          <p:cNvPr id="143" name="Google Shape;143;p16"/>
          <p:cNvSpPr txBox="1">
            <a:spLocks noGrp="1"/>
          </p:cNvSpPr>
          <p:nvPr>
            <p:ph type="title"/>
          </p:nvPr>
        </p:nvSpPr>
        <p:spPr>
          <a:xfrm>
            <a:off x="1941910" y="470555"/>
            <a:ext cx="6686549" cy="216001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68DBA"/>
              </a:buClr>
              <a:buSzPts val="3600"/>
              <a:buFont typeface="Century Gothic"/>
              <a:buNone/>
              <a:defRPr sz="36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16"/>
          <p:cNvSpPr txBox="1">
            <a:spLocks noGrp="1"/>
          </p:cNvSpPr>
          <p:nvPr>
            <p:ph type="body" idx="1"/>
          </p:nvPr>
        </p:nvSpPr>
        <p:spPr>
          <a:xfrm>
            <a:off x="1941909" y="3257550"/>
            <a:ext cx="6686550" cy="628650"/>
          </a:xfrm>
          <a:prstGeom prst="rect">
            <a:avLst/>
          </a:prstGeom>
          <a:noFill/>
          <a:ln>
            <a:noFill/>
          </a:ln>
        </p:spPr>
        <p:txBody>
          <a:bodyPr spcFirstLastPara="1" wrap="square" lIns="91425" tIns="45700" rIns="91425" bIns="45700" anchor="b" anchorCtr="0">
            <a:noAutofit/>
          </a:bodyPr>
          <a:lstStyle>
            <a:lvl1pPr marL="457200" lvl="0" indent="-228600" algn="l">
              <a:spcBef>
                <a:spcPts val="750"/>
              </a:spcBef>
              <a:spcAft>
                <a:spcPts val="0"/>
              </a:spcAft>
              <a:buSzPts val="1800"/>
              <a:buFont typeface="Century Gothic"/>
              <a:buNone/>
              <a:defRPr sz="1800">
                <a:solidFill>
                  <a:schemeClr val="accent1"/>
                </a:solidFill>
              </a:defRPr>
            </a:lvl1pPr>
            <a:lvl2pPr marL="914400" lvl="1" indent="-228600" algn="l">
              <a:spcBef>
                <a:spcPts val="750"/>
              </a:spcBef>
              <a:spcAft>
                <a:spcPts val="0"/>
              </a:spcAft>
              <a:buSzPts val="1200"/>
              <a:buFont typeface="Century Gothic"/>
              <a:buNone/>
              <a:defRPr/>
            </a:lvl2pPr>
            <a:lvl3pPr marL="1371600" lvl="2" indent="-228600" algn="l">
              <a:spcBef>
                <a:spcPts val="750"/>
              </a:spcBef>
              <a:spcAft>
                <a:spcPts val="0"/>
              </a:spcAft>
              <a:buSzPts val="1050"/>
              <a:buFont typeface="Century Gothic"/>
              <a:buNone/>
              <a:defRPr/>
            </a:lvl3pPr>
            <a:lvl4pPr marL="1828800" lvl="3" indent="-228600" algn="l">
              <a:spcBef>
                <a:spcPts val="750"/>
              </a:spcBef>
              <a:spcAft>
                <a:spcPts val="0"/>
              </a:spcAft>
              <a:buSzPts val="900"/>
              <a:buFont typeface="Century Gothic"/>
              <a:buNone/>
              <a:defRPr/>
            </a:lvl4pPr>
            <a:lvl5pPr marL="2286000" lvl="4" indent="-228600" algn="l">
              <a:spcBef>
                <a:spcPts val="750"/>
              </a:spcBef>
              <a:spcAft>
                <a:spcPts val="0"/>
              </a:spcAft>
              <a:buSzPts val="900"/>
              <a:buFont typeface="Century Gothic"/>
              <a:buNone/>
              <a:defRPr/>
            </a:lvl5pPr>
            <a:lvl6pPr marL="2743200" lvl="5" indent="-342900" algn="l">
              <a:spcBef>
                <a:spcPts val="750"/>
              </a:spcBef>
              <a:spcAft>
                <a:spcPts val="0"/>
              </a:spcAft>
              <a:buSzPts val="1800"/>
              <a:buChar char="🠶"/>
              <a:defRPr/>
            </a:lvl6pPr>
            <a:lvl7pPr marL="3200400" lvl="6" indent="-342900" algn="l">
              <a:spcBef>
                <a:spcPts val="750"/>
              </a:spcBef>
              <a:spcAft>
                <a:spcPts val="0"/>
              </a:spcAft>
              <a:buSzPts val="1800"/>
              <a:buChar char="🠶"/>
              <a:defRPr/>
            </a:lvl7pPr>
            <a:lvl8pPr marL="3657600" lvl="7" indent="-342900" algn="l">
              <a:spcBef>
                <a:spcPts val="750"/>
              </a:spcBef>
              <a:spcAft>
                <a:spcPts val="0"/>
              </a:spcAft>
              <a:buSzPts val="1800"/>
              <a:buChar char="🠶"/>
              <a:defRPr/>
            </a:lvl8pPr>
            <a:lvl9pPr marL="4114800" lvl="8" indent="-342900" algn="l">
              <a:spcBef>
                <a:spcPts val="750"/>
              </a:spcBef>
              <a:spcAft>
                <a:spcPts val="0"/>
              </a:spcAft>
              <a:buSzPts val="1800"/>
              <a:buChar char="🠶"/>
              <a:defRPr/>
            </a:lvl9pPr>
          </a:lstStyle>
          <a:p>
            <a:endParaRPr/>
          </a:p>
        </p:txBody>
      </p:sp>
      <p:sp>
        <p:nvSpPr>
          <p:cNvPr id="145" name="Google Shape;145;p16"/>
          <p:cNvSpPr txBox="1">
            <a:spLocks noGrp="1"/>
          </p:cNvSpPr>
          <p:nvPr>
            <p:ph type="body" idx="2"/>
          </p:nvPr>
        </p:nvSpPr>
        <p:spPr>
          <a:xfrm>
            <a:off x="1941910" y="3886200"/>
            <a:ext cx="6686550" cy="547217"/>
          </a:xfrm>
          <a:prstGeom prst="rect">
            <a:avLst/>
          </a:prstGeom>
          <a:noFill/>
          <a:ln>
            <a:noFill/>
          </a:ln>
        </p:spPr>
        <p:txBody>
          <a:bodyPr spcFirstLastPara="1" wrap="square" lIns="91425" tIns="45700" rIns="91425" bIns="45700" anchor="t" anchorCtr="0">
            <a:noAutofit/>
          </a:bodyPr>
          <a:lstStyle>
            <a:lvl1pPr marL="457200" lvl="0" indent="-228600" algn="l">
              <a:spcBef>
                <a:spcPts val="750"/>
              </a:spcBef>
              <a:spcAft>
                <a:spcPts val="0"/>
              </a:spcAft>
              <a:buSzPts val="1350"/>
              <a:buNone/>
              <a:defRPr>
                <a:solidFill>
                  <a:srgbClr val="595959"/>
                </a:solidFill>
              </a:defRPr>
            </a:lvl1pPr>
            <a:lvl2pPr marL="914400" lvl="1" indent="-342900" algn="l">
              <a:spcBef>
                <a:spcPts val="750"/>
              </a:spcBef>
              <a:spcAft>
                <a:spcPts val="0"/>
              </a:spcAft>
              <a:buSzPts val="1800"/>
              <a:buChar char="🠶"/>
              <a:defRPr/>
            </a:lvl2pPr>
            <a:lvl3pPr marL="1371600" lvl="2" indent="-342900" algn="l">
              <a:spcBef>
                <a:spcPts val="750"/>
              </a:spcBef>
              <a:spcAft>
                <a:spcPts val="0"/>
              </a:spcAft>
              <a:buSzPts val="1800"/>
              <a:buChar char="🠶"/>
              <a:defRPr/>
            </a:lvl3pPr>
            <a:lvl4pPr marL="1828800" lvl="3" indent="-342900" algn="l">
              <a:spcBef>
                <a:spcPts val="750"/>
              </a:spcBef>
              <a:spcAft>
                <a:spcPts val="0"/>
              </a:spcAft>
              <a:buSzPts val="1800"/>
              <a:buChar char="🠶"/>
              <a:defRPr/>
            </a:lvl4pPr>
            <a:lvl5pPr marL="2286000" lvl="4" indent="-342900" algn="l">
              <a:spcBef>
                <a:spcPts val="750"/>
              </a:spcBef>
              <a:spcAft>
                <a:spcPts val="0"/>
              </a:spcAft>
              <a:buSzPts val="1800"/>
              <a:buChar char="🠶"/>
              <a:defRPr/>
            </a:lvl5pPr>
            <a:lvl6pPr marL="2743200" lvl="5" indent="-342900" algn="l">
              <a:spcBef>
                <a:spcPts val="750"/>
              </a:spcBef>
              <a:spcAft>
                <a:spcPts val="0"/>
              </a:spcAft>
              <a:buSzPts val="1800"/>
              <a:buChar char="🠶"/>
              <a:defRPr/>
            </a:lvl6pPr>
            <a:lvl7pPr marL="3200400" lvl="6" indent="-342900" algn="l">
              <a:spcBef>
                <a:spcPts val="750"/>
              </a:spcBef>
              <a:spcAft>
                <a:spcPts val="0"/>
              </a:spcAft>
              <a:buSzPts val="1800"/>
              <a:buChar char="🠶"/>
              <a:defRPr/>
            </a:lvl7pPr>
            <a:lvl8pPr marL="3657600" lvl="7" indent="-342900" algn="l">
              <a:spcBef>
                <a:spcPts val="750"/>
              </a:spcBef>
              <a:spcAft>
                <a:spcPts val="0"/>
              </a:spcAft>
              <a:buSzPts val="1800"/>
              <a:buChar char="🠶"/>
              <a:defRPr/>
            </a:lvl8pPr>
            <a:lvl9pPr marL="4114800" lvl="8" indent="-342900" algn="l">
              <a:spcBef>
                <a:spcPts val="750"/>
              </a:spcBef>
              <a:spcAft>
                <a:spcPts val="0"/>
              </a:spcAft>
              <a:buSzPts val="1800"/>
              <a:buChar char="🠶"/>
              <a:defRPr/>
            </a:lvl9pPr>
          </a:lstStyle>
          <a:p>
            <a:endParaRPr/>
          </a:p>
        </p:txBody>
      </p:sp>
      <p:sp>
        <p:nvSpPr>
          <p:cNvPr id="146" name="Google Shape;146;p16"/>
          <p:cNvSpPr txBox="1">
            <a:spLocks noGrp="1"/>
          </p:cNvSpPr>
          <p:nvPr>
            <p:ph type="dt" idx="10"/>
          </p:nvPr>
        </p:nvSpPr>
        <p:spPr>
          <a:xfrm>
            <a:off x="7771210" y="4597828"/>
            <a:ext cx="859712" cy="27779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7" name="Google Shape;147;p16"/>
          <p:cNvSpPr txBox="1">
            <a:spLocks noGrp="1"/>
          </p:cNvSpPr>
          <p:nvPr>
            <p:ph type="ftr" idx="11"/>
          </p:nvPr>
        </p:nvSpPr>
        <p:spPr>
          <a:xfrm>
            <a:off x="1941910" y="4601856"/>
            <a:ext cx="5714999"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8" name="Google Shape;148;p16"/>
          <p:cNvSpPr/>
          <p:nvPr/>
        </p:nvSpPr>
        <p:spPr>
          <a:xfrm rot="10800000" flipH="1">
            <a:off x="-3141" y="3683794"/>
            <a:ext cx="1191395" cy="380473"/>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6"/>
          <p:cNvSpPr txBox="1">
            <a:spLocks noGrp="1"/>
          </p:cNvSpPr>
          <p:nvPr>
            <p:ph type="sldNum" idx="12"/>
          </p:nvPr>
        </p:nvSpPr>
        <p:spPr>
          <a:xfrm>
            <a:off x="398860" y="3737316"/>
            <a:ext cx="584825"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500"/>
              <a:buNone/>
              <a:defRPr/>
            </a:lvl1pPr>
            <a:lvl2pPr marL="0" lvl="1" indent="0" algn="r">
              <a:lnSpc>
                <a:spcPct val="100000"/>
              </a:lnSpc>
              <a:spcBef>
                <a:spcPts val="0"/>
              </a:spcBef>
              <a:spcAft>
                <a:spcPts val="0"/>
              </a:spcAft>
              <a:buSzPts val="1500"/>
              <a:buNone/>
              <a:defRPr/>
            </a:lvl2pPr>
            <a:lvl3pPr marL="0" lvl="2" indent="0" algn="r">
              <a:lnSpc>
                <a:spcPct val="100000"/>
              </a:lnSpc>
              <a:spcBef>
                <a:spcPts val="0"/>
              </a:spcBef>
              <a:spcAft>
                <a:spcPts val="0"/>
              </a:spcAft>
              <a:buSzPts val="1500"/>
              <a:buNone/>
              <a:defRPr/>
            </a:lvl3pPr>
            <a:lvl4pPr marL="0" lvl="3" indent="0" algn="r">
              <a:lnSpc>
                <a:spcPct val="100000"/>
              </a:lnSpc>
              <a:spcBef>
                <a:spcPts val="0"/>
              </a:spcBef>
              <a:spcAft>
                <a:spcPts val="0"/>
              </a:spcAft>
              <a:buSzPts val="1500"/>
              <a:buNone/>
              <a:defRPr/>
            </a:lvl4pPr>
            <a:lvl5pPr marL="0" lvl="4" indent="0" algn="r">
              <a:lnSpc>
                <a:spcPct val="100000"/>
              </a:lnSpc>
              <a:spcBef>
                <a:spcPts val="0"/>
              </a:spcBef>
              <a:spcAft>
                <a:spcPts val="0"/>
              </a:spcAft>
              <a:buSzPts val="1500"/>
              <a:buNone/>
              <a:defRPr/>
            </a:lvl5pPr>
            <a:lvl6pPr marL="0" lvl="5" indent="0" algn="r">
              <a:lnSpc>
                <a:spcPct val="100000"/>
              </a:lnSpc>
              <a:spcBef>
                <a:spcPts val="0"/>
              </a:spcBef>
              <a:spcAft>
                <a:spcPts val="0"/>
              </a:spcAft>
              <a:buSzPts val="1500"/>
              <a:buNone/>
              <a:defRPr/>
            </a:lvl6pPr>
            <a:lvl7pPr marL="0" lvl="6" indent="0" algn="r">
              <a:lnSpc>
                <a:spcPct val="100000"/>
              </a:lnSpc>
              <a:spcBef>
                <a:spcPts val="0"/>
              </a:spcBef>
              <a:spcAft>
                <a:spcPts val="0"/>
              </a:spcAft>
              <a:buSzPts val="1500"/>
              <a:buNone/>
              <a:defRPr/>
            </a:lvl7pPr>
            <a:lvl8pPr marL="0" lvl="7" indent="0" algn="r">
              <a:lnSpc>
                <a:spcPct val="100000"/>
              </a:lnSpc>
              <a:spcBef>
                <a:spcPts val="0"/>
              </a:spcBef>
              <a:spcAft>
                <a:spcPts val="0"/>
              </a:spcAft>
              <a:buSzPts val="1500"/>
              <a:buNone/>
              <a:defRPr/>
            </a:lvl8pPr>
            <a:lvl9pPr marL="0" lvl="8" indent="0" algn="r">
              <a:lnSpc>
                <a:spcPct val="100000"/>
              </a:lnSpc>
              <a:spcBef>
                <a:spcPts val="0"/>
              </a:spcBef>
              <a:spcAft>
                <a:spcPts val="0"/>
              </a:spcAft>
              <a:buSzPts val="150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50"/>
        <p:cNvGrpSpPr/>
        <p:nvPr/>
      </p:nvGrpSpPr>
      <p:grpSpPr>
        <a:xfrm>
          <a:off x="0" y="0"/>
          <a:ext cx="0" cy="0"/>
          <a:chOff x="0" y="0"/>
          <a:chExt cx="0" cy="0"/>
        </a:xfrm>
      </p:grpSpPr>
      <p:sp>
        <p:nvSpPr>
          <p:cNvPr id="151" name="Google Shape;151;p17"/>
          <p:cNvSpPr txBox="1">
            <a:spLocks noGrp="1"/>
          </p:cNvSpPr>
          <p:nvPr>
            <p:ph type="title"/>
          </p:nvPr>
        </p:nvSpPr>
        <p:spPr>
          <a:xfrm>
            <a:off x="1944694" y="468082"/>
            <a:ext cx="6683765" cy="96066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17"/>
          <p:cNvSpPr txBox="1">
            <a:spLocks noGrp="1"/>
          </p:cNvSpPr>
          <p:nvPr>
            <p:ph type="body" idx="1"/>
          </p:nvPr>
        </p:nvSpPr>
        <p:spPr>
          <a:xfrm rot="5400000">
            <a:off x="3827860" y="-285750"/>
            <a:ext cx="2914650" cy="6686550"/>
          </a:xfrm>
          <a:prstGeom prst="rect">
            <a:avLst/>
          </a:prstGeom>
          <a:noFill/>
          <a:ln>
            <a:noFill/>
          </a:ln>
        </p:spPr>
        <p:txBody>
          <a:bodyPr spcFirstLastPara="1" wrap="square" lIns="91425" tIns="45700" rIns="91425" bIns="45700" anchor="t" anchorCtr="0">
            <a:noAutofit/>
          </a:bodyPr>
          <a:lstStyle>
            <a:lvl1pPr marL="457200" lvl="0" indent="-342900" algn="l">
              <a:spcBef>
                <a:spcPts val="750"/>
              </a:spcBef>
              <a:spcAft>
                <a:spcPts val="0"/>
              </a:spcAft>
              <a:buSzPts val="1800"/>
              <a:buChar char="🠶"/>
              <a:defRPr/>
            </a:lvl1pPr>
            <a:lvl2pPr marL="914400" lvl="1" indent="-342900" algn="l">
              <a:spcBef>
                <a:spcPts val="750"/>
              </a:spcBef>
              <a:spcAft>
                <a:spcPts val="0"/>
              </a:spcAft>
              <a:buSzPts val="1800"/>
              <a:buChar char="🠶"/>
              <a:defRPr/>
            </a:lvl2pPr>
            <a:lvl3pPr marL="1371600" lvl="2" indent="-342900" algn="l">
              <a:spcBef>
                <a:spcPts val="750"/>
              </a:spcBef>
              <a:spcAft>
                <a:spcPts val="0"/>
              </a:spcAft>
              <a:buSzPts val="1800"/>
              <a:buChar char="🠶"/>
              <a:defRPr/>
            </a:lvl3pPr>
            <a:lvl4pPr marL="1828800" lvl="3" indent="-342900" algn="l">
              <a:spcBef>
                <a:spcPts val="750"/>
              </a:spcBef>
              <a:spcAft>
                <a:spcPts val="0"/>
              </a:spcAft>
              <a:buSzPts val="1800"/>
              <a:buChar char="🠶"/>
              <a:defRPr/>
            </a:lvl4pPr>
            <a:lvl5pPr marL="2286000" lvl="4" indent="-342900" algn="l">
              <a:spcBef>
                <a:spcPts val="750"/>
              </a:spcBef>
              <a:spcAft>
                <a:spcPts val="0"/>
              </a:spcAft>
              <a:buSzPts val="1800"/>
              <a:buChar char="🠶"/>
              <a:defRPr/>
            </a:lvl5pPr>
            <a:lvl6pPr marL="2743200" lvl="5" indent="-342900" algn="l">
              <a:spcBef>
                <a:spcPts val="750"/>
              </a:spcBef>
              <a:spcAft>
                <a:spcPts val="0"/>
              </a:spcAft>
              <a:buSzPts val="1800"/>
              <a:buChar char="🠶"/>
              <a:defRPr/>
            </a:lvl6pPr>
            <a:lvl7pPr marL="3200400" lvl="6" indent="-342900" algn="l">
              <a:spcBef>
                <a:spcPts val="750"/>
              </a:spcBef>
              <a:spcAft>
                <a:spcPts val="0"/>
              </a:spcAft>
              <a:buSzPts val="1800"/>
              <a:buChar char="🠶"/>
              <a:defRPr/>
            </a:lvl7pPr>
            <a:lvl8pPr marL="3657600" lvl="7" indent="-342900" algn="l">
              <a:spcBef>
                <a:spcPts val="750"/>
              </a:spcBef>
              <a:spcAft>
                <a:spcPts val="0"/>
              </a:spcAft>
              <a:buSzPts val="1800"/>
              <a:buChar char="🠶"/>
              <a:defRPr/>
            </a:lvl8pPr>
            <a:lvl9pPr marL="4114800" lvl="8" indent="-342900" algn="l">
              <a:spcBef>
                <a:spcPts val="750"/>
              </a:spcBef>
              <a:spcAft>
                <a:spcPts val="0"/>
              </a:spcAft>
              <a:buSzPts val="1800"/>
              <a:buChar char="🠶"/>
              <a:defRPr/>
            </a:lvl9pPr>
          </a:lstStyle>
          <a:p>
            <a:endParaRPr/>
          </a:p>
        </p:txBody>
      </p:sp>
      <p:sp>
        <p:nvSpPr>
          <p:cNvPr id="153" name="Google Shape;153;p17"/>
          <p:cNvSpPr txBox="1">
            <a:spLocks noGrp="1"/>
          </p:cNvSpPr>
          <p:nvPr>
            <p:ph type="dt" idx="10"/>
          </p:nvPr>
        </p:nvSpPr>
        <p:spPr>
          <a:xfrm>
            <a:off x="7771210" y="4597828"/>
            <a:ext cx="859712" cy="27779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17"/>
          <p:cNvSpPr txBox="1">
            <a:spLocks noGrp="1"/>
          </p:cNvSpPr>
          <p:nvPr>
            <p:ph type="ftr" idx="11"/>
          </p:nvPr>
        </p:nvSpPr>
        <p:spPr>
          <a:xfrm>
            <a:off x="1941910" y="4601856"/>
            <a:ext cx="5714999"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5" name="Google Shape;155;p17"/>
          <p:cNvSpPr/>
          <p:nvPr/>
        </p:nvSpPr>
        <p:spPr>
          <a:xfrm rot="10800000" flipH="1">
            <a:off x="-3141" y="535782"/>
            <a:ext cx="1191395" cy="380473"/>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7"/>
          <p:cNvSpPr txBox="1">
            <a:spLocks noGrp="1"/>
          </p:cNvSpPr>
          <p:nvPr>
            <p:ph type="sldNum" idx="12"/>
          </p:nvPr>
        </p:nvSpPr>
        <p:spPr>
          <a:xfrm>
            <a:off x="398860" y="590837"/>
            <a:ext cx="584825"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500"/>
              <a:buNone/>
              <a:defRPr/>
            </a:lvl1pPr>
            <a:lvl2pPr marL="0" lvl="1" indent="0" algn="r">
              <a:lnSpc>
                <a:spcPct val="100000"/>
              </a:lnSpc>
              <a:spcBef>
                <a:spcPts val="0"/>
              </a:spcBef>
              <a:spcAft>
                <a:spcPts val="0"/>
              </a:spcAft>
              <a:buSzPts val="1500"/>
              <a:buNone/>
              <a:defRPr/>
            </a:lvl2pPr>
            <a:lvl3pPr marL="0" lvl="2" indent="0" algn="r">
              <a:lnSpc>
                <a:spcPct val="100000"/>
              </a:lnSpc>
              <a:spcBef>
                <a:spcPts val="0"/>
              </a:spcBef>
              <a:spcAft>
                <a:spcPts val="0"/>
              </a:spcAft>
              <a:buSzPts val="1500"/>
              <a:buNone/>
              <a:defRPr/>
            </a:lvl3pPr>
            <a:lvl4pPr marL="0" lvl="3" indent="0" algn="r">
              <a:lnSpc>
                <a:spcPct val="100000"/>
              </a:lnSpc>
              <a:spcBef>
                <a:spcPts val="0"/>
              </a:spcBef>
              <a:spcAft>
                <a:spcPts val="0"/>
              </a:spcAft>
              <a:buSzPts val="1500"/>
              <a:buNone/>
              <a:defRPr/>
            </a:lvl4pPr>
            <a:lvl5pPr marL="0" lvl="4" indent="0" algn="r">
              <a:lnSpc>
                <a:spcPct val="100000"/>
              </a:lnSpc>
              <a:spcBef>
                <a:spcPts val="0"/>
              </a:spcBef>
              <a:spcAft>
                <a:spcPts val="0"/>
              </a:spcAft>
              <a:buSzPts val="1500"/>
              <a:buNone/>
              <a:defRPr/>
            </a:lvl5pPr>
            <a:lvl6pPr marL="0" lvl="5" indent="0" algn="r">
              <a:lnSpc>
                <a:spcPct val="100000"/>
              </a:lnSpc>
              <a:spcBef>
                <a:spcPts val="0"/>
              </a:spcBef>
              <a:spcAft>
                <a:spcPts val="0"/>
              </a:spcAft>
              <a:buSzPts val="1500"/>
              <a:buNone/>
              <a:defRPr/>
            </a:lvl6pPr>
            <a:lvl7pPr marL="0" lvl="6" indent="0" algn="r">
              <a:lnSpc>
                <a:spcPct val="100000"/>
              </a:lnSpc>
              <a:spcBef>
                <a:spcPts val="0"/>
              </a:spcBef>
              <a:spcAft>
                <a:spcPts val="0"/>
              </a:spcAft>
              <a:buSzPts val="1500"/>
              <a:buNone/>
              <a:defRPr/>
            </a:lvl7pPr>
            <a:lvl8pPr marL="0" lvl="7" indent="0" algn="r">
              <a:lnSpc>
                <a:spcPct val="100000"/>
              </a:lnSpc>
              <a:spcBef>
                <a:spcPts val="0"/>
              </a:spcBef>
              <a:spcAft>
                <a:spcPts val="0"/>
              </a:spcAft>
              <a:buSzPts val="1500"/>
              <a:buNone/>
              <a:defRPr/>
            </a:lvl8pPr>
            <a:lvl9pPr marL="0" lvl="8" indent="0" algn="r">
              <a:lnSpc>
                <a:spcPct val="100000"/>
              </a:lnSpc>
              <a:spcBef>
                <a:spcPts val="0"/>
              </a:spcBef>
              <a:spcAft>
                <a:spcPts val="0"/>
              </a:spcAft>
              <a:buSzPts val="150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rot="5400000">
            <a:off x="5817528" y="1624135"/>
            <a:ext cx="3962863" cy="16557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18"/>
          <p:cNvSpPr txBox="1">
            <a:spLocks noGrp="1"/>
          </p:cNvSpPr>
          <p:nvPr>
            <p:ph type="body" idx="1"/>
          </p:nvPr>
        </p:nvSpPr>
        <p:spPr>
          <a:xfrm rot="5400000">
            <a:off x="2389353" y="23110"/>
            <a:ext cx="3962863" cy="4857750"/>
          </a:xfrm>
          <a:prstGeom prst="rect">
            <a:avLst/>
          </a:prstGeom>
          <a:noFill/>
          <a:ln>
            <a:noFill/>
          </a:ln>
        </p:spPr>
        <p:txBody>
          <a:bodyPr spcFirstLastPara="1" wrap="square" lIns="91425" tIns="45700" rIns="91425" bIns="45700" anchor="t" anchorCtr="0">
            <a:noAutofit/>
          </a:bodyPr>
          <a:lstStyle>
            <a:lvl1pPr marL="457200" lvl="0" indent="-342900" algn="l">
              <a:spcBef>
                <a:spcPts val="750"/>
              </a:spcBef>
              <a:spcAft>
                <a:spcPts val="0"/>
              </a:spcAft>
              <a:buSzPts val="1800"/>
              <a:buChar char="🠶"/>
              <a:defRPr/>
            </a:lvl1pPr>
            <a:lvl2pPr marL="914400" lvl="1" indent="-342900" algn="l">
              <a:spcBef>
                <a:spcPts val="750"/>
              </a:spcBef>
              <a:spcAft>
                <a:spcPts val="0"/>
              </a:spcAft>
              <a:buSzPts val="1800"/>
              <a:buChar char="🠶"/>
              <a:defRPr/>
            </a:lvl2pPr>
            <a:lvl3pPr marL="1371600" lvl="2" indent="-342900" algn="l">
              <a:spcBef>
                <a:spcPts val="750"/>
              </a:spcBef>
              <a:spcAft>
                <a:spcPts val="0"/>
              </a:spcAft>
              <a:buSzPts val="1800"/>
              <a:buChar char="🠶"/>
              <a:defRPr/>
            </a:lvl3pPr>
            <a:lvl4pPr marL="1828800" lvl="3" indent="-342900" algn="l">
              <a:spcBef>
                <a:spcPts val="750"/>
              </a:spcBef>
              <a:spcAft>
                <a:spcPts val="0"/>
              </a:spcAft>
              <a:buSzPts val="1800"/>
              <a:buChar char="🠶"/>
              <a:defRPr/>
            </a:lvl4pPr>
            <a:lvl5pPr marL="2286000" lvl="4" indent="-342900" algn="l">
              <a:spcBef>
                <a:spcPts val="750"/>
              </a:spcBef>
              <a:spcAft>
                <a:spcPts val="0"/>
              </a:spcAft>
              <a:buSzPts val="1800"/>
              <a:buChar char="🠶"/>
              <a:defRPr/>
            </a:lvl5pPr>
            <a:lvl6pPr marL="2743200" lvl="5" indent="-342900" algn="l">
              <a:spcBef>
                <a:spcPts val="750"/>
              </a:spcBef>
              <a:spcAft>
                <a:spcPts val="0"/>
              </a:spcAft>
              <a:buSzPts val="1800"/>
              <a:buChar char="🠶"/>
              <a:defRPr/>
            </a:lvl6pPr>
            <a:lvl7pPr marL="3200400" lvl="6" indent="-342900" algn="l">
              <a:spcBef>
                <a:spcPts val="750"/>
              </a:spcBef>
              <a:spcAft>
                <a:spcPts val="0"/>
              </a:spcAft>
              <a:buSzPts val="1800"/>
              <a:buChar char="🠶"/>
              <a:defRPr/>
            </a:lvl7pPr>
            <a:lvl8pPr marL="3657600" lvl="7" indent="-342900" algn="l">
              <a:spcBef>
                <a:spcPts val="750"/>
              </a:spcBef>
              <a:spcAft>
                <a:spcPts val="0"/>
              </a:spcAft>
              <a:buSzPts val="1800"/>
              <a:buChar char="🠶"/>
              <a:defRPr/>
            </a:lvl8pPr>
            <a:lvl9pPr marL="4114800" lvl="8" indent="-342900" algn="l">
              <a:spcBef>
                <a:spcPts val="750"/>
              </a:spcBef>
              <a:spcAft>
                <a:spcPts val="0"/>
              </a:spcAft>
              <a:buSzPts val="1800"/>
              <a:buChar char="🠶"/>
              <a:defRPr/>
            </a:lvl9pPr>
          </a:lstStyle>
          <a:p>
            <a:endParaRPr/>
          </a:p>
        </p:txBody>
      </p:sp>
      <p:sp>
        <p:nvSpPr>
          <p:cNvPr id="160" name="Google Shape;160;p18"/>
          <p:cNvSpPr txBox="1">
            <a:spLocks noGrp="1"/>
          </p:cNvSpPr>
          <p:nvPr>
            <p:ph type="dt" idx="10"/>
          </p:nvPr>
        </p:nvSpPr>
        <p:spPr>
          <a:xfrm>
            <a:off x="7771210" y="4597828"/>
            <a:ext cx="859712" cy="27779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1" name="Google Shape;161;p18"/>
          <p:cNvSpPr txBox="1">
            <a:spLocks noGrp="1"/>
          </p:cNvSpPr>
          <p:nvPr>
            <p:ph type="ftr" idx="11"/>
          </p:nvPr>
        </p:nvSpPr>
        <p:spPr>
          <a:xfrm>
            <a:off x="1941910" y="4601856"/>
            <a:ext cx="5714999"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2" name="Google Shape;162;p18"/>
          <p:cNvSpPr/>
          <p:nvPr/>
        </p:nvSpPr>
        <p:spPr>
          <a:xfrm rot="10800000" flipH="1">
            <a:off x="-3141" y="535782"/>
            <a:ext cx="1191395" cy="380473"/>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8"/>
          <p:cNvSpPr txBox="1">
            <a:spLocks noGrp="1"/>
          </p:cNvSpPr>
          <p:nvPr>
            <p:ph type="sldNum" idx="12"/>
          </p:nvPr>
        </p:nvSpPr>
        <p:spPr>
          <a:xfrm>
            <a:off x="398860" y="590837"/>
            <a:ext cx="584825"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500"/>
              <a:buNone/>
              <a:defRPr/>
            </a:lvl1pPr>
            <a:lvl2pPr marL="0" lvl="1" indent="0" algn="r">
              <a:lnSpc>
                <a:spcPct val="100000"/>
              </a:lnSpc>
              <a:spcBef>
                <a:spcPts val="0"/>
              </a:spcBef>
              <a:spcAft>
                <a:spcPts val="0"/>
              </a:spcAft>
              <a:buSzPts val="1500"/>
              <a:buNone/>
              <a:defRPr/>
            </a:lvl2pPr>
            <a:lvl3pPr marL="0" lvl="2" indent="0" algn="r">
              <a:lnSpc>
                <a:spcPct val="100000"/>
              </a:lnSpc>
              <a:spcBef>
                <a:spcPts val="0"/>
              </a:spcBef>
              <a:spcAft>
                <a:spcPts val="0"/>
              </a:spcAft>
              <a:buSzPts val="1500"/>
              <a:buNone/>
              <a:defRPr/>
            </a:lvl3pPr>
            <a:lvl4pPr marL="0" lvl="3" indent="0" algn="r">
              <a:lnSpc>
                <a:spcPct val="100000"/>
              </a:lnSpc>
              <a:spcBef>
                <a:spcPts val="0"/>
              </a:spcBef>
              <a:spcAft>
                <a:spcPts val="0"/>
              </a:spcAft>
              <a:buSzPts val="1500"/>
              <a:buNone/>
              <a:defRPr/>
            </a:lvl4pPr>
            <a:lvl5pPr marL="0" lvl="4" indent="0" algn="r">
              <a:lnSpc>
                <a:spcPct val="100000"/>
              </a:lnSpc>
              <a:spcBef>
                <a:spcPts val="0"/>
              </a:spcBef>
              <a:spcAft>
                <a:spcPts val="0"/>
              </a:spcAft>
              <a:buSzPts val="1500"/>
              <a:buNone/>
              <a:defRPr/>
            </a:lvl5pPr>
            <a:lvl6pPr marL="0" lvl="5" indent="0" algn="r">
              <a:lnSpc>
                <a:spcPct val="100000"/>
              </a:lnSpc>
              <a:spcBef>
                <a:spcPts val="0"/>
              </a:spcBef>
              <a:spcAft>
                <a:spcPts val="0"/>
              </a:spcAft>
              <a:buSzPts val="1500"/>
              <a:buNone/>
              <a:defRPr/>
            </a:lvl6pPr>
            <a:lvl7pPr marL="0" lvl="6" indent="0" algn="r">
              <a:lnSpc>
                <a:spcPct val="100000"/>
              </a:lnSpc>
              <a:spcBef>
                <a:spcPts val="0"/>
              </a:spcBef>
              <a:spcAft>
                <a:spcPts val="0"/>
              </a:spcAft>
              <a:buSzPts val="1500"/>
              <a:buNone/>
              <a:defRPr/>
            </a:lvl7pPr>
            <a:lvl8pPr marL="0" lvl="7" indent="0" algn="r">
              <a:lnSpc>
                <a:spcPct val="100000"/>
              </a:lnSpc>
              <a:spcBef>
                <a:spcPts val="0"/>
              </a:spcBef>
              <a:spcAft>
                <a:spcPts val="0"/>
              </a:spcAft>
              <a:buSzPts val="1500"/>
              <a:buNone/>
              <a:defRPr/>
            </a:lvl8pPr>
            <a:lvl9pPr marL="0" lvl="8" indent="0" algn="r">
              <a:lnSpc>
                <a:spcPct val="100000"/>
              </a:lnSpc>
              <a:spcBef>
                <a:spcPts val="0"/>
              </a:spcBef>
              <a:spcAft>
                <a:spcPts val="0"/>
              </a:spcAft>
              <a:buSzPts val="150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5"/>
        <p:cNvGrpSpPr/>
        <p:nvPr/>
      </p:nvGrpSpPr>
      <p:grpSpPr>
        <a:xfrm>
          <a:off x="0" y="0"/>
          <a:ext cx="0" cy="0"/>
          <a:chOff x="0" y="0"/>
          <a:chExt cx="0" cy="0"/>
        </a:xfrm>
      </p:grpSpPr>
      <p:sp>
        <p:nvSpPr>
          <p:cNvPr id="46" name="Google Shape;46;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spcBef>
                <a:spcPts val="0"/>
              </a:spcBef>
              <a:spcAft>
                <a:spcPts val="0"/>
              </a:spcAft>
              <a:buClr>
                <a:srgbClr val="168DBA"/>
              </a:buClr>
              <a:buSzPts val="2800"/>
              <a:buFont typeface="Century Gothic"/>
              <a:buNone/>
              <a:defRPr/>
            </a:lvl1pPr>
            <a:lvl2pPr lvl="1" algn="l">
              <a:spcBef>
                <a:spcPts val="0"/>
              </a:spcBef>
              <a:spcAft>
                <a:spcPts val="0"/>
              </a:spcAft>
              <a:buClr>
                <a:schemeClr val="dk2"/>
              </a:buClr>
              <a:buSzPts val="2800"/>
              <a:buNone/>
              <a:defRPr/>
            </a:lvl2pPr>
            <a:lvl3pPr lvl="2" algn="l">
              <a:spcBef>
                <a:spcPts val="0"/>
              </a:spcBef>
              <a:spcAft>
                <a:spcPts val="0"/>
              </a:spcAft>
              <a:buClr>
                <a:schemeClr val="dk2"/>
              </a:buClr>
              <a:buSzPts val="2800"/>
              <a:buNone/>
              <a:defRPr/>
            </a:lvl3pPr>
            <a:lvl4pPr lvl="3" algn="l">
              <a:spcBef>
                <a:spcPts val="0"/>
              </a:spcBef>
              <a:spcAft>
                <a:spcPts val="0"/>
              </a:spcAft>
              <a:buClr>
                <a:schemeClr val="dk2"/>
              </a:buClr>
              <a:buSzPts val="2800"/>
              <a:buNone/>
              <a:defRPr/>
            </a:lvl4pPr>
            <a:lvl5pPr lvl="4" algn="l">
              <a:spcBef>
                <a:spcPts val="0"/>
              </a:spcBef>
              <a:spcAft>
                <a:spcPts val="0"/>
              </a:spcAft>
              <a:buClr>
                <a:schemeClr val="dk2"/>
              </a:buClr>
              <a:buSzPts val="2800"/>
              <a:buNone/>
              <a:defRPr/>
            </a:lvl5pPr>
            <a:lvl6pPr lvl="5" algn="l">
              <a:spcBef>
                <a:spcPts val="0"/>
              </a:spcBef>
              <a:spcAft>
                <a:spcPts val="0"/>
              </a:spcAft>
              <a:buClr>
                <a:schemeClr val="dk2"/>
              </a:buClr>
              <a:buSzPts val="2800"/>
              <a:buNone/>
              <a:defRPr/>
            </a:lvl6pPr>
            <a:lvl7pPr lvl="6" algn="l">
              <a:spcBef>
                <a:spcPts val="0"/>
              </a:spcBef>
              <a:spcAft>
                <a:spcPts val="0"/>
              </a:spcAft>
              <a:buClr>
                <a:schemeClr val="dk2"/>
              </a:buClr>
              <a:buSzPts val="2800"/>
              <a:buNone/>
              <a:defRPr/>
            </a:lvl7pPr>
            <a:lvl8pPr lvl="7" algn="l">
              <a:spcBef>
                <a:spcPts val="0"/>
              </a:spcBef>
              <a:spcAft>
                <a:spcPts val="0"/>
              </a:spcAft>
              <a:buClr>
                <a:schemeClr val="dk2"/>
              </a:buClr>
              <a:buSzPts val="2800"/>
              <a:buNone/>
              <a:defRPr/>
            </a:lvl8pPr>
            <a:lvl9pPr lvl="8" algn="l">
              <a:spcBef>
                <a:spcPts val="0"/>
              </a:spcBef>
              <a:spcAft>
                <a:spcPts val="0"/>
              </a:spcAft>
              <a:buClr>
                <a:schemeClr val="dk2"/>
              </a:buClr>
              <a:buSzPts val="2800"/>
              <a:buNone/>
              <a:defRPr/>
            </a:lvl9pPr>
          </a:lstStyle>
          <a:p>
            <a:endParaRPr/>
          </a:p>
        </p:txBody>
      </p:sp>
      <p:sp>
        <p:nvSpPr>
          <p:cNvPr id="47" name="Google Shape;47;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spcBef>
                <a:spcPts val="0"/>
              </a:spcBef>
              <a:spcAft>
                <a:spcPts val="0"/>
              </a:spcAft>
              <a:buSzPts val="1800"/>
              <a:buChar char="●"/>
              <a:defRPr/>
            </a:lvl1pPr>
            <a:lvl2pPr marL="914400" lvl="1" indent="-317500" algn="l">
              <a:spcBef>
                <a:spcPts val="1600"/>
              </a:spcBef>
              <a:spcAft>
                <a:spcPts val="0"/>
              </a:spcAft>
              <a:buSzPts val="1400"/>
              <a:buChar char="○"/>
              <a:defRPr/>
            </a:lvl2pPr>
            <a:lvl3pPr marL="1371600" lvl="2" indent="-317500" algn="l">
              <a:spcBef>
                <a:spcPts val="1600"/>
              </a:spcBef>
              <a:spcAft>
                <a:spcPts val="0"/>
              </a:spcAft>
              <a:buSzPts val="1400"/>
              <a:buChar char="■"/>
              <a:defRPr/>
            </a:lvl3pPr>
            <a:lvl4pPr marL="1828800" lvl="3" indent="-317500" algn="l">
              <a:spcBef>
                <a:spcPts val="1600"/>
              </a:spcBef>
              <a:spcAft>
                <a:spcPts val="0"/>
              </a:spcAft>
              <a:buSzPts val="1400"/>
              <a:buChar char="●"/>
              <a:defRPr/>
            </a:lvl4pPr>
            <a:lvl5pPr marL="2286000" lvl="4" indent="-317500" algn="l">
              <a:spcBef>
                <a:spcPts val="1600"/>
              </a:spcBef>
              <a:spcAft>
                <a:spcPts val="0"/>
              </a:spcAft>
              <a:buSzPts val="1400"/>
              <a:buChar char="○"/>
              <a:defRPr/>
            </a:lvl5pPr>
            <a:lvl6pPr marL="2743200" lvl="5" indent="-317500" algn="l">
              <a:spcBef>
                <a:spcPts val="1600"/>
              </a:spcBef>
              <a:spcAft>
                <a:spcPts val="0"/>
              </a:spcAft>
              <a:buSzPts val="1400"/>
              <a:buChar char="■"/>
              <a:defRPr/>
            </a:lvl6pPr>
            <a:lvl7pPr marL="3200400" lvl="6" indent="-317500" algn="l">
              <a:spcBef>
                <a:spcPts val="1600"/>
              </a:spcBef>
              <a:spcAft>
                <a:spcPts val="0"/>
              </a:spcAft>
              <a:buSzPts val="1400"/>
              <a:buChar char="●"/>
              <a:defRPr/>
            </a:lvl7pPr>
            <a:lvl8pPr marL="3657600" lvl="7" indent="-317500" algn="l">
              <a:spcBef>
                <a:spcPts val="1600"/>
              </a:spcBef>
              <a:spcAft>
                <a:spcPts val="0"/>
              </a:spcAft>
              <a:buSzPts val="1400"/>
              <a:buChar char="○"/>
              <a:defRPr/>
            </a:lvl8pPr>
            <a:lvl9pPr marL="4114800" lvl="8" indent="-317500" algn="l">
              <a:spcBef>
                <a:spcPts val="1600"/>
              </a:spcBef>
              <a:spcAft>
                <a:spcPts val="1600"/>
              </a:spcAft>
              <a:buSzPts val="1400"/>
              <a:buChar char="■"/>
              <a:defRPr/>
            </a:lvl9pPr>
          </a:lstStyle>
          <a:p>
            <a:endParaRPr/>
          </a:p>
        </p:txBody>
      </p:sp>
      <p:sp>
        <p:nvSpPr>
          <p:cNvPr id="48" name="Google Shape;48;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500"/>
              <a:buFont typeface="Arial"/>
              <a:buNone/>
              <a:defRPr sz="1500" b="0" i="0" u="none" strike="noStrike" cap="none">
                <a:solidFill>
                  <a:srgbClr val="FE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500"/>
              <a:buFont typeface="Arial"/>
              <a:buNone/>
              <a:defRPr sz="1500" b="0" i="0" u="none" strike="noStrike" cap="none">
                <a:solidFill>
                  <a:srgbClr val="FE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500"/>
              <a:buFont typeface="Arial"/>
              <a:buNone/>
              <a:defRPr sz="1500" b="0" i="0" u="none" strike="noStrike" cap="none">
                <a:solidFill>
                  <a:srgbClr val="FE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500"/>
              <a:buFont typeface="Arial"/>
              <a:buNone/>
              <a:defRPr sz="1500" b="0" i="0" u="none" strike="noStrike" cap="none">
                <a:solidFill>
                  <a:srgbClr val="FE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500"/>
              <a:buFont typeface="Arial"/>
              <a:buNone/>
              <a:defRPr sz="1500" b="0" i="0" u="none" strike="noStrike" cap="none">
                <a:solidFill>
                  <a:srgbClr val="FE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500"/>
              <a:buFont typeface="Arial"/>
              <a:buNone/>
              <a:defRPr sz="1500" b="0" i="0" u="none" strike="noStrike" cap="none">
                <a:solidFill>
                  <a:srgbClr val="FE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500"/>
              <a:buFont typeface="Arial"/>
              <a:buNone/>
              <a:defRPr sz="1500" b="0" i="0" u="none" strike="noStrike" cap="none">
                <a:solidFill>
                  <a:srgbClr val="FE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500"/>
              <a:buFont typeface="Arial"/>
              <a:buNone/>
              <a:defRPr sz="1500" b="0" i="0" u="none" strike="noStrike" cap="none">
                <a:solidFill>
                  <a:srgbClr val="FE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500"/>
              <a:buFont typeface="Arial"/>
              <a:buNone/>
              <a:defRPr sz="1500" b="0" i="0" u="none" strike="noStrike" cap="none">
                <a:solidFill>
                  <a:srgbClr val="FE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49"/>
        <p:cNvGrpSpPr/>
        <p:nvPr/>
      </p:nvGrpSpPr>
      <p:grpSpPr>
        <a:xfrm>
          <a:off x="0" y="0"/>
          <a:ext cx="0" cy="0"/>
          <a:chOff x="0" y="0"/>
          <a:chExt cx="0" cy="0"/>
        </a:xfrm>
      </p:grpSpPr>
      <p:sp>
        <p:nvSpPr>
          <p:cNvPr id="50" name="Google Shape;50;p4"/>
          <p:cNvSpPr txBox="1">
            <a:spLocks noGrp="1"/>
          </p:cNvSpPr>
          <p:nvPr>
            <p:ph type="title"/>
          </p:nvPr>
        </p:nvSpPr>
        <p:spPr>
          <a:xfrm>
            <a:off x="1944694" y="468082"/>
            <a:ext cx="6683765" cy="96066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4"/>
          <p:cNvSpPr txBox="1">
            <a:spLocks noGrp="1"/>
          </p:cNvSpPr>
          <p:nvPr>
            <p:ph type="body" idx="1"/>
          </p:nvPr>
        </p:nvSpPr>
        <p:spPr>
          <a:xfrm>
            <a:off x="1941909" y="1600200"/>
            <a:ext cx="6686550" cy="2833217"/>
          </a:xfrm>
          <a:prstGeom prst="rect">
            <a:avLst/>
          </a:prstGeom>
          <a:noFill/>
          <a:ln>
            <a:noFill/>
          </a:ln>
        </p:spPr>
        <p:txBody>
          <a:bodyPr spcFirstLastPara="1" wrap="square" lIns="91425" tIns="45700" rIns="91425" bIns="45700" anchor="t" anchorCtr="0">
            <a:noAutofit/>
          </a:bodyPr>
          <a:lstStyle>
            <a:lvl1pPr marL="457200" lvl="0" indent="-342900" algn="l">
              <a:spcBef>
                <a:spcPts val="750"/>
              </a:spcBef>
              <a:spcAft>
                <a:spcPts val="0"/>
              </a:spcAft>
              <a:buSzPts val="1800"/>
              <a:buChar char="🠶"/>
              <a:defRPr/>
            </a:lvl1pPr>
            <a:lvl2pPr marL="914400" lvl="1" indent="-342900" algn="l">
              <a:spcBef>
                <a:spcPts val="750"/>
              </a:spcBef>
              <a:spcAft>
                <a:spcPts val="0"/>
              </a:spcAft>
              <a:buSzPts val="1800"/>
              <a:buChar char="🠶"/>
              <a:defRPr/>
            </a:lvl2pPr>
            <a:lvl3pPr marL="1371600" lvl="2" indent="-342900" algn="l">
              <a:spcBef>
                <a:spcPts val="750"/>
              </a:spcBef>
              <a:spcAft>
                <a:spcPts val="0"/>
              </a:spcAft>
              <a:buSzPts val="1800"/>
              <a:buChar char="🠶"/>
              <a:defRPr/>
            </a:lvl3pPr>
            <a:lvl4pPr marL="1828800" lvl="3" indent="-342900" algn="l">
              <a:spcBef>
                <a:spcPts val="750"/>
              </a:spcBef>
              <a:spcAft>
                <a:spcPts val="0"/>
              </a:spcAft>
              <a:buSzPts val="1800"/>
              <a:buChar char="🠶"/>
              <a:defRPr/>
            </a:lvl4pPr>
            <a:lvl5pPr marL="2286000" lvl="4" indent="-342900" algn="l">
              <a:spcBef>
                <a:spcPts val="750"/>
              </a:spcBef>
              <a:spcAft>
                <a:spcPts val="0"/>
              </a:spcAft>
              <a:buSzPts val="1800"/>
              <a:buChar char="🠶"/>
              <a:defRPr/>
            </a:lvl5pPr>
            <a:lvl6pPr marL="2743200" lvl="5" indent="-342900" algn="l">
              <a:spcBef>
                <a:spcPts val="750"/>
              </a:spcBef>
              <a:spcAft>
                <a:spcPts val="0"/>
              </a:spcAft>
              <a:buSzPts val="1800"/>
              <a:buChar char="🠶"/>
              <a:defRPr/>
            </a:lvl6pPr>
            <a:lvl7pPr marL="3200400" lvl="6" indent="-342900" algn="l">
              <a:spcBef>
                <a:spcPts val="750"/>
              </a:spcBef>
              <a:spcAft>
                <a:spcPts val="0"/>
              </a:spcAft>
              <a:buSzPts val="1800"/>
              <a:buChar char="🠶"/>
              <a:defRPr/>
            </a:lvl7pPr>
            <a:lvl8pPr marL="3657600" lvl="7" indent="-342900" algn="l">
              <a:spcBef>
                <a:spcPts val="750"/>
              </a:spcBef>
              <a:spcAft>
                <a:spcPts val="0"/>
              </a:spcAft>
              <a:buSzPts val="1800"/>
              <a:buChar char="🠶"/>
              <a:defRPr/>
            </a:lvl8pPr>
            <a:lvl9pPr marL="4114800" lvl="8" indent="-342900" algn="l">
              <a:spcBef>
                <a:spcPts val="750"/>
              </a:spcBef>
              <a:spcAft>
                <a:spcPts val="0"/>
              </a:spcAft>
              <a:buSzPts val="1800"/>
              <a:buChar char="🠶"/>
              <a:defRPr/>
            </a:lvl9pPr>
          </a:lstStyle>
          <a:p>
            <a:endParaRPr/>
          </a:p>
        </p:txBody>
      </p:sp>
      <p:sp>
        <p:nvSpPr>
          <p:cNvPr id="52" name="Google Shape;52;p4"/>
          <p:cNvSpPr txBox="1">
            <a:spLocks noGrp="1"/>
          </p:cNvSpPr>
          <p:nvPr>
            <p:ph type="dt" idx="10"/>
          </p:nvPr>
        </p:nvSpPr>
        <p:spPr>
          <a:xfrm>
            <a:off x="7771210" y="4597828"/>
            <a:ext cx="859712" cy="27779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4"/>
          <p:cNvSpPr txBox="1">
            <a:spLocks noGrp="1"/>
          </p:cNvSpPr>
          <p:nvPr>
            <p:ph type="ftr" idx="11"/>
          </p:nvPr>
        </p:nvSpPr>
        <p:spPr>
          <a:xfrm>
            <a:off x="1941910" y="4601856"/>
            <a:ext cx="5714999"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4"/>
          <p:cNvSpPr/>
          <p:nvPr/>
        </p:nvSpPr>
        <p:spPr>
          <a:xfrm rot="10800000" flipH="1">
            <a:off x="-3141" y="535782"/>
            <a:ext cx="1191395" cy="380473"/>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txBox="1">
            <a:spLocks noGrp="1"/>
          </p:cNvSpPr>
          <p:nvPr>
            <p:ph type="sldNum" idx="12"/>
          </p:nvPr>
        </p:nvSpPr>
        <p:spPr>
          <a:xfrm>
            <a:off x="398860" y="590837"/>
            <a:ext cx="584825"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500"/>
              <a:buNone/>
              <a:defRPr/>
            </a:lvl1pPr>
            <a:lvl2pPr marL="0" lvl="1" indent="0" algn="r">
              <a:lnSpc>
                <a:spcPct val="100000"/>
              </a:lnSpc>
              <a:spcBef>
                <a:spcPts val="0"/>
              </a:spcBef>
              <a:spcAft>
                <a:spcPts val="0"/>
              </a:spcAft>
              <a:buSzPts val="1500"/>
              <a:buNone/>
              <a:defRPr/>
            </a:lvl2pPr>
            <a:lvl3pPr marL="0" lvl="2" indent="0" algn="r">
              <a:lnSpc>
                <a:spcPct val="100000"/>
              </a:lnSpc>
              <a:spcBef>
                <a:spcPts val="0"/>
              </a:spcBef>
              <a:spcAft>
                <a:spcPts val="0"/>
              </a:spcAft>
              <a:buSzPts val="1500"/>
              <a:buNone/>
              <a:defRPr/>
            </a:lvl3pPr>
            <a:lvl4pPr marL="0" lvl="3" indent="0" algn="r">
              <a:lnSpc>
                <a:spcPct val="100000"/>
              </a:lnSpc>
              <a:spcBef>
                <a:spcPts val="0"/>
              </a:spcBef>
              <a:spcAft>
                <a:spcPts val="0"/>
              </a:spcAft>
              <a:buSzPts val="1500"/>
              <a:buNone/>
              <a:defRPr/>
            </a:lvl4pPr>
            <a:lvl5pPr marL="0" lvl="4" indent="0" algn="r">
              <a:lnSpc>
                <a:spcPct val="100000"/>
              </a:lnSpc>
              <a:spcBef>
                <a:spcPts val="0"/>
              </a:spcBef>
              <a:spcAft>
                <a:spcPts val="0"/>
              </a:spcAft>
              <a:buSzPts val="1500"/>
              <a:buNone/>
              <a:defRPr/>
            </a:lvl5pPr>
            <a:lvl6pPr marL="0" lvl="5" indent="0" algn="r">
              <a:lnSpc>
                <a:spcPct val="100000"/>
              </a:lnSpc>
              <a:spcBef>
                <a:spcPts val="0"/>
              </a:spcBef>
              <a:spcAft>
                <a:spcPts val="0"/>
              </a:spcAft>
              <a:buSzPts val="1500"/>
              <a:buNone/>
              <a:defRPr/>
            </a:lvl6pPr>
            <a:lvl7pPr marL="0" lvl="6" indent="0" algn="r">
              <a:lnSpc>
                <a:spcPct val="100000"/>
              </a:lnSpc>
              <a:spcBef>
                <a:spcPts val="0"/>
              </a:spcBef>
              <a:spcAft>
                <a:spcPts val="0"/>
              </a:spcAft>
              <a:buSzPts val="1500"/>
              <a:buNone/>
              <a:defRPr/>
            </a:lvl7pPr>
            <a:lvl8pPr marL="0" lvl="7" indent="0" algn="r">
              <a:lnSpc>
                <a:spcPct val="100000"/>
              </a:lnSpc>
              <a:spcBef>
                <a:spcPts val="0"/>
              </a:spcBef>
              <a:spcAft>
                <a:spcPts val="0"/>
              </a:spcAft>
              <a:buSzPts val="1500"/>
              <a:buNone/>
              <a:defRPr/>
            </a:lvl8pPr>
            <a:lvl9pPr marL="0" lvl="8" indent="0" algn="r">
              <a:lnSpc>
                <a:spcPct val="100000"/>
              </a:lnSpc>
              <a:spcBef>
                <a:spcPts val="0"/>
              </a:spcBef>
              <a:spcAft>
                <a:spcPts val="0"/>
              </a:spcAft>
              <a:buSzPts val="150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56"/>
        <p:cNvGrpSpPr/>
        <p:nvPr/>
      </p:nvGrpSpPr>
      <p:grpSpPr>
        <a:xfrm>
          <a:off x="0" y="0"/>
          <a:ext cx="0" cy="0"/>
          <a:chOff x="0" y="0"/>
          <a:chExt cx="0" cy="0"/>
        </a:xfrm>
      </p:grpSpPr>
      <p:sp>
        <p:nvSpPr>
          <p:cNvPr id="57" name="Google Shape;57;p5"/>
          <p:cNvSpPr txBox="1">
            <a:spLocks noGrp="1"/>
          </p:cNvSpPr>
          <p:nvPr>
            <p:ph type="title"/>
          </p:nvPr>
        </p:nvSpPr>
        <p:spPr>
          <a:xfrm>
            <a:off x="1941910" y="1544063"/>
            <a:ext cx="6686549" cy="1101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168DBA"/>
              </a:buClr>
              <a:buSzPts val="3000"/>
              <a:buFont typeface="Century Gothic"/>
              <a:buNone/>
              <a:defRPr sz="3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5"/>
          <p:cNvSpPr txBox="1">
            <a:spLocks noGrp="1"/>
          </p:cNvSpPr>
          <p:nvPr>
            <p:ph type="body" idx="1"/>
          </p:nvPr>
        </p:nvSpPr>
        <p:spPr>
          <a:xfrm>
            <a:off x="1941910" y="2647597"/>
            <a:ext cx="6686549" cy="645300"/>
          </a:xfrm>
          <a:prstGeom prst="rect">
            <a:avLst/>
          </a:prstGeom>
          <a:noFill/>
          <a:ln>
            <a:noFill/>
          </a:ln>
        </p:spPr>
        <p:txBody>
          <a:bodyPr spcFirstLastPara="1" wrap="square" lIns="91425" tIns="45700" rIns="91425" bIns="45700" anchor="t" anchorCtr="0">
            <a:noAutofit/>
          </a:bodyPr>
          <a:lstStyle>
            <a:lvl1pPr marL="457200" lvl="0" indent="-228600" algn="l">
              <a:spcBef>
                <a:spcPts val="750"/>
              </a:spcBef>
              <a:spcAft>
                <a:spcPts val="0"/>
              </a:spcAft>
              <a:buSzPts val="1500"/>
              <a:buNone/>
              <a:defRPr sz="1500">
                <a:solidFill>
                  <a:srgbClr val="595959"/>
                </a:solidFill>
              </a:defRPr>
            </a:lvl1pPr>
            <a:lvl2pPr marL="914400" lvl="1" indent="-228600" algn="l">
              <a:spcBef>
                <a:spcPts val="750"/>
              </a:spcBef>
              <a:spcAft>
                <a:spcPts val="0"/>
              </a:spcAft>
              <a:buSzPts val="1350"/>
              <a:buNone/>
              <a:defRPr sz="1350">
                <a:solidFill>
                  <a:srgbClr val="888888"/>
                </a:solidFill>
              </a:defRPr>
            </a:lvl2pPr>
            <a:lvl3pPr marL="1371600" lvl="2" indent="-228600" algn="l">
              <a:spcBef>
                <a:spcPts val="750"/>
              </a:spcBef>
              <a:spcAft>
                <a:spcPts val="0"/>
              </a:spcAft>
              <a:buSzPts val="1200"/>
              <a:buNone/>
              <a:defRPr sz="1200">
                <a:solidFill>
                  <a:srgbClr val="888888"/>
                </a:solidFill>
              </a:defRPr>
            </a:lvl3pPr>
            <a:lvl4pPr marL="1828800" lvl="3" indent="-228600" algn="l">
              <a:spcBef>
                <a:spcPts val="750"/>
              </a:spcBef>
              <a:spcAft>
                <a:spcPts val="0"/>
              </a:spcAft>
              <a:buSzPts val="1050"/>
              <a:buNone/>
              <a:defRPr sz="1050">
                <a:solidFill>
                  <a:srgbClr val="888888"/>
                </a:solidFill>
              </a:defRPr>
            </a:lvl4pPr>
            <a:lvl5pPr marL="2286000" lvl="4" indent="-228600" algn="l">
              <a:spcBef>
                <a:spcPts val="750"/>
              </a:spcBef>
              <a:spcAft>
                <a:spcPts val="0"/>
              </a:spcAft>
              <a:buSzPts val="1050"/>
              <a:buNone/>
              <a:defRPr sz="1050">
                <a:solidFill>
                  <a:srgbClr val="888888"/>
                </a:solidFill>
              </a:defRPr>
            </a:lvl5pPr>
            <a:lvl6pPr marL="2743200" lvl="5" indent="-228600" algn="l">
              <a:spcBef>
                <a:spcPts val="750"/>
              </a:spcBef>
              <a:spcAft>
                <a:spcPts val="0"/>
              </a:spcAft>
              <a:buSzPts val="1050"/>
              <a:buNone/>
              <a:defRPr sz="1050">
                <a:solidFill>
                  <a:srgbClr val="888888"/>
                </a:solidFill>
              </a:defRPr>
            </a:lvl6pPr>
            <a:lvl7pPr marL="3200400" lvl="6" indent="-228600" algn="l">
              <a:spcBef>
                <a:spcPts val="750"/>
              </a:spcBef>
              <a:spcAft>
                <a:spcPts val="0"/>
              </a:spcAft>
              <a:buSzPts val="1050"/>
              <a:buNone/>
              <a:defRPr sz="1050">
                <a:solidFill>
                  <a:srgbClr val="888888"/>
                </a:solidFill>
              </a:defRPr>
            </a:lvl7pPr>
            <a:lvl8pPr marL="3657600" lvl="7" indent="-228600" algn="l">
              <a:spcBef>
                <a:spcPts val="750"/>
              </a:spcBef>
              <a:spcAft>
                <a:spcPts val="0"/>
              </a:spcAft>
              <a:buSzPts val="1050"/>
              <a:buNone/>
              <a:defRPr sz="1050">
                <a:solidFill>
                  <a:srgbClr val="888888"/>
                </a:solidFill>
              </a:defRPr>
            </a:lvl8pPr>
            <a:lvl9pPr marL="4114800" lvl="8" indent="-228600" algn="l">
              <a:spcBef>
                <a:spcPts val="750"/>
              </a:spcBef>
              <a:spcAft>
                <a:spcPts val="0"/>
              </a:spcAft>
              <a:buSzPts val="1050"/>
              <a:buNone/>
              <a:defRPr sz="1050">
                <a:solidFill>
                  <a:srgbClr val="888888"/>
                </a:solidFill>
              </a:defRPr>
            </a:lvl9pPr>
          </a:lstStyle>
          <a:p>
            <a:endParaRPr/>
          </a:p>
        </p:txBody>
      </p:sp>
      <p:sp>
        <p:nvSpPr>
          <p:cNvPr id="59" name="Google Shape;59;p5"/>
          <p:cNvSpPr txBox="1">
            <a:spLocks noGrp="1"/>
          </p:cNvSpPr>
          <p:nvPr>
            <p:ph type="dt" idx="10"/>
          </p:nvPr>
        </p:nvSpPr>
        <p:spPr>
          <a:xfrm>
            <a:off x="7771210" y="4597828"/>
            <a:ext cx="859712" cy="27779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5"/>
          <p:cNvSpPr txBox="1">
            <a:spLocks noGrp="1"/>
          </p:cNvSpPr>
          <p:nvPr>
            <p:ph type="ftr" idx="11"/>
          </p:nvPr>
        </p:nvSpPr>
        <p:spPr>
          <a:xfrm>
            <a:off x="1941910" y="4601856"/>
            <a:ext cx="5714999"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5"/>
          <p:cNvSpPr/>
          <p:nvPr/>
        </p:nvSpPr>
        <p:spPr>
          <a:xfrm rot="10800000" flipH="1">
            <a:off x="-3141" y="2383632"/>
            <a:ext cx="1191395" cy="380473"/>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
          <p:cNvSpPr txBox="1">
            <a:spLocks noGrp="1"/>
          </p:cNvSpPr>
          <p:nvPr>
            <p:ph type="sldNum" idx="12"/>
          </p:nvPr>
        </p:nvSpPr>
        <p:spPr>
          <a:xfrm>
            <a:off x="398860" y="2433105"/>
            <a:ext cx="584825"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500"/>
              <a:buNone/>
              <a:defRPr/>
            </a:lvl1pPr>
            <a:lvl2pPr marL="0" lvl="1" indent="0" algn="r">
              <a:lnSpc>
                <a:spcPct val="100000"/>
              </a:lnSpc>
              <a:spcBef>
                <a:spcPts val="0"/>
              </a:spcBef>
              <a:spcAft>
                <a:spcPts val="0"/>
              </a:spcAft>
              <a:buSzPts val="1500"/>
              <a:buNone/>
              <a:defRPr/>
            </a:lvl2pPr>
            <a:lvl3pPr marL="0" lvl="2" indent="0" algn="r">
              <a:lnSpc>
                <a:spcPct val="100000"/>
              </a:lnSpc>
              <a:spcBef>
                <a:spcPts val="0"/>
              </a:spcBef>
              <a:spcAft>
                <a:spcPts val="0"/>
              </a:spcAft>
              <a:buSzPts val="1500"/>
              <a:buNone/>
              <a:defRPr/>
            </a:lvl3pPr>
            <a:lvl4pPr marL="0" lvl="3" indent="0" algn="r">
              <a:lnSpc>
                <a:spcPct val="100000"/>
              </a:lnSpc>
              <a:spcBef>
                <a:spcPts val="0"/>
              </a:spcBef>
              <a:spcAft>
                <a:spcPts val="0"/>
              </a:spcAft>
              <a:buSzPts val="1500"/>
              <a:buNone/>
              <a:defRPr/>
            </a:lvl4pPr>
            <a:lvl5pPr marL="0" lvl="4" indent="0" algn="r">
              <a:lnSpc>
                <a:spcPct val="100000"/>
              </a:lnSpc>
              <a:spcBef>
                <a:spcPts val="0"/>
              </a:spcBef>
              <a:spcAft>
                <a:spcPts val="0"/>
              </a:spcAft>
              <a:buSzPts val="1500"/>
              <a:buNone/>
              <a:defRPr/>
            </a:lvl5pPr>
            <a:lvl6pPr marL="0" lvl="5" indent="0" algn="r">
              <a:lnSpc>
                <a:spcPct val="100000"/>
              </a:lnSpc>
              <a:spcBef>
                <a:spcPts val="0"/>
              </a:spcBef>
              <a:spcAft>
                <a:spcPts val="0"/>
              </a:spcAft>
              <a:buSzPts val="1500"/>
              <a:buNone/>
              <a:defRPr/>
            </a:lvl6pPr>
            <a:lvl7pPr marL="0" lvl="6" indent="0" algn="r">
              <a:lnSpc>
                <a:spcPct val="100000"/>
              </a:lnSpc>
              <a:spcBef>
                <a:spcPts val="0"/>
              </a:spcBef>
              <a:spcAft>
                <a:spcPts val="0"/>
              </a:spcAft>
              <a:buSzPts val="1500"/>
              <a:buNone/>
              <a:defRPr/>
            </a:lvl7pPr>
            <a:lvl8pPr marL="0" lvl="7" indent="0" algn="r">
              <a:lnSpc>
                <a:spcPct val="100000"/>
              </a:lnSpc>
              <a:spcBef>
                <a:spcPts val="0"/>
              </a:spcBef>
              <a:spcAft>
                <a:spcPts val="0"/>
              </a:spcAft>
              <a:buSzPts val="1500"/>
              <a:buNone/>
              <a:defRPr/>
            </a:lvl8pPr>
            <a:lvl9pPr marL="0" lvl="8" indent="0" algn="r">
              <a:lnSpc>
                <a:spcPct val="100000"/>
              </a:lnSpc>
              <a:spcBef>
                <a:spcPts val="0"/>
              </a:spcBef>
              <a:spcAft>
                <a:spcPts val="0"/>
              </a:spcAft>
              <a:buSzPts val="150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63"/>
        <p:cNvGrpSpPr/>
        <p:nvPr/>
      </p:nvGrpSpPr>
      <p:grpSpPr>
        <a:xfrm>
          <a:off x="0" y="0"/>
          <a:ext cx="0" cy="0"/>
          <a:chOff x="0" y="0"/>
          <a:chExt cx="0" cy="0"/>
        </a:xfrm>
      </p:grpSpPr>
      <p:sp>
        <p:nvSpPr>
          <p:cNvPr id="64" name="Google Shape;64;p6"/>
          <p:cNvSpPr txBox="1">
            <a:spLocks noGrp="1"/>
          </p:cNvSpPr>
          <p:nvPr>
            <p:ph type="title"/>
          </p:nvPr>
        </p:nvSpPr>
        <p:spPr>
          <a:xfrm>
            <a:off x="1944694" y="468082"/>
            <a:ext cx="6683765" cy="96066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6"/>
          <p:cNvSpPr txBox="1">
            <a:spLocks noGrp="1"/>
          </p:cNvSpPr>
          <p:nvPr>
            <p:ph type="body" idx="1"/>
          </p:nvPr>
        </p:nvSpPr>
        <p:spPr>
          <a:xfrm>
            <a:off x="1941909" y="1600200"/>
            <a:ext cx="3235398" cy="2833217"/>
          </a:xfrm>
          <a:prstGeom prst="rect">
            <a:avLst/>
          </a:prstGeom>
          <a:noFill/>
          <a:ln>
            <a:noFill/>
          </a:ln>
        </p:spPr>
        <p:txBody>
          <a:bodyPr spcFirstLastPara="1" wrap="square" lIns="91425" tIns="45700" rIns="91425" bIns="45700" anchor="t" anchorCtr="0">
            <a:noAutofit/>
          </a:bodyPr>
          <a:lstStyle>
            <a:lvl1pPr marL="457200" lvl="0" indent="-342900" algn="l">
              <a:spcBef>
                <a:spcPts val="750"/>
              </a:spcBef>
              <a:spcAft>
                <a:spcPts val="0"/>
              </a:spcAft>
              <a:buSzPts val="1800"/>
              <a:buChar char="🠶"/>
              <a:defRPr/>
            </a:lvl1pPr>
            <a:lvl2pPr marL="914400" lvl="1" indent="-342900" algn="l">
              <a:spcBef>
                <a:spcPts val="750"/>
              </a:spcBef>
              <a:spcAft>
                <a:spcPts val="0"/>
              </a:spcAft>
              <a:buSzPts val="1800"/>
              <a:buChar char="🠶"/>
              <a:defRPr/>
            </a:lvl2pPr>
            <a:lvl3pPr marL="1371600" lvl="2" indent="-342900" algn="l">
              <a:spcBef>
                <a:spcPts val="750"/>
              </a:spcBef>
              <a:spcAft>
                <a:spcPts val="0"/>
              </a:spcAft>
              <a:buSzPts val="1800"/>
              <a:buChar char="🠶"/>
              <a:defRPr/>
            </a:lvl3pPr>
            <a:lvl4pPr marL="1828800" lvl="3" indent="-342900" algn="l">
              <a:spcBef>
                <a:spcPts val="750"/>
              </a:spcBef>
              <a:spcAft>
                <a:spcPts val="0"/>
              </a:spcAft>
              <a:buSzPts val="1800"/>
              <a:buChar char="🠶"/>
              <a:defRPr/>
            </a:lvl4pPr>
            <a:lvl5pPr marL="2286000" lvl="4" indent="-342900" algn="l">
              <a:spcBef>
                <a:spcPts val="750"/>
              </a:spcBef>
              <a:spcAft>
                <a:spcPts val="0"/>
              </a:spcAft>
              <a:buSzPts val="1800"/>
              <a:buChar char="🠶"/>
              <a:defRPr/>
            </a:lvl5pPr>
            <a:lvl6pPr marL="2743200" lvl="5" indent="-342900" algn="l">
              <a:spcBef>
                <a:spcPts val="750"/>
              </a:spcBef>
              <a:spcAft>
                <a:spcPts val="0"/>
              </a:spcAft>
              <a:buSzPts val="1800"/>
              <a:buChar char="🠶"/>
              <a:defRPr/>
            </a:lvl6pPr>
            <a:lvl7pPr marL="3200400" lvl="6" indent="-342900" algn="l">
              <a:spcBef>
                <a:spcPts val="750"/>
              </a:spcBef>
              <a:spcAft>
                <a:spcPts val="0"/>
              </a:spcAft>
              <a:buSzPts val="1800"/>
              <a:buChar char="🠶"/>
              <a:defRPr/>
            </a:lvl7pPr>
            <a:lvl8pPr marL="3657600" lvl="7" indent="-342900" algn="l">
              <a:spcBef>
                <a:spcPts val="750"/>
              </a:spcBef>
              <a:spcAft>
                <a:spcPts val="0"/>
              </a:spcAft>
              <a:buSzPts val="1800"/>
              <a:buChar char="🠶"/>
              <a:defRPr/>
            </a:lvl8pPr>
            <a:lvl9pPr marL="4114800" lvl="8" indent="-342900" algn="l">
              <a:spcBef>
                <a:spcPts val="750"/>
              </a:spcBef>
              <a:spcAft>
                <a:spcPts val="0"/>
              </a:spcAft>
              <a:buSzPts val="1800"/>
              <a:buChar char="🠶"/>
              <a:defRPr/>
            </a:lvl9pPr>
          </a:lstStyle>
          <a:p>
            <a:endParaRPr/>
          </a:p>
        </p:txBody>
      </p:sp>
      <p:sp>
        <p:nvSpPr>
          <p:cNvPr id="66" name="Google Shape;66;p6"/>
          <p:cNvSpPr txBox="1">
            <a:spLocks noGrp="1"/>
          </p:cNvSpPr>
          <p:nvPr>
            <p:ph type="body" idx="2"/>
          </p:nvPr>
        </p:nvSpPr>
        <p:spPr>
          <a:xfrm>
            <a:off x="5393060" y="1594666"/>
            <a:ext cx="3235398" cy="2833217"/>
          </a:xfrm>
          <a:prstGeom prst="rect">
            <a:avLst/>
          </a:prstGeom>
          <a:noFill/>
          <a:ln>
            <a:noFill/>
          </a:ln>
        </p:spPr>
        <p:txBody>
          <a:bodyPr spcFirstLastPara="1" wrap="square" lIns="91425" tIns="45700" rIns="91425" bIns="45700" anchor="t" anchorCtr="0">
            <a:noAutofit/>
          </a:bodyPr>
          <a:lstStyle>
            <a:lvl1pPr marL="457200" lvl="0" indent="-342900" algn="l">
              <a:spcBef>
                <a:spcPts val="750"/>
              </a:spcBef>
              <a:spcAft>
                <a:spcPts val="0"/>
              </a:spcAft>
              <a:buSzPts val="1800"/>
              <a:buChar char="🠶"/>
              <a:defRPr/>
            </a:lvl1pPr>
            <a:lvl2pPr marL="914400" lvl="1" indent="-342900" algn="l">
              <a:spcBef>
                <a:spcPts val="750"/>
              </a:spcBef>
              <a:spcAft>
                <a:spcPts val="0"/>
              </a:spcAft>
              <a:buSzPts val="1800"/>
              <a:buChar char="🠶"/>
              <a:defRPr/>
            </a:lvl2pPr>
            <a:lvl3pPr marL="1371600" lvl="2" indent="-342900" algn="l">
              <a:spcBef>
                <a:spcPts val="750"/>
              </a:spcBef>
              <a:spcAft>
                <a:spcPts val="0"/>
              </a:spcAft>
              <a:buSzPts val="1800"/>
              <a:buChar char="🠶"/>
              <a:defRPr/>
            </a:lvl3pPr>
            <a:lvl4pPr marL="1828800" lvl="3" indent="-342900" algn="l">
              <a:spcBef>
                <a:spcPts val="750"/>
              </a:spcBef>
              <a:spcAft>
                <a:spcPts val="0"/>
              </a:spcAft>
              <a:buSzPts val="1800"/>
              <a:buChar char="🠶"/>
              <a:defRPr/>
            </a:lvl4pPr>
            <a:lvl5pPr marL="2286000" lvl="4" indent="-342900" algn="l">
              <a:spcBef>
                <a:spcPts val="750"/>
              </a:spcBef>
              <a:spcAft>
                <a:spcPts val="0"/>
              </a:spcAft>
              <a:buSzPts val="1800"/>
              <a:buChar char="🠶"/>
              <a:defRPr/>
            </a:lvl5pPr>
            <a:lvl6pPr marL="2743200" lvl="5" indent="-342900" algn="l">
              <a:spcBef>
                <a:spcPts val="750"/>
              </a:spcBef>
              <a:spcAft>
                <a:spcPts val="0"/>
              </a:spcAft>
              <a:buSzPts val="1800"/>
              <a:buChar char="🠶"/>
              <a:defRPr/>
            </a:lvl6pPr>
            <a:lvl7pPr marL="3200400" lvl="6" indent="-342900" algn="l">
              <a:spcBef>
                <a:spcPts val="750"/>
              </a:spcBef>
              <a:spcAft>
                <a:spcPts val="0"/>
              </a:spcAft>
              <a:buSzPts val="1800"/>
              <a:buChar char="🠶"/>
              <a:defRPr/>
            </a:lvl7pPr>
            <a:lvl8pPr marL="3657600" lvl="7" indent="-342900" algn="l">
              <a:spcBef>
                <a:spcPts val="750"/>
              </a:spcBef>
              <a:spcAft>
                <a:spcPts val="0"/>
              </a:spcAft>
              <a:buSzPts val="1800"/>
              <a:buChar char="🠶"/>
              <a:defRPr/>
            </a:lvl8pPr>
            <a:lvl9pPr marL="4114800" lvl="8" indent="-342900" algn="l">
              <a:spcBef>
                <a:spcPts val="750"/>
              </a:spcBef>
              <a:spcAft>
                <a:spcPts val="0"/>
              </a:spcAft>
              <a:buSzPts val="1800"/>
              <a:buChar char="🠶"/>
              <a:defRPr/>
            </a:lvl9pPr>
          </a:lstStyle>
          <a:p>
            <a:endParaRPr/>
          </a:p>
        </p:txBody>
      </p:sp>
      <p:sp>
        <p:nvSpPr>
          <p:cNvPr id="67" name="Google Shape;67;p6"/>
          <p:cNvSpPr txBox="1">
            <a:spLocks noGrp="1"/>
          </p:cNvSpPr>
          <p:nvPr>
            <p:ph type="dt" idx="10"/>
          </p:nvPr>
        </p:nvSpPr>
        <p:spPr>
          <a:xfrm>
            <a:off x="7771210" y="4597828"/>
            <a:ext cx="859712" cy="27779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6"/>
          <p:cNvSpPr txBox="1">
            <a:spLocks noGrp="1"/>
          </p:cNvSpPr>
          <p:nvPr>
            <p:ph type="ftr" idx="11"/>
          </p:nvPr>
        </p:nvSpPr>
        <p:spPr>
          <a:xfrm>
            <a:off x="1941910" y="4601856"/>
            <a:ext cx="5714999"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6"/>
          <p:cNvSpPr/>
          <p:nvPr/>
        </p:nvSpPr>
        <p:spPr>
          <a:xfrm rot="10800000" flipH="1">
            <a:off x="-3141" y="535782"/>
            <a:ext cx="1191395" cy="380473"/>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6"/>
          <p:cNvSpPr txBox="1">
            <a:spLocks noGrp="1"/>
          </p:cNvSpPr>
          <p:nvPr>
            <p:ph type="sldNum" idx="12"/>
          </p:nvPr>
        </p:nvSpPr>
        <p:spPr>
          <a:xfrm>
            <a:off x="398860" y="590837"/>
            <a:ext cx="584825"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500"/>
              <a:buNone/>
              <a:defRPr/>
            </a:lvl1pPr>
            <a:lvl2pPr marL="0" lvl="1" indent="0" algn="r">
              <a:lnSpc>
                <a:spcPct val="100000"/>
              </a:lnSpc>
              <a:spcBef>
                <a:spcPts val="0"/>
              </a:spcBef>
              <a:spcAft>
                <a:spcPts val="0"/>
              </a:spcAft>
              <a:buSzPts val="1500"/>
              <a:buNone/>
              <a:defRPr/>
            </a:lvl2pPr>
            <a:lvl3pPr marL="0" lvl="2" indent="0" algn="r">
              <a:lnSpc>
                <a:spcPct val="100000"/>
              </a:lnSpc>
              <a:spcBef>
                <a:spcPts val="0"/>
              </a:spcBef>
              <a:spcAft>
                <a:spcPts val="0"/>
              </a:spcAft>
              <a:buSzPts val="1500"/>
              <a:buNone/>
              <a:defRPr/>
            </a:lvl3pPr>
            <a:lvl4pPr marL="0" lvl="3" indent="0" algn="r">
              <a:lnSpc>
                <a:spcPct val="100000"/>
              </a:lnSpc>
              <a:spcBef>
                <a:spcPts val="0"/>
              </a:spcBef>
              <a:spcAft>
                <a:spcPts val="0"/>
              </a:spcAft>
              <a:buSzPts val="1500"/>
              <a:buNone/>
              <a:defRPr/>
            </a:lvl4pPr>
            <a:lvl5pPr marL="0" lvl="4" indent="0" algn="r">
              <a:lnSpc>
                <a:spcPct val="100000"/>
              </a:lnSpc>
              <a:spcBef>
                <a:spcPts val="0"/>
              </a:spcBef>
              <a:spcAft>
                <a:spcPts val="0"/>
              </a:spcAft>
              <a:buSzPts val="1500"/>
              <a:buNone/>
              <a:defRPr/>
            </a:lvl5pPr>
            <a:lvl6pPr marL="0" lvl="5" indent="0" algn="r">
              <a:lnSpc>
                <a:spcPct val="100000"/>
              </a:lnSpc>
              <a:spcBef>
                <a:spcPts val="0"/>
              </a:spcBef>
              <a:spcAft>
                <a:spcPts val="0"/>
              </a:spcAft>
              <a:buSzPts val="1500"/>
              <a:buNone/>
              <a:defRPr/>
            </a:lvl6pPr>
            <a:lvl7pPr marL="0" lvl="6" indent="0" algn="r">
              <a:lnSpc>
                <a:spcPct val="100000"/>
              </a:lnSpc>
              <a:spcBef>
                <a:spcPts val="0"/>
              </a:spcBef>
              <a:spcAft>
                <a:spcPts val="0"/>
              </a:spcAft>
              <a:buSzPts val="1500"/>
              <a:buNone/>
              <a:defRPr/>
            </a:lvl7pPr>
            <a:lvl8pPr marL="0" lvl="7" indent="0" algn="r">
              <a:lnSpc>
                <a:spcPct val="100000"/>
              </a:lnSpc>
              <a:spcBef>
                <a:spcPts val="0"/>
              </a:spcBef>
              <a:spcAft>
                <a:spcPts val="0"/>
              </a:spcAft>
              <a:buSzPts val="1500"/>
              <a:buNone/>
              <a:defRPr/>
            </a:lvl8pPr>
            <a:lvl9pPr marL="0" lvl="8" indent="0" algn="r">
              <a:lnSpc>
                <a:spcPct val="100000"/>
              </a:lnSpc>
              <a:spcBef>
                <a:spcPts val="0"/>
              </a:spcBef>
              <a:spcAft>
                <a:spcPts val="0"/>
              </a:spcAft>
              <a:buSzPts val="150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71"/>
        <p:cNvGrpSpPr/>
        <p:nvPr/>
      </p:nvGrpSpPr>
      <p:grpSpPr>
        <a:xfrm>
          <a:off x="0" y="0"/>
          <a:ext cx="0" cy="0"/>
          <a:chOff x="0" y="0"/>
          <a:chExt cx="0" cy="0"/>
        </a:xfrm>
      </p:grpSpPr>
      <p:sp>
        <p:nvSpPr>
          <p:cNvPr id="72" name="Google Shape;72;p7"/>
          <p:cNvSpPr txBox="1">
            <a:spLocks noGrp="1"/>
          </p:cNvSpPr>
          <p:nvPr>
            <p:ph type="title"/>
          </p:nvPr>
        </p:nvSpPr>
        <p:spPr>
          <a:xfrm>
            <a:off x="1944694" y="468082"/>
            <a:ext cx="6683765" cy="96066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7"/>
          <p:cNvSpPr txBox="1">
            <a:spLocks noGrp="1"/>
          </p:cNvSpPr>
          <p:nvPr>
            <p:ph type="body" idx="1"/>
          </p:nvPr>
        </p:nvSpPr>
        <p:spPr>
          <a:xfrm>
            <a:off x="2204530" y="1479527"/>
            <a:ext cx="2994549" cy="432197"/>
          </a:xfrm>
          <a:prstGeom prst="rect">
            <a:avLst/>
          </a:prstGeom>
          <a:noFill/>
          <a:ln>
            <a:noFill/>
          </a:ln>
        </p:spPr>
        <p:txBody>
          <a:bodyPr spcFirstLastPara="1" wrap="square" lIns="91425" tIns="45700" rIns="91425" bIns="45700" anchor="b" anchorCtr="0">
            <a:noAutofit/>
          </a:bodyPr>
          <a:lstStyle>
            <a:lvl1pPr marL="457200" lvl="0" indent="-228600" algn="l">
              <a:spcBef>
                <a:spcPts val="750"/>
              </a:spcBef>
              <a:spcAft>
                <a:spcPts val="0"/>
              </a:spcAft>
              <a:buSzPts val="1800"/>
              <a:buNone/>
              <a:defRPr sz="1800" b="0"/>
            </a:lvl1pPr>
            <a:lvl2pPr marL="914400" lvl="1" indent="-228600" algn="l">
              <a:spcBef>
                <a:spcPts val="750"/>
              </a:spcBef>
              <a:spcAft>
                <a:spcPts val="0"/>
              </a:spcAft>
              <a:buSzPts val="1500"/>
              <a:buNone/>
              <a:defRPr sz="1500" b="1"/>
            </a:lvl2pPr>
            <a:lvl3pPr marL="1371600" lvl="2" indent="-228600" algn="l">
              <a:spcBef>
                <a:spcPts val="750"/>
              </a:spcBef>
              <a:spcAft>
                <a:spcPts val="0"/>
              </a:spcAft>
              <a:buSzPts val="1350"/>
              <a:buNone/>
              <a:defRPr sz="1350" b="1"/>
            </a:lvl3pPr>
            <a:lvl4pPr marL="1828800" lvl="3" indent="-228600" algn="l">
              <a:spcBef>
                <a:spcPts val="750"/>
              </a:spcBef>
              <a:spcAft>
                <a:spcPts val="0"/>
              </a:spcAft>
              <a:buSzPts val="1200"/>
              <a:buNone/>
              <a:defRPr sz="1200" b="1"/>
            </a:lvl4pPr>
            <a:lvl5pPr marL="2286000" lvl="4" indent="-228600" algn="l">
              <a:spcBef>
                <a:spcPts val="750"/>
              </a:spcBef>
              <a:spcAft>
                <a:spcPts val="0"/>
              </a:spcAft>
              <a:buSzPts val="1200"/>
              <a:buNone/>
              <a:defRPr sz="1200" b="1"/>
            </a:lvl5pPr>
            <a:lvl6pPr marL="2743200" lvl="5" indent="-228600" algn="l">
              <a:spcBef>
                <a:spcPts val="750"/>
              </a:spcBef>
              <a:spcAft>
                <a:spcPts val="0"/>
              </a:spcAft>
              <a:buSzPts val="1200"/>
              <a:buNone/>
              <a:defRPr sz="1200" b="1"/>
            </a:lvl6pPr>
            <a:lvl7pPr marL="3200400" lvl="6" indent="-228600" algn="l">
              <a:spcBef>
                <a:spcPts val="750"/>
              </a:spcBef>
              <a:spcAft>
                <a:spcPts val="0"/>
              </a:spcAft>
              <a:buSzPts val="1200"/>
              <a:buNone/>
              <a:defRPr sz="1200" b="1"/>
            </a:lvl7pPr>
            <a:lvl8pPr marL="3657600" lvl="7" indent="-228600" algn="l">
              <a:spcBef>
                <a:spcPts val="750"/>
              </a:spcBef>
              <a:spcAft>
                <a:spcPts val="0"/>
              </a:spcAft>
              <a:buSzPts val="1200"/>
              <a:buNone/>
              <a:defRPr sz="1200" b="1"/>
            </a:lvl8pPr>
            <a:lvl9pPr marL="4114800" lvl="8" indent="-228600" algn="l">
              <a:spcBef>
                <a:spcPts val="750"/>
              </a:spcBef>
              <a:spcAft>
                <a:spcPts val="0"/>
              </a:spcAft>
              <a:buSzPts val="1200"/>
              <a:buNone/>
              <a:defRPr sz="1200" b="1"/>
            </a:lvl9pPr>
          </a:lstStyle>
          <a:p>
            <a:endParaRPr/>
          </a:p>
        </p:txBody>
      </p:sp>
      <p:sp>
        <p:nvSpPr>
          <p:cNvPr id="74" name="Google Shape;74;p7"/>
          <p:cNvSpPr txBox="1">
            <a:spLocks noGrp="1"/>
          </p:cNvSpPr>
          <p:nvPr>
            <p:ph type="body" idx="2"/>
          </p:nvPr>
        </p:nvSpPr>
        <p:spPr>
          <a:xfrm>
            <a:off x="1941909" y="1911725"/>
            <a:ext cx="3257170" cy="2515545"/>
          </a:xfrm>
          <a:prstGeom prst="rect">
            <a:avLst/>
          </a:prstGeom>
          <a:noFill/>
          <a:ln>
            <a:noFill/>
          </a:ln>
        </p:spPr>
        <p:txBody>
          <a:bodyPr spcFirstLastPara="1" wrap="square" lIns="91425" tIns="45700" rIns="91425" bIns="45700" anchor="t" anchorCtr="0">
            <a:noAutofit/>
          </a:bodyPr>
          <a:lstStyle>
            <a:lvl1pPr marL="457200" lvl="0" indent="-342900" algn="l">
              <a:spcBef>
                <a:spcPts val="750"/>
              </a:spcBef>
              <a:spcAft>
                <a:spcPts val="0"/>
              </a:spcAft>
              <a:buSzPts val="1800"/>
              <a:buChar char="🠶"/>
              <a:defRPr/>
            </a:lvl1pPr>
            <a:lvl2pPr marL="914400" lvl="1" indent="-342900" algn="l">
              <a:spcBef>
                <a:spcPts val="750"/>
              </a:spcBef>
              <a:spcAft>
                <a:spcPts val="0"/>
              </a:spcAft>
              <a:buSzPts val="1800"/>
              <a:buChar char="🠶"/>
              <a:defRPr/>
            </a:lvl2pPr>
            <a:lvl3pPr marL="1371600" lvl="2" indent="-342900" algn="l">
              <a:spcBef>
                <a:spcPts val="750"/>
              </a:spcBef>
              <a:spcAft>
                <a:spcPts val="0"/>
              </a:spcAft>
              <a:buSzPts val="1800"/>
              <a:buChar char="🠶"/>
              <a:defRPr/>
            </a:lvl3pPr>
            <a:lvl4pPr marL="1828800" lvl="3" indent="-342900" algn="l">
              <a:spcBef>
                <a:spcPts val="750"/>
              </a:spcBef>
              <a:spcAft>
                <a:spcPts val="0"/>
              </a:spcAft>
              <a:buSzPts val="1800"/>
              <a:buChar char="🠶"/>
              <a:defRPr/>
            </a:lvl4pPr>
            <a:lvl5pPr marL="2286000" lvl="4" indent="-342900" algn="l">
              <a:spcBef>
                <a:spcPts val="750"/>
              </a:spcBef>
              <a:spcAft>
                <a:spcPts val="0"/>
              </a:spcAft>
              <a:buSzPts val="1800"/>
              <a:buChar char="🠶"/>
              <a:defRPr/>
            </a:lvl5pPr>
            <a:lvl6pPr marL="2743200" lvl="5" indent="-342900" algn="l">
              <a:spcBef>
                <a:spcPts val="750"/>
              </a:spcBef>
              <a:spcAft>
                <a:spcPts val="0"/>
              </a:spcAft>
              <a:buSzPts val="1800"/>
              <a:buChar char="🠶"/>
              <a:defRPr/>
            </a:lvl6pPr>
            <a:lvl7pPr marL="3200400" lvl="6" indent="-342900" algn="l">
              <a:spcBef>
                <a:spcPts val="750"/>
              </a:spcBef>
              <a:spcAft>
                <a:spcPts val="0"/>
              </a:spcAft>
              <a:buSzPts val="1800"/>
              <a:buChar char="🠶"/>
              <a:defRPr/>
            </a:lvl7pPr>
            <a:lvl8pPr marL="3657600" lvl="7" indent="-342900" algn="l">
              <a:spcBef>
                <a:spcPts val="750"/>
              </a:spcBef>
              <a:spcAft>
                <a:spcPts val="0"/>
              </a:spcAft>
              <a:buSzPts val="1800"/>
              <a:buChar char="🠶"/>
              <a:defRPr/>
            </a:lvl8pPr>
            <a:lvl9pPr marL="4114800" lvl="8" indent="-342900" algn="l">
              <a:spcBef>
                <a:spcPts val="750"/>
              </a:spcBef>
              <a:spcAft>
                <a:spcPts val="0"/>
              </a:spcAft>
              <a:buSzPts val="1800"/>
              <a:buChar char="🠶"/>
              <a:defRPr/>
            </a:lvl9pPr>
          </a:lstStyle>
          <a:p>
            <a:endParaRPr/>
          </a:p>
        </p:txBody>
      </p:sp>
      <p:sp>
        <p:nvSpPr>
          <p:cNvPr id="75" name="Google Shape;75;p7"/>
          <p:cNvSpPr txBox="1">
            <a:spLocks noGrp="1"/>
          </p:cNvSpPr>
          <p:nvPr>
            <p:ph type="body" idx="3"/>
          </p:nvPr>
        </p:nvSpPr>
        <p:spPr>
          <a:xfrm>
            <a:off x="5629972" y="1477106"/>
            <a:ext cx="2999251" cy="432197"/>
          </a:xfrm>
          <a:prstGeom prst="rect">
            <a:avLst/>
          </a:prstGeom>
          <a:noFill/>
          <a:ln>
            <a:noFill/>
          </a:ln>
        </p:spPr>
        <p:txBody>
          <a:bodyPr spcFirstLastPara="1" wrap="square" lIns="91425" tIns="45700" rIns="91425" bIns="45700" anchor="b" anchorCtr="0">
            <a:noAutofit/>
          </a:bodyPr>
          <a:lstStyle>
            <a:lvl1pPr marL="457200" lvl="0" indent="-228600" algn="l">
              <a:spcBef>
                <a:spcPts val="750"/>
              </a:spcBef>
              <a:spcAft>
                <a:spcPts val="0"/>
              </a:spcAft>
              <a:buSzPts val="1800"/>
              <a:buNone/>
              <a:defRPr sz="1800" b="0"/>
            </a:lvl1pPr>
            <a:lvl2pPr marL="914400" lvl="1" indent="-228600" algn="l">
              <a:spcBef>
                <a:spcPts val="750"/>
              </a:spcBef>
              <a:spcAft>
                <a:spcPts val="0"/>
              </a:spcAft>
              <a:buSzPts val="1500"/>
              <a:buNone/>
              <a:defRPr sz="1500" b="1"/>
            </a:lvl2pPr>
            <a:lvl3pPr marL="1371600" lvl="2" indent="-228600" algn="l">
              <a:spcBef>
                <a:spcPts val="750"/>
              </a:spcBef>
              <a:spcAft>
                <a:spcPts val="0"/>
              </a:spcAft>
              <a:buSzPts val="1350"/>
              <a:buNone/>
              <a:defRPr sz="1350" b="1"/>
            </a:lvl3pPr>
            <a:lvl4pPr marL="1828800" lvl="3" indent="-228600" algn="l">
              <a:spcBef>
                <a:spcPts val="750"/>
              </a:spcBef>
              <a:spcAft>
                <a:spcPts val="0"/>
              </a:spcAft>
              <a:buSzPts val="1200"/>
              <a:buNone/>
              <a:defRPr sz="1200" b="1"/>
            </a:lvl4pPr>
            <a:lvl5pPr marL="2286000" lvl="4" indent="-228600" algn="l">
              <a:spcBef>
                <a:spcPts val="750"/>
              </a:spcBef>
              <a:spcAft>
                <a:spcPts val="0"/>
              </a:spcAft>
              <a:buSzPts val="1200"/>
              <a:buNone/>
              <a:defRPr sz="1200" b="1"/>
            </a:lvl5pPr>
            <a:lvl6pPr marL="2743200" lvl="5" indent="-228600" algn="l">
              <a:spcBef>
                <a:spcPts val="750"/>
              </a:spcBef>
              <a:spcAft>
                <a:spcPts val="0"/>
              </a:spcAft>
              <a:buSzPts val="1200"/>
              <a:buNone/>
              <a:defRPr sz="1200" b="1"/>
            </a:lvl6pPr>
            <a:lvl7pPr marL="3200400" lvl="6" indent="-228600" algn="l">
              <a:spcBef>
                <a:spcPts val="750"/>
              </a:spcBef>
              <a:spcAft>
                <a:spcPts val="0"/>
              </a:spcAft>
              <a:buSzPts val="1200"/>
              <a:buNone/>
              <a:defRPr sz="1200" b="1"/>
            </a:lvl7pPr>
            <a:lvl8pPr marL="3657600" lvl="7" indent="-228600" algn="l">
              <a:spcBef>
                <a:spcPts val="750"/>
              </a:spcBef>
              <a:spcAft>
                <a:spcPts val="0"/>
              </a:spcAft>
              <a:buSzPts val="1200"/>
              <a:buNone/>
              <a:defRPr sz="1200" b="1"/>
            </a:lvl8pPr>
            <a:lvl9pPr marL="4114800" lvl="8" indent="-228600" algn="l">
              <a:spcBef>
                <a:spcPts val="750"/>
              </a:spcBef>
              <a:spcAft>
                <a:spcPts val="0"/>
              </a:spcAft>
              <a:buSzPts val="1200"/>
              <a:buNone/>
              <a:defRPr sz="1200" b="1"/>
            </a:lvl9pPr>
          </a:lstStyle>
          <a:p>
            <a:endParaRPr/>
          </a:p>
        </p:txBody>
      </p:sp>
      <p:sp>
        <p:nvSpPr>
          <p:cNvPr id="76" name="Google Shape;76;p7"/>
          <p:cNvSpPr txBox="1">
            <a:spLocks noGrp="1"/>
          </p:cNvSpPr>
          <p:nvPr>
            <p:ph type="body" idx="4"/>
          </p:nvPr>
        </p:nvSpPr>
        <p:spPr>
          <a:xfrm>
            <a:off x="5375218" y="1909304"/>
            <a:ext cx="3254006" cy="2515545"/>
          </a:xfrm>
          <a:prstGeom prst="rect">
            <a:avLst/>
          </a:prstGeom>
          <a:noFill/>
          <a:ln>
            <a:noFill/>
          </a:ln>
        </p:spPr>
        <p:txBody>
          <a:bodyPr spcFirstLastPara="1" wrap="square" lIns="91425" tIns="45700" rIns="91425" bIns="45700" anchor="t" anchorCtr="0">
            <a:noAutofit/>
          </a:bodyPr>
          <a:lstStyle>
            <a:lvl1pPr marL="457200" lvl="0" indent="-342900" algn="l">
              <a:spcBef>
                <a:spcPts val="750"/>
              </a:spcBef>
              <a:spcAft>
                <a:spcPts val="0"/>
              </a:spcAft>
              <a:buSzPts val="1800"/>
              <a:buChar char="🠶"/>
              <a:defRPr/>
            </a:lvl1pPr>
            <a:lvl2pPr marL="914400" lvl="1" indent="-342900" algn="l">
              <a:spcBef>
                <a:spcPts val="750"/>
              </a:spcBef>
              <a:spcAft>
                <a:spcPts val="0"/>
              </a:spcAft>
              <a:buSzPts val="1800"/>
              <a:buChar char="🠶"/>
              <a:defRPr/>
            </a:lvl2pPr>
            <a:lvl3pPr marL="1371600" lvl="2" indent="-342900" algn="l">
              <a:spcBef>
                <a:spcPts val="750"/>
              </a:spcBef>
              <a:spcAft>
                <a:spcPts val="0"/>
              </a:spcAft>
              <a:buSzPts val="1800"/>
              <a:buChar char="🠶"/>
              <a:defRPr/>
            </a:lvl3pPr>
            <a:lvl4pPr marL="1828800" lvl="3" indent="-342900" algn="l">
              <a:spcBef>
                <a:spcPts val="750"/>
              </a:spcBef>
              <a:spcAft>
                <a:spcPts val="0"/>
              </a:spcAft>
              <a:buSzPts val="1800"/>
              <a:buChar char="🠶"/>
              <a:defRPr/>
            </a:lvl4pPr>
            <a:lvl5pPr marL="2286000" lvl="4" indent="-342900" algn="l">
              <a:spcBef>
                <a:spcPts val="750"/>
              </a:spcBef>
              <a:spcAft>
                <a:spcPts val="0"/>
              </a:spcAft>
              <a:buSzPts val="1800"/>
              <a:buChar char="🠶"/>
              <a:defRPr/>
            </a:lvl5pPr>
            <a:lvl6pPr marL="2743200" lvl="5" indent="-342900" algn="l">
              <a:spcBef>
                <a:spcPts val="750"/>
              </a:spcBef>
              <a:spcAft>
                <a:spcPts val="0"/>
              </a:spcAft>
              <a:buSzPts val="1800"/>
              <a:buChar char="🠶"/>
              <a:defRPr/>
            </a:lvl6pPr>
            <a:lvl7pPr marL="3200400" lvl="6" indent="-342900" algn="l">
              <a:spcBef>
                <a:spcPts val="750"/>
              </a:spcBef>
              <a:spcAft>
                <a:spcPts val="0"/>
              </a:spcAft>
              <a:buSzPts val="1800"/>
              <a:buChar char="🠶"/>
              <a:defRPr/>
            </a:lvl7pPr>
            <a:lvl8pPr marL="3657600" lvl="7" indent="-342900" algn="l">
              <a:spcBef>
                <a:spcPts val="750"/>
              </a:spcBef>
              <a:spcAft>
                <a:spcPts val="0"/>
              </a:spcAft>
              <a:buSzPts val="1800"/>
              <a:buChar char="🠶"/>
              <a:defRPr/>
            </a:lvl8pPr>
            <a:lvl9pPr marL="4114800" lvl="8" indent="-342900" algn="l">
              <a:spcBef>
                <a:spcPts val="750"/>
              </a:spcBef>
              <a:spcAft>
                <a:spcPts val="0"/>
              </a:spcAft>
              <a:buSzPts val="1800"/>
              <a:buChar char="🠶"/>
              <a:defRPr/>
            </a:lvl9pPr>
          </a:lstStyle>
          <a:p>
            <a:endParaRPr/>
          </a:p>
        </p:txBody>
      </p:sp>
      <p:sp>
        <p:nvSpPr>
          <p:cNvPr id="77" name="Google Shape;77;p7"/>
          <p:cNvSpPr txBox="1">
            <a:spLocks noGrp="1"/>
          </p:cNvSpPr>
          <p:nvPr>
            <p:ph type="dt" idx="10"/>
          </p:nvPr>
        </p:nvSpPr>
        <p:spPr>
          <a:xfrm>
            <a:off x="7771210" y="4597828"/>
            <a:ext cx="859712" cy="27779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7"/>
          <p:cNvSpPr txBox="1">
            <a:spLocks noGrp="1"/>
          </p:cNvSpPr>
          <p:nvPr>
            <p:ph type="ftr" idx="11"/>
          </p:nvPr>
        </p:nvSpPr>
        <p:spPr>
          <a:xfrm>
            <a:off x="1941910" y="4601856"/>
            <a:ext cx="5714999"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7"/>
          <p:cNvSpPr/>
          <p:nvPr/>
        </p:nvSpPr>
        <p:spPr>
          <a:xfrm rot="10800000" flipH="1">
            <a:off x="-3141" y="535782"/>
            <a:ext cx="1191395" cy="380473"/>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7"/>
          <p:cNvSpPr txBox="1">
            <a:spLocks noGrp="1"/>
          </p:cNvSpPr>
          <p:nvPr>
            <p:ph type="sldNum" idx="12"/>
          </p:nvPr>
        </p:nvSpPr>
        <p:spPr>
          <a:xfrm>
            <a:off x="398860" y="590837"/>
            <a:ext cx="584825"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500"/>
              <a:buNone/>
              <a:defRPr/>
            </a:lvl1pPr>
            <a:lvl2pPr marL="0" lvl="1" indent="0" algn="r">
              <a:lnSpc>
                <a:spcPct val="100000"/>
              </a:lnSpc>
              <a:spcBef>
                <a:spcPts val="0"/>
              </a:spcBef>
              <a:spcAft>
                <a:spcPts val="0"/>
              </a:spcAft>
              <a:buSzPts val="1500"/>
              <a:buNone/>
              <a:defRPr/>
            </a:lvl2pPr>
            <a:lvl3pPr marL="0" lvl="2" indent="0" algn="r">
              <a:lnSpc>
                <a:spcPct val="100000"/>
              </a:lnSpc>
              <a:spcBef>
                <a:spcPts val="0"/>
              </a:spcBef>
              <a:spcAft>
                <a:spcPts val="0"/>
              </a:spcAft>
              <a:buSzPts val="1500"/>
              <a:buNone/>
              <a:defRPr/>
            </a:lvl3pPr>
            <a:lvl4pPr marL="0" lvl="3" indent="0" algn="r">
              <a:lnSpc>
                <a:spcPct val="100000"/>
              </a:lnSpc>
              <a:spcBef>
                <a:spcPts val="0"/>
              </a:spcBef>
              <a:spcAft>
                <a:spcPts val="0"/>
              </a:spcAft>
              <a:buSzPts val="1500"/>
              <a:buNone/>
              <a:defRPr/>
            </a:lvl4pPr>
            <a:lvl5pPr marL="0" lvl="4" indent="0" algn="r">
              <a:lnSpc>
                <a:spcPct val="100000"/>
              </a:lnSpc>
              <a:spcBef>
                <a:spcPts val="0"/>
              </a:spcBef>
              <a:spcAft>
                <a:spcPts val="0"/>
              </a:spcAft>
              <a:buSzPts val="1500"/>
              <a:buNone/>
              <a:defRPr/>
            </a:lvl5pPr>
            <a:lvl6pPr marL="0" lvl="5" indent="0" algn="r">
              <a:lnSpc>
                <a:spcPct val="100000"/>
              </a:lnSpc>
              <a:spcBef>
                <a:spcPts val="0"/>
              </a:spcBef>
              <a:spcAft>
                <a:spcPts val="0"/>
              </a:spcAft>
              <a:buSzPts val="1500"/>
              <a:buNone/>
              <a:defRPr/>
            </a:lvl6pPr>
            <a:lvl7pPr marL="0" lvl="6" indent="0" algn="r">
              <a:lnSpc>
                <a:spcPct val="100000"/>
              </a:lnSpc>
              <a:spcBef>
                <a:spcPts val="0"/>
              </a:spcBef>
              <a:spcAft>
                <a:spcPts val="0"/>
              </a:spcAft>
              <a:buSzPts val="1500"/>
              <a:buNone/>
              <a:defRPr/>
            </a:lvl7pPr>
            <a:lvl8pPr marL="0" lvl="7" indent="0" algn="r">
              <a:lnSpc>
                <a:spcPct val="100000"/>
              </a:lnSpc>
              <a:spcBef>
                <a:spcPts val="0"/>
              </a:spcBef>
              <a:spcAft>
                <a:spcPts val="0"/>
              </a:spcAft>
              <a:buSzPts val="1500"/>
              <a:buNone/>
              <a:defRPr/>
            </a:lvl8pPr>
            <a:lvl9pPr marL="0" lvl="8" indent="0" algn="r">
              <a:lnSpc>
                <a:spcPct val="100000"/>
              </a:lnSpc>
              <a:spcBef>
                <a:spcPts val="0"/>
              </a:spcBef>
              <a:spcAft>
                <a:spcPts val="0"/>
              </a:spcAft>
              <a:buSzPts val="150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81"/>
        <p:cNvGrpSpPr/>
        <p:nvPr/>
      </p:nvGrpSpPr>
      <p:grpSpPr>
        <a:xfrm>
          <a:off x="0" y="0"/>
          <a:ext cx="0" cy="0"/>
          <a:chOff x="0" y="0"/>
          <a:chExt cx="0" cy="0"/>
        </a:xfrm>
      </p:grpSpPr>
      <p:sp>
        <p:nvSpPr>
          <p:cNvPr id="82" name="Google Shape;82;p8"/>
          <p:cNvSpPr txBox="1">
            <a:spLocks noGrp="1"/>
          </p:cNvSpPr>
          <p:nvPr>
            <p:ph type="title"/>
          </p:nvPr>
        </p:nvSpPr>
        <p:spPr>
          <a:xfrm>
            <a:off x="1944694" y="468082"/>
            <a:ext cx="6683765" cy="96066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8"/>
          <p:cNvSpPr txBox="1">
            <a:spLocks noGrp="1"/>
          </p:cNvSpPr>
          <p:nvPr>
            <p:ph type="dt" idx="10"/>
          </p:nvPr>
        </p:nvSpPr>
        <p:spPr>
          <a:xfrm>
            <a:off x="7771210" y="4597828"/>
            <a:ext cx="859712" cy="27779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8"/>
          <p:cNvSpPr txBox="1">
            <a:spLocks noGrp="1"/>
          </p:cNvSpPr>
          <p:nvPr>
            <p:ph type="ftr" idx="11"/>
          </p:nvPr>
        </p:nvSpPr>
        <p:spPr>
          <a:xfrm>
            <a:off x="1941910" y="4601856"/>
            <a:ext cx="5714999"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8"/>
          <p:cNvSpPr/>
          <p:nvPr/>
        </p:nvSpPr>
        <p:spPr>
          <a:xfrm rot="10800000" flipH="1">
            <a:off x="-3141" y="535782"/>
            <a:ext cx="1191395" cy="380473"/>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txBox="1">
            <a:spLocks noGrp="1"/>
          </p:cNvSpPr>
          <p:nvPr>
            <p:ph type="sldNum" idx="12"/>
          </p:nvPr>
        </p:nvSpPr>
        <p:spPr>
          <a:xfrm>
            <a:off x="398860" y="590837"/>
            <a:ext cx="584825"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500"/>
              <a:buNone/>
              <a:defRPr/>
            </a:lvl1pPr>
            <a:lvl2pPr marL="0" lvl="1" indent="0" algn="r">
              <a:lnSpc>
                <a:spcPct val="100000"/>
              </a:lnSpc>
              <a:spcBef>
                <a:spcPts val="0"/>
              </a:spcBef>
              <a:spcAft>
                <a:spcPts val="0"/>
              </a:spcAft>
              <a:buSzPts val="1500"/>
              <a:buNone/>
              <a:defRPr/>
            </a:lvl2pPr>
            <a:lvl3pPr marL="0" lvl="2" indent="0" algn="r">
              <a:lnSpc>
                <a:spcPct val="100000"/>
              </a:lnSpc>
              <a:spcBef>
                <a:spcPts val="0"/>
              </a:spcBef>
              <a:spcAft>
                <a:spcPts val="0"/>
              </a:spcAft>
              <a:buSzPts val="1500"/>
              <a:buNone/>
              <a:defRPr/>
            </a:lvl3pPr>
            <a:lvl4pPr marL="0" lvl="3" indent="0" algn="r">
              <a:lnSpc>
                <a:spcPct val="100000"/>
              </a:lnSpc>
              <a:spcBef>
                <a:spcPts val="0"/>
              </a:spcBef>
              <a:spcAft>
                <a:spcPts val="0"/>
              </a:spcAft>
              <a:buSzPts val="1500"/>
              <a:buNone/>
              <a:defRPr/>
            </a:lvl4pPr>
            <a:lvl5pPr marL="0" lvl="4" indent="0" algn="r">
              <a:lnSpc>
                <a:spcPct val="100000"/>
              </a:lnSpc>
              <a:spcBef>
                <a:spcPts val="0"/>
              </a:spcBef>
              <a:spcAft>
                <a:spcPts val="0"/>
              </a:spcAft>
              <a:buSzPts val="1500"/>
              <a:buNone/>
              <a:defRPr/>
            </a:lvl5pPr>
            <a:lvl6pPr marL="0" lvl="5" indent="0" algn="r">
              <a:lnSpc>
                <a:spcPct val="100000"/>
              </a:lnSpc>
              <a:spcBef>
                <a:spcPts val="0"/>
              </a:spcBef>
              <a:spcAft>
                <a:spcPts val="0"/>
              </a:spcAft>
              <a:buSzPts val="1500"/>
              <a:buNone/>
              <a:defRPr/>
            </a:lvl6pPr>
            <a:lvl7pPr marL="0" lvl="6" indent="0" algn="r">
              <a:lnSpc>
                <a:spcPct val="100000"/>
              </a:lnSpc>
              <a:spcBef>
                <a:spcPts val="0"/>
              </a:spcBef>
              <a:spcAft>
                <a:spcPts val="0"/>
              </a:spcAft>
              <a:buSzPts val="1500"/>
              <a:buNone/>
              <a:defRPr/>
            </a:lvl7pPr>
            <a:lvl8pPr marL="0" lvl="7" indent="0" algn="r">
              <a:lnSpc>
                <a:spcPct val="100000"/>
              </a:lnSpc>
              <a:spcBef>
                <a:spcPts val="0"/>
              </a:spcBef>
              <a:spcAft>
                <a:spcPts val="0"/>
              </a:spcAft>
              <a:buSzPts val="1500"/>
              <a:buNone/>
              <a:defRPr/>
            </a:lvl8pPr>
            <a:lvl9pPr marL="0" lvl="8" indent="0" algn="r">
              <a:lnSpc>
                <a:spcPct val="100000"/>
              </a:lnSpc>
              <a:spcBef>
                <a:spcPts val="0"/>
              </a:spcBef>
              <a:spcAft>
                <a:spcPts val="0"/>
              </a:spcAft>
              <a:buSzPts val="150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87"/>
        <p:cNvGrpSpPr/>
        <p:nvPr/>
      </p:nvGrpSpPr>
      <p:grpSpPr>
        <a:xfrm>
          <a:off x="0" y="0"/>
          <a:ext cx="0" cy="0"/>
          <a:chOff x="0" y="0"/>
          <a:chExt cx="0" cy="0"/>
        </a:xfrm>
      </p:grpSpPr>
      <p:sp>
        <p:nvSpPr>
          <p:cNvPr id="88" name="Google Shape;88;p9"/>
          <p:cNvSpPr txBox="1">
            <a:spLocks noGrp="1"/>
          </p:cNvSpPr>
          <p:nvPr>
            <p:ph type="dt" idx="10"/>
          </p:nvPr>
        </p:nvSpPr>
        <p:spPr>
          <a:xfrm>
            <a:off x="7771210" y="4597828"/>
            <a:ext cx="859712" cy="27779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9"/>
          <p:cNvSpPr txBox="1">
            <a:spLocks noGrp="1"/>
          </p:cNvSpPr>
          <p:nvPr>
            <p:ph type="ftr" idx="11"/>
          </p:nvPr>
        </p:nvSpPr>
        <p:spPr>
          <a:xfrm>
            <a:off x="1941910" y="4601856"/>
            <a:ext cx="5714999"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9"/>
          <p:cNvSpPr/>
          <p:nvPr/>
        </p:nvSpPr>
        <p:spPr>
          <a:xfrm rot="10800000" flipH="1">
            <a:off x="-3141" y="535782"/>
            <a:ext cx="1191395" cy="380473"/>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9"/>
          <p:cNvSpPr txBox="1">
            <a:spLocks noGrp="1"/>
          </p:cNvSpPr>
          <p:nvPr>
            <p:ph type="sldNum" idx="12"/>
          </p:nvPr>
        </p:nvSpPr>
        <p:spPr>
          <a:xfrm>
            <a:off x="398860" y="590837"/>
            <a:ext cx="584825"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500"/>
              <a:buNone/>
              <a:defRPr/>
            </a:lvl1pPr>
            <a:lvl2pPr marL="0" lvl="1" indent="0" algn="r">
              <a:lnSpc>
                <a:spcPct val="100000"/>
              </a:lnSpc>
              <a:spcBef>
                <a:spcPts val="0"/>
              </a:spcBef>
              <a:spcAft>
                <a:spcPts val="0"/>
              </a:spcAft>
              <a:buSzPts val="1500"/>
              <a:buNone/>
              <a:defRPr/>
            </a:lvl2pPr>
            <a:lvl3pPr marL="0" lvl="2" indent="0" algn="r">
              <a:lnSpc>
                <a:spcPct val="100000"/>
              </a:lnSpc>
              <a:spcBef>
                <a:spcPts val="0"/>
              </a:spcBef>
              <a:spcAft>
                <a:spcPts val="0"/>
              </a:spcAft>
              <a:buSzPts val="1500"/>
              <a:buNone/>
              <a:defRPr/>
            </a:lvl3pPr>
            <a:lvl4pPr marL="0" lvl="3" indent="0" algn="r">
              <a:lnSpc>
                <a:spcPct val="100000"/>
              </a:lnSpc>
              <a:spcBef>
                <a:spcPts val="0"/>
              </a:spcBef>
              <a:spcAft>
                <a:spcPts val="0"/>
              </a:spcAft>
              <a:buSzPts val="1500"/>
              <a:buNone/>
              <a:defRPr/>
            </a:lvl4pPr>
            <a:lvl5pPr marL="0" lvl="4" indent="0" algn="r">
              <a:lnSpc>
                <a:spcPct val="100000"/>
              </a:lnSpc>
              <a:spcBef>
                <a:spcPts val="0"/>
              </a:spcBef>
              <a:spcAft>
                <a:spcPts val="0"/>
              </a:spcAft>
              <a:buSzPts val="1500"/>
              <a:buNone/>
              <a:defRPr/>
            </a:lvl5pPr>
            <a:lvl6pPr marL="0" lvl="5" indent="0" algn="r">
              <a:lnSpc>
                <a:spcPct val="100000"/>
              </a:lnSpc>
              <a:spcBef>
                <a:spcPts val="0"/>
              </a:spcBef>
              <a:spcAft>
                <a:spcPts val="0"/>
              </a:spcAft>
              <a:buSzPts val="1500"/>
              <a:buNone/>
              <a:defRPr/>
            </a:lvl6pPr>
            <a:lvl7pPr marL="0" lvl="6" indent="0" algn="r">
              <a:lnSpc>
                <a:spcPct val="100000"/>
              </a:lnSpc>
              <a:spcBef>
                <a:spcPts val="0"/>
              </a:spcBef>
              <a:spcAft>
                <a:spcPts val="0"/>
              </a:spcAft>
              <a:buSzPts val="1500"/>
              <a:buNone/>
              <a:defRPr/>
            </a:lvl7pPr>
            <a:lvl8pPr marL="0" lvl="7" indent="0" algn="r">
              <a:lnSpc>
                <a:spcPct val="100000"/>
              </a:lnSpc>
              <a:spcBef>
                <a:spcPts val="0"/>
              </a:spcBef>
              <a:spcAft>
                <a:spcPts val="0"/>
              </a:spcAft>
              <a:buSzPts val="1500"/>
              <a:buNone/>
              <a:defRPr/>
            </a:lvl8pPr>
            <a:lvl9pPr marL="0" lvl="8" indent="0" algn="r">
              <a:lnSpc>
                <a:spcPct val="100000"/>
              </a:lnSpc>
              <a:spcBef>
                <a:spcPts val="0"/>
              </a:spcBef>
              <a:spcAft>
                <a:spcPts val="0"/>
              </a:spcAft>
              <a:buSzPts val="150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92"/>
        <p:cNvGrpSpPr/>
        <p:nvPr/>
      </p:nvGrpSpPr>
      <p:grpSpPr>
        <a:xfrm>
          <a:off x="0" y="0"/>
          <a:ext cx="0" cy="0"/>
          <a:chOff x="0" y="0"/>
          <a:chExt cx="0" cy="0"/>
        </a:xfrm>
      </p:grpSpPr>
      <p:sp>
        <p:nvSpPr>
          <p:cNvPr id="93" name="Google Shape;93;p10"/>
          <p:cNvSpPr txBox="1">
            <a:spLocks noGrp="1"/>
          </p:cNvSpPr>
          <p:nvPr>
            <p:ph type="title"/>
          </p:nvPr>
        </p:nvSpPr>
        <p:spPr>
          <a:xfrm>
            <a:off x="1941910" y="334566"/>
            <a:ext cx="2628899" cy="732234"/>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168DBA"/>
              </a:buClr>
              <a:buSzPts val="1500"/>
              <a:buFont typeface="Century Gothic"/>
              <a:buNone/>
              <a:defRPr sz="15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0"/>
          <p:cNvSpPr txBox="1">
            <a:spLocks noGrp="1"/>
          </p:cNvSpPr>
          <p:nvPr>
            <p:ph type="body" idx="1"/>
          </p:nvPr>
        </p:nvSpPr>
        <p:spPr>
          <a:xfrm>
            <a:off x="4742259" y="334567"/>
            <a:ext cx="3886200" cy="4061222"/>
          </a:xfrm>
          <a:prstGeom prst="rect">
            <a:avLst/>
          </a:prstGeom>
          <a:noFill/>
          <a:ln>
            <a:noFill/>
          </a:ln>
        </p:spPr>
        <p:txBody>
          <a:bodyPr spcFirstLastPara="1" wrap="square" lIns="91425" tIns="45700" rIns="91425" bIns="45700" anchor="ctr" anchorCtr="0">
            <a:noAutofit/>
          </a:bodyPr>
          <a:lstStyle>
            <a:lvl1pPr marL="457200" lvl="0" indent="-342900" algn="l">
              <a:spcBef>
                <a:spcPts val="750"/>
              </a:spcBef>
              <a:spcAft>
                <a:spcPts val="0"/>
              </a:spcAft>
              <a:buSzPts val="1800"/>
              <a:buChar char="🠶"/>
              <a:defRPr/>
            </a:lvl1pPr>
            <a:lvl2pPr marL="914400" lvl="1" indent="-342900" algn="l">
              <a:spcBef>
                <a:spcPts val="750"/>
              </a:spcBef>
              <a:spcAft>
                <a:spcPts val="0"/>
              </a:spcAft>
              <a:buSzPts val="1800"/>
              <a:buChar char="🠶"/>
              <a:defRPr/>
            </a:lvl2pPr>
            <a:lvl3pPr marL="1371600" lvl="2" indent="-342900" algn="l">
              <a:spcBef>
                <a:spcPts val="750"/>
              </a:spcBef>
              <a:spcAft>
                <a:spcPts val="0"/>
              </a:spcAft>
              <a:buSzPts val="1800"/>
              <a:buChar char="🠶"/>
              <a:defRPr/>
            </a:lvl3pPr>
            <a:lvl4pPr marL="1828800" lvl="3" indent="-342900" algn="l">
              <a:spcBef>
                <a:spcPts val="750"/>
              </a:spcBef>
              <a:spcAft>
                <a:spcPts val="0"/>
              </a:spcAft>
              <a:buSzPts val="1800"/>
              <a:buChar char="🠶"/>
              <a:defRPr/>
            </a:lvl4pPr>
            <a:lvl5pPr marL="2286000" lvl="4" indent="-342900" algn="l">
              <a:spcBef>
                <a:spcPts val="750"/>
              </a:spcBef>
              <a:spcAft>
                <a:spcPts val="0"/>
              </a:spcAft>
              <a:buSzPts val="1800"/>
              <a:buChar char="🠶"/>
              <a:defRPr/>
            </a:lvl5pPr>
            <a:lvl6pPr marL="2743200" lvl="5" indent="-342900" algn="l">
              <a:spcBef>
                <a:spcPts val="750"/>
              </a:spcBef>
              <a:spcAft>
                <a:spcPts val="0"/>
              </a:spcAft>
              <a:buSzPts val="1800"/>
              <a:buChar char="🠶"/>
              <a:defRPr/>
            </a:lvl6pPr>
            <a:lvl7pPr marL="3200400" lvl="6" indent="-342900" algn="l">
              <a:spcBef>
                <a:spcPts val="750"/>
              </a:spcBef>
              <a:spcAft>
                <a:spcPts val="0"/>
              </a:spcAft>
              <a:buSzPts val="1800"/>
              <a:buChar char="🠶"/>
              <a:defRPr/>
            </a:lvl7pPr>
            <a:lvl8pPr marL="3657600" lvl="7" indent="-342900" algn="l">
              <a:spcBef>
                <a:spcPts val="750"/>
              </a:spcBef>
              <a:spcAft>
                <a:spcPts val="0"/>
              </a:spcAft>
              <a:buSzPts val="1800"/>
              <a:buChar char="🠶"/>
              <a:defRPr/>
            </a:lvl8pPr>
            <a:lvl9pPr marL="4114800" lvl="8" indent="-342900" algn="l">
              <a:spcBef>
                <a:spcPts val="750"/>
              </a:spcBef>
              <a:spcAft>
                <a:spcPts val="0"/>
              </a:spcAft>
              <a:buSzPts val="1800"/>
              <a:buChar char="🠶"/>
              <a:defRPr/>
            </a:lvl9pPr>
          </a:lstStyle>
          <a:p>
            <a:endParaRPr/>
          </a:p>
        </p:txBody>
      </p:sp>
      <p:sp>
        <p:nvSpPr>
          <p:cNvPr id="95" name="Google Shape;95;p10"/>
          <p:cNvSpPr txBox="1">
            <a:spLocks noGrp="1"/>
          </p:cNvSpPr>
          <p:nvPr>
            <p:ph type="body" idx="2"/>
          </p:nvPr>
        </p:nvSpPr>
        <p:spPr>
          <a:xfrm>
            <a:off x="1941910" y="1198960"/>
            <a:ext cx="2628899" cy="3196827"/>
          </a:xfrm>
          <a:prstGeom prst="rect">
            <a:avLst/>
          </a:prstGeom>
          <a:noFill/>
          <a:ln>
            <a:noFill/>
          </a:ln>
        </p:spPr>
        <p:txBody>
          <a:bodyPr spcFirstLastPara="1" wrap="square" lIns="91425" tIns="45700" rIns="91425" bIns="45700" anchor="t" anchorCtr="0">
            <a:noAutofit/>
          </a:bodyPr>
          <a:lstStyle>
            <a:lvl1pPr marL="457200" lvl="0" indent="-228600" algn="l">
              <a:spcBef>
                <a:spcPts val="750"/>
              </a:spcBef>
              <a:spcAft>
                <a:spcPts val="0"/>
              </a:spcAft>
              <a:buSzPts val="1050"/>
              <a:buNone/>
              <a:defRPr sz="1050"/>
            </a:lvl1pPr>
            <a:lvl2pPr marL="914400" lvl="1" indent="-228600" algn="l">
              <a:spcBef>
                <a:spcPts val="750"/>
              </a:spcBef>
              <a:spcAft>
                <a:spcPts val="0"/>
              </a:spcAft>
              <a:buSzPts val="900"/>
              <a:buNone/>
              <a:defRPr sz="900"/>
            </a:lvl2pPr>
            <a:lvl3pPr marL="1371600" lvl="2" indent="-228600" algn="l">
              <a:spcBef>
                <a:spcPts val="750"/>
              </a:spcBef>
              <a:spcAft>
                <a:spcPts val="0"/>
              </a:spcAft>
              <a:buSzPts val="750"/>
              <a:buNone/>
              <a:defRPr sz="750"/>
            </a:lvl3pPr>
            <a:lvl4pPr marL="1828800" lvl="3" indent="-228600" algn="l">
              <a:spcBef>
                <a:spcPts val="750"/>
              </a:spcBef>
              <a:spcAft>
                <a:spcPts val="0"/>
              </a:spcAft>
              <a:buSzPts val="675"/>
              <a:buNone/>
              <a:defRPr sz="675"/>
            </a:lvl4pPr>
            <a:lvl5pPr marL="2286000" lvl="4" indent="-228600" algn="l">
              <a:spcBef>
                <a:spcPts val="750"/>
              </a:spcBef>
              <a:spcAft>
                <a:spcPts val="0"/>
              </a:spcAft>
              <a:buSzPts val="675"/>
              <a:buNone/>
              <a:defRPr sz="675"/>
            </a:lvl5pPr>
            <a:lvl6pPr marL="2743200" lvl="5" indent="-228600" algn="l">
              <a:spcBef>
                <a:spcPts val="750"/>
              </a:spcBef>
              <a:spcAft>
                <a:spcPts val="0"/>
              </a:spcAft>
              <a:buSzPts val="675"/>
              <a:buNone/>
              <a:defRPr sz="675"/>
            </a:lvl6pPr>
            <a:lvl7pPr marL="3200400" lvl="6" indent="-228600" algn="l">
              <a:spcBef>
                <a:spcPts val="750"/>
              </a:spcBef>
              <a:spcAft>
                <a:spcPts val="0"/>
              </a:spcAft>
              <a:buSzPts val="675"/>
              <a:buNone/>
              <a:defRPr sz="675"/>
            </a:lvl7pPr>
            <a:lvl8pPr marL="3657600" lvl="7" indent="-228600" algn="l">
              <a:spcBef>
                <a:spcPts val="750"/>
              </a:spcBef>
              <a:spcAft>
                <a:spcPts val="0"/>
              </a:spcAft>
              <a:buSzPts val="675"/>
              <a:buNone/>
              <a:defRPr sz="675"/>
            </a:lvl8pPr>
            <a:lvl9pPr marL="4114800" lvl="8" indent="-228600" algn="l">
              <a:spcBef>
                <a:spcPts val="750"/>
              </a:spcBef>
              <a:spcAft>
                <a:spcPts val="0"/>
              </a:spcAft>
              <a:buSzPts val="675"/>
              <a:buNone/>
              <a:defRPr sz="675"/>
            </a:lvl9pPr>
          </a:lstStyle>
          <a:p>
            <a:endParaRPr/>
          </a:p>
        </p:txBody>
      </p:sp>
      <p:sp>
        <p:nvSpPr>
          <p:cNvPr id="96" name="Google Shape;96;p10"/>
          <p:cNvSpPr txBox="1">
            <a:spLocks noGrp="1"/>
          </p:cNvSpPr>
          <p:nvPr>
            <p:ph type="dt" idx="10"/>
          </p:nvPr>
        </p:nvSpPr>
        <p:spPr>
          <a:xfrm>
            <a:off x="7771210" y="4597828"/>
            <a:ext cx="859712" cy="27779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10"/>
          <p:cNvSpPr txBox="1">
            <a:spLocks noGrp="1"/>
          </p:cNvSpPr>
          <p:nvPr>
            <p:ph type="ftr" idx="11"/>
          </p:nvPr>
        </p:nvSpPr>
        <p:spPr>
          <a:xfrm>
            <a:off x="1941910" y="4601856"/>
            <a:ext cx="5714999"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10"/>
          <p:cNvSpPr/>
          <p:nvPr/>
        </p:nvSpPr>
        <p:spPr>
          <a:xfrm rot="10800000" flipH="1">
            <a:off x="-3141" y="535782"/>
            <a:ext cx="1191395" cy="380473"/>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0"/>
          <p:cNvSpPr txBox="1">
            <a:spLocks noGrp="1"/>
          </p:cNvSpPr>
          <p:nvPr>
            <p:ph type="sldNum" idx="12"/>
          </p:nvPr>
        </p:nvSpPr>
        <p:spPr>
          <a:xfrm>
            <a:off x="398860" y="590837"/>
            <a:ext cx="584825"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500"/>
              <a:buNone/>
              <a:defRPr/>
            </a:lvl1pPr>
            <a:lvl2pPr marL="0" lvl="1" indent="0" algn="r">
              <a:lnSpc>
                <a:spcPct val="100000"/>
              </a:lnSpc>
              <a:spcBef>
                <a:spcPts val="0"/>
              </a:spcBef>
              <a:spcAft>
                <a:spcPts val="0"/>
              </a:spcAft>
              <a:buSzPts val="1500"/>
              <a:buNone/>
              <a:defRPr/>
            </a:lvl2pPr>
            <a:lvl3pPr marL="0" lvl="2" indent="0" algn="r">
              <a:lnSpc>
                <a:spcPct val="100000"/>
              </a:lnSpc>
              <a:spcBef>
                <a:spcPts val="0"/>
              </a:spcBef>
              <a:spcAft>
                <a:spcPts val="0"/>
              </a:spcAft>
              <a:buSzPts val="1500"/>
              <a:buNone/>
              <a:defRPr/>
            </a:lvl3pPr>
            <a:lvl4pPr marL="0" lvl="3" indent="0" algn="r">
              <a:lnSpc>
                <a:spcPct val="100000"/>
              </a:lnSpc>
              <a:spcBef>
                <a:spcPts val="0"/>
              </a:spcBef>
              <a:spcAft>
                <a:spcPts val="0"/>
              </a:spcAft>
              <a:buSzPts val="1500"/>
              <a:buNone/>
              <a:defRPr/>
            </a:lvl4pPr>
            <a:lvl5pPr marL="0" lvl="4" indent="0" algn="r">
              <a:lnSpc>
                <a:spcPct val="100000"/>
              </a:lnSpc>
              <a:spcBef>
                <a:spcPts val="0"/>
              </a:spcBef>
              <a:spcAft>
                <a:spcPts val="0"/>
              </a:spcAft>
              <a:buSzPts val="1500"/>
              <a:buNone/>
              <a:defRPr/>
            </a:lvl5pPr>
            <a:lvl6pPr marL="0" lvl="5" indent="0" algn="r">
              <a:lnSpc>
                <a:spcPct val="100000"/>
              </a:lnSpc>
              <a:spcBef>
                <a:spcPts val="0"/>
              </a:spcBef>
              <a:spcAft>
                <a:spcPts val="0"/>
              </a:spcAft>
              <a:buSzPts val="1500"/>
              <a:buNone/>
              <a:defRPr/>
            </a:lvl6pPr>
            <a:lvl7pPr marL="0" lvl="6" indent="0" algn="r">
              <a:lnSpc>
                <a:spcPct val="100000"/>
              </a:lnSpc>
              <a:spcBef>
                <a:spcPts val="0"/>
              </a:spcBef>
              <a:spcAft>
                <a:spcPts val="0"/>
              </a:spcAft>
              <a:buSzPts val="1500"/>
              <a:buNone/>
              <a:defRPr/>
            </a:lvl7pPr>
            <a:lvl8pPr marL="0" lvl="7" indent="0" algn="r">
              <a:lnSpc>
                <a:spcPct val="100000"/>
              </a:lnSpc>
              <a:spcBef>
                <a:spcPts val="0"/>
              </a:spcBef>
              <a:spcAft>
                <a:spcPts val="0"/>
              </a:spcAft>
              <a:buSzPts val="1500"/>
              <a:buNone/>
              <a:defRPr/>
            </a:lvl8pPr>
            <a:lvl9pPr marL="0" lvl="8" indent="0" algn="r">
              <a:lnSpc>
                <a:spcPct val="100000"/>
              </a:lnSpc>
              <a:spcBef>
                <a:spcPts val="0"/>
              </a:spcBef>
              <a:spcAft>
                <a:spcPts val="0"/>
              </a:spcAft>
              <a:buSzPts val="150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4DCE3"/>
            </a:gs>
          </a:gsLst>
          <a:lin ang="5400000" scaled="0"/>
        </a:gradFill>
        <a:effectLst/>
      </p:bgPr>
    </p:bg>
    <p:spTree>
      <p:nvGrpSpPr>
        <p:cNvPr id="1" name="Shape 5"/>
        <p:cNvGrpSpPr/>
        <p:nvPr/>
      </p:nvGrpSpPr>
      <p:grpSpPr>
        <a:xfrm>
          <a:off x="0" y="0"/>
          <a:ext cx="0" cy="0"/>
          <a:chOff x="0" y="0"/>
          <a:chExt cx="0" cy="0"/>
        </a:xfrm>
      </p:grpSpPr>
      <p:grpSp>
        <p:nvGrpSpPr>
          <p:cNvPr id="6" name="Google Shape;6;p1"/>
          <p:cNvGrpSpPr/>
          <p:nvPr/>
        </p:nvGrpSpPr>
        <p:grpSpPr>
          <a:xfrm>
            <a:off x="1" y="171450"/>
            <a:ext cx="2138637" cy="4978971"/>
            <a:chOff x="2487613" y="285750"/>
            <a:chExt cx="2428875" cy="5654676"/>
          </a:xfrm>
        </p:grpSpPr>
        <p:sp>
          <p:nvSpPr>
            <p:cNvPr id="7" name="Google Shape;7;p1"/>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1"/>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1"/>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1"/>
          <p:cNvGrpSpPr/>
          <p:nvPr/>
        </p:nvGrpSpPr>
        <p:grpSpPr>
          <a:xfrm>
            <a:off x="20417" y="118"/>
            <a:ext cx="1767506" cy="5139822"/>
            <a:chOff x="6627813" y="195610"/>
            <a:chExt cx="1952625" cy="5678141"/>
          </a:xfrm>
        </p:grpSpPr>
        <p:sp>
          <p:nvSpPr>
            <p:cNvPr id="20" name="Google Shape;20;p1"/>
            <p:cNvSpPr/>
            <p:nvPr/>
          </p:nvSpPr>
          <p:spPr>
            <a:xfrm>
              <a:off x="6627813" y="195610"/>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1"/>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1"/>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1"/>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1"/>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1"/>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1"/>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1"/>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1"/>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1"/>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1"/>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1"/>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32;p1"/>
          <p:cNvSpPr/>
          <p:nvPr/>
        </p:nvSpPr>
        <p:spPr>
          <a:xfrm>
            <a:off x="0" y="0"/>
            <a:ext cx="13716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1"/>
          <p:cNvSpPr txBox="1">
            <a:spLocks noGrp="1"/>
          </p:cNvSpPr>
          <p:nvPr>
            <p:ph type="title"/>
          </p:nvPr>
        </p:nvSpPr>
        <p:spPr>
          <a:xfrm>
            <a:off x="1944694" y="468082"/>
            <a:ext cx="6683765" cy="96066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168DBA"/>
              </a:buClr>
              <a:buSzPts val="2700"/>
              <a:buFont typeface="Century Gothic"/>
              <a:buNone/>
              <a:defRPr sz="2700" b="0" i="0" u="none" strike="noStrike" cap="none">
                <a:solidFill>
                  <a:srgbClr val="168DB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4" name="Google Shape;34;p1"/>
          <p:cNvSpPr txBox="1">
            <a:spLocks noGrp="1"/>
          </p:cNvSpPr>
          <p:nvPr>
            <p:ph type="body" idx="1"/>
          </p:nvPr>
        </p:nvSpPr>
        <p:spPr>
          <a:xfrm>
            <a:off x="1941909" y="1600200"/>
            <a:ext cx="6686550" cy="2914650"/>
          </a:xfrm>
          <a:prstGeom prst="rect">
            <a:avLst/>
          </a:prstGeom>
          <a:noFill/>
          <a:ln>
            <a:noFill/>
          </a:ln>
        </p:spPr>
        <p:txBody>
          <a:bodyPr spcFirstLastPara="1" wrap="square" lIns="91425" tIns="45700" rIns="91425" bIns="45700" anchor="t" anchorCtr="0">
            <a:noAutofit/>
          </a:bodyPr>
          <a:lstStyle>
            <a:lvl1pPr marL="457200" marR="0" lvl="0" indent="-314325" algn="l" rtl="0">
              <a:spcBef>
                <a:spcPts val="750"/>
              </a:spcBef>
              <a:spcAft>
                <a:spcPts val="0"/>
              </a:spcAft>
              <a:buClr>
                <a:schemeClr val="accent1"/>
              </a:buClr>
              <a:buSzPts val="1350"/>
              <a:buFont typeface="Noto Sans Symbols"/>
              <a:buChar char="🠶"/>
              <a:defRPr sz="1350" b="0" i="0" u="none" strike="noStrike" cap="none">
                <a:solidFill>
                  <a:srgbClr val="3F3F3F"/>
                </a:solidFill>
                <a:latin typeface="Century Gothic"/>
                <a:ea typeface="Century Gothic"/>
                <a:cs typeface="Century Gothic"/>
                <a:sym typeface="Century Gothic"/>
              </a:defRPr>
            </a:lvl1pPr>
            <a:lvl2pPr marL="914400" marR="0" lvl="1" indent="-304800" algn="l" rtl="0">
              <a:spcBef>
                <a:spcPts val="75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2pPr>
            <a:lvl3pPr marL="1371600" marR="0" lvl="2" indent="-295275" algn="l" rtl="0">
              <a:spcBef>
                <a:spcPts val="750"/>
              </a:spcBef>
              <a:spcAft>
                <a:spcPts val="0"/>
              </a:spcAft>
              <a:buClr>
                <a:schemeClr val="accent1"/>
              </a:buClr>
              <a:buSzPts val="1050"/>
              <a:buFont typeface="Noto Sans Symbols"/>
              <a:buChar char="🠶"/>
              <a:defRPr sz="1050" b="0" i="0" u="none" strike="noStrike" cap="none">
                <a:solidFill>
                  <a:srgbClr val="3F3F3F"/>
                </a:solidFill>
                <a:latin typeface="Century Gothic"/>
                <a:ea typeface="Century Gothic"/>
                <a:cs typeface="Century Gothic"/>
                <a:sym typeface="Century Gothic"/>
              </a:defRPr>
            </a:lvl3pPr>
            <a:lvl4pPr marL="1828800" marR="0" lvl="3" indent="-285750" algn="l" rtl="0">
              <a:spcBef>
                <a:spcPts val="750"/>
              </a:spcBef>
              <a:spcAft>
                <a:spcPts val="0"/>
              </a:spcAft>
              <a:buClr>
                <a:schemeClr val="accent1"/>
              </a:buClr>
              <a:buSzPts val="900"/>
              <a:buFont typeface="Noto Sans Symbols"/>
              <a:buChar char="🠶"/>
              <a:defRPr sz="900" b="0" i="0" u="none" strike="noStrike" cap="none">
                <a:solidFill>
                  <a:srgbClr val="3F3F3F"/>
                </a:solidFill>
                <a:latin typeface="Century Gothic"/>
                <a:ea typeface="Century Gothic"/>
                <a:cs typeface="Century Gothic"/>
                <a:sym typeface="Century Gothic"/>
              </a:defRPr>
            </a:lvl4pPr>
            <a:lvl5pPr marL="2286000" marR="0" lvl="4" indent="-285750" algn="l" rtl="0">
              <a:spcBef>
                <a:spcPts val="750"/>
              </a:spcBef>
              <a:spcAft>
                <a:spcPts val="0"/>
              </a:spcAft>
              <a:buClr>
                <a:schemeClr val="accent1"/>
              </a:buClr>
              <a:buSzPts val="900"/>
              <a:buFont typeface="Noto Sans Symbols"/>
              <a:buChar char="🠶"/>
              <a:defRPr sz="900" b="0" i="0" u="none" strike="noStrike" cap="none">
                <a:solidFill>
                  <a:srgbClr val="3F3F3F"/>
                </a:solidFill>
                <a:latin typeface="Century Gothic"/>
                <a:ea typeface="Century Gothic"/>
                <a:cs typeface="Century Gothic"/>
                <a:sym typeface="Century Gothic"/>
              </a:defRPr>
            </a:lvl5pPr>
            <a:lvl6pPr marL="2743200" marR="0" lvl="5" indent="-285750" algn="l" rtl="0">
              <a:spcBef>
                <a:spcPts val="750"/>
              </a:spcBef>
              <a:spcAft>
                <a:spcPts val="0"/>
              </a:spcAft>
              <a:buClr>
                <a:schemeClr val="accent1"/>
              </a:buClr>
              <a:buSzPts val="900"/>
              <a:buFont typeface="Noto Sans Symbols"/>
              <a:buChar char="🠶"/>
              <a:defRPr sz="900" b="0" i="0" u="none" strike="noStrike" cap="none">
                <a:solidFill>
                  <a:srgbClr val="3F3F3F"/>
                </a:solidFill>
                <a:latin typeface="Century Gothic"/>
                <a:ea typeface="Century Gothic"/>
                <a:cs typeface="Century Gothic"/>
                <a:sym typeface="Century Gothic"/>
              </a:defRPr>
            </a:lvl6pPr>
            <a:lvl7pPr marL="3200400" marR="0" lvl="6" indent="-285750" algn="l" rtl="0">
              <a:spcBef>
                <a:spcPts val="750"/>
              </a:spcBef>
              <a:spcAft>
                <a:spcPts val="0"/>
              </a:spcAft>
              <a:buClr>
                <a:schemeClr val="accent1"/>
              </a:buClr>
              <a:buSzPts val="900"/>
              <a:buFont typeface="Noto Sans Symbols"/>
              <a:buChar char="🠶"/>
              <a:defRPr sz="900" b="0" i="0" u="none" strike="noStrike" cap="none">
                <a:solidFill>
                  <a:srgbClr val="3F3F3F"/>
                </a:solidFill>
                <a:latin typeface="Century Gothic"/>
                <a:ea typeface="Century Gothic"/>
                <a:cs typeface="Century Gothic"/>
                <a:sym typeface="Century Gothic"/>
              </a:defRPr>
            </a:lvl7pPr>
            <a:lvl8pPr marL="3657600" marR="0" lvl="7" indent="-285750" algn="l" rtl="0">
              <a:spcBef>
                <a:spcPts val="750"/>
              </a:spcBef>
              <a:spcAft>
                <a:spcPts val="0"/>
              </a:spcAft>
              <a:buClr>
                <a:schemeClr val="accent1"/>
              </a:buClr>
              <a:buSzPts val="900"/>
              <a:buFont typeface="Noto Sans Symbols"/>
              <a:buChar char="🠶"/>
              <a:defRPr sz="900" b="0" i="0" u="none" strike="noStrike" cap="none">
                <a:solidFill>
                  <a:srgbClr val="3F3F3F"/>
                </a:solidFill>
                <a:latin typeface="Century Gothic"/>
                <a:ea typeface="Century Gothic"/>
                <a:cs typeface="Century Gothic"/>
                <a:sym typeface="Century Gothic"/>
              </a:defRPr>
            </a:lvl8pPr>
            <a:lvl9pPr marL="4114800" marR="0" lvl="8" indent="-285750" algn="l" rtl="0">
              <a:spcBef>
                <a:spcPts val="750"/>
              </a:spcBef>
              <a:spcAft>
                <a:spcPts val="0"/>
              </a:spcAft>
              <a:buClr>
                <a:schemeClr val="accent1"/>
              </a:buClr>
              <a:buSzPts val="900"/>
              <a:buFont typeface="Noto Sans Symbols"/>
              <a:buChar char="🠶"/>
              <a:defRPr sz="900" b="0" i="0" u="none" strike="noStrike" cap="none">
                <a:solidFill>
                  <a:srgbClr val="3F3F3F"/>
                </a:solidFill>
                <a:latin typeface="Century Gothic"/>
                <a:ea typeface="Century Gothic"/>
                <a:cs typeface="Century Gothic"/>
                <a:sym typeface="Century Gothic"/>
              </a:defRPr>
            </a:lvl9pPr>
          </a:lstStyle>
          <a:p>
            <a:endParaRPr/>
          </a:p>
        </p:txBody>
      </p:sp>
      <p:sp>
        <p:nvSpPr>
          <p:cNvPr id="35" name="Google Shape;35;p1"/>
          <p:cNvSpPr txBox="1">
            <a:spLocks noGrp="1"/>
          </p:cNvSpPr>
          <p:nvPr>
            <p:ph type="dt" idx="10"/>
          </p:nvPr>
        </p:nvSpPr>
        <p:spPr>
          <a:xfrm>
            <a:off x="7771210" y="4597828"/>
            <a:ext cx="859712" cy="277797"/>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6" name="Google Shape;36;p1"/>
          <p:cNvSpPr txBox="1">
            <a:spLocks noGrp="1"/>
          </p:cNvSpPr>
          <p:nvPr>
            <p:ph type="ftr" idx="11"/>
          </p:nvPr>
        </p:nvSpPr>
        <p:spPr>
          <a:xfrm>
            <a:off x="1941910" y="4601856"/>
            <a:ext cx="5714999"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7" name="Google Shape;37;p1"/>
          <p:cNvSpPr txBox="1">
            <a:spLocks noGrp="1"/>
          </p:cNvSpPr>
          <p:nvPr>
            <p:ph type="sldNum" idx="12"/>
          </p:nvPr>
        </p:nvSpPr>
        <p:spPr>
          <a:xfrm>
            <a:off x="398860" y="590837"/>
            <a:ext cx="584825"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500"/>
              <a:buFont typeface="Arial"/>
              <a:buNone/>
              <a:defRPr sz="1500" b="0" i="0" u="none" strike="noStrike" cap="none">
                <a:solidFill>
                  <a:srgbClr val="FEFFFF"/>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500"/>
              <a:buFont typeface="Arial"/>
              <a:buNone/>
              <a:defRPr sz="1500" b="0" i="0" u="none" strike="noStrike" cap="none">
                <a:solidFill>
                  <a:srgbClr val="FEFFFF"/>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500"/>
              <a:buFont typeface="Arial"/>
              <a:buNone/>
              <a:defRPr sz="1500" b="0" i="0" u="none" strike="noStrike" cap="none">
                <a:solidFill>
                  <a:srgbClr val="FEFFFF"/>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500"/>
              <a:buFont typeface="Arial"/>
              <a:buNone/>
              <a:defRPr sz="1500" b="0" i="0" u="none" strike="noStrike" cap="none">
                <a:solidFill>
                  <a:srgbClr val="FEFFFF"/>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500"/>
              <a:buFont typeface="Arial"/>
              <a:buNone/>
              <a:defRPr sz="1500" b="0" i="0" u="none" strike="noStrike" cap="none">
                <a:solidFill>
                  <a:srgbClr val="FEFFFF"/>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500"/>
              <a:buFont typeface="Arial"/>
              <a:buNone/>
              <a:defRPr sz="1500" b="0" i="0" u="none" strike="noStrike" cap="none">
                <a:solidFill>
                  <a:srgbClr val="FEFFFF"/>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500"/>
              <a:buFont typeface="Arial"/>
              <a:buNone/>
              <a:defRPr sz="1500" b="0" i="0" u="none" strike="noStrike" cap="none">
                <a:solidFill>
                  <a:srgbClr val="FEFFFF"/>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500"/>
              <a:buFont typeface="Arial"/>
              <a:buNone/>
              <a:defRPr sz="1500" b="0" i="0" u="none" strike="noStrike" cap="none">
                <a:solidFill>
                  <a:srgbClr val="FEFFFF"/>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500"/>
              <a:buFont typeface="Arial"/>
              <a:buNone/>
              <a:defRPr sz="1500" b="0" i="0" u="none" strike="noStrike" cap="none">
                <a:solidFill>
                  <a:srgbClr val="FE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www.uniminuto.edu/web/seccionalbello/iftdh"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hyperlink" Target="http://www.uniminuto.edu/web/llanos/macroprocesos-estrategico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9"/>
          <p:cNvSpPr txBox="1">
            <a:spLocks noGrp="1"/>
          </p:cNvSpPr>
          <p:nvPr>
            <p:ph type="ctrTitle"/>
          </p:nvPr>
        </p:nvSpPr>
        <p:spPr>
          <a:xfrm>
            <a:off x="311700" y="38075"/>
            <a:ext cx="8520600" cy="1702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rgbClr val="168DBA"/>
              </a:buClr>
              <a:buSzPts val="4000"/>
              <a:buFont typeface="Century Gothic"/>
              <a:buNone/>
            </a:pPr>
            <a:r>
              <a:rPr lang="es"/>
              <a:t>UNIDAD DE SISTEMAS PARA INVENTARIO</a:t>
            </a:r>
            <a:endParaRPr/>
          </a:p>
        </p:txBody>
      </p:sp>
      <p:pic>
        <p:nvPicPr>
          <p:cNvPr id="169" name="Google Shape;169;p19"/>
          <p:cNvPicPr preferRelativeResize="0"/>
          <p:nvPr/>
        </p:nvPicPr>
        <p:blipFill rotWithShape="1">
          <a:blip r:embed="rId3">
            <a:alphaModFix/>
          </a:blip>
          <a:srcRect/>
          <a:stretch/>
        </p:blipFill>
        <p:spPr>
          <a:xfrm>
            <a:off x="3018400" y="1740275"/>
            <a:ext cx="3011575" cy="30115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pic>
        <p:nvPicPr>
          <p:cNvPr id="235" name="Google Shape;235;p28" title="Points scored"/>
          <p:cNvPicPr preferRelativeResize="0"/>
          <p:nvPr/>
        </p:nvPicPr>
        <p:blipFill rotWithShape="1">
          <a:blip r:embed="rId3">
            <a:alphaModFix/>
          </a:blip>
          <a:srcRect/>
          <a:stretch/>
        </p:blipFill>
        <p:spPr>
          <a:xfrm>
            <a:off x="1009675" y="967425"/>
            <a:ext cx="6570099" cy="4062500"/>
          </a:xfrm>
          <a:prstGeom prst="rect">
            <a:avLst/>
          </a:prstGeom>
          <a:noFill/>
          <a:ln>
            <a:noFill/>
          </a:ln>
        </p:spPr>
      </p:pic>
      <p:sp>
        <p:nvSpPr>
          <p:cNvPr id="236" name="Google Shape;236;p28"/>
          <p:cNvSpPr txBox="1"/>
          <p:nvPr/>
        </p:nvSpPr>
        <p:spPr>
          <a:xfrm>
            <a:off x="1777050" y="195275"/>
            <a:ext cx="5589900" cy="65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350"/>
              <a:buFont typeface="Century Gothic"/>
              <a:buNone/>
            </a:pPr>
            <a:r>
              <a:rPr lang="es" sz="1350">
                <a:solidFill>
                  <a:schemeClr val="dk1"/>
                </a:solidFill>
              </a:rPr>
              <a:t>¿ Desde qué año tienen el convenio con la universidad del tolima?</a:t>
            </a:r>
            <a:endParaRPr sz="1400" b="1"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9"/>
          <p:cNvSpPr txBox="1">
            <a:spLocks noGrp="1"/>
          </p:cNvSpPr>
          <p:nvPr>
            <p:ph type="title"/>
          </p:nvPr>
        </p:nvSpPr>
        <p:spPr>
          <a:xfrm>
            <a:off x="311700" y="124775"/>
            <a:ext cx="85206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350"/>
              <a:buFont typeface="Century Gothic"/>
              <a:buNone/>
            </a:pPr>
            <a:r>
              <a:rPr lang="es" sz="1350">
                <a:solidFill>
                  <a:schemeClr val="dk1"/>
                </a:solidFill>
                <a:latin typeface="Arial"/>
                <a:ea typeface="Arial"/>
                <a:cs typeface="Arial"/>
                <a:sym typeface="Arial"/>
              </a:rPr>
              <a:t>¿Normalmente cuantos folios debe tener un graduado?</a:t>
            </a:r>
            <a:endParaRPr/>
          </a:p>
        </p:txBody>
      </p:sp>
      <p:pic>
        <p:nvPicPr>
          <p:cNvPr id="242" name="Google Shape;242;p29" title="Points scored"/>
          <p:cNvPicPr preferRelativeResize="0"/>
          <p:nvPr/>
        </p:nvPicPr>
        <p:blipFill rotWithShape="1">
          <a:blip r:embed="rId3">
            <a:alphaModFix/>
          </a:blip>
          <a:srcRect/>
          <a:stretch/>
        </p:blipFill>
        <p:spPr>
          <a:xfrm>
            <a:off x="1307275" y="595400"/>
            <a:ext cx="6697398" cy="41412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pic>
        <p:nvPicPr>
          <p:cNvPr id="247" name="Google Shape;247;p30" title="Pregunta 5"/>
          <p:cNvPicPr preferRelativeResize="0"/>
          <p:nvPr/>
        </p:nvPicPr>
        <p:blipFill rotWithShape="1">
          <a:blip r:embed="rId3">
            <a:alphaModFix/>
          </a:blip>
          <a:srcRect/>
          <a:stretch/>
        </p:blipFill>
        <p:spPr>
          <a:xfrm>
            <a:off x="1235200" y="678175"/>
            <a:ext cx="6803001" cy="4206524"/>
          </a:xfrm>
          <a:prstGeom prst="rect">
            <a:avLst/>
          </a:prstGeom>
          <a:noFill/>
          <a:ln>
            <a:noFill/>
          </a:ln>
        </p:spPr>
      </p:pic>
      <p:sp>
        <p:nvSpPr>
          <p:cNvPr id="248" name="Google Shape;248;p30"/>
          <p:cNvSpPr txBox="1"/>
          <p:nvPr/>
        </p:nvSpPr>
        <p:spPr>
          <a:xfrm>
            <a:off x="1777050" y="112950"/>
            <a:ext cx="5589900" cy="652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350"/>
              <a:buFont typeface="Century Gothic"/>
              <a:buNone/>
            </a:pPr>
            <a:r>
              <a:rPr lang="es" sz="1350">
                <a:solidFill>
                  <a:schemeClr val="dk1"/>
                </a:solidFill>
              </a:rPr>
              <a:t>¿ Conoce  las siglas Uni/ Unit ?</a:t>
            </a:r>
            <a:endParaRPr sz="1400" b="1"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pic>
        <p:nvPicPr>
          <p:cNvPr id="253" name="Google Shape;253;p31" title="Points scored"/>
          <p:cNvPicPr preferRelativeResize="0"/>
          <p:nvPr/>
        </p:nvPicPr>
        <p:blipFill>
          <a:blip r:embed="rId3">
            <a:alphaModFix/>
          </a:blip>
          <a:stretch>
            <a:fillRect/>
          </a:stretch>
        </p:blipFill>
        <p:spPr>
          <a:xfrm>
            <a:off x="1268663" y="203575"/>
            <a:ext cx="6757626" cy="3991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2"/>
          <p:cNvSpPr txBox="1">
            <a:spLocks noGrp="1"/>
          </p:cNvSpPr>
          <p:nvPr>
            <p:ph type="title"/>
          </p:nvPr>
        </p:nvSpPr>
        <p:spPr>
          <a:xfrm>
            <a:off x="311700" y="1215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350"/>
              <a:buFont typeface="Century Gothic"/>
              <a:buNone/>
            </a:pPr>
            <a:r>
              <a:rPr lang="es" sz="1350">
                <a:solidFill>
                  <a:schemeClr val="dk1"/>
                </a:solidFill>
                <a:latin typeface="Arial"/>
                <a:ea typeface="Arial"/>
                <a:cs typeface="Arial"/>
                <a:sym typeface="Arial"/>
              </a:rPr>
              <a:t>¿ Se adaptaría usted a un nuevo sistema (software) de inventariado?</a:t>
            </a:r>
            <a:endParaRPr/>
          </a:p>
        </p:txBody>
      </p:sp>
      <p:pic>
        <p:nvPicPr>
          <p:cNvPr id="259" name="Google Shape;259;p32" title="Points scored"/>
          <p:cNvPicPr preferRelativeResize="0"/>
          <p:nvPr/>
        </p:nvPicPr>
        <p:blipFill>
          <a:blip r:embed="rId3">
            <a:alphaModFix/>
          </a:blip>
          <a:stretch>
            <a:fillRect/>
          </a:stretch>
        </p:blipFill>
        <p:spPr>
          <a:xfrm>
            <a:off x="1370900" y="899125"/>
            <a:ext cx="6179475" cy="3820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350"/>
              <a:buFont typeface="Century Gothic"/>
              <a:buNone/>
            </a:pPr>
            <a:r>
              <a:rPr lang="es" sz="1350">
                <a:solidFill>
                  <a:schemeClr val="dk1"/>
                </a:solidFill>
                <a:latin typeface="Arial"/>
                <a:ea typeface="Arial"/>
                <a:cs typeface="Arial"/>
                <a:sym typeface="Arial"/>
              </a:rPr>
              <a:t>¿ Cree que es necesario un sistema para los inventarios de folios?</a:t>
            </a:r>
            <a:endParaRPr/>
          </a:p>
        </p:txBody>
      </p:sp>
      <p:pic>
        <p:nvPicPr>
          <p:cNvPr id="265" name="Google Shape;265;p33" title="Points scored"/>
          <p:cNvPicPr preferRelativeResize="0"/>
          <p:nvPr/>
        </p:nvPicPr>
        <p:blipFill>
          <a:blip r:embed="rId3">
            <a:alphaModFix/>
          </a:blip>
          <a:stretch>
            <a:fillRect/>
          </a:stretch>
        </p:blipFill>
        <p:spPr>
          <a:xfrm>
            <a:off x="1489722" y="1017725"/>
            <a:ext cx="6164550" cy="3811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4"/>
          <p:cNvSpPr txBox="1"/>
          <p:nvPr/>
        </p:nvSpPr>
        <p:spPr>
          <a:xfrm>
            <a:off x="981050" y="66175"/>
            <a:ext cx="7333200" cy="519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s" sz="2400" b="1" i="0" u="none" strike="noStrike" cap="none">
                <a:solidFill>
                  <a:srgbClr val="000000"/>
                </a:solidFill>
                <a:latin typeface="Arial"/>
                <a:ea typeface="Arial"/>
                <a:cs typeface="Arial"/>
                <a:sym typeface="Arial"/>
              </a:rPr>
              <a:t>BPMN</a:t>
            </a:r>
            <a:endParaRPr sz="2400" b="1" i="0" u="none" strike="noStrike" cap="none">
              <a:solidFill>
                <a:srgbClr val="000000"/>
              </a:solidFill>
              <a:latin typeface="Arial"/>
              <a:ea typeface="Arial"/>
              <a:cs typeface="Arial"/>
              <a:sym typeface="Arial"/>
            </a:endParaRPr>
          </a:p>
        </p:txBody>
      </p:sp>
      <p:pic>
        <p:nvPicPr>
          <p:cNvPr id="271" name="Google Shape;271;p34"/>
          <p:cNvPicPr preferRelativeResize="0"/>
          <p:nvPr/>
        </p:nvPicPr>
        <p:blipFill rotWithShape="1">
          <a:blip r:embed="rId3">
            <a:alphaModFix/>
          </a:blip>
          <a:srcRect/>
          <a:stretch/>
        </p:blipFill>
        <p:spPr>
          <a:xfrm>
            <a:off x="263875" y="887275"/>
            <a:ext cx="8767549" cy="35227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5"/>
          <p:cNvSpPr txBox="1">
            <a:spLocks noGrp="1"/>
          </p:cNvSpPr>
          <p:nvPr>
            <p:ph type="title"/>
          </p:nvPr>
        </p:nvSpPr>
        <p:spPr>
          <a:xfrm>
            <a:off x="1607656" y="41397"/>
            <a:ext cx="59994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168DBA"/>
              </a:buClr>
              <a:buSzPts val="2800"/>
              <a:buFont typeface="Century Gothic"/>
              <a:buNone/>
            </a:pPr>
            <a:r>
              <a:rPr lang="es" sz="2430">
                <a:solidFill>
                  <a:srgbClr val="000000"/>
                </a:solidFill>
              </a:rPr>
              <a:t>Proceso de ENTRADA</a:t>
            </a:r>
            <a:endParaRPr sz="2430">
              <a:solidFill>
                <a:srgbClr val="000000"/>
              </a:solidFill>
            </a:endParaRPr>
          </a:p>
        </p:txBody>
      </p:sp>
      <p:pic>
        <p:nvPicPr>
          <p:cNvPr id="277" name="Google Shape;277;p35"/>
          <p:cNvPicPr preferRelativeResize="0"/>
          <p:nvPr/>
        </p:nvPicPr>
        <p:blipFill>
          <a:blip r:embed="rId3">
            <a:alphaModFix/>
          </a:blip>
          <a:stretch>
            <a:fillRect/>
          </a:stretch>
        </p:blipFill>
        <p:spPr>
          <a:xfrm>
            <a:off x="187750" y="490572"/>
            <a:ext cx="8839198" cy="2612416"/>
          </a:xfrm>
          <a:prstGeom prst="rect">
            <a:avLst/>
          </a:prstGeom>
          <a:noFill/>
          <a:ln>
            <a:noFill/>
          </a:ln>
        </p:spPr>
      </p:pic>
      <p:pic>
        <p:nvPicPr>
          <p:cNvPr id="278" name="Google Shape;278;p35"/>
          <p:cNvPicPr preferRelativeResize="0"/>
          <p:nvPr/>
        </p:nvPicPr>
        <p:blipFill>
          <a:blip r:embed="rId4">
            <a:alphaModFix/>
          </a:blip>
          <a:stretch>
            <a:fillRect/>
          </a:stretch>
        </p:blipFill>
        <p:spPr>
          <a:xfrm>
            <a:off x="1687675" y="3102988"/>
            <a:ext cx="5593603" cy="173571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6"/>
          <p:cNvSpPr txBox="1">
            <a:spLocks noGrp="1"/>
          </p:cNvSpPr>
          <p:nvPr>
            <p:ph type="title"/>
          </p:nvPr>
        </p:nvSpPr>
        <p:spPr>
          <a:xfrm>
            <a:off x="311700" y="3002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solidFill>
                  <a:srgbClr val="000000"/>
                </a:solidFill>
              </a:rPr>
              <a:t>Proceso Aprendiz</a:t>
            </a:r>
            <a:endParaRPr>
              <a:solidFill>
                <a:srgbClr val="000000"/>
              </a:solidFill>
            </a:endParaRPr>
          </a:p>
        </p:txBody>
      </p:sp>
      <p:pic>
        <p:nvPicPr>
          <p:cNvPr id="284" name="Google Shape;284;p36"/>
          <p:cNvPicPr preferRelativeResize="0"/>
          <p:nvPr/>
        </p:nvPicPr>
        <p:blipFill>
          <a:blip r:embed="rId3">
            <a:alphaModFix/>
          </a:blip>
          <a:stretch>
            <a:fillRect/>
          </a:stretch>
        </p:blipFill>
        <p:spPr>
          <a:xfrm>
            <a:off x="212250" y="1452975"/>
            <a:ext cx="8832298" cy="19970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7"/>
          <p:cNvSpPr txBox="1"/>
          <p:nvPr/>
        </p:nvSpPr>
        <p:spPr>
          <a:xfrm>
            <a:off x="1868113" y="68200"/>
            <a:ext cx="5517000" cy="643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 b="1"/>
              <a:t>Software</a:t>
            </a:r>
            <a:endParaRPr b="1"/>
          </a:p>
          <a:p>
            <a:pPr marL="0" marR="0" lvl="0" indent="0" algn="ctr" rtl="0">
              <a:lnSpc>
                <a:spcPct val="100000"/>
              </a:lnSpc>
              <a:spcBef>
                <a:spcPts val="0"/>
              </a:spcBef>
              <a:spcAft>
                <a:spcPts val="0"/>
              </a:spcAft>
              <a:buClr>
                <a:srgbClr val="000000"/>
              </a:buClr>
              <a:buSzPts val="1400"/>
              <a:buFont typeface="Arial"/>
              <a:buNone/>
            </a:pPr>
            <a:endParaRPr b="1"/>
          </a:p>
        </p:txBody>
      </p:sp>
      <p:pic>
        <p:nvPicPr>
          <p:cNvPr id="290" name="Google Shape;290;p37"/>
          <p:cNvPicPr preferRelativeResize="0"/>
          <p:nvPr/>
        </p:nvPicPr>
        <p:blipFill>
          <a:blip r:embed="rId3">
            <a:alphaModFix/>
          </a:blip>
          <a:stretch>
            <a:fillRect/>
          </a:stretch>
        </p:blipFill>
        <p:spPr>
          <a:xfrm>
            <a:off x="152400" y="446975"/>
            <a:ext cx="8839198" cy="1825544"/>
          </a:xfrm>
          <a:prstGeom prst="rect">
            <a:avLst/>
          </a:prstGeom>
          <a:noFill/>
          <a:ln>
            <a:noFill/>
          </a:ln>
        </p:spPr>
      </p:pic>
      <p:pic>
        <p:nvPicPr>
          <p:cNvPr id="291" name="Google Shape;291;p37"/>
          <p:cNvPicPr preferRelativeResize="0"/>
          <p:nvPr/>
        </p:nvPicPr>
        <p:blipFill>
          <a:blip r:embed="rId4">
            <a:alphaModFix/>
          </a:blip>
          <a:stretch>
            <a:fillRect/>
          </a:stretch>
        </p:blipFill>
        <p:spPr>
          <a:xfrm>
            <a:off x="343425" y="2484775"/>
            <a:ext cx="8528575" cy="2566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0"/>
          <p:cNvSpPr txBox="1">
            <a:spLocks noGrp="1"/>
          </p:cNvSpPr>
          <p:nvPr>
            <p:ph type="ctrTitle"/>
          </p:nvPr>
        </p:nvSpPr>
        <p:spPr>
          <a:xfrm>
            <a:off x="1228800" y="216275"/>
            <a:ext cx="7275300" cy="6438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s" sz="3600"/>
              <a:t>Planteamiento del Problema</a:t>
            </a:r>
            <a:endParaRPr sz="3600"/>
          </a:p>
        </p:txBody>
      </p:sp>
      <p:sp>
        <p:nvSpPr>
          <p:cNvPr id="175" name="Google Shape;175;p20"/>
          <p:cNvSpPr txBox="1">
            <a:spLocks noGrp="1"/>
          </p:cNvSpPr>
          <p:nvPr>
            <p:ph type="subTitle" idx="1"/>
          </p:nvPr>
        </p:nvSpPr>
        <p:spPr>
          <a:xfrm>
            <a:off x="1278325" y="1382701"/>
            <a:ext cx="6686400" cy="2859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800"/>
              <a:buFont typeface="Arial"/>
              <a:buNone/>
            </a:pPr>
            <a:r>
              <a:rPr lang="es" dirty="0">
                <a:solidFill>
                  <a:srgbClr val="000000"/>
                </a:solidFill>
              </a:rPr>
              <a:t>En años anteriores se ha presentado un crecimiento de graduados lo cual ha dejado un sin número de folios en la Universidad Uniminuto. Esto debido a la demanda de programas de formación educativos. </a:t>
            </a:r>
            <a:endParaRPr dirty="0">
              <a:solidFill>
                <a:srgbClr val="000000"/>
              </a:solidFill>
            </a:endParaRPr>
          </a:p>
          <a:p>
            <a:pPr marL="0" lvl="0" indent="0" algn="l" rtl="0">
              <a:spcBef>
                <a:spcPts val="1600"/>
              </a:spcBef>
              <a:spcAft>
                <a:spcPts val="0"/>
              </a:spcAft>
              <a:buClr>
                <a:schemeClr val="dk1"/>
              </a:buClr>
              <a:buSzPts val="1800"/>
              <a:buFont typeface="Arial"/>
              <a:buNone/>
            </a:pPr>
            <a:r>
              <a:rPr lang="es" dirty="0">
                <a:solidFill>
                  <a:srgbClr val="000000"/>
                </a:solidFill>
              </a:rPr>
              <a:t>Lo anterior generó inconvenientes en el convenio unitolima, lo que actualmente ha dejado una cantidad incierta de páginas y dudas sobre si cada estudiante tiene su portafolio completo o no.</a:t>
            </a:r>
            <a:endParaRPr dirty="0">
              <a:solidFill>
                <a:srgbClr val="000000"/>
              </a:solidFill>
            </a:endParaRPr>
          </a:p>
          <a:p>
            <a:pPr marL="0" lvl="0" indent="0" algn="l" rtl="0">
              <a:spcBef>
                <a:spcPts val="1600"/>
              </a:spcBef>
              <a:spcAft>
                <a:spcPts val="0"/>
              </a:spcAft>
              <a:buClr>
                <a:schemeClr val="dk1"/>
              </a:buClr>
              <a:buSzPts val="1800"/>
              <a:buFont typeface="Arial"/>
              <a:buNone/>
            </a:pPr>
            <a:r>
              <a:rPr lang="es" dirty="0">
                <a:solidFill>
                  <a:srgbClr val="000000"/>
                </a:solidFill>
              </a:rPr>
              <a:t>Esta dificultad se evidencia debido a que las personas encargadas no hicieron los inventarios de una forma ordenada, si no que acumularon las carpetas de graduados en un stand. esto causa un problema al momento en que los graduados quieran verificar que entregaron el número adecuado de folios.</a:t>
            </a:r>
            <a:endParaRPr dirty="0">
              <a:solidFill>
                <a:srgbClr val="000000"/>
              </a:solidFill>
            </a:endParaRPr>
          </a:p>
          <a:p>
            <a:pPr marL="0" lvl="0" indent="0" algn="l" rtl="0">
              <a:spcBef>
                <a:spcPts val="1600"/>
              </a:spcBef>
              <a:spcAft>
                <a:spcPts val="0"/>
              </a:spcAft>
              <a:buClr>
                <a:schemeClr val="dk1"/>
              </a:buClr>
              <a:buSzPts val="1800"/>
              <a:buFont typeface="Arial"/>
              <a:buNone/>
            </a:pPr>
            <a:endParaRPr dirty="0">
              <a:solidFill>
                <a:srgbClr val="3F3F3F"/>
              </a:solidFill>
            </a:endParaRPr>
          </a:p>
          <a:p>
            <a:pPr marL="0" lvl="0" indent="0" algn="l" rtl="0">
              <a:spcBef>
                <a:spcPts val="750"/>
              </a:spcBef>
              <a:spcAft>
                <a:spcPts val="0"/>
              </a:spcAft>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pic>
        <p:nvPicPr>
          <p:cNvPr id="296" name="Google Shape;296;p38"/>
          <p:cNvPicPr preferRelativeResize="0"/>
          <p:nvPr/>
        </p:nvPicPr>
        <p:blipFill>
          <a:blip r:embed="rId3">
            <a:alphaModFix/>
          </a:blip>
          <a:stretch>
            <a:fillRect/>
          </a:stretch>
        </p:blipFill>
        <p:spPr>
          <a:xfrm>
            <a:off x="227913" y="1135025"/>
            <a:ext cx="8829675" cy="24288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pic>
        <p:nvPicPr>
          <p:cNvPr id="301" name="Google Shape;301;p39"/>
          <p:cNvPicPr preferRelativeResize="0"/>
          <p:nvPr/>
        </p:nvPicPr>
        <p:blipFill>
          <a:blip r:embed="rId3">
            <a:alphaModFix/>
          </a:blip>
          <a:stretch>
            <a:fillRect/>
          </a:stretch>
        </p:blipFill>
        <p:spPr>
          <a:xfrm>
            <a:off x="511450" y="948025"/>
            <a:ext cx="8430624" cy="37167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pic>
        <p:nvPicPr>
          <p:cNvPr id="306" name="Google Shape;306;p40"/>
          <p:cNvPicPr preferRelativeResize="0"/>
          <p:nvPr/>
        </p:nvPicPr>
        <p:blipFill>
          <a:blip r:embed="rId3">
            <a:alphaModFix/>
          </a:blip>
          <a:stretch>
            <a:fillRect/>
          </a:stretch>
        </p:blipFill>
        <p:spPr>
          <a:xfrm>
            <a:off x="751300" y="1330100"/>
            <a:ext cx="8105876" cy="35550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pic>
        <p:nvPicPr>
          <p:cNvPr id="311" name="Google Shape;311;p41"/>
          <p:cNvPicPr preferRelativeResize="0"/>
          <p:nvPr/>
        </p:nvPicPr>
        <p:blipFill>
          <a:blip r:embed="rId3">
            <a:alphaModFix/>
          </a:blip>
          <a:stretch>
            <a:fillRect/>
          </a:stretch>
        </p:blipFill>
        <p:spPr>
          <a:xfrm>
            <a:off x="862450" y="1068325"/>
            <a:ext cx="7766149" cy="36822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42"/>
          <p:cNvSpPr txBox="1">
            <a:spLocks noGrp="1"/>
          </p:cNvSpPr>
          <p:nvPr>
            <p:ph type="title"/>
          </p:nvPr>
        </p:nvSpPr>
        <p:spPr>
          <a:xfrm rot="-753304">
            <a:off x="382458" y="2051051"/>
            <a:ext cx="8520650" cy="57259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t>Requerimientos No Funcionales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pic>
        <p:nvPicPr>
          <p:cNvPr id="321" name="Google Shape;321;p43"/>
          <p:cNvPicPr preferRelativeResize="0"/>
          <p:nvPr/>
        </p:nvPicPr>
        <p:blipFill>
          <a:blip r:embed="rId3">
            <a:alphaModFix/>
          </a:blip>
          <a:stretch>
            <a:fillRect/>
          </a:stretch>
        </p:blipFill>
        <p:spPr>
          <a:xfrm>
            <a:off x="311700" y="898550"/>
            <a:ext cx="8419525" cy="30616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pic>
        <p:nvPicPr>
          <p:cNvPr id="326" name="Google Shape;326;p44"/>
          <p:cNvPicPr preferRelativeResize="0"/>
          <p:nvPr/>
        </p:nvPicPr>
        <p:blipFill>
          <a:blip r:embed="rId3">
            <a:alphaModFix/>
          </a:blip>
          <a:stretch>
            <a:fillRect/>
          </a:stretch>
        </p:blipFill>
        <p:spPr>
          <a:xfrm>
            <a:off x="380500" y="1070588"/>
            <a:ext cx="8383000" cy="30023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pic>
        <p:nvPicPr>
          <p:cNvPr id="331" name="Google Shape;331;p45"/>
          <p:cNvPicPr preferRelativeResize="0"/>
          <p:nvPr/>
        </p:nvPicPr>
        <p:blipFill>
          <a:blip r:embed="rId3">
            <a:alphaModFix/>
          </a:blip>
          <a:stretch>
            <a:fillRect/>
          </a:stretch>
        </p:blipFill>
        <p:spPr>
          <a:xfrm>
            <a:off x="451175" y="859475"/>
            <a:ext cx="8241649" cy="31316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4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168DBA"/>
              </a:buClr>
              <a:buSzPts val="2800"/>
              <a:buFont typeface="Century Gothic"/>
              <a:buNone/>
            </a:pPr>
            <a:r>
              <a:rPr lang="es" sz="2430"/>
              <a:t>Fuentes</a:t>
            </a:r>
            <a:endParaRPr sz="2430"/>
          </a:p>
        </p:txBody>
      </p:sp>
      <p:sp>
        <p:nvSpPr>
          <p:cNvPr id="337" name="Google Shape;337;p4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s" u="sng">
                <a:solidFill>
                  <a:schemeClr val="hlink"/>
                </a:solidFill>
                <a:hlinkClick r:id="rId3"/>
              </a:rPr>
              <a:t>http://www.uniminuto.edu/web/seccionalbello/iftdh</a:t>
            </a:r>
            <a:endParaRPr/>
          </a:p>
          <a:p>
            <a:pPr marL="457200" lvl="0" indent="-228600" algn="l" rtl="0">
              <a:spcBef>
                <a:spcPts val="0"/>
              </a:spcBef>
              <a:spcAft>
                <a:spcPts val="0"/>
              </a:spcAft>
              <a:buSzPts val="1800"/>
              <a:buNone/>
            </a:pPr>
            <a:endParaRPr/>
          </a:p>
          <a:p>
            <a:pPr marL="457200" lvl="0" indent="-342900" algn="l" rtl="0">
              <a:spcBef>
                <a:spcPts val="0"/>
              </a:spcBef>
              <a:spcAft>
                <a:spcPts val="0"/>
              </a:spcAft>
              <a:buSzPts val="1800"/>
              <a:buChar char="●"/>
            </a:pPr>
            <a:r>
              <a:rPr lang="es" u="sng">
                <a:solidFill>
                  <a:schemeClr val="hlink"/>
                </a:solidFill>
                <a:hlinkClick r:id="rId4"/>
              </a:rPr>
              <a:t>http://www.uniminuto.edu/web/llanos/macroprocesos-estrategicos</a:t>
            </a:r>
            <a:endParaRPr/>
          </a:p>
          <a:p>
            <a:pPr marL="457200" lvl="0" indent="-228600" algn="l" rtl="0">
              <a:spcBef>
                <a:spcPts val="0"/>
              </a:spcBef>
              <a:spcAft>
                <a:spcPts val="0"/>
              </a:spcAft>
              <a:buSzPts val="1800"/>
              <a:buNone/>
            </a:pPr>
            <a:endParaRPr/>
          </a:p>
          <a:p>
            <a:pPr marL="457200" lvl="0" indent="-228600" algn="l" rtl="0">
              <a:spcBef>
                <a:spcPts val="0"/>
              </a:spcBef>
              <a:spcAft>
                <a:spcPts val="0"/>
              </a:spcAft>
              <a:buSzPts val="18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1"/>
          <p:cNvSpPr txBox="1">
            <a:spLocks noGrp="1"/>
          </p:cNvSpPr>
          <p:nvPr>
            <p:ph type="title"/>
          </p:nvPr>
        </p:nvSpPr>
        <p:spPr>
          <a:xfrm>
            <a:off x="379825" y="1498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168DBA"/>
              </a:buClr>
              <a:buSzPts val="2800"/>
              <a:buFont typeface="Century Gothic"/>
              <a:buNone/>
            </a:pPr>
            <a:r>
              <a:rPr lang="es" dirty="0"/>
              <a:t>Objetivo General	</a:t>
            </a:r>
            <a:endParaRPr dirty="0"/>
          </a:p>
          <a:p>
            <a:pPr marL="0" lvl="0" indent="0" algn="l" rtl="0">
              <a:spcBef>
                <a:spcPts val="0"/>
              </a:spcBef>
              <a:spcAft>
                <a:spcPts val="0"/>
              </a:spcAft>
              <a:buClr>
                <a:srgbClr val="168DBA"/>
              </a:buClr>
              <a:buSzPts val="2800"/>
              <a:buFont typeface="Century Gothic"/>
              <a:buNone/>
            </a:pPr>
            <a:endParaRPr dirty="0"/>
          </a:p>
          <a:p>
            <a:pPr marL="0" lvl="0" indent="0" algn="l" rtl="0">
              <a:spcBef>
                <a:spcPts val="0"/>
              </a:spcBef>
              <a:spcAft>
                <a:spcPts val="0"/>
              </a:spcAft>
              <a:buClr>
                <a:srgbClr val="168DBA"/>
              </a:buClr>
              <a:buSzPts val="2800"/>
              <a:buFont typeface="Century Gothic"/>
              <a:buNone/>
            </a:pPr>
            <a:endParaRPr dirty="0"/>
          </a:p>
        </p:txBody>
      </p:sp>
      <p:sp>
        <p:nvSpPr>
          <p:cNvPr id="181" name="Google Shape;181;p21"/>
          <p:cNvSpPr txBox="1">
            <a:spLocks noGrp="1"/>
          </p:cNvSpPr>
          <p:nvPr>
            <p:ph type="body" idx="1"/>
          </p:nvPr>
        </p:nvSpPr>
        <p:spPr>
          <a:xfrm>
            <a:off x="379825" y="967946"/>
            <a:ext cx="8520600" cy="360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1800"/>
              <a:buNone/>
            </a:pPr>
            <a:r>
              <a:rPr lang="es" dirty="0"/>
              <a:t>Diseñar un Sistema para el inventariado</a:t>
            </a:r>
            <a:r>
              <a:rPr lang="es" dirty="0">
                <a:solidFill>
                  <a:srgbClr val="FF0000"/>
                </a:solidFill>
              </a:rPr>
              <a:t> </a:t>
            </a:r>
            <a:r>
              <a:rPr lang="es" dirty="0"/>
              <a:t>de los folios de graduados en el convenio universidad del tolima. con el fin de optimizar el tiempo en los procesos de la institución educativa ( uniminuto ).</a:t>
            </a:r>
            <a:endParaRPr dirty="0">
              <a:highlight>
                <a:schemeClr val="lt1"/>
              </a:highlight>
            </a:endParaRPr>
          </a:p>
          <a:p>
            <a:pPr marL="0" lvl="0" indent="0" algn="l" rtl="0">
              <a:spcBef>
                <a:spcPts val="1600"/>
              </a:spcBef>
              <a:spcAft>
                <a:spcPts val="0"/>
              </a:spcAft>
              <a:buSzPts val="1800"/>
              <a:buNone/>
            </a:pPr>
            <a:r>
              <a:rPr lang="es" b="1" dirty="0" smtClean="0"/>
              <a:t>Específicos:</a:t>
            </a:r>
            <a:endParaRPr b="1" dirty="0" smtClean="0"/>
          </a:p>
          <a:p>
            <a:pPr marL="457200" lvl="0" indent="-342900" algn="l" rtl="0">
              <a:spcBef>
                <a:spcPts val="1600"/>
              </a:spcBef>
              <a:spcAft>
                <a:spcPts val="0"/>
              </a:spcAft>
              <a:buClr>
                <a:srgbClr val="000000"/>
              </a:buClr>
              <a:buSzPts val="1800"/>
              <a:buChar char="●"/>
            </a:pPr>
            <a:r>
              <a:rPr lang="es" dirty="0" smtClean="0">
                <a:solidFill>
                  <a:srgbClr val="000000"/>
                </a:solidFill>
              </a:rPr>
              <a:t>Identificar el método de inventario que más se adecue a las necesidades de la universidad.</a:t>
            </a:r>
            <a:endParaRPr dirty="0" smtClean="0">
              <a:solidFill>
                <a:srgbClr val="000000"/>
              </a:solidFill>
            </a:endParaRPr>
          </a:p>
          <a:p>
            <a:pPr marL="457200" lvl="0" indent="-342900" algn="l" rtl="0">
              <a:spcBef>
                <a:spcPts val="1600"/>
              </a:spcBef>
              <a:spcAft>
                <a:spcPts val="0"/>
              </a:spcAft>
              <a:buClr>
                <a:srgbClr val="000000"/>
              </a:buClr>
              <a:buSzPts val="1800"/>
              <a:buChar char="●"/>
            </a:pPr>
            <a:r>
              <a:rPr lang="es" dirty="0" smtClean="0">
                <a:solidFill>
                  <a:srgbClr val="000000"/>
                </a:solidFill>
              </a:rPr>
              <a:t>Adecuar </a:t>
            </a:r>
            <a:r>
              <a:rPr lang="es" dirty="0">
                <a:solidFill>
                  <a:srgbClr val="000000"/>
                </a:solidFill>
              </a:rPr>
              <a:t>un sistema que establezca un proceso en el movimiento de inventarios de la universidad uniminuto en Bogotá D.C.</a:t>
            </a:r>
            <a:endParaRPr dirty="0">
              <a:solidFill>
                <a:srgbClr val="000000"/>
              </a:solidFill>
            </a:endParaRPr>
          </a:p>
          <a:p>
            <a:pPr marL="457200" lvl="0" indent="-342900" algn="l" rtl="0">
              <a:spcBef>
                <a:spcPts val="1600"/>
              </a:spcBef>
              <a:spcAft>
                <a:spcPts val="0"/>
              </a:spcAft>
              <a:buClr>
                <a:srgbClr val="000000"/>
              </a:buClr>
              <a:buSzPts val="1800"/>
              <a:buChar char="●"/>
            </a:pPr>
            <a:r>
              <a:rPr lang="es" dirty="0">
                <a:solidFill>
                  <a:srgbClr val="000000"/>
                </a:solidFill>
              </a:rPr>
              <a:t>Analizar el lenguaje de programación, que mejor se acople al sistema de información y a los recursos con lo que cuenta la universidad.</a:t>
            </a:r>
            <a:endParaRPr dirty="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2"/>
          <p:cNvSpPr txBox="1">
            <a:spLocks noGrp="1"/>
          </p:cNvSpPr>
          <p:nvPr>
            <p:ph type="title"/>
          </p:nvPr>
        </p:nvSpPr>
        <p:spPr>
          <a:xfrm>
            <a:off x="331578" y="315544"/>
            <a:ext cx="85206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168DBA"/>
              </a:buClr>
              <a:buSzPts val="2800"/>
              <a:buFont typeface="Century Gothic"/>
              <a:buNone/>
            </a:pPr>
            <a:r>
              <a:rPr lang="es" dirty="0"/>
              <a:t>Justificación</a:t>
            </a:r>
            <a:endParaRPr dirty="0"/>
          </a:p>
        </p:txBody>
      </p:sp>
      <p:sp>
        <p:nvSpPr>
          <p:cNvPr id="187" name="Google Shape;187;p22"/>
          <p:cNvSpPr txBox="1">
            <a:spLocks noGrp="1"/>
          </p:cNvSpPr>
          <p:nvPr>
            <p:ph type="body" idx="1"/>
          </p:nvPr>
        </p:nvSpPr>
        <p:spPr>
          <a:xfrm>
            <a:off x="623400" y="1000887"/>
            <a:ext cx="8520600" cy="3636900"/>
          </a:xfrm>
          <a:prstGeom prst="rect">
            <a:avLst/>
          </a:prstGeom>
          <a:noFill/>
          <a:ln>
            <a:noFill/>
          </a:ln>
        </p:spPr>
        <p:txBody>
          <a:bodyPr spcFirstLastPara="1" wrap="square" lIns="91425" tIns="91425" rIns="91425" bIns="91425" anchor="t" anchorCtr="0">
            <a:noAutofit/>
          </a:bodyPr>
          <a:lstStyle/>
          <a:p>
            <a:pPr marL="0" lvl="0" indent="0">
              <a:spcBef>
                <a:spcPts val="1600"/>
              </a:spcBef>
              <a:buNone/>
            </a:pPr>
            <a:r>
              <a:rPr lang="es-419" dirty="0"/>
              <a:t>La gestión de inventarios es uno de los aspectos más importantes debido a que en ella se realiza el control de las cantidades de carpetas y su adecuado porcentaje de folios.</a:t>
            </a:r>
          </a:p>
          <a:p>
            <a:pPr marL="0" lvl="0" indent="0">
              <a:spcBef>
                <a:spcPts val="1600"/>
              </a:spcBef>
              <a:buNone/>
            </a:pPr>
            <a:r>
              <a:rPr lang="es-419" dirty="0"/>
              <a:t>La administración y coordinación, por no poseer una idea clara sobre el manejo de inventarios, hace que se presenten dificultades que afectan la comunicación en ámbito laboral.</a:t>
            </a:r>
          </a:p>
          <a:p>
            <a:pPr marL="0" lvl="0" indent="0">
              <a:spcBef>
                <a:spcPts val="1600"/>
              </a:spcBef>
              <a:buNone/>
            </a:pPr>
            <a:r>
              <a:rPr lang="es-419" dirty="0"/>
              <a:t>Esto hace necesario el desarrollo de este proyecto con el fin de establecer un sistema de mejoramiento a la administración y coordinación, permitiendo de esta manera una organización adecuada en el uso de los inventarios y además fortalecer la imagen de la Universidad</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3"/>
          <p:cNvSpPr txBox="1">
            <a:spLocks noGrp="1"/>
          </p:cNvSpPr>
          <p:nvPr>
            <p:ph type="title"/>
          </p:nvPr>
        </p:nvSpPr>
        <p:spPr>
          <a:xfrm>
            <a:off x="311688" y="207874"/>
            <a:ext cx="85206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168DBA"/>
              </a:buClr>
              <a:buSzPts val="2800"/>
              <a:buFont typeface="Century Gothic"/>
              <a:buNone/>
            </a:pPr>
            <a:r>
              <a:rPr lang="es"/>
              <a:t>Alcance</a:t>
            </a:r>
            <a:endParaRPr/>
          </a:p>
        </p:txBody>
      </p:sp>
      <p:sp>
        <p:nvSpPr>
          <p:cNvPr id="193" name="Google Shape;193;p2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SzPts val="1800"/>
              <a:buNone/>
            </a:pPr>
            <a:r>
              <a:rPr lang="es">
                <a:solidFill>
                  <a:srgbClr val="000000"/>
                </a:solidFill>
              </a:rPr>
              <a:t>El proyecto comprende, además de la gestión del inventario, la creación de un sistema de  </a:t>
            </a:r>
            <a:endParaRPr>
              <a:solidFill>
                <a:srgbClr val="000000"/>
              </a:solidFill>
            </a:endParaRPr>
          </a:p>
          <a:p>
            <a:pPr marL="0" lvl="0" indent="0" algn="l" rtl="0">
              <a:lnSpc>
                <a:spcPct val="150000"/>
              </a:lnSpc>
              <a:spcBef>
                <a:spcPts val="0"/>
              </a:spcBef>
              <a:spcAft>
                <a:spcPts val="0"/>
              </a:spcAft>
              <a:buSzPts val="1800"/>
              <a:buNone/>
            </a:pPr>
            <a:r>
              <a:rPr lang="es">
                <a:solidFill>
                  <a:srgbClr val="000000"/>
                </a:solidFill>
              </a:rPr>
              <a:t>alcance más detallado para trabajar conjuntamente en el proyecto de la unidad de sistema de inventarios</a:t>
            </a:r>
            <a:r>
              <a:rPr lang="es" b="1">
                <a:solidFill>
                  <a:srgbClr val="000000"/>
                </a:solidFill>
              </a:rPr>
              <a:t> (USI)</a:t>
            </a:r>
            <a:r>
              <a:rPr lang="es">
                <a:solidFill>
                  <a:srgbClr val="000000"/>
                </a:solidFill>
              </a:rPr>
              <a:t>.</a:t>
            </a:r>
            <a:endParaRPr>
              <a:solidFill>
                <a:srgbClr val="000000"/>
              </a:solidFill>
            </a:endParaRPr>
          </a:p>
          <a:p>
            <a:pPr marL="0" lvl="0" indent="0" algn="l" rtl="0">
              <a:lnSpc>
                <a:spcPct val="150000"/>
              </a:lnSpc>
              <a:spcBef>
                <a:spcPts val="0"/>
              </a:spcBef>
              <a:spcAft>
                <a:spcPts val="0"/>
              </a:spcAft>
              <a:buSzPts val="1800"/>
              <a:buNone/>
            </a:pPr>
            <a:endParaRPr>
              <a:solidFill>
                <a:srgbClr val="000000"/>
              </a:solidFill>
            </a:endParaRPr>
          </a:p>
          <a:p>
            <a:pPr marL="0" lvl="0" indent="0" algn="l" rtl="0">
              <a:lnSpc>
                <a:spcPct val="150000"/>
              </a:lnSpc>
              <a:spcBef>
                <a:spcPts val="0"/>
              </a:spcBef>
              <a:spcAft>
                <a:spcPts val="0"/>
              </a:spcAft>
              <a:buSzPts val="1800"/>
              <a:buNone/>
            </a:pPr>
            <a:r>
              <a:rPr lang="es">
                <a:solidFill>
                  <a:srgbClr val="000000"/>
                </a:solidFill>
              </a:rPr>
              <a:t>nuestros sistema de inventario tiene un efecto significativo en los requerimiento de un proceso informativo, en el cual da a conocer todo lo referente a un grupo de diseño que muestra</a:t>
            </a:r>
            <a:endParaRPr>
              <a:solidFill>
                <a:srgbClr val="000000"/>
              </a:solidFill>
            </a:endParaRPr>
          </a:p>
          <a:p>
            <a:pPr marL="0" lvl="0" indent="0" algn="l" rtl="0">
              <a:lnSpc>
                <a:spcPct val="150000"/>
              </a:lnSpc>
              <a:spcBef>
                <a:spcPts val="0"/>
              </a:spcBef>
              <a:spcAft>
                <a:spcPts val="0"/>
              </a:spcAft>
              <a:buSzPts val="1800"/>
              <a:buNone/>
            </a:pPr>
            <a:r>
              <a:rPr lang="es">
                <a:solidFill>
                  <a:srgbClr val="000000"/>
                </a:solidFill>
              </a:rPr>
              <a:t> la verificación de nuestro sistema </a:t>
            </a:r>
            <a:endParaRPr>
              <a:solidFill>
                <a:srgbClr val="000000"/>
              </a:solidFill>
            </a:endParaRPr>
          </a:p>
          <a:p>
            <a:pPr marL="0" lvl="0" indent="0" algn="l" rtl="0">
              <a:spcBef>
                <a:spcPts val="1600"/>
              </a:spcBef>
              <a:spcAft>
                <a:spcPts val="1600"/>
              </a:spcAft>
              <a:buSzPts val="18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4"/>
          <p:cNvSpPr txBox="1">
            <a:spLocks noGrp="1"/>
          </p:cNvSpPr>
          <p:nvPr>
            <p:ph type="title"/>
          </p:nvPr>
        </p:nvSpPr>
        <p:spPr>
          <a:xfrm>
            <a:off x="311700" y="784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t>INTRODUCCIÓN</a:t>
            </a:r>
            <a:endParaRPr/>
          </a:p>
        </p:txBody>
      </p:sp>
      <p:sp>
        <p:nvSpPr>
          <p:cNvPr id="199" name="Google Shape;199;p24"/>
          <p:cNvSpPr txBox="1">
            <a:spLocks noGrp="1"/>
          </p:cNvSpPr>
          <p:nvPr>
            <p:ph type="body" idx="1"/>
          </p:nvPr>
        </p:nvSpPr>
        <p:spPr>
          <a:xfrm>
            <a:off x="311700" y="86355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Se hizo una encuesta a las personas que conforman el área de administrativa en la sede 80 de la universidad uniminuto con el fin de analizar la dificultad que tienen y saber por que sucedio esta. Se les  realizaron 10 preguntas .</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800"/>
              <a:buFont typeface="Arial"/>
              <a:buNone/>
            </a:pPr>
            <a:endParaRPr/>
          </a:p>
          <a:p>
            <a:pPr marL="0" lvl="0" indent="0" algn="l" rtl="0">
              <a:spcBef>
                <a:spcPts val="0"/>
              </a:spcBef>
              <a:spcAft>
                <a:spcPts val="0"/>
              </a:spcAft>
              <a:buNone/>
            </a:pPr>
            <a:r>
              <a:rPr lang="es"/>
              <a:t>El propósito de esta herramienta de recolección de datos es proveer una guía para preparar documentos importantes sobre la gestión del alcance relacionada con este proyecto y así conocer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graphicFrame>
        <p:nvGraphicFramePr>
          <p:cNvPr id="204" name="Google Shape;204;p25"/>
          <p:cNvGraphicFramePr/>
          <p:nvPr/>
        </p:nvGraphicFramePr>
        <p:xfrm>
          <a:off x="987800" y="97675"/>
          <a:ext cx="7168375" cy="1483500"/>
        </p:xfrm>
        <a:graphic>
          <a:graphicData uri="http://schemas.openxmlformats.org/drawingml/2006/table">
            <a:tbl>
              <a:tblPr>
                <a:noFill/>
                <a:tableStyleId>{004DEC98-29FD-46F8-9885-64B2F6608955}</a:tableStyleId>
              </a:tblPr>
              <a:tblGrid>
                <a:gridCol w="3606175">
                  <a:extLst>
                    <a:ext uri="{9D8B030D-6E8A-4147-A177-3AD203B41FA5}">
                      <a16:colId xmlns:a16="http://schemas.microsoft.com/office/drawing/2014/main" val="20000"/>
                    </a:ext>
                  </a:extLst>
                </a:gridCol>
                <a:gridCol w="3562200">
                  <a:extLst>
                    <a:ext uri="{9D8B030D-6E8A-4147-A177-3AD203B41FA5}">
                      <a16:colId xmlns:a16="http://schemas.microsoft.com/office/drawing/2014/main" val="20001"/>
                    </a:ext>
                  </a:extLst>
                </a:gridCol>
              </a:tblGrid>
              <a:tr h="1483500">
                <a:tc>
                  <a:txBody>
                    <a:bodyPr/>
                    <a:lstStyle/>
                    <a:p>
                      <a:pPr marL="0" marR="0" lvl="0" indent="0" algn="l" rtl="0">
                        <a:spcBef>
                          <a:spcPts val="0"/>
                        </a:spcBef>
                        <a:spcAft>
                          <a:spcPts val="0"/>
                        </a:spcAft>
                        <a:buClr>
                          <a:schemeClr val="dk1"/>
                        </a:buClr>
                        <a:buSzPts val="1350"/>
                        <a:buFont typeface="Century Gothic"/>
                        <a:buNone/>
                      </a:pPr>
                      <a:endParaRPr sz="1350" u="none" strike="noStrike" cap="none"/>
                    </a:p>
                  </a:txBody>
                  <a:tcPr marL="91425" marR="91425" marT="91425" marB="91425"/>
                </a:tc>
                <a:tc>
                  <a:txBody>
                    <a:bodyPr/>
                    <a:lstStyle/>
                    <a:p>
                      <a:pPr marL="0" marR="0" lvl="0" indent="0" algn="ctr" rtl="0">
                        <a:spcBef>
                          <a:spcPts val="0"/>
                        </a:spcBef>
                        <a:spcAft>
                          <a:spcPts val="0"/>
                        </a:spcAft>
                        <a:buClr>
                          <a:schemeClr val="dk1"/>
                        </a:buClr>
                        <a:buSzPts val="1350"/>
                        <a:buFont typeface="Century Gothic"/>
                        <a:buNone/>
                      </a:pPr>
                      <a:endParaRPr sz="1350" u="none" strike="noStrike" cap="none"/>
                    </a:p>
                    <a:p>
                      <a:pPr marL="0" marR="0" lvl="0" indent="0" algn="l" rtl="0">
                        <a:spcBef>
                          <a:spcPts val="0"/>
                        </a:spcBef>
                        <a:spcAft>
                          <a:spcPts val="0"/>
                        </a:spcAft>
                        <a:buClr>
                          <a:schemeClr val="dk1"/>
                        </a:buClr>
                        <a:buSzPts val="1350"/>
                        <a:buFont typeface="Century Gothic"/>
                        <a:buNone/>
                      </a:pPr>
                      <a:r>
                        <a:rPr lang="es" sz="1350"/>
                        <a:t>      Unidad de sistemas para inventario</a:t>
                      </a:r>
                      <a:endParaRPr sz="1350" u="none" strike="noStrike" cap="none"/>
                    </a:p>
                    <a:p>
                      <a:pPr marL="0" marR="0" lvl="0" indent="0" algn="ctr" rtl="0">
                        <a:spcBef>
                          <a:spcPts val="0"/>
                        </a:spcBef>
                        <a:spcAft>
                          <a:spcPts val="0"/>
                        </a:spcAft>
                        <a:buClr>
                          <a:schemeClr val="dk1"/>
                        </a:buClr>
                        <a:buSzPts val="1350"/>
                        <a:buFont typeface="Century Gothic"/>
                        <a:buNone/>
                      </a:pPr>
                      <a:endParaRPr sz="1350" u="none" strike="noStrike" cap="none"/>
                    </a:p>
                    <a:p>
                      <a:pPr marL="0" marR="0" lvl="0" indent="0" algn="ctr" rtl="0">
                        <a:spcBef>
                          <a:spcPts val="0"/>
                        </a:spcBef>
                        <a:spcAft>
                          <a:spcPts val="0"/>
                        </a:spcAft>
                        <a:buClr>
                          <a:schemeClr val="dk1"/>
                        </a:buClr>
                        <a:buSzPts val="1350"/>
                        <a:buFont typeface="Century Gothic"/>
                        <a:buNone/>
                      </a:pPr>
                      <a:r>
                        <a:rPr lang="es" sz="1350" u="none" strike="noStrike" cap="none"/>
                        <a:t>2019-06-03</a:t>
                      </a:r>
                      <a:endParaRPr sz="1350" u="none" strike="noStrike" cap="none"/>
                    </a:p>
                  </a:txBody>
                  <a:tcPr marL="91425" marR="91425" marT="91425" marB="91425"/>
                </a:tc>
                <a:extLst>
                  <a:ext uri="{0D108BD9-81ED-4DB2-BD59-A6C34878D82A}">
                    <a16:rowId xmlns:a16="http://schemas.microsoft.com/office/drawing/2014/main" val="10000"/>
                  </a:ext>
                </a:extLst>
              </a:tr>
            </a:tbl>
          </a:graphicData>
        </a:graphic>
      </p:graphicFrame>
      <p:graphicFrame>
        <p:nvGraphicFramePr>
          <p:cNvPr id="205" name="Google Shape;205;p25"/>
          <p:cNvGraphicFramePr/>
          <p:nvPr/>
        </p:nvGraphicFramePr>
        <p:xfrm>
          <a:off x="987800" y="1594788"/>
          <a:ext cx="7168375" cy="3548700"/>
        </p:xfrm>
        <a:graphic>
          <a:graphicData uri="http://schemas.openxmlformats.org/drawingml/2006/table">
            <a:tbl>
              <a:tblPr>
                <a:noFill/>
                <a:tableStyleId>{004DEC98-29FD-46F8-9885-64B2F6608955}</a:tableStyleId>
              </a:tblPr>
              <a:tblGrid>
                <a:gridCol w="7168375">
                  <a:extLst>
                    <a:ext uri="{9D8B030D-6E8A-4147-A177-3AD203B41FA5}">
                      <a16:colId xmlns:a16="http://schemas.microsoft.com/office/drawing/2014/main" val="20000"/>
                    </a:ext>
                  </a:extLst>
                </a:gridCol>
              </a:tblGrid>
              <a:tr h="3548700">
                <a:tc>
                  <a:txBody>
                    <a:bodyPr/>
                    <a:lstStyle/>
                    <a:p>
                      <a:pPr marL="457200" marR="0" lvl="0" indent="0" algn="ctr" rtl="0">
                        <a:spcBef>
                          <a:spcPts val="0"/>
                        </a:spcBef>
                        <a:spcAft>
                          <a:spcPts val="0"/>
                        </a:spcAft>
                        <a:buClr>
                          <a:schemeClr val="dk1"/>
                        </a:buClr>
                        <a:buSzPts val="1350"/>
                        <a:buFont typeface="Century Gothic"/>
                        <a:buNone/>
                      </a:pPr>
                      <a:r>
                        <a:rPr lang="es" sz="1350" b="1" u="none" strike="noStrike" cap="none"/>
                        <a:t>Preguntas</a:t>
                      </a:r>
                      <a:endParaRPr sz="1350" u="none" strike="noStrike" cap="none"/>
                    </a:p>
                    <a:p>
                      <a:pPr marL="457200" marR="0" lvl="0" indent="-314325" algn="l" rtl="0">
                        <a:spcBef>
                          <a:spcPts val="0"/>
                        </a:spcBef>
                        <a:spcAft>
                          <a:spcPts val="0"/>
                        </a:spcAft>
                        <a:buSzPts val="1350"/>
                        <a:buAutoNum type="arabicPeriod"/>
                      </a:pPr>
                      <a:r>
                        <a:rPr lang="es" sz="1350" u="none" strike="noStrike" cap="none"/>
                        <a:t>¿Qué cargo desempeña en la Institución educativa?</a:t>
                      </a:r>
                      <a:endParaRPr sz="1350" u="none" strike="noStrike" cap="none"/>
                    </a:p>
                    <a:p>
                      <a:pPr marL="457200" marR="0" lvl="0" indent="0" algn="l" rtl="0">
                        <a:spcBef>
                          <a:spcPts val="0"/>
                        </a:spcBef>
                        <a:spcAft>
                          <a:spcPts val="0"/>
                        </a:spcAft>
                        <a:buClr>
                          <a:schemeClr val="dk1"/>
                        </a:buClr>
                        <a:buSzPts val="1350"/>
                        <a:buFont typeface="Century Gothic"/>
                        <a:buNone/>
                      </a:pPr>
                      <a:r>
                        <a:rPr lang="es" sz="1350" u="none" strike="noStrike" cap="none"/>
                        <a:t>Respuesta:__________________________________________</a:t>
                      </a:r>
                      <a:endParaRPr sz="1350" u="none" strike="noStrike" cap="none"/>
                    </a:p>
                    <a:p>
                      <a:pPr marL="0" marR="0" lvl="0" indent="0" algn="l" rtl="0">
                        <a:spcBef>
                          <a:spcPts val="0"/>
                        </a:spcBef>
                        <a:spcAft>
                          <a:spcPts val="0"/>
                        </a:spcAft>
                        <a:buClr>
                          <a:schemeClr val="dk1"/>
                        </a:buClr>
                        <a:buSzPts val="1350"/>
                        <a:buFont typeface="Century Gothic"/>
                        <a:buNone/>
                      </a:pPr>
                      <a:endParaRPr sz="1350" u="none" strike="noStrike" cap="none"/>
                    </a:p>
                    <a:p>
                      <a:pPr marL="0" marR="0" lvl="0" indent="0" algn="l" rtl="0">
                        <a:spcBef>
                          <a:spcPts val="0"/>
                        </a:spcBef>
                        <a:spcAft>
                          <a:spcPts val="0"/>
                        </a:spcAft>
                        <a:buClr>
                          <a:schemeClr val="dk1"/>
                        </a:buClr>
                        <a:buSzPts val="1350"/>
                        <a:buFont typeface="Century Gothic"/>
                        <a:buNone/>
                      </a:pPr>
                      <a:r>
                        <a:rPr lang="es" sz="1350" u="none" strike="noStrike" cap="none"/>
                        <a:t>  2.  ¿Sabe usted si hay registros de folios de los graduados en años anteriores?</a:t>
                      </a:r>
                      <a:endParaRPr sz="1350" u="none" strike="noStrike" cap="none"/>
                    </a:p>
                    <a:p>
                      <a:pPr marL="457200" marR="0" lvl="0" indent="0" algn="l" rtl="0">
                        <a:spcBef>
                          <a:spcPts val="0"/>
                        </a:spcBef>
                        <a:spcAft>
                          <a:spcPts val="0"/>
                        </a:spcAft>
                        <a:buClr>
                          <a:schemeClr val="dk1"/>
                        </a:buClr>
                        <a:buSzPts val="1350"/>
                        <a:buFont typeface="Century Gothic"/>
                        <a:buNone/>
                      </a:pPr>
                      <a:r>
                        <a:rPr lang="es" sz="1350" u="none" strike="noStrike" cap="none"/>
                        <a:t>Si</a:t>
                      </a:r>
                      <a:endParaRPr sz="1350" u="none" strike="noStrike" cap="none"/>
                    </a:p>
                    <a:p>
                      <a:pPr marL="457200" marR="0" lvl="0" indent="0" algn="l" rtl="0">
                        <a:spcBef>
                          <a:spcPts val="0"/>
                        </a:spcBef>
                        <a:spcAft>
                          <a:spcPts val="0"/>
                        </a:spcAft>
                        <a:buClr>
                          <a:schemeClr val="dk1"/>
                        </a:buClr>
                        <a:buSzPts val="1350"/>
                        <a:buFont typeface="Century Gothic"/>
                        <a:buNone/>
                      </a:pPr>
                      <a:r>
                        <a:rPr lang="es" sz="1350" u="none" strike="noStrike" cap="none"/>
                        <a:t>No</a:t>
                      </a:r>
                      <a:endParaRPr sz="1350" u="none" strike="noStrike" cap="none"/>
                    </a:p>
                    <a:p>
                      <a:pPr marL="0" marR="0" lvl="0" indent="0" algn="l" rtl="0">
                        <a:spcBef>
                          <a:spcPts val="0"/>
                        </a:spcBef>
                        <a:spcAft>
                          <a:spcPts val="0"/>
                        </a:spcAft>
                        <a:buClr>
                          <a:schemeClr val="dk1"/>
                        </a:buClr>
                        <a:buSzPts val="1350"/>
                        <a:buFont typeface="Century Gothic"/>
                        <a:buNone/>
                      </a:pPr>
                      <a:endParaRPr sz="1350" u="none" strike="noStrike" cap="none"/>
                    </a:p>
                    <a:p>
                      <a:pPr marL="0" marR="0" lvl="0" indent="0" algn="l" rtl="0">
                        <a:spcBef>
                          <a:spcPts val="0"/>
                        </a:spcBef>
                        <a:spcAft>
                          <a:spcPts val="0"/>
                        </a:spcAft>
                        <a:buClr>
                          <a:schemeClr val="dk1"/>
                        </a:buClr>
                        <a:buSzPts val="1350"/>
                        <a:buFont typeface="Century Gothic"/>
                        <a:buNone/>
                      </a:pPr>
                      <a:r>
                        <a:rPr lang="es" sz="1350" u="none" strike="noStrike" cap="none"/>
                        <a:t>  3</a:t>
                      </a:r>
                      <a:r>
                        <a:rPr lang="es" sz="1350" u="none" strike="noStrike" cap="none">
                          <a:solidFill>
                            <a:srgbClr val="FF0000"/>
                          </a:solidFill>
                        </a:rPr>
                        <a:t>.</a:t>
                      </a:r>
                      <a:r>
                        <a:rPr lang="es" sz="1350" u="none" strike="noStrike" cap="none">
                          <a:solidFill>
                            <a:srgbClr val="434343"/>
                          </a:solidFill>
                        </a:rPr>
                        <a:t> </a:t>
                      </a:r>
                      <a:r>
                        <a:rPr lang="es" sz="1350">
                          <a:solidFill>
                            <a:srgbClr val="434343"/>
                          </a:solidFill>
                        </a:rPr>
                        <a:t> </a:t>
                      </a:r>
                      <a:r>
                        <a:rPr lang="es" sz="1350"/>
                        <a:t>¿ Desde qué año tienen el convenio con la universidad del tolima?</a:t>
                      </a:r>
                      <a:endParaRPr sz="1350"/>
                    </a:p>
                    <a:p>
                      <a:pPr marL="457200" marR="0" lvl="0" indent="0" algn="l" rtl="0">
                        <a:spcBef>
                          <a:spcPts val="0"/>
                        </a:spcBef>
                        <a:spcAft>
                          <a:spcPts val="0"/>
                        </a:spcAft>
                        <a:buClr>
                          <a:srgbClr val="FF0000"/>
                        </a:buClr>
                        <a:buSzPts val="1350"/>
                        <a:buFont typeface="Century Gothic"/>
                        <a:buNone/>
                      </a:pPr>
                      <a:r>
                        <a:rPr lang="es" sz="1350"/>
                        <a:t> menos del 2009</a:t>
                      </a:r>
                      <a:endParaRPr sz="1350"/>
                    </a:p>
                    <a:p>
                      <a:pPr marL="457200" marR="0" lvl="0" indent="0" algn="l" rtl="0">
                        <a:spcBef>
                          <a:spcPts val="0"/>
                        </a:spcBef>
                        <a:spcAft>
                          <a:spcPts val="0"/>
                        </a:spcAft>
                        <a:buClr>
                          <a:srgbClr val="FF0000"/>
                        </a:buClr>
                        <a:buSzPts val="1350"/>
                        <a:buFont typeface="Century Gothic"/>
                        <a:buNone/>
                      </a:pPr>
                      <a:r>
                        <a:rPr lang="es" sz="1350"/>
                        <a:t> mayor al 2010</a:t>
                      </a:r>
                      <a:endParaRPr sz="1350"/>
                    </a:p>
                    <a:p>
                      <a:pPr marL="457200" marR="0" lvl="0" indent="0" algn="l" rtl="0">
                        <a:spcBef>
                          <a:spcPts val="0"/>
                        </a:spcBef>
                        <a:spcAft>
                          <a:spcPts val="0"/>
                        </a:spcAft>
                        <a:buClr>
                          <a:srgbClr val="FF0000"/>
                        </a:buClr>
                        <a:buSzPts val="1350"/>
                        <a:buFont typeface="Century Gothic"/>
                        <a:buNone/>
                      </a:pPr>
                      <a:endParaRPr sz="1350"/>
                    </a:p>
                    <a:p>
                      <a:pPr marL="0" marR="0" lvl="0" indent="0" algn="l" rtl="0">
                        <a:spcBef>
                          <a:spcPts val="0"/>
                        </a:spcBef>
                        <a:spcAft>
                          <a:spcPts val="0"/>
                        </a:spcAft>
                        <a:buClr>
                          <a:srgbClr val="FF0000"/>
                        </a:buClr>
                        <a:buSzPts val="1350"/>
                        <a:buFont typeface="Century Gothic"/>
                        <a:buNone/>
                      </a:pPr>
                      <a:r>
                        <a:rPr lang="es" sz="1350"/>
                        <a:t>  4. </a:t>
                      </a:r>
                      <a:r>
                        <a:rPr lang="es" sz="1350">
                          <a:solidFill>
                            <a:schemeClr val="dk1"/>
                          </a:solidFill>
                        </a:rPr>
                        <a:t>¿Normalmente cuantos folios debe tener un graduado?</a:t>
                      </a:r>
                      <a:endParaRPr sz="1350">
                        <a:solidFill>
                          <a:schemeClr val="dk1"/>
                        </a:solidFill>
                      </a:endParaRPr>
                    </a:p>
                    <a:p>
                      <a:pPr marL="0" lvl="0" indent="0" algn="l" rtl="0">
                        <a:spcBef>
                          <a:spcPts val="0"/>
                        </a:spcBef>
                        <a:spcAft>
                          <a:spcPts val="0"/>
                        </a:spcAft>
                        <a:buClr>
                          <a:schemeClr val="dk1"/>
                        </a:buClr>
                        <a:buSzPts val="1350"/>
                        <a:buFont typeface="Century Gothic"/>
                        <a:buNone/>
                      </a:pPr>
                      <a:r>
                        <a:rPr lang="es" sz="1350">
                          <a:solidFill>
                            <a:schemeClr val="dk1"/>
                          </a:solidFill>
                        </a:rPr>
                        <a:t>       Entre 4 y 10</a:t>
                      </a:r>
                      <a:endParaRPr sz="1350">
                        <a:solidFill>
                          <a:schemeClr val="dk1"/>
                        </a:solidFill>
                      </a:endParaRPr>
                    </a:p>
                    <a:p>
                      <a:pPr marL="0" lvl="0" indent="0" algn="l" rtl="0">
                        <a:spcBef>
                          <a:spcPts val="0"/>
                        </a:spcBef>
                        <a:spcAft>
                          <a:spcPts val="0"/>
                        </a:spcAft>
                        <a:buClr>
                          <a:schemeClr val="dk1"/>
                        </a:buClr>
                        <a:buSzPts val="1350"/>
                        <a:buFont typeface="Century Gothic"/>
                        <a:buNone/>
                      </a:pPr>
                      <a:r>
                        <a:rPr lang="es" sz="1350">
                          <a:solidFill>
                            <a:schemeClr val="dk1"/>
                          </a:solidFill>
                        </a:rPr>
                        <a:t>       Entre 10 o más</a:t>
                      </a:r>
                      <a:endParaRPr sz="1350">
                        <a:solidFill>
                          <a:schemeClr val="dk1"/>
                        </a:solidFill>
                      </a:endParaRPr>
                    </a:p>
                    <a:p>
                      <a:pPr marL="0" lvl="0" indent="0" algn="l" rtl="0">
                        <a:spcBef>
                          <a:spcPts val="0"/>
                        </a:spcBef>
                        <a:spcAft>
                          <a:spcPts val="0"/>
                        </a:spcAft>
                        <a:buClr>
                          <a:schemeClr val="dk1"/>
                        </a:buClr>
                        <a:buSzPts val="1350"/>
                        <a:buFont typeface="Century Gothic"/>
                        <a:buNone/>
                      </a:pPr>
                      <a:r>
                        <a:rPr lang="es" sz="1350">
                          <a:solidFill>
                            <a:schemeClr val="dk1"/>
                          </a:solidFill>
                        </a:rPr>
                        <a:t>       No tengo conocimiento de eso</a:t>
                      </a:r>
                      <a:endParaRPr sz="1350" u="none" strike="noStrike" cap="none"/>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206" name="Google Shape;206;p25"/>
          <p:cNvSpPr/>
          <p:nvPr/>
        </p:nvSpPr>
        <p:spPr>
          <a:xfrm>
            <a:off x="1818375" y="2761350"/>
            <a:ext cx="261900" cy="174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25"/>
          <p:cNvSpPr/>
          <p:nvPr/>
        </p:nvSpPr>
        <p:spPr>
          <a:xfrm>
            <a:off x="1818375" y="2936238"/>
            <a:ext cx="261900" cy="174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08" name="Google Shape;208;p25"/>
          <p:cNvPicPr preferRelativeResize="0"/>
          <p:nvPr/>
        </p:nvPicPr>
        <p:blipFill rotWithShape="1">
          <a:blip r:embed="rId3">
            <a:alphaModFix/>
          </a:blip>
          <a:srcRect/>
          <a:stretch/>
        </p:blipFill>
        <p:spPr>
          <a:xfrm>
            <a:off x="1390800" y="124925"/>
            <a:ext cx="2857975" cy="1456250"/>
          </a:xfrm>
          <a:prstGeom prst="rect">
            <a:avLst/>
          </a:prstGeom>
          <a:noFill/>
          <a:ln>
            <a:noFill/>
          </a:ln>
        </p:spPr>
      </p:pic>
      <p:sp>
        <p:nvSpPr>
          <p:cNvPr id="209" name="Google Shape;209;p25"/>
          <p:cNvSpPr/>
          <p:nvPr/>
        </p:nvSpPr>
        <p:spPr>
          <a:xfrm>
            <a:off x="2898125" y="3548925"/>
            <a:ext cx="261900" cy="174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25"/>
          <p:cNvSpPr/>
          <p:nvPr/>
        </p:nvSpPr>
        <p:spPr>
          <a:xfrm>
            <a:off x="2898125" y="3791700"/>
            <a:ext cx="261900" cy="174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graphicFrame>
        <p:nvGraphicFramePr>
          <p:cNvPr id="215" name="Google Shape;215;p26"/>
          <p:cNvGraphicFramePr/>
          <p:nvPr/>
        </p:nvGraphicFramePr>
        <p:xfrm>
          <a:off x="952500" y="70500"/>
          <a:ext cx="7239000" cy="5120610"/>
        </p:xfrm>
        <a:graphic>
          <a:graphicData uri="http://schemas.openxmlformats.org/drawingml/2006/table">
            <a:tbl>
              <a:tblPr>
                <a:noFill/>
                <a:tableStyleId>{004DEC98-29FD-46F8-9885-64B2F6608955}</a:tableStyleId>
              </a:tblPr>
              <a:tblGrid>
                <a:gridCol w="7239000">
                  <a:extLst>
                    <a:ext uri="{9D8B030D-6E8A-4147-A177-3AD203B41FA5}">
                      <a16:colId xmlns:a16="http://schemas.microsoft.com/office/drawing/2014/main" val="20000"/>
                    </a:ext>
                  </a:extLst>
                </a:gridCol>
              </a:tblGrid>
              <a:tr h="4258675">
                <a:tc>
                  <a:txBody>
                    <a:bodyPr/>
                    <a:lstStyle/>
                    <a:p>
                      <a:pPr marL="0" marR="0" lvl="0" indent="0" algn="l" rtl="0">
                        <a:spcBef>
                          <a:spcPts val="0"/>
                        </a:spcBef>
                        <a:spcAft>
                          <a:spcPts val="0"/>
                        </a:spcAft>
                        <a:buClr>
                          <a:schemeClr val="dk1"/>
                        </a:buClr>
                        <a:buSzPts val="1350"/>
                        <a:buFont typeface="Century Gothic"/>
                        <a:buNone/>
                      </a:pPr>
                      <a:r>
                        <a:rPr lang="es" sz="1350">
                          <a:solidFill>
                            <a:schemeClr val="dk1"/>
                          </a:solidFill>
                        </a:rPr>
                        <a:t>  </a:t>
                      </a:r>
                      <a:r>
                        <a:rPr lang="es" sz="1350" u="none" strike="noStrike" cap="none">
                          <a:solidFill>
                            <a:schemeClr val="dk1"/>
                          </a:solidFill>
                        </a:rPr>
                        <a:t>5. ¿ </a:t>
                      </a:r>
                      <a:r>
                        <a:rPr lang="es" sz="1350">
                          <a:solidFill>
                            <a:schemeClr val="dk1"/>
                          </a:solidFill>
                        </a:rPr>
                        <a:t>Conoce </a:t>
                      </a:r>
                      <a:r>
                        <a:rPr lang="es" sz="1350" u="none" strike="noStrike" cap="none">
                          <a:solidFill>
                            <a:schemeClr val="dk1"/>
                          </a:solidFill>
                        </a:rPr>
                        <a:t> las siglas Uni/ Unit ?</a:t>
                      </a:r>
                      <a:endParaRPr sz="1350">
                        <a:solidFill>
                          <a:schemeClr val="dk1"/>
                        </a:solidFill>
                      </a:endParaRPr>
                    </a:p>
                    <a:p>
                      <a:pPr marL="457200" marR="0" lvl="0" indent="0" algn="l" rtl="0">
                        <a:spcBef>
                          <a:spcPts val="0"/>
                        </a:spcBef>
                        <a:spcAft>
                          <a:spcPts val="0"/>
                        </a:spcAft>
                        <a:buClr>
                          <a:schemeClr val="dk1"/>
                        </a:buClr>
                        <a:buSzPts val="1350"/>
                        <a:buFont typeface="Century Gothic"/>
                        <a:buNone/>
                      </a:pPr>
                      <a:r>
                        <a:rPr lang="es" sz="1350" u="none" strike="noStrike" cap="none">
                          <a:solidFill>
                            <a:schemeClr val="dk1"/>
                          </a:solidFill>
                        </a:rPr>
                        <a:t>Si</a:t>
                      </a:r>
                      <a:endParaRPr sz="1350" u="none" strike="noStrike" cap="none">
                        <a:solidFill>
                          <a:schemeClr val="dk1"/>
                        </a:solidFill>
                      </a:endParaRPr>
                    </a:p>
                    <a:p>
                      <a:pPr marL="457200" marR="0" lvl="0" indent="0" algn="l" rtl="0">
                        <a:spcBef>
                          <a:spcPts val="0"/>
                        </a:spcBef>
                        <a:spcAft>
                          <a:spcPts val="0"/>
                        </a:spcAft>
                        <a:buClr>
                          <a:schemeClr val="dk1"/>
                        </a:buClr>
                        <a:buSzPts val="1350"/>
                        <a:buFont typeface="Century Gothic"/>
                        <a:buNone/>
                      </a:pPr>
                      <a:r>
                        <a:rPr lang="es" sz="1350" u="none" strike="noStrike" cap="none">
                          <a:solidFill>
                            <a:schemeClr val="dk1"/>
                          </a:solidFill>
                        </a:rPr>
                        <a:t>No</a:t>
                      </a:r>
                      <a:endParaRPr sz="1350" u="none" strike="noStrike" cap="none">
                        <a:solidFill>
                          <a:schemeClr val="dk1"/>
                        </a:solidFill>
                      </a:endParaRPr>
                    </a:p>
                    <a:p>
                      <a:pPr marL="457200" marR="0" lvl="0" indent="0" algn="l" rtl="0">
                        <a:spcBef>
                          <a:spcPts val="0"/>
                        </a:spcBef>
                        <a:spcAft>
                          <a:spcPts val="0"/>
                        </a:spcAft>
                        <a:buClr>
                          <a:schemeClr val="dk1"/>
                        </a:buClr>
                        <a:buSzPts val="1350"/>
                        <a:buFont typeface="Century Gothic"/>
                        <a:buNone/>
                      </a:pPr>
                      <a:endParaRPr sz="1350">
                        <a:solidFill>
                          <a:schemeClr val="dk1"/>
                        </a:solidFill>
                      </a:endParaRPr>
                    </a:p>
                    <a:p>
                      <a:pPr marL="0" marR="0" lvl="0" indent="0" algn="l" rtl="0">
                        <a:spcBef>
                          <a:spcPts val="0"/>
                        </a:spcBef>
                        <a:spcAft>
                          <a:spcPts val="0"/>
                        </a:spcAft>
                        <a:buClr>
                          <a:schemeClr val="dk1"/>
                        </a:buClr>
                        <a:buSzPts val="1350"/>
                        <a:buFont typeface="Century Gothic"/>
                        <a:buNone/>
                      </a:pPr>
                      <a:r>
                        <a:rPr lang="es" sz="1350">
                          <a:solidFill>
                            <a:schemeClr val="dk1"/>
                          </a:solidFill>
                        </a:rPr>
                        <a:t>   6.¿ Sabe el lugar donde debe ir los portafolios de los graduados?</a:t>
                      </a:r>
                      <a:endParaRPr sz="1350">
                        <a:solidFill>
                          <a:schemeClr val="dk1"/>
                        </a:solidFill>
                      </a:endParaRPr>
                    </a:p>
                    <a:p>
                      <a:pPr marL="457200" lvl="0" indent="0" algn="l" rtl="0">
                        <a:spcBef>
                          <a:spcPts val="0"/>
                        </a:spcBef>
                        <a:spcAft>
                          <a:spcPts val="0"/>
                        </a:spcAft>
                        <a:buClr>
                          <a:schemeClr val="dk1"/>
                        </a:buClr>
                        <a:buSzPts val="1350"/>
                        <a:buFont typeface="Century Gothic"/>
                        <a:buNone/>
                      </a:pPr>
                      <a:r>
                        <a:rPr lang="es" sz="1350">
                          <a:solidFill>
                            <a:schemeClr val="dk1"/>
                          </a:solidFill>
                        </a:rPr>
                        <a:t>Si</a:t>
                      </a:r>
                      <a:endParaRPr sz="1350">
                        <a:solidFill>
                          <a:schemeClr val="dk1"/>
                        </a:solidFill>
                      </a:endParaRPr>
                    </a:p>
                    <a:p>
                      <a:pPr marL="457200" lvl="0" indent="0" algn="l" rtl="0">
                        <a:spcBef>
                          <a:spcPts val="0"/>
                        </a:spcBef>
                        <a:spcAft>
                          <a:spcPts val="0"/>
                        </a:spcAft>
                        <a:buClr>
                          <a:schemeClr val="dk1"/>
                        </a:buClr>
                        <a:buSzPts val="1350"/>
                        <a:buFont typeface="Century Gothic"/>
                        <a:buNone/>
                      </a:pPr>
                      <a:r>
                        <a:rPr lang="es" sz="1350">
                          <a:solidFill>
                            <a:schemeClr val="dk1"/>
                          </a:solidFill>
                        </a:rPr>
                        <a:t>No</a:t>
                      </a:r>
                      <a:endParaRPr sz="1350">
                        <a:solidFill>
                          <a:schemeClr val="dk1"/>
                        </a:solidFill>
                      </a:endParaRPr>
                    </a:p>
                    <a:p>
                      <a:pPr marL="457200" lvl="0" indent="0" algn="l" rtl="0">
                        <a:spcBef>
                          <a:spcPts val="0"/>
                        </a:spcBef>
                        <a:spcAft>
                          <a:spcPts val="0"/>
                        </a:spcAft>
                        <a:buClr>
                          <a:schemeClr val="dk1"/>
                        </a:buClr>
                        <a:buSzPts val="1350"/>
                        <a:buFont typeface="Century Gothic"/>
                        <a:buNone/>
                      </a:pPr>
                      <a:endParaRPr sz="1350">
                        <a:solidFill>
                          <a:schemeClr val="dk1"/>
                        </a:solidFill>
                      </a:endParaRPr>
                    </a:p>
                    <a:p>
                      <a:pPr marL="0" marR="0" lvl="0" indent="0" algn="l" rtl="0">
                        <a:spcBef>
                          <a:spcPts val="0"/>
                        </a:spcBef>
                        <a:spcAft>
                          <a:spcPts val="0"/>
                        </a:spcAft>
                        <a:buClr>
                          <a:schemeClr val="dk1"/>
                        </a:buClr>
                        <a:buSzPts val="1350"/>
                        <a:buFont typeface="Century Gothic"/>
                        <a:buNone/>
                      </a:pPr>
                      <a:r>
                        <a:rPr lang="es" sz="1350">
                          <a:solidFill>
                            <a:schemeClr val="dk1"/>
                          </a:solidFill>
                        </a:rPr>
                        <a:t>   7. ¿ Qué piensa de la plantilla básica que tienen en excel?</a:t>
                      </a:r>
                      <a:endParaRPr sz="1350">
                        <a:solidFill>
                          <a:schemeClr val="dk1"/>
                        </a:solidFill>
                      </a:endParaRPr>
                    </a:p>
                    <a:p>
                      <a:pPr marL="0" marR="0" lvl="0" indent="0" algn="l" rtl="0">
                        <a:spcBef>
                          <a:spcPts val="0"/>
                        </a:spcBef>
                        <a:spcAft>
                          <a:spcPts val="0"/>
                        </a:spcAft>
                        <a:buClr>
                          <a:schemeClr val="dk1"/>
                        </a:buClr>
                        <a:buSzPts val="1350"/>
                        <a:buFont typeface="Century Gothic"/>
                        <a:buNone/>
                      </a:pPr>
                      <a:r>
                        <a:rPr lang="es" sz="1350">
                          <a:solidFill>
                            <a:schemeClr val="dk1"/>
                          </a:solidFill>
                        </a:rPr>
                        <a:t>        Respuesta: __________________________________________</a:t>
                      </a:r>
                      <a:endParaRPr sz="1350">
                        <a:solidFill>
                          <a:schemeClr val="dk1"/>
                        </a:solidFill>
                      </a:endParaRPr>
                    </a:p>
                    <a:p>
                      <a:pPr marL="0" marR="0" lvl="0" indent="0" algn="l" rtl="0">
                        <a:spcBef>
                          <a:spcPts val="0"/>
                        </a:spcBef>
                        <a:spcAft>
                          <a:spcPts val="0"/>
                        </a:spcAft>
                        <a:buClr>
                          <a:schemeClr val="dk1"/>
                        </a:buClr>
                        <a:buSzPts val="1350"/>
                        <a:buFont typeface="Century Gothic"/>
                        <a:buNone/>
                      </a:pPr>
                      <a:endParaRPr sz="1350">
                        <a:solidFill>
                          <a:schemeClr val="dk1"/>
                        </a:solidFill>
                      </a:endParaRPr>
                    </a:p>
                    <a:p>
                      <a:pPr marL="0" marR="0" lvl="0" indent="0" algn="l" rtl="0">
                        <a:spcBef>
                          <a:spcPts val="0"/>
                        </a:spcBef>
                        <a:spcAft>
                          <a:spcPts val="0"/>
                        </a:spcAft>
                        <a:buClr>
                          <a:schemeClr val="dk1"/>
                        </a:buClr>
                        <a:buSzPts val="1350"/>
                        <a:buFont typeface="Century Gothic"/>
                        <a:buNone/>
                      </a:pPr>
                      <a:r>
                        <a:rPr lang="es" sz="1350">
                          <a:solidFill>
                            <a:schemeClr val="dk1"/>
                          </a:solidFill>
                        </a:rPr>
                        <a:t>   8. ¿ Si se implementara un sistema que pueda realizar la tarea de inventarios de folios en corto plazo la usaría?</a:t>
                      </a:r>
                      <a:endParaRPr sz="1350">
                        <a:solidFill>
                          <a:schemeClr val="dk1"/>
                        </a:solidFill>
                      </a:endParaRPr>
                    </a:p>
                    <a:p>
                      <a:pPr marL="0" marR="0" lvl="0" indent="0" algn="l" rtl="0">
                        <a:spcBef>
                          <a:spcPts val="0"/>
                        </a:spcBef>
                        <a:spcAft>
                          <a:spcPts val="0"/>
                        </a:spcAft>
                        <a:buClr>
                          <a:schemeClr val="dk1"/>
                        </a:buClr>
                        <a:buSzPts val="1350"/>
                        <a:buFont typeface="Century Gothic"/>
                        <a:buNone/>
                      </a:pPr>
                      <a:r>
                        <a:rPr lang="es" sz="1350">
                          <a:solidFill>
                            <a:schemeClr val="dk1"/>
                          </a:solidFill>
                        </a:rPr>
                        <a:t>       Respuesta:___________________________________________</a:t>
                      </a:r>
                      <a:endParaRPr sz="1350">
                        <a:solidFill>
                          <a:schemeClr val="dk1"/>
                        </a:solidFill>
                      </a:endParaRPr>
                    </a:p>
                    <a:p>
                      <a:pPr marL="0" marR="0" lvl="0" indent="0" algn="l" rtl="0">
                        <a:spcBef>
                          <a:spcPts val="0"/>
                        </a:spcBef>
                        <a:spcAft>
                          <a:spcPts val="0"/>
                        </a:spcAft>
                        <a:buClr>
                          <a:schemeClr val="dk1"/>
                        </a:buClr>
                        <a:buSzPts val="1350"/>
                        <a:buFont typeface="Century Gothic"/>
                        <a:buNone/>
                      </a:pPr>
                      <a:r>
                        <a:rPr lang="es" sz="1350">
                          <a:solidFill>
                            <a:schemeClr val="dk1"/>
                          </a:solidFill>
                        </a:rPr>
                        <a:t> </a:t>
                      </a:r>
                      <a:endParaRPr sz="1350">
                        <a:solidFill>
                          <a:schemeClr val="dk1"/>
                        </a:solidFill>
                      </a:endParaRPr>
                    </a:p>
                    <a:p>
                      <a:pPr marL="0" marR="0" lvl="0" indent="0" algn="l" rtl="0">
                        <a:spcBef>
                          <a:spcPts val="0"/>
                        </a:spcBef>
                        <a:spcAft>
                          <a:spcPts val="0"/>
                        </a:spcAft>
                        <a:buClr>
                          <a:schemeClr val="dk1"/>
                        </a:buClr>
                        <a:buSzPts val="1350"/>
                        <a:buFont typeface="Century Gothic"/>
                        <a:buNone/>
                      </a:pPr>
                      <a:r>
                        <a:rPr lang="es" sz="1350">
                          <a:solidFill>
                            <a:schemeClr val="dk1"/>
                          </a:solidFill>
                        </a:rPr>
                        <a:t>   9. ¿ Se adaptaria a un nuevo sistema (software) de inventario?</a:t>
                      </a:r>
                      <a:endParaRPr sz="1350">
                        <a:solidFill>
                          <a:schemeClr val="dk1"/>
                        </a:solidFill>
                      </a:endParaRPr>
                    </a:p>
                    <a:p>
                      <a:pPr marL="0" marR="0" lvl="0" indent="0" algn="l" rtl="0">
                        <a:spcBef>
                          <a:spcPts val="0"/>
                        </a:spcBef>
                        <a:spcAft>
                          <a:spcPts val="0"/>
                        </a:spcAft>
                        <a:buClr>
                          <a:schemeClr val="dk1"/>
                        </a:buClr>
                        <a:buSzPts val="1350"/>
                        <a:buFont typeface="Century Gothic"/>
                        <a:buNone/>
                      </a:pPr>
                      <a:r>
                        <a:rPr lang="es" sz="1350">
                          <a:solidFill>
                            <a:schemeClr val="dk1"/>
                          </a:solidFill>
                        </a:rPr>
                        <a:t>        Si</a:t>
                      </a:r>
                      <a:endParaRPr sz="1350">
                        <a:solidFill>
                          <a:schemeClr val="dk1"/>
                        </a:solidFill>
                      </a:endParaRPr>
                    </a:p>
                    <a:p>
                      <a:pPr marL="0" marR="0" lvl="0" indent="0" algn="l" rtl="0">
                        <a:spcBef>
                          <a:spcPts val="0"/>
                        </a:spcBef>
                        <a:spcAft>
                          <a:spcPts val="0"/>
                        </a:spcAft>
                        <a:buClr>
                          <a:schemeClr val="dk1"/>
                        </a:buClr>
                        <a:buSzPts val="1350"/>
                        <a:buFont typeface="Century Gothic"/>
                        <a:buNone/>
                      </a:pPr>
                      <a:r>
                        <a:rPr lang="es" sz="1350">
                          <a:solidFill>
                            <a:schemeClr val="dk1"/>
                          </a:solidFill>
                        </a:rPr>
                        <a:t>       No</a:t>
                      </a:r>
                      <a:endParaRPr sz="1350">
                        <a:solidFill>
                          <a:schemeClr val="dk1"/>
                        </a:solidFill>
                      </a:endParaRPr>
                    </a:p>
                    <a:p>
                      <a:pPr marL="0" marR="0" lvl="0" indent="0" algn="l" rtl="0">
                        <a:spcBef>
                          <a:spcPts val="0"/>
                        </a:spcBef>
                        <a:spcAft>
                          <a:spcPts val="0"/>
                        </a:spcAft>
                        <a:buClr>
                          <a:schemeClr val="dk1"/>
                        </a:buClr>
                        <a:buSzPts val="1350"/>
                        <a:buFont typeface="Century Gothic"/>
                        <a:buNone/>
                      </a:pPr>
                      <a:endParaRPr sz="1350">
                        <a:solidFill>
                          <a:schemeClr val="dk1"/>
                        </a:solidFill>
                      </a:endParaRPr>
                    </a:p>
                    <a:p>
                      <a:pPr marL="0" marR="0" lvl="0" indent="0" algn="l" rtl="0">
                        <a:spcBef>
                          <a:spcPts val="0"/>
                        </a:spcBef>
                        <a:spcAft>
                          <a:spcPts val="0"/>
                        </a:spcAft>
                        <a:buClr>
                          <a:schemeClr val="dk1"/>
                        </a:buClr>
                        <a:buSzPts val="1350"/>
                        <a:buFont typeface="Century Gothic"/>
                        <a:buNone/>
                      </a:pPr>
                      <a:r>
                        <a:rPr lang="es" sz="1350">
                          <a:solidFill>
                            <a:schemeClr val="dk1"/>
                          </a:solidFill>
                        </a:rPr>
                        <a:t>  10.¿ Cree que es necesario un sistema para los inventarios de folios?</a:t>
                      </a:r>
                      <a:endParaRPr sz="1350">
                        <a:solidFill>
                          <a:schemeClr val="dk1"/>
                        </a:solidFill>
                      </a:endParaRPr>
                    </a:p>
                    <a:p>
                      <a:pPr marL="0" marR="0" lvl="0" indent="0" algn="l" rtl="0">
                        <a:spcBef>
                          <a:spcPts val="0"/>
                        </a:spcBef>
                        <a:spcAft>
                          <a:spcPts val="0"/>
                        </a:spcAft>
                        <a:buClr>
                          <a:schemeClr val="dk1"/>
                        </a:buClr>
                        <a:buSzPts val="1350"/>
                        <a:buFont typeface="Century Gothic"/>
                        <a:buNone/>
                      </a:pPr>
                      <a:r>
                        <a:rPr lang="es" sz="1350">
                          <a:solidFill>
                            <a:schemeClr val="dk1"/>
                          </a:solidFill>
                        </a:rPr>
                        <a:t>        Si</a:t>
                      </a:r>
                      <a:endParaRPr sz="1350">
                        <a:solidFill>
                          <a:schemeClr val="dk1"/>
                        </a:solidFill>
                      </a:endParaRPr>
                    </a:p>
                    <a:p>
                      <a:pPr marL="0" marR="0" lvl="0" indent="0" algn="l" rtl="0">
                        <a:spcBef>
                          <a:spcPts val="0"/>
                        </a:spcBef>
                        <a:spcAft>
                          <a:spcPts val="0"/>
                        </a:spcAft>
                        <a:buClr>
                          <a:schemeClr val="dk1"/>
                        </a:buClr>
                        <a:buSzPts val="1350"/>
                        <a:buFont typeface="Century Gothic"/>
                        <a:buNone/>
                      </a:pPr>
                      <a:r>
                        <a:rPr lang="es" sz="1350">
                          <a:solidFill>
                            <a:schemeClr val="dk1"/>
                          </a:solidFill>
                        </a:rPr>
                        <a:t>       No</a:t>
                      </a:r>
                      <a:endParaRPr sz="1350">
                        <a:solidFill>
                          <a:schemeClr val="dk1"/>
                        </a:solidFill>
                      </a:endParaRPr>
                    </a:p>
                    <a:p>
                      <a:pPr marL="0" marR="0" lvl="0" indent="0" algn="l" rtl="0">
                        <a:spcBef>
                          <a:spcPts val="0"/>
                        </a:spcBef>
                        <a:spcAft>
                          <a:spcPts val="0"/>
                        </a:spcAft>
                        <a:buClr>
                          <a:schemeClr val="dk1"/>
                        </a:buClr>
                        <a:buSzPts val="1350"/>
                        <a:buFont typeface="Century Gothic"/>
                        <a:buNone/>
                      </a:pPr>
                      <a:endParaRPr sz="1350">
                        <a:solidFill>
                          <a:schemeClr val="dk1"/>
                        </a:solidFill>
                      </a:endParaRPr>
                    </a:p>
                    <a:p>
                      <a:pPr marL="0" marR="0" lvl="0" indent="0" algn="l" rtl="0">
                        <a:spcBef>
                          <a:spcPts val="0"/>
                        </a:spcBef>
                        <a:spcAft>
                          <a:spcPts val="0"/>
                        </a:spcAft>
                        <a:buClr>
                          <a:schemeClr val="dk1"/>
                        </a:buClr>
                        <a:buSzPts val="1350"/>
                        <a:buFont typeface="Century Gothic"/>
                        <a:buNone/>
                      </a:pPr>
                      <a:r>
                        <a:rPr lang="es" sz="1350" b="1" u="none" strike="noStrike" cap="none">
                          <a:solidFill>
                            <a:schemeClr val="dk1"/>
                          </a:solidFill>
                        </a:rPr>
                        <a:t>Gracias Por tomarte el tiempo de resolver estas preguntas.</a:t>
                      </a:r>
                      <a:endParaRPr sz="1350" b="1" u="none" strike="noStrike" cap="none">
                        <a:solidFill>
                          <a:schemeClr val="dk1"/>
                        </a:solidFill>
                      </a:endParaRPr>
                    </a:p>
                  </a:txBody>
                  <a:tcPr marL="91425" marR="91425" marT="91425" marB="91425"/>
                </a:tc>
                <a:extLst>
                  <a:ext uri="{0D108BD9-81ED-4DB2-BD59-A6C34878D82A}">
                    <a16:rowId xmlns:a16="http://schemas.microsoft.com/office/drawing/2014/main" val="10000"/>
                  </a:ext>
                </a:extLst>
              </a:tr>
            </a:tbl>
          </a:graphicData>
        </a:graphic>
      </p:graphicFrame>
      <p:sp>
        <p:nvSpPr>
          <p:cNvPr id="216" name="Google Shape;216;p26"/>
          <p:cNvSpPr/>
          <p:nvPr/>
        </p:nvSpPr>
        <p:spPr>
          <a:xfrm>
            <a:off x="1741825" y="365525"/>
            <a:ext cx="261900" cy="174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26"/>
          <p:cNvSpPr/>
          <p:nvPr/>
        </p:nvSpPr>
        <p:spPr>
          <a:xfrm>
            <a:off x="1741825" y="594325"/>
            <a:ext cx="261900" cy="174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26"/>
          <p:cNvSpPr/>
          <p:nvPr/>
        </p:nvSpPr>
        <p:spPr>
          <a:xfrm>
            <a:off x="1795750" y="1433250"/>
            <a:ext cx="261900" cy="174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26"/>
          <p:cNvSpPr/>
          <p:nvPr/>
        </p:nvSpPr>
        <p:spPr>
          <a:xfrm>
            <a:off x="1795750" y="1215188"/>
            <a:ext cx="261900" cy="174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26"/>
          <p:cNvSpPr/>
          <p:nvPr/>
        </p:nvSpPr>
        <p:spPr>
          <a:xfrm>
            <a:off x="1667800" y="3502638"/>
            <a:ext cx="261900" cy="174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26"/>
          <p:cNvSpPr/>
          <p:nvPr/>
        </p:nvSpPr>
        <p:spPr>
          <a:xfrm>
            <a:off x="1667800" y="3731463"/>
            <a:ext cx="261900" cy="174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26"/>
          <p:cNvSpPr/>
          <p:nvPr/>
        </p:nvSpPr>
        <p:spPr>
          <a:xfrm>
            <a:off x="1667800" y="4366688"/>
            <a:ext cx="261900" cy="174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26"/>
          <p:cNvSpPr/>
          <p:nvPr/>
        </p:nvSpPr>
        <p:spPr>
          <a:xfrm>
            <a:off x="1667800" y="4541588"/>
            <a:ext cx="261900" cy="174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pic>
        <p:nvPicPr>
          <p:cNvPr id="228" name="Google Shape;228;p27" title="Points scored"/>
          <p:cNvPicPr preferRelativeResize="0"/>
          <p:nvPr/>
        </p:nvPicPr>
        <p:blipFill rotWithShape="1">
          <a:blip r:embed="rId3">
            <a:alphaModFix/>
          </a:blip>
          <a:srcRect/>
          <a:stretch/>
        </p:blipFill>
        <p:spPr>
          <a:xfrm>
            <a:off x="1127225" y="818350"/>
            <a:ext cx="6305799" cy="4047274"/>
          </a:xfrm>
          <a:prstGeom prst="rect">
            <a:avLst/>
          </a:prstGeom>
          <a:noFill/>
          <a:ln>
            <a:noFill/>
          </a:ln>
        </p:spPr>
      </p:pic>
      <p:sp>
        <p:nvSpPr>
          <p:cNvPr id="229" name="Google Shape;229;p27"/>
          <p:cNvSpPr txBox="1"/>
          <p:nvPr/>
        </p:nvSpPr>
        <p:spPr>
          <a:xfrm>
            <a:off x="1698700" y="166150"/>
            <a:ext cx="5589900" cy="65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350"/>
              <a:buFont typeface="Century Gothic"/>
              <a:buNone/>
            </a:pPr>
            <a:r>
              <a:rPr lang="es" sz="1350">
                <a:solidFill>
                  <a:schemeClr val="dk1"/>
                </a:solidFill>
              </a:rPr>
              <a:t>¿ Sabe usted si hay registros de folios de los graduados en años anteriores?</a:t>
            </a:r>
            <a:endParaRPr sz="1400" b="1" i="0" u="none" strike="noStrike" cap="none">
              <a:solidFill>
                <a:srgbClr val="000000"/>
              </a:solidFill>
              <a:latin typeface="Arial"/>
              <a:ea typeface="Arial"/>
              <a:cs typeface="Arial"/>
              <a:sym typeface="Arial"/>
            </a:endParaRPr>
          </a:p>
        </p:txBody>
      </p:sp>
      <p:sp>
        <p:nvSpPr>
          <p:cNvPr id="230" name="Google Shape;230;p27"/>
          <p:cNvSpPr txBox="1"/>
          <p:nvPr/>
        </p:nvSpPr>
        <p:spPr>
          <a:xfrm>
            <a:off x="2513900" y="3708375"/>
            <a:ext cx="5589900" cy="65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Espiral">
  <a:themeElements>
    <a:clrScheme name="Espiral">
      <a:dk1>
        <a:srgbClr val="000000"/>
      </a:dk1>
      <a:lt1>
        <a:srgbClr val="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TotalTime>
  <Words>787</Words>
  <Application>Microsoft Office PowerPoint</Application>
  <PresentationFormat>Presentación en pantalla (16:9)</PresentationFormat>
  <Paragraphs>84</Paragraphs>
  <Slides>28</Slides>
  <Notes>28</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28</vt:i4>
      </vt:variant>
    </vt:vector>
  </HeadingPairs>
  <TitlesOfParts>
    <vt:vector size="32" baseType="lpstr">
      <vt:lpstr>Century Gothic</vt:lpstr>
      <vt:lpstr>Arial</vt:lpstr>
      <vt:lpstr>Noto Sans Symbols</vt:lpstr>
      <vt:lpstr>Espiral</vt:lpstr>
      <vt:lpstr>UNIDAD DE SISTEMAS PARA INVENTARIO</vt:lpstr>
      <vt:lpstr>Planteamiento del Problema</vt:lpstr>
      <vt:lpstr>Objetivo General   </vt:lpstr>
      <vt:lpstr>Justificación</vt:lpstr>
      <vt:lpstr>Alcance</vt:lpstr>
      <vt:lpstr>INTRODUCCIÓN</vt:lpstr>
      <vt:lpstr>Presentación de PowerPoint</vt:lpstr>
      <vt:lpstr>Presentación de PowerPoint</vt:lpstr>
      <vt:lpstr>Presentación de PowerPoint</vt:lpstr>
      <vt:lpstr>Presentación de PowerPoint</vt:lpstr>
      <vt:lpstr>¿Normalmente cuantos folios debe tener un graduado?</vt:lpstr>
      <vt:lpstr>Presentación de PowerPoint</vt:lpstr>
      <vt:lpstr>Presentación de PowerPoint</vt:lpstr>
      <vt:lpstr>¿ Se adaptaría usted a un nuevo sistema (software) de inventariado?</vt:lpstr>
      <vt:lpstr>¿ Cree que es necesario un sistema para los inventarios de folios?</vt:lpstr>
      <vt:lpstr>Presentación de PowerPoint</vt:lpstr>
      <vt:lpstr>Proceso de ENTRADA</vt:lpstr>
      <vt:lpstr>Proceso Aprendiz</vt:lpstr>
      <vt:lpstr>Presentación de PowerPoint</vt:lpstr>
      <vt:lpstr>Presentación de PowerPoint</vt:lpstr>
      <vt:lpstr>Presentación de PowerPoint</vt:lpstr>
      <vt:lpstr>Presentación de PowerPoint</vt:lpstr>
      <vt:lpstr>Presentación de PowerPoint</vt:lpstr>
      <vt:lpstr>Requerimientos No Funcionales</vt:lpstr>
      <vt:lpstr>Presentación de PowerPoint</vt:lpstr>
      <vt:lpstr>Presentación de PowerPoint</vt:lpstr>
      <vt:lpstr>Presentación de PowerPoint</vt:lpstr>
      <vt:lpstr>Fuentes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UNIDAD DE SISTEMAS PARA INVENTARIO</dc:title>
  <dc:creator>APRENDIZ</dc:creator>
  <cp:lastModifiedBy>APRENDIZ</cp:lastModifiedBy>
  <cp:revision>6</cp:revision>
  <dcterms:modified xsi:type="dcterms:W3CDTF">2019-06-25T22:43:57Z</dcterms:modified>
</cp:coreProperties>
</file>