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Century Gothic"/>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04DEC98-29FD-46F8-9885-64B2F6608955}">
  <a:tblStyle styleId="{004DEC98-29FD-46F8-9885-64B2F660895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CenturyGothic-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CenturyGothic-italic.fntdata"/><Relationship Id="rId14" Type="http://schemas.openxmlformats.org/officeDocument/2006/relationships/slide" Target="slides/slide8.xml"/><Relationship Id="rId36" Type="http://schemas.openxmlformats.org/officeDocument/2006/relationships/font" Target="fonts/CenturyGothic-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CenturyGothic-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b78c3a70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b78c3a70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b78c3a709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b78c3a709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b78c3a709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b78c3a709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b78c3a709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b78c3a709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b964572ed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b964572ed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b964572e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b964572e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b964572e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b964572e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b964572e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b964572e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b964572e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5b964572e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b964572e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b964572e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b964572e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b964572e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b964572ed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b964572e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b78c3a70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b78c3a70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1941910" y="1885950"/>
            <a:ext cx="6686549" cy="169708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168DBA"/>
              </a:buClr>
              <a:buSzPts val="4050"/>
              <a:buFont typeface="Century Gothic"/>
              <a:buNone/>
              <a:defRPr sz="40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 type="subTitle"/>
          </p:nvPr>
        </p:nvSpPr>
        <p:spPr>
          <a:xfrm>
            <a:off x="1941910" y="3583035"/>
            <a:ext cx="6686549" cy="844712"/>
          </a:xfrm>
          <a:prstGeom prst="rect">
            <a:avLst/>
          </a:prstGeom>
          <a:noFill/>
          <a:ln>
            <a:noFill/>
          </a:ln>
        </p:spPr>
        <p:txBody>
          <a:bodyPr anchorCtr="0" anchor="t" bIns="45700" lIns="91425" spcFirstLastPara="1" rIns="91425" wrap="square" tIns="45700">
            <a:noAutofit/>
          </a:bodyPr>
          <a:lstStyle>
            <a:lvl1pPr lvl="0" algn="l">
              <a:spcBef>
                <a:spcPts val="750"/>
              </a:spcBef>
              <a:spcAft>
                <a:spcPts val="0"/>
              </a:spcAft>
              <a:buSzPts val="1350"/>
              <a:buNone/>
              <a:defRPr>
                <a:solidFill>
                  <a:srgbClr val="595959"/>
                </a:solidFill>
              </a:defRPr>
            </a:lvl1pPr>
            <a:lvl2pPr lvl="1" algn="ctr">
              <a:spcBef>
                <a:spcPts val="750"/>
              </a:spcBef>
              <a:spcAft>
                <a:spcPts val="0"/>
              </a:spcAft>
              <a:buSzPts val="1200"/>
              <a:buNone/>
              <a:defRPr>
                <a:solidFill>
                  <a:srgbClr val="888888"/>
                </a:solidFill>
              </a:defRPr>
            </a:lvl2pPr>
            <a:lvl3pPr lvl="2" algn="ctr">
              <a:spcBef>
                <a:spcPts val="750"/>
              </a:spcBef>
              <a:spcAft>
                <a:spcPts val="0"/>
              </a:spcAft>
              <a:buSzPts val="1050"/>
              <a:buNone/>
              <a:defRPr>
                <a:solidFill>
                  <a:srgbClr val="888888"/>
                </a:solidFill>
              </a:defRPr>
            </a:lvl3pPr>
            <a:lvl4pPr lvl="3" algn="ctr">
              <a:spcBef>
                <a:spcPts val="750"/>
              </a:spcBef>
              <a:spcAft>
                <a:spcPts val="0"/>
              </a:spcAft>
              <a:buSzPts val="900"/>
              <a:buNone/>
              <a:defRPr>
                <a:solidFill>
                  <a:srgbClr val="888888"/>
                </a:solidFill>
              </a:defRPr>
            </a:lvl4pPr>
            <a:lvl5pPr lvl="4" algn="ctr">
              <a:spcBef>
                <a:spcPts val="750"/>
              </a:spcBef>
              <a:spcAft>
                <a:spcPts val="0"/>
              </a:spcAft>
              <a:buSzPts val="900"/>
              <a:buNone/>
              <a:defRPr>
                <a:solidFill>
                  <a:srgbClr val="888888"/>
                </a:solidFill>
              </a:defRPr>
            </a:lvl5pPr>
            <a:lvl6pPr lvl="5" algn="ctr">
              <a:spcBef>
                <a:spcPts val="750"/>
              </a:spcBef>
              <a:spcAft>
                <a:spcPts val="0"/>
              </a:spcAft>
              <a:buSzPts val="900"/>
              <a:buNone/>
              <a:defRPr>
                <a:solidFill>
                  <a:srgbClr val="888888"/>
                </a:solidFill>
              </a:defRPr>
            </a:lvl6pPr>
            <a:lvl7pPr lvl="6" algn="ctr">
              <a:spcBef>
                <a:spcPts val="750"/>
              </a:spcBef>
              <a:spcAft>
                <a:spcPts val="0"/>
              </a:spcAft>
              <a:buSzPts val="900"/>
              <a:buNone/>
              <a:defRPr>
                <a:solidFill>
                  <a:srgbClr val="888888"/>
                </a:solidFill>
              </a:defRPr>
            </a:lvl7pPr>
            <a:lvl8pPr lvl="7" algn="ctr">
              <a:spcBef>
                <a:spcPts val="750"/>
              </a:spcBef>
              <a:spcAft>
                <a:spcPts val="0"/>
              </a:spcAft>
              <a:buSzPts val="900"/>
              <a:buNone/>
              <a:defRPr>
                <a:solidFill>
                  <a:srgbClr val="888888"/>
                </a:solidFill>
              </a:defRPr>
            </a:lvl8pPr>
            <a:lvl9pPr lvl="8" algn="ctr">
              <a:spcBef>
                <a:spcPts val="750"/>
              </a:spcBef>
              <a:spcAft>
                <a:spcPts val="0"/>
              </a:spcAft>
              <a:buSzPts val="900"/>
              <a:buNone/>
              <a:defRPr>
                <a:solidFill>
                  <a:srgbClr val="888888"/>
                </a:solidFill>
              </a:defRPr>
            </a:lvl9pPr>
          </a:lstStyle>
          <a:p/>
        </p:txBody>
      </p:sp>
      <p:sp>
        <p:nvSpPr>
          <p:cNvPr id="41" name="Google Shape;41;p2"/>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
          <p:cNvSpPr/>
          <p:nvPr/>
        </p:nvSpPr>
        <p:spPr>
          <a:xfrm>
            <a:off x="0" y="3242858"/>
            <a:ext cx="1308489" cy="583942"/>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398860" y="3397155"/>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00" name="Shape 100"/>
        <p:cNvGrpSpPr/>
        <p:nvPr/>
      </p:nvGrpSpPr>
      <p:grpSpPr>
        <a:xfrm>
          <a:off x="0" y="0"/>
          <a:ext cx="0" cy="0"/>
          <a:chOff x="0" y="0"/>
          <a:chExt cx="0" cy="0"/>
        </a:xfrm>
      </p:grpSpPr>
      <p:sp>
        <p:nvSpPr>
          <p:cNvPr id="101" name="Google Shape;101;p11"/>
          <p:cNvSpPr txBox="1"/>
          <p:nvPr>
            <p:ph type="title"/>
          </p:nvPr>
        </p:nvSpPr>
        <p:spPr>
          <a:xfrm>
            <a:off x="1941910" y="3600450"/>
            <a:ext cx="668655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168DBA"/>
              </a:buClr>
              <a:buSzPts val="1800"/>
              <a:buFont typeface="Century Gothic"/>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1"/>
          <p:cNvSpPr/>
          <p:nvPr>
            <p:ph idx="2" type="pic"/>
          </p:nvPr>
        </p:nvSpPr>
        <p:spPr>
          <a:xfrm>
            <a:off x="1941909" y="476224"/>
            <a:ext cx="6686550" cy="2891228"/>
          </a:xfrm>
          <a:prstGeom prst="rect">
            <a:avLst/>
          </a:prstGeom>
          <a:noFill/>
          <a:ln>
            <a:noFill/>
          </a:ln>
        </p:spPr>
        <p:txBody>
          <a:bodyPr anchorCtr="0" anchor="t" bIns="45700" lIns="91425" spcFirstLastPara="1" rIns="91425" wrap="square" tIns="45700">
            <a:noAutofit/>
          </a:bodyPr>
          <a:lstStyle>
            <a:lvl1pPr lvl="0" marR="0" rtl="0" algn="ctr">
              <a:spcBef>
                <a:spcPts val="75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1pPr>
            <a:lvl2pPr lvl="1" marR="0" rtl="0" algn="l">
              <a:spcBef>
                <a:spcPts val="75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2pPr>
            <a:lvl3pPr lvl="2" marR="0" rtl="0" algn="l">
              <a:spcBef>
                <a:spcPts val="75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3pPr>
            <a:lvl4pPr lvl="3" marR="0" rtl="0" algn="l">
              <a:spcBef>
                <a:spcPts val="75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4pPr>
            <a:lvl5pPr lvl="4" marR="0" rtl="0" algn="l">
              <a:spcBef>
                <a:spcPts val="75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5pPr>
            <a:lvl6pPr lvl="5" marR="0" rtl="0" algn="l">
              <a:spcBef>
                <a:spcPts val="75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6pPr>
            <a:lvl7pPr lvl="6" marR="0" rtl="0" algn="l">
              <a:spcBef>
                <a:spcPts val="75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7pPr>
            <a:lvl8pPr lvl="7" marR="0" rtl="0" algn="l">
              <a:spcBef>
                <a:spcPts val="75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8pPr>
            <a:lvl9pPr lvl="8" marR="0" rtl="0" algn="l">
              <a:spcBef>
                <a:spcPts val="75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9pPr>
          </a:lstStyle>
          <a:p/>
        </p:txBody>
      </p:sp>
      <p:sp>
        <p:nvSpPr>
          <p:cNvPr id="103" name="Google Shape;103;p11"/>
          <p:cNvSpPr txBox="1"/>
          <p:nvPr>
            <p:ph idx="1" type="body"/>
          </p:nvPr>
        </p:nvSpPr>
        <p:spPr>
          <a:xfrm>
            <a:off x="1941910" y="4025504"/>
            <a:ext cx="6686550" cy="370284"/>
          </a:xfrm>
          <a:prstGeom prst="rect">
            <a:avLst/>
          </a:prstGeom>
          <a:noFill/>
          <a:ln>
            <a:noFill/>
          </a:ln>
        </p:spPr>
        <p:txBody>
          <a:bodyPr anchorCtr="0" anchor="t" bIns="45700" lIns="91425" spcFirstLastPara="1" rIns="91425" wrap="square" tIns="45700">
            <a:noAutofit/>
          </a:bodyPr>
          <a:lstStyle>
            <a:lvl1pPr indent="-228600" lvl="0" marL="457200" algn="l">
              <a:spcBef>
                <a:spcPts val="750"/>
              </a:spcBef>
              <a:spcAft>
                <a:spcPts val="0"/>
              </a:spcAft>
              <a:buSzPts val="900"/>
              <a:buNone/>
              <a:defRPr sz="900"/>
            </a:lvl1pPr>
            <a:lvl2pPr indent="-228600" lvl="1" marL="914400" algn="l">
              <a:spcBef>
                <a:spcPts val="750"/>
              </a:spcBef>
              <a:spcAft>
                <a:spcPts val="0"/>
              </a:spcAft>
              <a:buSzPts val="900"/>
              <a:buNone/>
              <a:defRPr sz="900"/>
            </a:lvl2pPr>
            <a:lvl3pPr indent="-228600" lvl="2" marL="1371600" algn="l">
              <a:spcBef>
                <a:spcPts val="750"/>
              </a:spcBef>
              <a:spcAft>
                <a:spcPts val="0"/>
              </a:spcAft>
              <a:buSzPts val="750"/>
              <a:buNone/>
              <a:defRPr sz="750"/>
            </a:lvl3pPr>
            <a:lvl4pPr indent="-228600" lvl="3" marL="1828800" algn="l">
              <a:spcBef>
                <a:spcPts val="750"/>
              </a:spcBef>
              <a:spcAft>
                <a:spcPts val="0"/>
              </a:spcAft>
              <a:buSzPts val="675"/>
              <a:buNone/>
              <a:defRPr sz="675"/>
            </a:lvl4pPr>
            <a:lvl5pPr indent="-228600" lvl="4" marL="2286000" algn="l">
              <a:spcBef>
                <a:spcPts val="750"/>
              </a:spcBef>
              <a:spcAft>
                <a:spcPts val="0"/>
              </a:spcAft>
              <a:buSzPts val="675"/>
              <a:buNone/>
              <a:defRPr sz="675"/>
            </a:lvl5pPr>
            <a:lvl6pPr indent="-228600" lvl="5" marL="2743200" algn="l">
              <a:spcBef>
                <a:spcPts val="750"/>
              </a:spcBef>
              <a:spcAft>
                <a:spcPts val="0"/>
              </a:spcAft>
              <a:buSzPts val="675"/>
              <a:buNone/>
              <a:defRPr sz="675"/>
            </a:lvl6pPr>
            <a:lvl7pPr indent="-228600" lvl="6" marL="3200400" algn="l">
              <a:spcBef>
                <a:spcPts val="750"/>
              </a:spcBef>
              <a:spcAft>
                <a:spcPts val="0"/>
              </a:spcAft>
              <a:buSzPts val="675"/>
              <a:buNone/>
              <a:defRPr sz="675"/>
            </a:lvl7pPr>
            <a:lvl8pPr indent="-228600" lvl="7" marL="3657600" algn="l">
              <a:spcBef>
                <a:spcPts val="750"/>
              </a:spcBef>
              <a:spcAft>
                <a:spcPts val="0"/>
              </a:spcAft>
              <a:buSzPts val="675"/>
              <a:buNone/>
              <a:defRPr sz="675"/>
            </a:lvl8pPr>
            <a:lvl9pPr indent="-228600" lvl="8" marL="4114800" algn="l">
              <a:spcBef>
                <a:spcPts val="750"/>
              </a:spcBef>
              <a:spcAft>
                <a:spcPts val="0"/>
              </a:spcAft>
              <a:buSzPts val="675"/>
              <a:buNone/>
              <a:defRPr sz="675"/>
            </a:lvl9pPr>
          </a:lstStyle>
          <a:p/>
        </p:txBody>
      </p:sp>
      <p:sp>
        <p:nvSpPr>
          <p:cNvPr id="104" name="Google Shape;104;p11"/>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1"/>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1"/>
          <p:cNvSpPr/>
          <p:nvPr/>
        </p:nvSpPr>
        <p:spPr>
          <a:xfrm flipH="1" rot="10800000">
            <a:off x="-3141"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txBox="1"/>
          <p:nvPr>
            <p:ph idx="12" type="sldNum"/>
          </p:nvPr>
        </p:nvSpPr>
        <p:spPr>
          <a:xfrm>
            <a:off x="398860" y="3737316"/>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descripción">
  <p:cSld name="Título y descripción">
    <p:spTree>
      <p:nvGrpSpPr>
        <p:cNvPr id="108" name="Shape 108"/>
        <p:cNvGrpSpPr/>
        <p:nvPr/>
      </p:nvGrpSpPr>
      <p:grpSpPr>
        <a:xfrm>
          <a:off x="0" y="0"/>
          <a:ext cx="0" cy="0"/>
          <a:chOff x="0" y="0"/>
          <a:chExt cx="0" cy="0"/>
        </a:xfrm>
      </p:grpSpPr>
      <p:sp>
        <p:nvSpPr>
          <p:cNvPr id="109" name="Google Shape;109;p12"/>
          <p:cNvSpPr txBox="1"/>
          <p:nvPr>
            <p:ph type="title"/>
          </p:nvPr>
        </p:nvSpPr>
        <p:spPr>
          <a:xfrm>
            <a:off x="1941910" y="457200"/>
            <a:ext cx="6686549" cy="23377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68DBA"/>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2"/>
          <p:cNvSpPr txBox="1"/>
          <p:nvPr>
            <p:ph idx="1" type="body"/>
          </p:nvPr>
        </p:nvSpPr>
        <p:spPr>
          <a:xfrm>
            <a:off x="1941910" y="3265535"/>
            <a:ext cx="6686549" cy="1166898"/>
          </a:xfrm>
          <a:prstGeom prst="rect">
            <a:avLst/>
          </a:prstGeom>
          <a:noFill/>
          <a:ln>
            <a:noFill/>
          </a:ln>
        </p:spPr>
        <p:txBody>
          <a:bodyPr anchorCtr="0" anchor="ctr" bIns="45700" lIns="91425" spcFirstLastPara="1" rIns="91425" wrap="square" tIns="45700">
            <a:noAutofit/>
          </a:bodyPr>
          <a:lstStyle>
            <a:lvl1pPr indent="-228600" lvl="0" marL="457200" algn="l">
              <a:spcBef>
                <a:spcPts val="750"/>
              </a:spcBef>
              <a:spcAft>
                <a:spcPts val="0"/>
              </a:spcAft>
              <a:buSzPts val="1350"/>
              <a:buNone/>
              <a:defRPr sz="1350">
                <a:solidFill>
                  <a:srgbClr val="595959"/>
                </a:solidFill>
              </a:defRPr>
            </a:lvl1pPr>
            <a:lvl2pPr indent="-228600" lvl="1" marL="914400" algn="l">
              <a:spcBef>
                <a:spcPts val="750"/>
              </a:spcBef>
              <a:spcAft>
                <a:spcPts val="0"/>
              </a:spcAft>
              <a:buSzPts val="1350"/>
              <a:buNone/>
              <a:defRPr sz="1350">
                <a:solidFill>
                  <a:srgbClr val="888888"/>
                </a:solidFill>
              </a:defRPr>
            </a:lvl2pPr>
            <a:lvl3pPr indent="-228600" lvl="2" marL="1371600" algn="l">
              <a:spcBef>
                <a:spcPts val="750"/>
              </a:spcBef>
              <a:spcAft>
                <a:spcPts val="0"/>
              </a:spcAft>
              <a:buSzPts val="1200"/>
              <a:buNone/>
              <a:defRPr sz="1200">
                <a:solidFill>
                  <a:srgbClr val="888888"/>
                </a:solidFill>
              </a:defRPr>
            </a:lvl3pPr>
            <a:lvl4pPr indent="-228600" lvl="3" marL="1828800" algn="l">
              <a:spcBef>
                <a:spcPts val="750"/>
              </a:spcBef>
              <a:spcAft>
                <a:spcPts val="0"/>
              </a:spcAft>
              <a:buSzPts val="1050"/>
              <a:buNone/>
              <a:defRPr sz="1050">
                <a:solidFill>
                  <a:srgbClr val="888888"/>
                </a:solidFill>
              </a:defRPr>
            </a:lvl4pPr>
            <a:lvl5pPr indent="-228600" lvl="4" marL="2286000" algn="l">
              <a:spcBef>
                <a:spcPts val="750"/>
              </a:spcBef>
              <a:spcAft>
                <a:spcPts val="0"/>
              </a:spcAft>
              <a:buSzPts val="1050"/>
              <a:buNone/>
              <a:defRPr sz="1050">
                <a:solidFill>
                  <a:srgbClr val="888888"/>
                </a:solidFill>
              </a:defRPr>
            </a:lvl5pPr>
            <a:lvl6pPr indent="-228600" lvl="5" marL="2743200" algn="l">
              <a:spcBef>
                <a:spcPts val="750"/>
              </a:spcBef>
              <a:spcAft>
                <a:spcPts val="0"/>
              </a:spcAft>
              <a:buSzPts val="1050"/>
              <a:buNone/>
              <a:defRPr sz="1050">
                <a:solidFill>
                  <a:srgbClr val="888888"/>
                </a:solidFill>
              </a:defRPr>
            </a:lvl6pPr>
            <a:lvl7pPr indent="-228600" lvl="6" marL="3200400" algn="l">
              <a:spcBef>
                <a:spcPts val="750"/>
              </a:spcBef>
              <a:spcAft>
                <a:spcPts val="0"/>
              </a:spcAft>
              <a:buSzPts val="1050"/>
              <a:buNone/>
              <a:defRPr sz="1050">
                <a:solidFill>
                  <a:srgbClr val="888888"/>
                </a:solidFill>
              </a:defRPr>
            </a:lvl7pPr>
            <a:lvl8pPr indent="-228600" lvl="7" marL="3657600" algn="l">
              <a:spcBef>
                <a:spcPts val="750"/>
              </a:spcBef>
              <a:spcAft>
                <a:spcPts val="0"/>
              </a:spcAft>
              <a:buSzPts val="1050"/>
              <a:buNone/>
              <a:defRPr sz="1050">
                <a:solidFill>
                  <a:srgbClr val="888888"/>
                </a:solidFill>
              </a:defRPr>
            </a:lvl8pPr>
            <a:lvl9pPr indent="-228600" lvl="8" marL="4114800" algn="l">
              <a:spcBef>
                <a:spcPts val="750"/>
              </a:spcBef>
              <a:spcAft>
                <a:spcPts val="0"/>
              </a:spcAft>
              <a:buSzPts val="1050"/>
              <a:buNone/>
              <a:defRPr sz="1050">
                <a:solidFill>
                  <a:srgbClr val="888888"/>
                </a:solidFill>
              </a:defRPr>
            </a:lvl9pPr>
          </a:lstStyle>
          <a:p/>
        </p:txBody>
      </p:sp>
      <p:sp>
        <p:nvSpPr>
          <p:cNvPr id="111" name="Google Shape;111;p12"/>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2"/>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2"/>
          <p:cNvSpPr/>
          <p:nvPr/>
        </p:nvSpPr>
        <p:spPr>
          <a:xfrm flipH="1" rot="10800000">
            <a:off x="-3141" y="238363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2"/>
          <p:cNvSpPr txBox="1"/>
          <p:nvPr>
            <p:ph idx="12" type="sldNum"/>
          </p:nvPr>
        </p:nvSpPr>
        <p:spPr>
          <a:xfrm>
            <a:off x="398860" y="2433105"/>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 con descripción">
  <p:cSld name="Cita con descripción">
    <p:spTree>
      <p:nvGrpSpPr>
        <p:cNvPr id="115" name="Shape 115"/>
        <p:cNvGrpSpPr/>
        <p:nvPr/>
      </p:nvGrpSpPr>
      <p:grpSpPr>
        <a:xfrm>
          <a:off x="0" y="0"/>
          <a:ext cx="0" cy="0"/>
          <a:chOff x="0" y="0"/>
          <a:chExt cx="0" cy="0"/>
        </a:xfrm>
      </p:grpSpPr>
      <p:sp>
        <p:nvSpPr>
          <p:cNvPr id="116" name="Google Shape;116;p13"/>
          <p:cNvSpPr txBox="1"/>
          <p:nvPr>
            <p:ph type="title"/>
          </p:nvPr>
        </p:nvSpPr>
        <p:spPr>
          <a:xfrm>
            <a:off x="2137462" y="457200"/>
            <a:ext cx="6295445" cy="2171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68DBA"/>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3"/>
          <p:cNvSpPr txBox="1"/>
          <p:nvPr>
            <p:ph idx="1" type="body"/>
          </p:nvPr>
        </p:nvSpPr>
        <p:spPr>
          <a:xfrm>
            <a:off x="2456259" y="2628900"/>
            <a:ext cx="5652416" cy="285750"/>
          </a:xfrm>
          <a:prstGeom prst="rect">
            <a:avLst/>
          </a:prstGeom>
          <a:noFill/>
          <a:ln>
            <a:noFill/>
          </a:ln>
        </p:spPr>
        <p:txBody>
          <a:bodyPr anchorCtr="0" anchor="ctr" bIns="45700" lIns="91425" spcFirstLastPara="1" rIns="91425" wrap="square" tIns="45700">
            <a:noAutofit/>
          </a:bodyPr>
          <a:lstStyle>
            <a:lvl1pPr indent="-228600" lvl="0" marL="457200" algn="l">
              <a:spcBef>
                <a:spcPts val="750"/>
              </a:spcBef>
              <a:spcAft>
                <a:spcPts val="0"/>
              </a:spcAft>
              <a:buSzPts val="1200"/>
              <a:buFont typeface="Century Gothic"/>
              <a:buNone/>
              <a:defRPr sz="1200">
                <a:solidFill>
                  <a:srgbClr val="7F7F7F"/>
                </a:solidFill>
              </a:defRPr>
            </a:lvl1pPr>
            <a:lvl2pPr indent="-228600" lvl="1" marL="914400" algn="l">
              <a:spcBef>
                <a:spcPts val="750"/>
              </a:spcBef>
              <a:spcAft>
                <a:spcPts val="0"/>
              </a:spcAft>
              <a:buSzPts val="1200"/>
              <a:buFont typeface="Century Gothic"/>
              <a:buNone/>
              <a:defRPr/>
            </a:lvl2pPr>
            <a:lvl3pPr indent="-228600" lvl="2" marL="1371600" algn="l">
              <a:spcBef>
                <a:spcPts val="750"/>
              </a:spcBef>
              <a:spcAft>
                <a:spcPts val="0"/>
              </a:spcAft>
              <a:buSzPts val="1050"/>
              <a:buFont typeface="Century Gothic"/>
              <a:buNone/>
              <a:defRPr/>
            </a:lvl3pPr>
            <a:lvl4pPr indent="-228600" lvl="3" marL="1828800" algn="l">
              <a:spcBef>
                <a:spcPts val="750"/>
              </a:spcBef>
              <a:spcAft>
                <a:spcPts val="0"/>
              </a:spcAft>
              <a:buSzPts val="900"/>
              <a:buFont typeface="Century Gothic"/>
              <a:buNone/>
              <a:defRPr/>
            </a:lvl4pPr>
            <a:lvl5pPr indent="-228600" lvl="4" marL="2286000" algn="l">
              <a:spcBef>
                <a:spcPts val="750"/>
              </a:spcBef>
              <a:spcAft>
                <a:spcPts val="0"/>
              </a:spcAft>
              <a:buSzPts val="900"/>
              <a:buFont typeface="Century Gothic"/>
              <a:buNone/>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18" name="Google Shape;118;p13"/>
          <p:cNvSpPr txBox="1"/>
          <p:nvPr>
            <p:ph idx="2" type="body"/>
          </p:nvPr>
        </p:nvSpPr>
        <p:spPr>
          <a:xfrm>
            <a:off x="1941910" y="3265535"/>
            <a:ext cx="6686549" cy="1166898"/>
          </a:xfrm>
          <a:prstGeom prst="rect">
            <a:avLst/>
          </a:prstGeom>
          <a:noFill/>
          <a:ln>
            <a:noFill/>
          </a:ln>
        </p:spPr>
        <p:txBody>
          <a:bodyPr anchorCtr="0" anchor="ctr" bIns="45700" lIns="91425" spcFirstLastPara="1" rIns="91425" wrap="square" tIns="45700">
            <a:noAutofit/>
          </a:bodyPr>
          <a:lstStyle>
            <a:lvl1pPr indent="-228600" lvl="0" marL="457200" algn="l">
              <a:spcBef>
                <a:spcPts val="750"/>
              </a:spcBef>
              <a:spcAft>
                <a:spcPts val="0"/>
              </a:spcAft>
              <a:buSzPts val="1350"/>
              <a:buNone/>
              <a:defRPr sz="1350">
                <a:solidFill>
                  <a:srgbClr val="595959"/>
                </a:solidFill>
              </a:defRPr>
            </a:lvl1pPr>
            <a:lvl2pPr indent="-228600" lvl="1" marL="914400" algn="l">
              <a:spcBef>
                <a:spcPts val="750"/>
              </a:spcBef>
              <a:spcAft>
                <a:spcPts val="0"/>
              </a:spcAft>
              <a:buSzPts val="1350"/>
              <a:buNone/>
              <a:defRPr sz="1350">
                <a:solidFill>
                  <a:srgbClr val="888888"/>
                </a:solidFill>
              </a:defRPr>
            </a:lvl2pPr>
            <a:lvl3pPr indent="-228600" lvl="2" marL="1371600" algn="l">
              <a:spcBef>
                <a:spcPts val="750"/>
              </a:spcBef>
              <a:spcAft>
                <a:spcPts val="0"/>
              </a:spcAft>
              <a:buSzPts val="1200"/>
              <a:buNone/>
              <a:defRPr sz="1200">
                <a:solidFill>
                  <a:srgbClr val="888888"/>
                </a:solidFill>
              </a:defRPr>
            </a:lvl3pPr>
            <a:lvl4pPr indent="-228600" lvl="3" marL="1828800" algn="l">
              <a:spcBef>
                <a:spcPts val="750"/>
              </a:spcBef>
              <a:spcAft>
                <a:spcPts val="0"/>
              </a:spcAft>
              <a:buSzPts val="1050"/>
              <a:buNone/>
              <a:defRPr sz="1050">
                <a:solidFill>
                  <a:srgbClr val="888888"/>
                </a:solidFill>
              </a:defRPr>
            </a:lvl4pPr>
            <a:lvl5pPr indent="-228600" lvl="4" marL="2286000" algn="l">
              <a:spcBef>
                <a:spcPts val="750"/>
              </a:spcBef>
              <a:spcAft>
                <a:spcPts val="0"/>
              </a:spcAft>
              <a:buSzPts val="1050"/>
              <a:buNone/>
              <a:defRPr sz="1050">
                <a:solidFill>
                  <a:srgbClr val="888888"/>
                </a:solidFill>
              </a:defRPr>
            </a:lvl5pPr>
            <a:lvl6pPr indent="-228600" lvl="5" marL="2743200" algn="l">
              <a:spcBef>
                <a:spcPts val="750"/>
              </a:spcBef>
              <a:spcAft>
                <a:spcPts val="0"/>
              </a:spcAft>
              <a:buSzPts val="1050"/>
              <a:buNone/>
              <a:defRPr sz="1050">
                <a:solidFill>
                  <a:srgbClr val="888888"/>
                </a:solidFill>
              </a:defRPr>
            </a:lvl6pPr>
            <a:lvl7pPr indent="-228600" lvl="6" marL="3200400" algn="l">
              <a:spcBef>
                <a:spcPts val="750"/>
              </a:spcBef>
              <a:spcAft>
                <a:spcPts val="0"/>
              </a:spcAft>
              <a:buSzPts val="1050"/>
              <a:buNone/>
              <a:defRPr sz="1050">
                <a:solidFill>
                  <a:srgbClr val="888888"/>
                </a:solidFill>
              </a:defRPr>
            </a:lvl7pPr>
            <a:lvl8pPr indent="-228600" lvl="7" marL="3657600" algn="l">
              <a:spcBef>
                <a:spcPts val="750"/>
              </a:spcBef>
              <a:spcAft>
                <a:spcPts val="0"/>
              </a:spcAft>
              <a:buSzPts val="1050"/>
              <a:buNone/>
              <a:defRPr sz="1050">
                <a:solidFill>
                  <a:srgbClr val="888888"/>
                </a:solidFill>
              </a:defRPr>
            </a:lvl8pPr>
            <a:lvl9pPr indent="-228600" lvl="8" marL="4114800" algn="l">
              <a:spcBef>
                <a:spcPts val="750"/>
              </a:spcBef>
              <a:spcAft>
                <a:spcPts val="0"/>
              </a:spcAft>
              <a:buSzPts val="1050"/>
              <a:buNone/>
              <a:defRPr sz="1050">
                <a:solidFill>
                  <a:srgbClr val="888888"/>
                </a:solidFill>
              </a:defRPr>
            </a:lvl9pPr>
          </a:lstStyle>
          <a:p/>
        </p:txBody>
      </p:sp>
      <p:sp>
        <p:nvSpPr>
          <p:cNvPr id="119" name="Google Shape;119;p13"/>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3"/>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3"/>
          <p:cNvSpPr/>
          <p:nvPr/>
        </p:nvSpPr>
        <p:spPr>
          <a:xfrm flipH="1" rot="10800000">
            <a:off x="-3141" y="238363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txBox="1"/>
          <p:nvPr>
            <p:ph idx="12" type="sldNum"/>
          </p:nvPr>
        </p:nvSpPr>
        <p:spPr>
          <a:xfrm>
            <a:off x="398860" y="2433105"/>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s"/>
              <a:t>‹#›</a:t>
            </a:fld>
            <a:endParaRPr/>
          </a:p>
        </p:txBody>
      </p:sp>
      <p:sp>
        <p:nvSpPr>
          <p:cNvPr id="123" name="Google Shape;123;p13"/>
          <p:cNvSpPr txBox="1"/>
          <p:nvPr/>
        </p:nvSpPr>
        <p:spPr>
          <a:xfrm>
            <a:off x="1850739" y="486004"/>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s" sz="6000" u="none" cap="none" strike="noStrike">
                <a:solidFill>
                  <a:schemeClr val="accent1"/>
                </a:solidFill>
                <a:latin typeface="Arial"/>
                <a:ea typeface="Arial"/>
                <a:cs typeface="Arial"/>
                <a:sym typeface="Arial"/>
              </a:rPr>
              <a:t>“</a:t>
            </a:r>
            <a:endParaRPr/>
          </a:p>
        </p:txBody>
      </p:sp>
      <p:sp>
        <p:nvSpPr>
          <p:cNvPr id="124" name="Google Shape;124;p13"/>
          <p:cNvSpPr txBox="1"/>
          <p:nvPr/>
        </p:nvSpPr>
        <p:spPr>
          <a:xfrm>
            <a:off x="8336139" y="2178980"/>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s" sz="6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rjeta de nombre">
  <p:cSld name="Tarjeta de nombre">
    <p:spTree>
      <p:nvGrpSpPr>
        <p:cNvPr id="125" name="Shape 125"/>
        <p:cNvGrpSpPr/>
        <p:nvPr/>
      </p:nvGrpSpPr>
      <p:grpSpPr>
        <a:xfrm>
          <a:off x="0" y="0"/>
          <a:ext cx="0" cy="0"/>
          <a:chOff x="0" y="0"/>
          <a:chExt cx="0" cy="0"/>
        </a:xfrm>
      </p:grpSpPr>
      <p:sp>
        <p:nvSpPr>
          <p:cNvPr id="126" name="Google Shape;126;p14"/>
          <p:cNvSpPr txBox="1"/>
          <p:nvPr>
            <p:ph type="title"/>
          </p:nvPr>
        </p:nvSpPr>
        <p:spPr>
          <a:xfrm>
            <a:off x="1941910" y="1828800"/>
            <a:ext cx="6686550" cy="204363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168DBA"/>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4"/>
          <p:cNvSpPr txBox="1"/>
          <p:nvPr>
            <p:ph idx="1" type="body"/>
          </p:nvPr>
        </p:nvSpPr>
        <p:spPr>
          <a:xfrm>
            <a:off x="1941910" y="3886200"/>
            <a:ext cx="6686550" cy="547217"/>
          </a:xfrm>
          <a:prstGeom prst="rect">
            <a:avLst/>
          </a:prstGeom>
          <a:noFill/>
          <a:ln>
            <a:noFill/>
          </a:ln>
        </p:spPr>
        <p:txBody>
          <a:bodyPr anchorCtr="0" anchor="t" bIns="45700" lIns="91425" spcFirstLastPara="1" rIns="91425" wrap="square" tIns="45700">
            <a:noAutofit/>
          </a:bodyPr>
          <a:lstStyle>
            <a:lvl1pPr indent="-228600" lvl="0" marL="457200" algn="l">
              <a:spcBef>
                <a:spcPts val="750"/>
              </a:spcBef>
              <a:spcAft>
                <a:spcPts val="0"/>
              </a:spcAft>
              <a:buSzPts val="1350"/>
              <a:buNone/>
              <a:defRPr>
                <a:solidFill>
                  <a:srgbClr val="595959"/>
                </a:solidFill>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28" name="Google Shape;128;p14"/>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4"/>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4"/>
          <p:cNvSpPr/>
          <p:nvPr/>
        </p:nvSpPr>
        <p:spPr>
          <a:xfrm flipH="1" rot="10800000">
            <a:off x="-3141"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txBox="1"/>
          <p:nvPr>
            <p:ph idx="12" type="sldNum"/>
          </p:nvPr>
        </p:nvSpPr>
        <p:spPr>
          <a:xfrm>
            <a:off x="398860" y="3737316"/>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r la tarjeta de nombre">
  <p:cSld name="Citar la tarjeta de nombre">
    <p:spTree>
      <p:nvGrpSpPr>
        <p:cNvPr id="132" name="Shape 132"/>
        <p:cNvGrpSpPr/>
        <p:nvPr/>
      </p:nvGrpSpPr>
      <p:grpSpPr>
        <a:xfrm>
          <a:off x="0" y="0"/>
          <a:ext cx="0" cy="0"/>
          <a:chOff x="0" y="0"/>
          <a:chExt cx="0" cy="0"/>
        </a:xfrm>
      </p:grpSpPr>
      <p:sp>
        <p:nvSpPr>
          <p:cNvPr id="133" name="Google Shape;133;p15"/>
          <p:cNvSpPr txBox="1"/>
          <p:nvPr>
            <p:ph type="title"/>
          </p:nvPr>
        </p:nvSpPr>
        <p:spPr>
          <a:xfrm>
            <a:off x="2137462" y="457200"/>
            <a:ext cx="6295445" cy="21717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68DBA"/>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5"/>
          <p:cNvSpPr txBox="1"/>
          <p:nvPr>
            <p:ph idx="1" type="body"/>
          </p:nvPr>
        </p:nvSpPr>
        <p:spPr>
          <a:xfrm>
            <a:off x="1941909" y="3257550"/>
            <a:ext cx="6686550" cy="628650"/>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800"/>
              <a:buFont typeface="Century Gothic"/>
              <a:buNone/>
              <a:defRPr sz="1800">
                <a:solidFill>
                  <a:schemeClr val="accent1"/>
                </a:solidFill>
              </a:defRPr>
            </a:lvl1pPr>
            <a:lvl2pPr indent="-228600" lvl="1" marL="914400" algn="l">
              <a:spcBef>
                <a:spcPts val="750"/>
              </a:spcBef>
              <a:spcAft>
                <a:spcPts val="0"/>
              </a:spcAft>
              <a:buSzPts val="1200"/>
              <a:buFont typeface="Century Gothic"/>
              <a:buNone/>
              <a:defRPr/>
            </a:lvl2pPr>
            <a:lvl3pPr indent="-228600" lvl="2" marL="1371600" algn="l">
              <a:spcBef>
                <a:spcPts val="750"/>
              </a:spcBef>
              <a:spcAft>
                <a:spcPts val="0"/>
              </a:spcAft>
              <a:buSzPts val="1050"/>
              <a:buFont typeface="Century Gothic"/>
              <a:buNone/>
              <a:defRPr/>
            </a:lvl3pPr>
            <a:lvl4pPr indent="-228600" lvl="3" marL="1828800" algn="l">
              <a:spcBef>
                <a:spcPts val="750"/>
              </a:spcBef>
              <a:spcAft>
                <a:spcPts val="0"/>
              </a:spcAft>
              <a:buSzPts val="900"/>
              <a:buFont typeface="Century Gothic"/>
              <a:buNone/>
              <a:defRPr/>
            </a:lvl4pPr>
            <a:lvl5pPr indent="-228600" lvl="4" marL="2286000" algn="l">
              <a:spcBef>
                <a:spcPts val="750"/>
              </a:spcBef>
              <a:spcAft>
                <a:spcPts val="0"/>
              </a:spcAft>
              <a:buSzPts val="900"/>
              <a:buFont typeface="Century Gothic"/>
              <a:buNone/>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35" name="Google Shape;135;p15"/>
          <p:cNvSpPr txBox="1"/>
          <p:nvPr>
            <p:ph idx="2" type="body"/>
          </p:nvPr>
        </p:nvSpPr>
        <p:spPr>
          <a:xfrm>
            <a:off x="1941910" y="3886200"/>
            <a:ext cx="6686550" cy="547217"/>
          </a:xfrm>
          <a:prstGeom prst="rect">
            <a:avLst/>
          </a:prstGeom>
          <a:noFill/>
          <a:ln>
            <a:noFill/>
          </a:ln>
        </p:spPr>
        <p:txBody>
          <a:bodyPr anchorCtr="0" anchor="t" bIns="45700" lIns="91425" spcFirstLastPara="1" rIns="91425" wrap="square" tIns="45700">
            <a:noAutofit/>
          </a:bodyPr>
          <a:lstStyle>
            <a:lvl1pPr indent="-228600" lvl="0" marL="457200" algn="l">
              <a:spcBef>
                <a:spcPts val="750"/>
              </a:spcBef>
              <a:spcAft>
                <a:spcPts val="0"/>
              </a:spcAft>
              <a:buSzPts val="1350"/>
              <a:buNone/>
              <a:defRPr>
                <a:solidFill>
                  <a:srgbClr val="595959"/>
                </a:solidFill>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36" name="Google Shape;136;p15"/>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5"/>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5"/>
          <p:cNvSpPr/>
          <p:nvPr/>
        </p:nvSpPr>
        <p:spPr>
          <a:xfrm flipH="1" rot="10800000">
            <a:off x="-3141"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txBox="1"/>
          <p:nvPr>
            <p:ph idx="12" type="sldNum"/>
          </p:nvPr>
        </p:nvSpPr>
        <p:spPr>
          <a:xfrm>
            <a:off x="398860" y="3737316"/>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s"/>
              <a:t>‹#›</a:t>
            </a:fld>
            <a:endParaRPr/>
          </a:p>
        </p:txBody>
      </p:sp>
      <p:sp>
        <p:nvSpPr>
          <p:cNvPr id="140" name="Google Shape;140;p15"/>
          <p:cNvSpPr txBox="1"/>
          <p:nvPr/>
        </p:nvSpPr>
        <p:spPr>
          <a:xfrm>
            <a:off x="1850739" y="486004"/>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s" sz="6000" u="none" cap="none" strike="noStrike">
                <a:solidFill>
                  <a:schemeClr val="accent1"/>
                </a:solidFill>
                <a:latin typeface="Arial"/>
                <a:ea typeface="Arial"/>
                <a:cs typeface="Arial"/>
                <a:sym typeface="Arial"/>
              </a:rPr>
              <a:t>“</a:t>
            </a:r>
            <a:endParaRPr/>
          </a:p>
        </p:txBody>
      </p:sp>
      <p:sp>
        <p:nvSpPr>
          <p:cNvPr id="141" name="Google Shape;141;p15"/>
          <p:cNvSpPr txBox="1"/>
          <p:nvPr/>
        </p:nvSpPr>
        <p:spPr>
          <a:xfrm>
            <a:off x="8336139" y="2178980"/>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s" sz="6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dadero o falso">
  <p:cSld name="Verdadero o falso">
    <p:spTree>
      <p:nvGrpSpPr>
        <p:cNvPr id="142" name="Shape 142"/>
        <p:cNvGrpSpPr/>
        <p:nvPr/>
      </p:nvGrpSpPr>
      <p:grpSpPr>
        <a:xfrm>
          <a:off x="0" y="0"/>
          <a:ext cx="0" cy="0"/>
          <a:chOff x="0" y="0"/>
          <a:chExt cx="0" cy="0"/>
        </a:xfrm>
      </p:grpSpPr>
      <p:sp>
        <p:nvSpPr>
          <p:cNvPr id="143" name="Google Shape;143;p16"/>
          <p:cNvSpPr txBox="1"/>
          <p:nvPr>
            <p:ph type="title"/>
          </p:nvPr>
        </p:nvSpPr>
        <p:spPr>
          <a:xfrm>
            <a:off x="1941910" y="470555"/>
            <a:ext cx="6686549" cy="216001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68DBA"/>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6"/>
          <p:cNvSpPr txBox="1"/>
          <p:nvPr>
            <p:ph idx="1" type="body"/>
          </p:nvPr>
        </p:nvSpPr>
        <p:spPr>
          <a:xfrm>
            <a:off x="1941909" y="3257550"/>
            <a:ext cx="6686550" cy="628650"/>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800"/>
              <a:buFont typeface="Century Gothic"/>
              <a:buNone/>
              <a:defRPr sz="1800">
                <a:solidFill>
                  <a:schemeClr val="accent1"/>
                </a:solidFill>
              </a:defRPr>
            </a:lvl1pPr>
            <a:lvl2pPr indent="-228600" lvl="1" marL="914400" algn="l">
              <a:spcBef>
                <a:spcPts val="750"/>
              </a:spcBef>
              <a:spcAft>
                <a:spcPts val="0"/>
              </a:spcAft>
              <a:buSzPts val="1200"/>
              <a:buFont typeface="Century Gothic"/>
              <a:buNone/>
              <a:defRPr/>
            </a:lvl2pPr>
            <a:lvl3pPr indent="-228600" lvl="2" marL="1371600" algn="l">
              <a:spcBef>
                <a:spcPts val="750"/>
              </a:spcBef>
              <a:spcAft>
                <a:spcPts val="0"/>
              </a:spcAft>
              <a:buSzPts val="1050"/>
              <a:buFont typeface="Century Gothic"/>
              <a:buNone/>
              <a:defRPr/>
            </a:lvl3pPr>
            <a:lvl4pPr indent="-228600" lvl="3" marL="1828800" algn="l">
              <a:spcBef>
                <a:spcPts val="750"/>
              </a:spcBef>
              <a:spcAft>
                <a:spcPts val="0"/>
              </a:spcAft>
              <a:buSzPts val="900"/>
              <a:buFont typeface="Century Gothic"/>
              <a:buNone/>
              <a:defRPr/>
            </a:lvl4pPr>
            <a:lvl5pPr indent="-228600" lvl="4" marL="2286000" algn="l">
              <a:spcBef>
                <a:spcPts val="750"/>
              </a:spcBef>
              <a:spcAft>
                <a:spcPts val="0"/>
              </a:spcAft>
              <a:buSzPts val="900"/>
              <a:buFont typeface="Century Gothic"/>
              <a:buNone/>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45" name="Google Shape;145;p16"/>
          <p:cNvSpPr txBox="1"/>
          <p:nvPr>
            <p:ph idx="2" type="body"/>
          </p:nvPr>
        </p:nvSpPr>
        <p:spPr>
          <a:xfrm>
            <a:off x="1941910" y="3886200"/>
            <a:ext cx="6686550" cy="547217"/>
          </a:xfrm>
          <a:prstGeom prst="rect">
            <a:avLst/>
          </a:prstGeom>
          <a:noFill/>
          <a:ln>
            <a:noFill/>
          </a:ln>
        </p:spPr>
        <p:txBody>
          <a:bodyPr anchorCtr="0" anchor="t" bIns="45700" lIns="91425" spcFirstLastPara="1" rIns="91425" wrap="square" tIns="45700">
            <a:noAutofit/>
          </a:bodyPr>
          <a:lstStyle>
            <a:lvl1pPr indent="-228600" lvl="0" marL="457200" algn="l">
              <a:spcBef>
                <a:spcPts val="750"/>
              </a:spcBef>
              <a:spcAft>
                <a:spcPts val="0"/>
              </a:spcAft>
              <a:buSzPts val="1350"/>
              <a:buNone/>
              <a:defRPr>
                <a:solidFill>
                  <a:srgbClr val="595959"/>
                </a:solidFill>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46" name="Google Shape;146;p16"/>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6"/>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6"/>
          <p:cNvSpPr/>
          <p:nvPr/>
        </p:nvSpPr>
        <p:spPr>
          <a:xfrm flipH="1" rot="10800000">
            <a:off x="-3141"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txBox="1"/>
          <p:nvPr>
            <p:ph idx="12" type="sldNum"/>
          </p:nvPr>
        </p:nvSpPr>
        <p:spPr>
          <a:xfrm>
            <a:off x="398860" y="3737316"/>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50" name="Shape 150"/>
        <p:cNvGrpSpPr/>
        <p:nvPr/>
      </p:nvGrpSpPr>
      <p:grpSpPr>
        <a:xfrm>
          <a:off x="0" y="0"/>
          <a:ext cx="0" cy="0"/>
          <a:chOff x="0" y="0"/>
          <a:chExt cx="0" cy="0"/>
        </a:xfrm>
      </p:grpSpPr>
      <p:sp>
        <p:nvSpPr>
          <p:cNvPr id="151" name="Google Shape;151;p17"/>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7"/>
          <p:cNvSpPr txBox="1"/>
          <p:nvPr>
            <p:ph idx="1" type="body"/>
          </p:nvPr>
        </p:nvSpPr>
        <p:spPr>
          <a:xfrm rot="5400000">
            <a:off x="3827860" y="-285750"/>
            <a:ext cx="2914650" cy="6686550"/>
          </a:xfrm>
          <a:prstGeom prst="rect">
            <a:avLst/>
          </a:prstGeom>
          <a:noFill/>
          <a:ln>
            <a:noFill/>
          </a:ln>
        </p:spPr>
        <p:txBody>
          <a:bodyPr anchorCtr="0" anchor="t" bIns="45700" lIns="91425" spcFirstLastPara="1" rIns="91425" wrap="square" tIns="45700">
            <a:no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53" name="Google Shape;153;p17"/>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17"/>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17"/>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57" name="Shape 157"/>
        <p:cNvGrpSpPr/>
        <p:nvPr/>
      </p:nvGrpSpPr>
      <p:grpSpPr>
        <a:xfrm>
          <a:off x="0" y="0"/>
          <a:ext cx="0" cy="0"/>
          <a:chOff x="0" y="0"/>
          <a:chExt cx="0" cy="0"/>
        </a:xfrm>
      </p:grpSpPr>
      <p:sp>
        <p:nvSpPr>
          <p:cNvPr id="158" name="Google Shape;158;p18"/>
          <p:cNvSpPr txBox="1"/>
          <p:nvPr>
            <p:ph type="title"/>
          </p:nvPr>
        </p:nvSpPr>
        <p:spPr>
          <a:xfrm rot="5400000">
            <a:off x="5817528" y="1624135"/>
            <a:ext cx="3962863" cy="16557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 type="body"/>
          </p:nvPr>
        </p:nvSpPr>
        <p:spPr>
          <a:xfrm rot="5400000">
            <a:off x="2389353" y="23110"/>
            <a:ext cx="3962863" cy="4857750"/>
          </a:xfrm>
          <a:prstGeom prst="rect">
            <a:avLst/>
          </a:prstGeom>
          <a:noFill/>
          <a:ln>
            <a:noFill/>
          </a:ln>
        </p:spPr>
        <p:txBody>
          <a:bodyPr anchorCtr="0" anchor="t" bIns="45700" lIns="91425" spcFirstLastPara="1" rIns="91425" wrap="square" tIns="45700">
            <a:no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60" name="Google Shape;160;p18"/>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8"/>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8"/>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5" name="Shape 45"/>
        <p:cNvGrpSpPr/>
        <p:nvPr/>
      </p:nvGrpSpPr>
      <p:grpSpPr>
        <a:xfrm>
          <a:off x="0" y="0"/>
          <a:ext cx="0" cy="0"/>
          <a:chOff x="0" y="0"/>
          <a:chExt cx="0" cy="0"/>
        </a:xfrm>
      </p:grpSpPr>
      <p:sp>
        <p:nvSpPr>
          <p:cNvPr id="46" name="Google Shape;4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spcBef>
                <a:spcPts val="0"/>
              </a:spcBef>
              <a:spcAft>
                <a:spcPts val="0"/>
              </a:spcAft>
              <a:buClr>
                <a:srgbClr val="168DBA"/>
              </a:buClr>
              <a:buSzPts val="2800"/>
              <a:buFont typeface="Century Gothic"/>
              <a:buNone/>
              <a:defRPr/>
            </a:lvl1pPr>
            <a:lvl2pPr lvl="1" algn="l">
              <a:spcBef>
                <a:spcPts val="0"/>
              </a:spcBef>
              <a:spcAft>
                <a:spcPts val="0"/>
              </a:spcAft>
              <a:buClr>
                <a:schemeClr val="dk2"/>
              </a:buClr>
              <a:buSzPts val="2800"/>
              <a:buNone/>
              <a:defRPr/>
            </a:lvl2pPr>
            <a:lvl3pPr lvl="2" algn="l">
              <a:spcBef>
                <a:spcPts val="0"/>
              </a:spcBef>
              <a:spcAft>
                <a:spcPts val="0"/>
              </a:spcAft>
              <a:buClr>
                <a:schemeClr val="dk2"/>
              </a:buClr>
              <a:buSzPts val="2800"/>
              <a:buNone/>
              <a:defRPr/>
            </a:lvl3pPr>
            <a:lvl4pPr lvl="3" algn="l">
              <a:spcBef>
                <a:spcPts val="0"/>
              </a:spcBef>
              <a:spcAft>
                <a:spcPts val="0"/>
              </a:spcAft>
              <a:buClr>
                <a:schemeClr val="dk2"/>
              </a:buClr>
              <a:buSzPts val="2800"/>
              <a:buNone/>
              <a:defRPr/>
            </a:lvl4pPr>
            <a:lvl5pPr lvl="4" algn="l">
              <a:spcBef>
                <a:spcPts val="0"/>
              </a:spcBef>
              <a:spcAft>
                <a:spcPts val="0"/>
              </a:spcAft>
              <a:buClr>
                <a:schemeClr val="dk2"/>
              </a:buClr>
              <a:buSzPts val="2800"/>
              <a:buNone/>
              <a:defRPr/>
            </a:lvl5pPr>
            <a:lvl6pPr lvl="5" algn="l">
              <a:spcBef>
                <a:spcPts val="0"/>
              </a:spcBef>
              <a:spcAft>
                <a:spcPts val="0"/>
              </a:spcAft>
              <a:buClr>
                <a:schemeClr val="dk2"/>
              </a:buClr>
              <a:buSzPts val="2800"/>
              <a:buNone/>
              <a:defRPr/>
            </a:lvl6pPr>
            <a:lvl7pPr lvl="6" algn="l">
              <a:spcBef>
                <a:spcPts val="0"/>
              </a:spcBef>
              <a:spcAft>
                <a:spcPts val="0"/>
              </a:spcAft>
              <a:buClr>
                <a:schemeClr val="dk2"/>
              </a:buClr>
              <a:buSzPts val="2800"/>
              <a:buNone/>
              <a:defRPr/>
            </a:lvl7pPr>
            <a:lvl8pPr lvl="7" algn="l">
              <a:spcBef>
                <a:spcPts val="0"/>
              </a:spcBef>
              <a:spcAft>
                <a:spcPts val="0"/>
              </a:spcAft>
              <a:buClr>
                <a:schemeClr val="dk2"/>
              </a:buClr>
              <a:buSzPts val="2800"/>
              <a:buNone/>
              <a:defRPr/>
            </a:lvl8pPr>
            <a:lvl9pPr lvl="8" algn="l">
              <a:spcBef>
                <a:spcPts val="0"/>
              </a:spcBef>
              <a:spcAft>
                <a:spcPts val="0"/>
              </a:spcAft>
              <a:buClr>
                <a:schemeClr val="dk2"/>
              </a:buClr>
              <a:buSzPts val="2800"/>
              <a:buNone/>
              <a:defRPr/>
            </a:lvl9pPr>
          </a:lstStyle>
          <a:p/>
        </p:txBody>
      </p:sp>
      <p:sp>
        <p:nvSpPr>
          <p:cNvPr id="47" name="Google Shape;4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spcBef>
                <a:spcPts val="0"/>
              </a:spcBef>
              <a:spcAft>
                <a:spcPts val="0"/>
              </a:spcAft>
              <a:buSzPts val="1800"/>
              <a:buChar char="●"/>
              <a:defRPr/>
            </a:lvl1pPr>
            <a:lvl2pPr indent="-317500" lvl="1" marL="914400" algn="l">
              <a:spcBef>
                <a:spcPts val="1600"/>
              </a:spcBef>
              <a:spcAft>
                <a:spcPts val="0"/>
              </a:spcAft>
              <a:buSzPts val="1400"/>
              <a:buChar char="○"/>
              <a:defRPr/>
            </a:lvl2pPr>
            <a:lvl3pPr indent="-317500" lvl="2" marL="1371600" algn="l">
              <a:spcBef>
                <a:spcPts val="1600"/>
              </a:spcBef>
              <a:spcAft>
                <a:spcPts val="0"/>
              </a:spcAft>
              <a:buSzPts val="1400"/>
              <a:buChar char="■"/>
              <a:defRPr/>
            </a:lvl3pPr>
            <a:lvl4pPr indent="-317500" lvl="3" marL="1828800" algn="l">
              <a:spcBef>
                <a:spcPts val="1600"/>
              </a:spcBef>
              <a:spcAft>
                <a:spcPts val="0"/>
              </a:spcAft>
              <a:buSzPts val="1400"/>
              <a:buChar char="●"/>
              <a:defRPr/>
            </a:lvl4pPr>
            <a:lvl5pPr indent="-317500" lvl="4" marL="2286000" algn="l">
              <a:spcBef>
                <a:spcPts val="1600"/>
              </a:spcBef>
              <a:spcAft>
                <a:spcPts val="0"/>
              </a:spcAft>
              <a:buSzPts val="1400"/>
              <a:buChar char="○"/>
              <a:defRPr/>
            </a:lvl5pPr>
            <a:lvl6pPr indent="-317500" lvl="5" marL="2743200" algn="l">
              <a:spcBef>
                <a:spcPts val="1600"/>
              </a:spcBef>
              <a:spcAft>
                <a:spcPts val="0"/>
              </a:spcAft>
              <a:buSzPts val="1400"/>
              <a:buChar char="■"/>
              <a:defRPr/>
            </a:lvl6pPr>
            <a:lvl7pPr indent="-317500" lvl="6" marL="3200400" algn="l">
              <a:spcBef>
                <a:spcPts val="1600"/>
              </a:spcBef>
              <a:spcAft>
                <a:spcPts val="0"/>
              </a:spcAft>
              <a:buSzPts val="1400"/>
              <a:buChar char="●"/>
              <a:defRPr/>
            </a:lvl7pPr>
            <a:lvl8pPr indent="-317500" lvl="7" marL="3657600" algn="l">
              <a:spcBef>
                <a:spcPts val="1600"/>
              </a:spcBef>
              <a:spcAft>
                <a:spcPts val="0"/>
              </a:spcAft>
              <a:buSzPts val="1400"/>
              <a:buChar char="○"/>
              <a:defRPr/>
            </a:lvl8pPr>
            <a:lvl9pPr indent="-317500" lvl="8" marL="4114800" algn="l">
              <a:spcBef>
                <a:spcPts val="1600"/>
              </a:spcBef>
              <a:spcAft>
                <a:spcPts val="1600"/>
              </a:spcAft>
              <a:buSzPts val="1400"/>
              <a:buChar char="■"/>
              <a:defRPr/>
            </a:lvl9pPr>
          </a:lstStyle>
          <a:p/>
        </p:txBody>
      </p:sp>
      <p:sp>
        <p:nvSpPr>
          <p:cNvPr id="48" name="Google Shape;4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49" name="Shape 49"/>
        <p:cNvGrpSpPr/>
        <p:nvPr/>
      </p:nvGrpSpPr>
      <p:grpSpPr>
        <a:xfrm>
          <a:off x="0" y="0"/>
          <a:ext cx="0" cy="0"/>
          <a:chOff x="0" y="0"/>
          <a:chExt cx="0" cy="0"/>
        </a:xfrm>
      </p:grpSpPr>
      <p:sp>
        <p:nvSpPr>
          <p:cNvPr id="50" name="Google Shape;50;p4"/>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1941909" y="1600200"/>
            <a:ext cx="6686550" cy="2833217"/>
          </a:xfrm>
          <a:prstGeom prst="rect">
            <a:avLst/>
          </a:prstGeom>
          <a:noFill/>
          <a:ln>
            <a:noFill/>
          </a:ln>
        </p:spPr>
        <p:txBody>
          <a:bodyPr anchorCtr="0" anchor="t" bIns="45700" lIns="91425" spcFirstLastPara="1" rIns="91425" wrap="square" tIns="45700">
            <a:no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52" name="Google Shape;52;p4"/>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56" name="Shape 56"/>
        <p:cNvGrpSpPr/>
        <p:nvPr/>
      </p:nvGrpSpPr>
      <p:grpSpPr>
        <a:xfrm>
          <a:off x="0" y="0"/>
          <a:ext cx="0" cy="0"/>
          <a:chOff x="0" y="0"/>
          <a:chExt cx="0" cy="0"/>
        </a:xfrm>
      </p:grpSpPr>
      <p:sp>
        <p:nvSpPr>
          <p:cNvPr id="57" name="Google Shape;57;p5"/>
          <p:cNvSpPr txBox="1"/>
          <p:nvPr>
            <p:ph type="title"/>
          </p:nvPr>
        </p:nvSpPr>
        <p:spPr>
          <a:xfrm>
            <a:off x="1941910" y="1544063"/>
            <a:ext cx="6686549" cy="110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168DBA"/>
              </a:buClr>
              <a:buSzPts val="3000"/>
              <a:buFont typeface="Century Gothic"/>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
          <p:cNvSpPr txBox="1"/>
          <p:nvPr>
            <p:ph idx="1" type="body"/>
          </p:nvPr>
        </p:nvSpPr>
        <p:spPr>
          <a:xfrm>
            <a:off x="1941910" y="2647597"/>
            <a:ext cx="6686549" cy="645300"/>
          </a:xfrm>
          <a:prstGeom prst="rect">
            <a:avLst/>
          </a:prstGeom>
          <a:noFill/>
          <a:ln>
            <a:noFill/>
          </a:ln>
        </p:spPr>
        <p:txBody>
          <a:bodyPr anchorCtr="0" anchor="t" bIns="45700" lIns="91425" spcFirstLastPara="1" rIns="91425" wrap="square" tIns="45700">
            <a:noAutofit/>
          </a:bodyPr>
          <a:lstStyle>
            <a:lvl1pPr indent="-228600" lvl="0" marL="457200" algn="l">
              <a:spcBef>
                <a:spcPts val="750"/>
              </a:spcBef>
              <a:spcAft>
                <a:spcPts val="0"/>
              </a:spcAft>
              <a:buSzPts val="1500"/>
              <a:buNone/>
              <a:defRPr sz="1500">
                <a:solidFill>
                  <a:srgbClr val="595959"/>
                </a:solidFill>
              </a:defRPr>
            </a:lvl1pPr>
            <a:lvl2pPr indent="-228600" lvl="1" marL="914400" algn="l">
              <a:spcBef>
                <a:spcPts val="750"/>
              </a:spcBef>
              <a:spcAft>
                <a:spcPts val="0"/>
              </a:spcAft>
              <a:buSzPts val="1350"/>
              <a:buNone/>
              <a:defRPr sz="1350">
                <a:solidFill>
                  <a:srgbClr val="888888"/>
                </a:solidFill>
              </a:defRPr>
            </a:lvl2pPr>
            <a:lvl3pPr indent="-228600" lvl="2" marL="1371600" algn="l">
              <a:spcBef>
                <a:spcPts val="750"/>
              </a:spcBef>
              <a:spcAft>
                <a:spcPts val="0"/>
              </a:spcAft>
              <a:buSzPts val="1200"/>
              <a:buNone/>
              <a:defRPr sz="1200">
                <a:solidFill>
                  <a:srgbClr val="888888"/>
                </a:solidFill>
              </a:defRPr>
            </a:lvl3pPr>
            <a:lvl4pPr indent="-228600" lvl="3" marL="1828800" algn="l">
              <a:spcBef>
                <a:spcPts val="750"/>
              </a:spcBef>
              <a:spcAft>
                <a:spcPts val="0"/>
              </a:spcAft>
              <a:buSzPts val="1050"/>
              <a:buNone/>
              <a:defRPr sz="1050">
                <a:solidFill>
                  <a:srgbClr val="888888"/>
                </a:solidFill>
              </a:defRPr>
            </a:lvl4pPr>
            <a:lvl5pPr indent="-228600" lvl="4" marL="2286000" algn="l">
              <a:spcBef>
                <a:spcPts val="750"/>
              </a:spcBef>
              <a:spcAft>
                <a:spcPts val="0"/>
              </a:spcAft>
              <a:buSzPts val="1050"/>
              <a:buNone/>
              <a:defRPr sz="1050">
                <a:solidFill>
                  <a:srgbClr val="888888"/>
                </a:solidFill>
              </a:defRPr>
            </a:lvl5pPr>
            <a:lvl6pPr indent="-228600" lvl="5" marL="2743200" algn="l">
              <a:spcBef>
                <a:spcPts val="750"/>
              </a:spcBef>
              <a:spcAft>
                <a:spcPts val="0"/>
              </a:spcAft>
              <a:buSzPts val="1050"/>
              <a:buNone/>
              <a:defRPr sz="1050">
                <a:solidFill>
                  <a:srgbClr val="888888"/>
                </a:solidFill>
              </a:defRPr>
            </a:lvl6pPr>
            <a:lvl7pPr indent="-228600" lvl="6" marL="3200400" algn="l">
              <a:spcBef>
                <a:spcPts val="750"/>
              </a:spcBef>
              <a:spcAft>
                <a:spcPts val="0"/>
              </a:spcAft>
              <a:buSzPts val="1050"/>
              <a:buNone/>
              <a:defRPr sz="1050">
                <a:solidFill>
                  <a:srgbClr val="888888"/>
                </a:solidFill>
              </a:defRPr>
            </a:lvl7pPr>
            <a:lvl8pPr indent="-228600" lvl="7" marL="3657600" algn="l">
              <a:spcBef>
                <a:spcPts val="750"/>
              </a:spcBef>
              <a:spcAft>
                <a:spcPts val="0"/>
              </a:spcAft>
              <a:buSzPts val="1050"/>
              <a:buNone/>
              <a:defRPr sz="1050">
                <a:solidFill>
                  <a:srgbClr val="888888"/>
                </a:solidFill>
              </a:defRPr>
            </a:lvl8pPr>
            <a:lvl9pPr indent="-228600" lvl="8" marL="4114800" algn="l">
              <a:spcBef>
                <a:spcPts val="750"/>
              </a:spcBef>
              <a:spcAft>
                <a:spcPts val="0"/>
              </a:spcAft>
              <a:buSzPts val="1050"/>
              <a:buNone/>
              <a:defRPr sz="1050">
                <a:solidFill>
                  <a:srgbClr val="888888"/>
                </a:solidFill>
              </a:defRPr>
            </a:lvl9pPr>
          </a:lstStyle>
          <a:p/>
        </p:txBody>
      </p:sp>
      <p:sp>
        <p:nvSpPr>
          <p:cNvPr id="59" name="Google Shape;59;p5"/>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
          <p:cNvSpPr/>
          <p:nvPr/>
        </p:nvSpPr>
        <p:spPr>
          <a:xfrm flipH="1" rot="10800000">
            <a:off x="-3141" y="238363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txBox="1"/>
          <p:nvPr>
            <p:ph idx="12" type="sldNum"/>
          </p:nvPr>
        </p:nvSpPr>
        <p:spPr>
          <a:xfrm>
            <a:off x="398860" y="2433105"/>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63" name="Shape 63"/>
        <p:cNvGrpSpPr/>
        <p:nvPr/>
      </p:nvGrpSpPr>
      <p:grpSpPr>
        <a:xfrm>
          <a:off x="0" y="0"/>
          <a:ext cx="0" cy="0"/>
          <a:chOff x="0" y="0"/>
          <a:chExt cx="0" cy="0"/>
        </a:xfrm>
      </p:grpSpPr>
      <p:sp>
        <p:nvSpPr>
          <p:cNvPr id="64" name="Google Shape;64;p6"/>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 type="body"/>
          </p:nvPr>
        </p:nvSpPr>
        <p:spPr>
          <a:xfrm>
            <a:off x="1941909" y="1600200"/>
            <a:ext cx="3235398" cy="2833217"/>
          </a:xfrm>
          <a:prstGeom prst="rect">
            <a:avLst/>
          </a:prstGeom>
          <a:noFill/>
          <a:ln>
            <a:noFill/>
          </a:ln>
        </p:spPr>
        <p:txBody>
          <a:bodyPr anchorCtr="0" anchor="t" bIns="45700" lIns="91425" spcFirstLastPara="1" rIns="91425" wrap="square" tIns="45700">
            <a:no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66" name="Google Shape;66;p6"/>
          <p:cNvSpPr txBox="1"/>
          <p:nvPr>
            <p:ph idx="2" type="body"/>
          </p:nvPr>
        </p:nvSpPr>
        <p:spPr>
          <a:xfrm>
            <a:off x="5393060" y="1594666"/>
            <a:ext cx="3235398" cy="2833217"/>
          </a:xfrm>
          <a:prstGeom prst="rect">
            <a:avLst/>
          </a:prstGeom>
          <a:noFill/>
          <a:ln>
            <a:noFill/>
          </a:ln>
        </p:spPr>
        <p:txBody>
          <a:bodyPr anchorCtr="0" anchor="t" bIns="45700" lIns="91425" spcFirstLastPara="1" rIns="91425" wrap="square" tIns="45700">
            <a:no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67" name="Google Shape;67;p6"/>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6"/>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6"/>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71" name="Shape 71"/>
        <p:cNvGrpSpPr/>
        <p:nvPr/>
      </p:nvGrpSpPr>
      <p:grpSpPr>
        <a:xfrm>
          <a:off x="0" y="0"/>
          <a:ext cx="0" cy="0"/>
          <a:chOff x="0" y="0"/>
          <a:chExt cx="0" cy="0"/>
        </a:xfrm>
      </p:grpSpPr>
      <p:sp>
        <p:nvSpPr>
          <p:cNvPr id="72" name="Google Shape;72;p7"/>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 type="body"/>
          </p:nvPr>
        </p:nvSpPr>
        <p:spPr>
          <a:xfrm>
            <a:off x="2204530" y="1479527"/>
            <a:ext cx="2994549"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800"/>
              <a:buNone/>
              <a:defRPr b="0" sz="1800"/>
            </a:lvl1pPr>
            <a:lvl2pPr indent="-228600" lvl="1" marL="914400" algn="l">
              <a:spcBef>
                <a:spcPts val="750"/>
              </a:spcBef>
              <a:spcAft>
                <a:spcPts val="0"/>
              </a:spcAft>
              <a:buSzPts val="1500"/>
              <a:buNone/>
              <a:defRPr b="1" sz="1500"/>
            </a:lvl2pPr>
            <a:lvl3pPr indent="-228600" lvl="2" marL="1371600" algn="l">
              <a:spcBef>
                <a:spcPts val="750"/>
              </a:spcBef>
              <a:spcAft>
                <a:spcPts val="0"/>
              </a:spcAft>
              <a:buSzPts val="1350"/>
              <a:buNone/>
              <a:defRPr b="1" sz="1350"/>
            </a:lvl3pPr>
            <a:lvl4pPr indent="-228600" lvl="3" marL="1828800" algn="l">
              <a:spcBef>
                <a:spcPts val="750"/>
              </a:spcBef>
              <a:spcAft>
                <a:spcPts val="0"/>
              </a:spcAft>
              <a:buSzPts val="1200"/>
              <a:buNone/>
              <a:defRPr b="1" sz="1200"/>
            </a:lvl4pPr>
            <a:lvl5pPr indent="-228600" lvl="4" marL="2286000" algn="l">
              <a:spcBef>
                <a:spcPts val="750"/>
              </a:spcBef>
              <a:spcAft>
                <a:spcPts val="0"/>
              </a:spcAft>
              <a:buSzPts val="1200"/>
              <a:buNone/>
              <a:defRPr b="1" sz="1200"/>
            </a:lvl5pPr>
            <a:lvl6pPr indent="-228600" lvl="5" marL="2743200" algn="l">
              <a:spcBef>
                <a:spcPts val="750"/>
              </a:spcBef>
              <a:spcAft>
                <a:spcPts val="0"/>
              </a:spcAft>
              <a:buSzPts val="1200"/>
              <a:buNone/>
              <a:defRPr b="1" sz="1200"/>
            </a:lvl6pPr>
            <a:lvl7pPr indent="-228600" lvl="6" marL="3200400" algn="l">
              <a:spcBef>
                <a:spcPts val="750"/>
              </a:spcBef>
              <a:spcAft>
                <a:spcPts val="0"/>
              </a:spcAft>
              <a:buSzPts val="1200"/>
              <a:buNone/>
              <a:defRPr b="1" sz="1200"/>
            </a:lvl7pPr>
            <a:lvl8pPr indent="-228600" lvl="7" marL="3657600" algn="l">
              <a:spcBef>
                <a:spcPts val="750"/>
              </a:spcBef>
              <a:spcAft>
                <a:spcPts val="0"/>
              </a:spcAft>
              <a:buSzPts val="1200"/>
              <a:buNone/>
              <a:defRPr b="1" sz="1200"/>
            </a:lvl8pPr>
            <a:lvl9pPr indent="-228600" lvl="8" marL="4114800" algn="l">
              <a:spcBef>
                <a:spcPts val="750"/>
              </a:spcBef>
              <a:spcAft>
                <a:spcPts val="0"/>
              </a:spcAft>
              <a:buSzPts val="1200"/>
              <a:buNone/>
              <a:defRPr b="1" sz="1200"/>
            </a:lvl9pPr>
          </a:lstStyle>
          <a:p/>
        </p:txBody>
      </p:sp>
      <p:sp>
        <p:nvSpPr>
          <p:cNvPr id="74" name="Google Shape;74;p7"/>
          <p:cNvSpPr txBox="1"/>
          <p:nvPr>
            <p:ph idx="2" type="body"/>
          </p:nvPr>
        </p:nvSpPr>
        <p:spPr>
          <a:xfrm>
            <a:off x="1941909" y="1911725"/>
            <a:ext cx="3257170" cy="2515545"/>
          </a:xfrm>
          <a:prstGeom prst="rect">
            <a:avLst/>
          </a:prstGeom>
          <a:noFill/>
          <a:ln>
            <a:noFill/>
          </a:ln>
        </p:spPr>
        <p:txBody>
          <a:bodyPr anchorCtr="0" anchor="t" bIns="45700" lIns="91425" spcFirstLastPara="1" rIns="91425" wrap="square" tIns="45700">
            <a:no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75" name="Google Shape;75;p7"/>
          <p:cNvSpPr txBox="1"/>
          <p:nvPr>
            <p:ph idx="3" type="body"/>
          </p:nvPr>
        </p:nvSpPr>
        <p:spPr>
          <a:xfrm>
            <a:off x="5629972" y="1477106"/>
            <a:ext cx="2999251"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800"/>
              <a:buNone/>
              <a:defRPr b="0" sz="1800"/>
            </a:lvl1pPr>
            <a:lvl2pPr indent="-228600" lvl="1" marL="914400" algn="l">
              <a:spcBef>
                <a:spcPts val="750"/>
              </a:spcBef>
              <a:spcAft>
                <a:spcPts val="0"/>
              </a:spcAft>
              <a:buSzPts val="1500"/>
              <a:buNone/>
              <a:defRPr b="1" sz="1500"/>
            </a:lvl2pPr>
            <a:lvl3pPr indent="-228600" lvl="2" marL="1371600" algn="l">
              <a:spcBef>
                <a:spcPts val="750"/>
              </a:spcBef>
              <a:spcAft>
                <a:spcPts val="0"/>
              </a:spcAft>
              <a:buSzPts val="1350"/>
              <a:buNone/>
              <a:defRPr b="1" sz="1350"/>
            </a:lvl3pPr>
            <a:lvl4pPr indent="-228600" lvl="3" marL="1828800" algn="l">
              <a:spcBef>
                <a:spcPts val="750"/>
              </a:spcBef>
              <a:spcAft>
                <a:spcPts val="0"/>
              </a:spcAft>
              <a:buSzPts val="1200"/>
              <a:buNone/>
              <a:defRPr b="1" sz="1200"/>
            </a:lvl4pPr>
            <a:lvl5pPr indent="-228600" lvl="4" marL="2286000" algn="l">
              <a:spcBef>
                <a:spcPts val="750"/>
              </a:spcBef>
              <a:spcAft>
                <a:spcPts val="0"/>
              </a:spcAft>
              <a:buSzPts val="1200"/>
              <a:buNone/>
              <a:defRPr b="1" sz="1200"/>
            </a:lvl5pPr>
            <a:lvl6pPr indent="-228600" lvl="5" marL="2743200" algn="l">
              <a:spcBef>
                <a:spcPts val="750"/>
              </a:spcBef>
              <a:spcAft>
                <a:spcPts val="0"/>
              </a:spcAft>
              <a:buSzPts val="1200"/>
              <a:buNone/>
              <a:defRPr b="1" sz="1200"/>
            </a:lvl6pPr>
            <a:lvl7pPr indent="-228600" lvl="6" marL="3200400" algn="l">
              <a:spcBef>
                <a:spcPts val="750"/>
              </a:spcBef>
              <a:spcAft>
                <a:spcPts val="0"/>
              </a:spcAft>
              <a:buSzPts val="1200"/>
              <a:buNone/>
              <a:defRPr b="1" sz="1200"/>
            </a:lvl7pPr>
            <a:lvl8pPr indent="-228600" lvl="7" marL="3657600" algn="l">
              <a:spcBef>
                <a:spcPts val="750"/>
              </a:spcBef>
              <a:spcAft>
                <a:spcPts val="0"/>
              </a:spcAft>
              <a:buSzPts val="1200"/>
              <a:buNone/>
              <a:defRPr b="1" sz="1200"/>
            </a:lvl8pPr>
            <a:lvl9pPr indent="-228600" lvl="8" marL="4114800" algn="l">
              <a:spcBef>
                <a:spcPts val="750"/>
              </a:spcBef>
              <a:spcAft>
                <a:spcPts val="0"/>
              </a:spcAft>
              <a:buSzPts val="1200"/>
              <a:buNone/>
              <a:defRPr b="1" sz="1200"/>
            </a:lvl9pPr>
          </a:lstStyle>
          <a:p/>
        </p:txBody>
      </p:sp>
      <p:sp>
        <p:nvSpPr>
          <p:cNvPr id="76" name="Google Shape;76;p7"/>
          <p:cNvSpPr txBox="1"/>
          <p:nvPr>
            <p:ph idx="4" type="body"/>
          </p:nvPr>
        </p:nvSpPr>
        <p:spPr>
          <a:xfrm>
            <a:off x="5375218" y="1909304"/>
            <a:ext cx="3254006" cy="2515545"/>
          </a:xfrm>
          <a:prstGeom prst="rect">
            <a:avLst/>
          </a:prstGeom>
          <a:noFill/>
          <a:ln>
            <a:noFill/>
          </a:ln>
        </p:spPr>
        <p:txBody>
          <a:bodyPr anchorCtr="0" anchor="t" bIns="45700" lIns="91425" spcFirstLastPara="1" rIns="91425" wrap="square" tIns="45700">
            <a:no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77" name="Google Shape;77;p7"/>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7"/>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7"/>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81" name="Shape 81"/>
        <p:cNvGrpSpPr/>
        <p:nvPr/>
      </p:nvGrpSpPr>
      <p:grpSpPr>
        <a:xfrm>
          <a:off x="0" y="0"/>
          <a:ext cx="0" cy="0"/>
          <a:chOff x="0" y="0"/>
          <a:chExt cx="0" cy="0"/>
        </a:xfrm>
      </p:grpSpPr>
      <p:sp>
        <p:nvSpPr>
          <p:cNvPr id="82" name="Google Shape;82;p8"/>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8"/>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87" name="Shape 87"/>
        <p:cNvGrpSpPr/>
        <p:nvPr/>
      </p:nvGrpSpPr>
      <p:grpSpPr>
        <a:xfrm>
          <a:off x="0" y="0"/>
          <a:ext cx="0" cy="0"/>
          <a:chOff x="0" y="0"/>
          <a:chExt cx="0" cy="0"/>
        </a:xfrm>
      </p:grpSpPr>
      <p:sp>
        <p:nvSpPr>
          <p:cNvPr id="88" name="Google Shape;88;p9"/>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9"/>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9"/>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92" name="Shape 92"/>
        <p:cNvGrpSpPr/>
        <p:nvPr/>
      </p:nvGrpSpPr>
      <p:grpSpPr>
        <a:xfrm>
          <a:off x="0" y="0"/>
          <a:ext cx="0" cy="0"/>
          <a:chOff x="0" y="0"/>
          <a:chExt cx="0" cy="0"/>
        </a:xfrm>
      </p:grpSpPr>
      <p:sp>
        <p:nvSpPr>
          <p:cNvPr id="93" name="Google Shape;93;p10"/>
          <p:cNvSpPr txBox="1"/>
          <p:nvPr>
            <p:ph type="title"/>
          </p:nvPr>
        </p:nvSpPr>
        <p:spPr>
          <a:xfrm>
            <a:off x="1941910" y="334566"/>
            <a:ext cx="2628899" cy="73223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168DBA"/>
              </a:buClr>
              <a:buSzPts val="1500"/>
              <a:buFont typeface="Century Gothic"/>
              <a:buNone/>
              <a:defRPr b="0"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0"/>
          <p:cNvSpPr txBox="1"/>
          <p:nvPr>
            <p:ph idx="1" type="body"/>
          </p:nvPr>
        </p:nvSpPr>
        <p:spPr>
          <a:xfrm>
            <a:off x="4742259" y="334567"/>
            <a:ext cx="3886200" cy="4061222"/>
          </a:xfrm>
          <a:prstGeom prst="rect">
            <a:avLst/>
          </a:prstGeom>
          <a:noFill/>
          <a:ln>
            <a:noFill/>
          </a:ln>
        </p:spPr>
        <p:txBody>
          <a:bodyPr anchorCtr="0" anchor="ctr" bIns="45700" lIns="91425" spcFirstLastPara="1" rIns="91425" wrap="square" tIns="45700">
            <a:no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95" name="Google Shape;95;p10"/>
          <p:cNvSpPr txBox="1"/>
          <p:nvPr>
            <p:ph idx="2" type="body"/>
          </p:nvPr>
        </p:nvSpPr>
        <p:spPr>
          <a:xfrm>
            <a:off x="1941910" y="1198960"/>
            <a:ext cx="2628899" cy="3196827"/>
          </a:xfrm>
          <a:prstGeom prst="rect">
            <a:avLst/>
          </a:prstGeom>
          <a:noFill/>
          <a:ln>
            <a:noFill/>
          </a:ln>
        </p:spPr>
        <p:txBody>
          <a:bodyPr anchorCtr="0" anchor="t" bIns="45700" lIns="91425" spcFirstLastPara="1" rIns="91425" wrap="square" tIns="45700">
            <a:noAutofit/>
          </a:bodyPr>
          <a:lstStyle>
            <a:lvl1pPr indent="-228600" lvl="0" marL="457200" algn="l">
              <a:spcBef>
                <a:spcPts val="750"/>
              </a:spcBef>
              <a:spcAft>
                <a:spcPts val="0"/>
              </a:spcAft>
              <a:buSzPts val="1050"/>
              <a:buNone/>
              <a:defRPr sz="1050"/>
            </a:lvl1pPr>
            <a:lvl2pPr indent="-228600" lvl="1" marL="914400" algn="l">
              <a:spcBef>
                <a:spcPts val="750"/>
              </a:spcBef>
              <a:spcAft>
                <a:spcPts val="0"/>
              </a:spcAft>
              <a:buSzPts val="900"/>
              <a:buNone/>
              <a:defRPr sz="900"/>
            </a:lvl2pPr>
            <a:lvl3pPr indent="-228600" lvl="2" marL="1371600" algn="l">
              <a:spcBef>
                <a:spcPts val="750"/>
              </a:spcBef>
              <a:spcAft>
                <a:spcPts val="0"/>
              </a:spcAft>
              <a:buSzPts val="750"/>
              <a:buNone/>
              <a:defRPr sz="750"/>
            </a:lvl3pPr>
            <a:lvl4pPr indent="-228600" lvl="3" marL="1828800" algn="l">
              <a:spcBef>
                <a:spcPts val="750"/>
              </a:spcBef>
              <a:spcAft>
                <a:spcPts val="0"/>
              </a:spcAft>
              <a:buSzPts val="675"/>
              <a:buNone/>
              <a:defRPr sz="675"/>
            </a:lvl4pPr>
            <a:lvl5pPr indent="-228600" lvl="4" marL="2286000" algn="l">
              <a:spcBef>
                <a:spcPts val="750"/>
              </a:spcBef>
              <a:spcAft>
                <a:spcPts val="0"/>
              </a:spcAft>
              <a:buSzPts val="675"/>
              <a:buNone/>
              <a:defRPr sz="675"/>
            </a:lvl5pPr>
            <a:lvl6pPr indent="-228600" lvl="5" marL="2743200" algn="l">
              <a:spcBef>
                <a:spcPts val="750"/>
              </a:spcBef>
              <a:spcAft>
                <a:spcPts val="0"/>
              </a:spcAft>
              <a:buSzPts val="675"/>
              <a:buNone/>
              <a:defRPr sz="675"/>
            </a:lvl6pPr>
            <a:lvl7pPr indent="-228600" lvl="6" marL="3200400" algn="l">
              <a:spcBef>
                <a:spcPts val="750"/>
              </a:spcBef>
              <a:spcAft>
                <a:spcPts val="0"/>
              </a:spcAft>
              <a:buSzPts val="675"/>
              <a:buNone/>
              <a:defRPr sz="675"/>
            </a:lvl7pPr>
            <a:lvl8pPr indent="-228600" lvl="7" marL="3657600" algn="l">
              <a:spcBef>
                <a:spcPts val="750"/>
              </a:spcBef>
              <a:spcAft>
                <a:spcPts val="0"/>
              </a:spcAft>
              <a:buSzPts val="675"/>
              <a:buNone/>
              <a:defRPr sz="675"/>
            </a:lvl8pPr>
            <a:lvl9pPr indent="-228600" lvl="8" marL="4114800" algn="l">
              <a:spcBef>
                <a:spcPts val="750"/>
              </a:spcBef>
              <a:spcAft>
                <a:spcPts val="0"/>
              </a:spcAft>
              <a:buSzPts val="675"/>
              <a:buNone/>
              <a:defRPr sz="675"/>
            </a:lvl9pPr>
          </a:lstStyle>
          <a:p/>
        </p:txBody>
      </p:sp>
      <p:sp>
        <p:nvSpPr>
          <p:cNvPr id="96" name="Google Shape;96;p10"/>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0"/>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0"/>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0"/>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4DCE3"/>
            </a:gs>
          </a:gsLst>
          <a:lin ang="540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1" y="171450"/>
            <a:ext cx="2138637" cy="4978971"/>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0417" y="118"/>
            <a:ext cx="1767506" cy="5139822"/>
            <a:chOff x="6627813" y="195610"/>
            <a:chExt cx="1952625" cy="5678141"/>
          </a:xfrm>
        </p:grpSpPr>
        <p:sp>
          <p:nvSpPr>
            <p:cNvPr id="20" name="Google Shape;20;p1"/>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3716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168DBA"/>
              </a:buClr>
              <a:buSzPts val="2700"/>
              <a:buFont typeface="Century Gothic"/>
              <a:buNone/>
              <a:defRPr b="0" i="0" sz="2700" u="none" cap="none" strike="noStrike">
                <a:solidFill>
                  <a:srgbClr val="168DB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
          <p:cNvSpPr txBox="1"/>
          <p:nvPr>
            <p:ph idx="1" type="body"/>
          </p:nvPr>
        </p:nvSpPr>
        <p:spPr>
          <a:xfrm>
            <a:off x="1941909" y="1600200"/>
            <a:ext cx="6686550" cy="2914650"/>
          </a:xfrm>
          <a:prstGeom prst="rect">
            <a:avLst/>
          </a:prstGeom>
          <a:noFill/>
          <a:ln>
            <a:noFill/>
          </a:ln>
        </p:spPr>
        <p:txBody>
          <a:bodyPr anchorCtr="0" anchor="t" bIns="45700" lIns="91425" spcFirstLastPara="1" rIns="91425" wrap="square" tIns="45700">
            <a:noAutofit/>
          </a:bodyPr>
          <a:lstStyle>
            <a:lvl1pPr indent="-314325" lvl="0" marL="457200" marR="0" rtl="0" algn="l">
              <a:spcBef>
                <a:spcPts val="750"/>
              </a:spcBef>
              <a:spcAft>
                <a:spcPts val="0"/>
              </a:spcAft>
              <a:buClr>
                <a:schemeClr val="accent1"/>
              </a:buClr>
              <a:buSzPts val="1350"/>
              <a:buFont typeface="Noto Sans Symbols"/>
              <a:buChar char="🠶"/>
              <a:defRPr b="0" i="0" sz="1350" u="none" cap="none" strike="noStrike">
                <a:solidFill>
                  <a:srgbClr val="3F3F3F"/>
                </a:solidFill>
                <a:latin typeface="Century Gothic"/>
                <a:ea typeface="Century Gothic"/>
                <a:cs typeface="Century Gothic"/>
                <a:sym typeface="Century Gothic"/>
              </a:defRPr>
            </a:lvl1pPr>
            <a:lvl2pPr indent="-304800" lvl="1" marL="914400" marR="0" rtl="0" algn="l">
              <a:spcBef>
                <a:spcPts val="75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5275" lvl="2" marL="1371600" marR="0" rtl="0" algn="l">
              <a:spcBef>
                <a:spcPts val="750"/>
              </a:spcBef>
              <a:spcAft>
                <a:spcPts val="0"/>
              </a:spcAft>
              <a:buClr>
                <a:schemeClr val="accent1"/>
              </a:buClr>
              <a:buSzPts val="1050"/>
              <a:buFont typeface="Noto Sans Symbols"/>
              <a:buChar char="🠶"/>
              <a:defRPr b="0" i="0" sz="1050" u="none" cap="none" strike="noStrike">
                <a:solidFill>
                  <a:srgbClr val="3F3F3F"/>
                </a:solidFill>
                <a:latin typeface="Century Gothic"/>
                <a:ea typeface="Century Gothic"/>
                <a:cs typeface="Century Gothic"/>
                <a:sym typeface="Century Gothic"/>
              </a:defRPr>
            </a:lvl3pPr>
            <a:lvl4pPr indent="-285750" lvl="3" marL="182880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285750" lvl="4" marL="228600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285750" lvl="5" marL="274320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285750" lvl="6" marL="320040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285750" lvl="7" marL="365760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285750" lvl="8" marL="411480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675"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6" name="Google Shape;36;p1"/>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675"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7" name="Google Shape;37;p1"/>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jpg"/><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jp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www.uniminuto.edu/web/seccionalbello/iftdh" TargetMode="External"/><Relationship Id="rId4" Type="http://schemas.openxmlformats.org/officeDocument/2006/relationships/hyperlink" Target="http://www.uniminuto.edu/web/llanos/macroprocesos-estrategico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ph type="ctrTitle"/>
          </p:nvPr>
        </p:nvSpPr>
        <p:spPr>
          <a:xfrm>
            <a:off x="311700" y="38075"/>
            <a:ext cx="8520600" cy="1702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168DBA"/>
              </a:buClr>
              <a:buSzPts val="4000"/>
              <a:buFont typeface="Century Gothic"/>
              <a:buNone/>
            </a:pPr>
            <a:r>
              <a:rPr lang="es"/>
              <a:t>UNIDAD DE SISTEMAS PARA INVENTARIO</a:t>
            </a:r>
            <a:endParaRPr/>
          </a:p>
        </p:txBody>
      </p:sp>
      <p:pic>
        <p:nvPicPr>
          <p:cNvPr id="169" name="Google Shape;169;p19"/>
          <p:cNvPicPr preferRelativeResize="0"/>
          <p:nvPr/>
        </p:nvPicPr>
        <p:blipFill rotWithShape="1">
          <a:blip r:embed="rId3">
            <a:alphaModFix/>
          </a:blip>
          <a:srcRect b="0" l="0" r="0" t="0"/>
          <a:stretch/>
        </p:blipFill>
        <p:spPr>
          <a:xfrm>
            <a:off x="3018400" y="1740275"/>
            <a:ext cx="3011575" cy="3011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pic>
        <p:nvPicPr>
          <p:cNvPr id="235" name="Google Shape;235;p28" title="Points scored"/>
          <p:cNvPicPr preferRelativeResize="0"/>
          <p:nvPr/>
        </p:nvPicPr>
        <p:blipFill rotWithShape="1">
          <a:blip r:embed="rId3">
            <a:alphaModFix/>
          </a:blip>
          <a:srcRect b="0" l="0" r="0" t="0"/>
          <a:stretch/>
        </p:blipFill>
        <p:spPr>
          <a:xfrm>
            <a:off x="1009675" y="967425"/>
            <a:ext cx="6570099" cy="4062500"/>
          </a:xfrm>
          <a:prstGeom prst="rect">
            <a:avLst/>
          </a:prstGeom>
          <a:noFill/>
          <a:ln>
            <a:noFill/>
          </a:ln>
        </p:spPr>
      </p:pic>
      <p:sp>
        <p:nvSpPr>
          <p:cNvPr id="236" name="Google Shape;236;p28"/>
          <p:cNvSpPr txBox="1"/>
          <p:nvPr/>
        </p:nvSpPr>
        <p:spPr>
          <a:xfrm>
            <a:off x="1777050" y="195275"/>
            <a:ext cx="5589900" cy="6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350"/>
              <a:buFont typeface="Century Gothic"/>
              <a:buNone/>
            </a:pPr>
            <a:r>
              <a:rPr lang="es" sz="1350">
                <a:solidFill>
                  <a:schemeClr val="dk1"/>
                </a:solidFill>
              </a:rPr>
              <a:t>¿ Desde qué año tienen el convenio con la universidad del tolima?</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311700" y="124775"/>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350"/>
              <a:buFont typeface="Century Gothic"/>
              <a:buNone/>
            </a:pPr>
            <a:r>
              <a:rPr lang="es" sz="1350">
                <a:solidFill>
                  <a:schemeClr val="dk1"/>
                </a:solidFill>
                <a:latin typeface="Arial"/>
                <a:ea typeface="Arial"/>
                <a:cs typeface="Arial"/>
                <a:sym typeface="Arial"/>
              </a:rPr>
              <a:t>¿Normalmente cuantos folios debe tener un graduado?</a:t>
            </a:r>
            <a:endParaRPr/>
          </a:p>
        </p:txBody>
      </p:sp>
      <p:pic>
        <p:nvPicPr>
          <p:cNvPr id="242" name="Google Shape;242;p29" title="Points scored"/>
          <p:cNvPicPr preferRelativeResize="0"/>
          <p:nvPr/>
        </p:nvPicPr>
        <p:blipFill rotWithShape="1">
          <a:blip r:embed="rId3">
            <a:alphaModFix/>
          </a:blip>
          <a:srcRect b="0" l="0" r="0" t="0"/>
          <a:stretch/>
        </p:blipFill>
        <p:spPr>
          <a:xfrm>
            <a:off x="1307275" y="595400"/>
            <a:ext cx="6697398" cy="4141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pic>
        <p:nvPicPr>
          <p:cNvPr id="247" name="Google Shape;247;p30" title="Pregunta 5"/>
          <p:cNvPicPr preferRelativeResize="0"/>
          <p:nvPr/>
        </p:nvPicPr>
        <p:blipFill rotWithShape="1">
          <a:blip r:embed="rId3">
            <a:alphaModFix/>
          </a:blip>
          <a:srcRect b="0" l="0" r="0" t="0"/>
          <a:stretch/>
        </p:blipFill>
        <p:spPr>
          <a:xfrm>
            <a:off x="1235200" y="678175"/>
            <a:ext cx="6803001" cy="4206524"/>
          </a:xfrm>
          <a:prstGeom prst="rect">
            <a:avLst/>
          </a:prstGeom>
          <a:noFill/>
          <a:ln>
            <a:noFill/>
          </a:ln>
        </p:spPr>
      </p:pic>
      <p:sp>
        <p:nvSpPr>
          <p:cNvPr id="248" name="Google Shape;248;p30"/>
          <p:cNvSpPr txBox="1"/>
          <p:nvPr/>
        </p:nvSpPr>
        <p:spPr>
          <a:xfrm>
            <a:off x="1777050" y="112950"/>
            <a:ext cx="5589900" cy="6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350"/>
              <a:buFont typeface="Century Gothic"/>
              <a:buNone/>
            </a:pPr>
            <a:r>
              <a:rPr lang="es" sz="1350">
                <a:solidFill>
                  <a:schemeClr val="dk1"/>
                </a:solidFill>
              </a:rPr>
              <a:t>¿ Conoce  las siglas Uni/ Unit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pic>
        <p:nvPicPr>
          <p:cNvPr id="253" name="Google Shape;253;p31" title="Points scored"/>
          <p:cNvPicPr preferRelativeResize="0"/>
          <p:nvPr/>
        </p:nvPicPr>
        <p:blipFill>
          <a:blip r:embed="rId3">
            <a:alphaModFix/>
          </a:blip>
          <a:stretch>
            <a:fillRect/>
          </a:stretch>
        </p:blipFill>
        <p:spPr>
          <a:xfrm>
            <a:off x="1268663" y="203575"/>
            <a:ext cx="6757626" cy="3991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2"/>
          <p:cNvSpPr txBox="1"/>
          <p:nvPr>
            <p:ph type="title"/>
          </p:nvPr>
        </p:nvSpPr>
        <p:spPr>
          <a:xfrm>
            <a:off x="311700" y="121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350"/>
              <a:buFont typeface="Century Gothic"/>
              <a:buNone/>
            </a:pPr>
            <a:r>
              <a:rPr lang="es" sz="1350">
                <a:solidFill>
                  <a:schemeClr val="dk1"/>
                </a:solidFill>
                <a:latin typeface="Arial"/>
                <a:ea typeface="Arial"/>
                <a:cs typeface="Arial"/>
                <a:sym typeface="Arial"/>
              </a:rPr>
              <a:t>¿ Se adaptaría usted a un nuevo sistema (software) de inventariado?</a:t>
            </a:r>
            <a:endParaRPr/>
          </a:p>
        </p:txBody>
      </p:sp>
      <p:pic>
        <p:nvPicPr>
          <p:cNvPr id="259" name="Google Shape;259;p32" title="Points scored"/>
          <p:cNvPicPr preferRelativeResize="0"/>
          <p:nvPr/>
        </p:nvPicPr>
        <p:blipFill>
          <a:blip r:embed="rId3">
            <a:alphaModFix/>
          </a:blip>
          <a:stretch>
            <a:fillRect/>
          </a:stretch>
        </p:blipFill>
        <p:spPr>
          <a:xfrm>
            <a:off x="1370900" y="899125"/>
            <a:ext cx="6179475"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350"/>
              <a:buFont typeface="Century Gothic"/>
              <a:buNone/>
            </a:pPr>
            <a:r>
              <a:rPr lang="es" sz="1350">
                <a:solidFill>
                  <a:schemeClr val="dk1"/>
                </a:solidFill>
                <a:latin typeface="Arial"/>
                <a:ea typeface="Arial"/>
                <a:cs typeface="Arial"/>
                <a:sym typeface="Arial"/>
              </a:rPr>
              <a:t>¿ Cree que es necesario un sistema para los inventarios de folios?</a:t>
            </a:r>
            <a:endParaRPr/>
          </a:p>
        </p:txBody>
      </p:sp>
      <p:pic>
        <p:nvPicPr>
          <p:cNvPr id="265" name="Google Shape;265;p33" title="Points scored"/>
          <p:cNvPicPr preferRelativeResize="0"/>
          <p:nvPr/>
        </p:nvPicPr>
        <p:blipFill>
          <a:blip r:embed="rId3">
            <a:alphaModFix/>
          </a:blip>
          <a:stretch>
            <a:fillRect/>
          </a:stretch>
        </p:blipFill>
        <p:spPr>
          <a:xfrm>
            <a:off x="1489722" y="1017725"/>
            <a:ext cx="6164550" cy="3811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4"/>
          <p:cNvSpPr txBox="1"/>
          <p:nvPr/>
        </p:nvSpPr>
        <p:spPr>
          <a:xfrm>
            <a:off x="981050" y="66175"/>
            <a:ext cx="7333200" cy="51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Arial"/>
                <a:ea typeface="Arial"/>
                <a:cs typeface="Arial"/>
                <a:sym typeface="Arial"/>
              </a:rPr>
              <a:t>BPMN</a:t>
            </a:r>
            <a:endParaRPr b="1" i="0" sz="2400" u="none" cap="none" strike="noStrike">
              <a:solidFill>
                <a:srgbClr val="000000"/>
              </a:solidFill>
              <a:latin typeface="Arial"/>
              <a:ea typeface="Arial"/>
              <a:cs typeface="Arial"/>
              <a:sym typeface="Arial"/>
            </a:endParaRPr>
          </a:p>
        </p:txBody>
      </p:sp>
      <p:pic>
        <p:nvPicPr>
          <p:cNvPr id="271" name="Google Shape;271;p34"/>
          <p:cNvPicPr preferRelativeResize="0"/>
          <p:nvPr/>
        </p:nvPicPr>
        <p:blipFill rotWithShape="1">
          <a:blip r:embed="rId3">
            <a:alphaModFix/>
          </a:blip>
          <a:srcRect b="0" l="0" r="0" t="0"/>
          <a:stretch/>
        </p:blipFill>
        <p:spPr>
          <a:xfrm>
            <a:off x="263875" y="887275"/>
            <a:ext cx="8767549" cy="3522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607656" y="41397"/>
            <a:ext cx="5999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68DBA"/>
              </a:buClr>
              <a:buSzPts val="2800"/>
              <a:buFont typeface="Century Gothic"/>
              <a:buNone/>
            </a:pPr>
            <a:r>
              <a:rPr lang="es" sz="2430">
                <a:solidFill>
                  <a:srgbClr val="000000"/>
                </a:solidFill>
              </a:rPr>
              <a:t>Proceso de ENTRADA</a:t>
            </a:r>
            <a:endParaRPr sz="2430">
              <a:solidFill>
                <a:srgbClr val="000000"/>
              </a:solidFill>
            </a:endParaRPr>
          </a:p>
        </p:txBody>
      </p:sp>
      <p:pic>
        <p:nvPicPr>
          <p:cNvPr id="277" name="Google Shape;277;p35"/>
          <p:cNvPicPr preferRelativeResize="0"/>
          <p:nvPr/>
        </p:nvPicPr>
        <p:blipFill>
          <a:blip r:embed="rId3">
            <a:alphaModFix/>
          </a:blip>
          <a:stretch>
            <a:fillRect/>
          </a:stretch>
        </p:blipFill>
        <p:spPr>
          <a:xfrm>
            <a:off x="187750" y="490572"/>
            <a:ext cx="8839198" cy="2612416"/>
          </a:xfrm>
          <a:prstGeom prst="rect">
            <a:avLst/>
          </a:prstGeom>
          <a:noFill/>
          <a:ln>
            <a:noFill/>
          </a:ln>
        </p:spPr>
      </p:pic>
      <p:pic>
        <p:nvPicPr>
          <p:cNvPr id="278" name="Google Shape;278;p35"/>
          <p:cNvPicPr preferRelativeResize="0"/>
          <p:nvPr/>
        </p:nvPicPr>
        <p:blipFill>
          <a:blip r:embed="rId4">
            <a:alphaModFix/>
          </a:blip>
          <a:stretch>
            <a:fillRect/>
          </a:stretch>
        </p:blipFill>
        <p:spPr>
          <a:xfrm>
            <a:off x="1687675" y="3102988"/>
            <a:ext cx="5593603" cy="17357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311700" y="300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000000"/>
                </a:solidFill>
              </a:rPr>
              <a:t>Proceso Aprendiz</a:t>
            </a:r>
            <a:endParaRPr>
              <a:solidFill>
                <a:srgbClr val="000000"/>
              </a:solidFill>
            </a:endParaRPr>
          </a:p>
        </p:txBody>
      </p:sp>
      <p:pic>
        <p:nvPicPr>
          <p:cNvPr id="284" name="Google Shape;284;p36"/>
          <p:cNvPicPr preferRelativeResize="0"/>
          <p:nvPr/>
        </p:nvPicPr>
        <p:blipFill>
          <a:blip r:embed="rId3">
            <a:alphaModFix/>
          </a:blip>
          <a:stretch>
            <a:fillRect/>
          </a:stretch>
        </p:blipFill>
        <p:spPr>
          <a:xfrm>
            <a:off x="212250" y="1452975"/>
            <a:ext cx="8832298" cy="1997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7"/>
          <p:cNvSpPr txBox="1"/>
          <p:nvPr/>
        </p:nvSpPr>
        <p:spPr>
          <a:xfrm>
            <a:off x="1868113" y="68200"/>
            <a:ext cx="5517000" cy="64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s"/>
              <a:t>Software</a:t>
            </a:r>
            <a:endParaRPr b="1"/>
          </a:p>
          <a:p>
            <a:pPr indent="0" lvl="0" marL="0" marR="0" rtl="0" algn="ctr">
              <a:lnSpc>
                <a:spcPct val="100000"/>
              </a:lnSpc>
              <a:spcBef>
                <a:spcPts val="0"/>
              </a:spcBef>
              <a:spcAft>
                <a:spcPts val="0"/>
              </a:spcAft>
              <a:buClr>
                <a:srgbClr val="000000"/>
              </a:buClr>
              <a:buSzPts val="1400"/>
              <a:buFont typeface="Arial"/>
              <a:buNone/>
            </a:pPr>
            <a:r>
              <a:t/>
            </a:r>
            <a:endParaRPr b="1"/>
          </a:p>
        </p:txBody>
      </p:sp>
      <p:pic>
        <p:nvPicPr>
          <p:cNvPr id="290" name="Google Shape;290;p37"/>
          <p:cNvPicPr preferRelativeResize="0"/>
          <p:nvPr/>
        </p:nvPicPr>
        <p:blipFill>
          <a:blip r:embed="rId3">
            <a:alphaModFix/>
          </a:blip>
          <a:stretch>
            <a:fillRect/>
          </a:stretch>
        </p:blipFill>
        <p:spPr>
          <a:xfrm>
            <a:off x="152400" y="446975"/>
            <a:ext cx="8839198" cy="1825544"/>
          </a:xfrm>
          <a:prstGeom prst="rect">
            <a:avLst/>
          </a:prstGeom>
          <a:noFill/>
          <a:ln>
            <a:noFill/>
          </a:ln>
        </p:spPr>
      </p:pic>
      <p:pic>
        <p:nvPicPr>
          <p:cNvPr id="291" name="Google Shape;291;p37"/>
          <p:cNvPicPr preferRelativeResize="0"/>
          <p:nvPr/>
        </p:nvPicPr>
        <p:blipFill>
          <a:blip r:embed="rId4">
            <a:alphaModFix/>
          </a:blip>
          <a:stretch>
            <a:fillRect/>
          </a:stretch>
        </p:blipFill>
        <p:spPr>
          <a:xfrm>
            <a:off x="343425" y="2484775"/>
            <a:ext cx="8528575" cy="2566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0"/>
          <p:cNvSpPr txBox="1"/>
          <p:nvPr>
            <p:ph type="ctrTitle"/>
          </p:nvPr>
        </p:nvSpPr>
        <p:spPr>
          <a:xfrm>
            <a:off x="1228800" y="216275"/>
            <a:ext cx="7275300" cy="643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 sz="3600"/>
              <a:t>Planteamiento del Problema</a:t>
            </a:r>
            <a:endParaRPr sz="3600"/>
          </a:p>
        </p:txBody>
      </p:sp>
      <p:sp>
        <p:nvSpPr>
          <p:cNvPr id="175" name="Google Shape;175;p20"/>
          <p:cNvSpPr txBox="1"/>
          <p:nvPr>
            <p:ph idx="1" type="subTitle"/>
          </p:nvPr>
        </p:nvSpPr>
        <p:spPr>
          <a:xfrm>
            <a:off x="1278325" y="1382701"/>
            <a:ext cx="6686400" cy="2859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lang="es">
                <a:solidFill>
                  <a:srgbClr val="000000"/>
                </a:solidFill>
              </a:rPr>
              <a:t>En años anteriores se ha presentado un crecimiento de graduados lo cual ha dejado un sin número de folios en la Universidad Uniminuto. Esto debido a la demanda de programas de formación educativos. </a:t>
            </a:r>
            <a:endParaRPr>
              <a:solidFill>
                <a:srgbClr val="000000"/>
              </a:solidFill>
            </a:endParaRPr>
          </a:p>
          <a:p>
            <a:pPr indent="0" lvl="0" marL="0" rtl="0" algn="l">
              <a:spcBef>
                <a:spcPts val="1600"/>
              </a:spcBef>
              <a:spcAft>
                <a:spcPts val="0"/>
              </a:spcAft>
              <a:buClr>
                <a:schemeClr val="dk1"/>
              </a:buClr>
              <a:buSzPts val="1800"/>
              <a:buFont typeface="Arial"/>
              <a:buNone/>
            </a:pPr>
            <a:r>
              <a:rPr lang="es">
                <a:solidFill>
                  <a:srgbClr val="000000"/>
                </a:solidFill>
              </a:rPr>
              <a:t>Lo anterior generó inconvenientes en el convenio unitolima, lo que actualmente ha dejado una cantidad incierta de páginas y dudas sobre si cada estudiante tiene su portafolio completo o no.</a:t>
            </a:r>
            <a:endParaRPr>
              <a:solidFill>
                <a:srgbClr val="000000"/>
              </a:solidFill>
            </a:endParaRPr>
          </a:p>
          <a:p>
            <a:pPr indent="0" lvl="0" marL="0" rtl="0" algn="l">
              <a:spcBef>
                <a:spcPts val="1600"/>
              </a:spcBef>
              <a:spcAft>
                <a:spcPts val="0"/>
              </a:spcAft>
              <a:buClr>
                <a:schemeClr val="dk1"/>
              </a:buClr>
              <a:buSzPts val="1800"/>
              <a:buFont typeface="Arial"/>
              <a:buNone/>
            </a:pPr>
            <a:r>
              <a:rPr lang="es">
                <a:solidFill>
                  <a:srgbClr val="000000"/>
                </a:solidFill>
              </a:rPr>
              <a:t>Esta dificultad se evidencia debido a que las personas encargadas no hicieron los inventarios de una forma ordenada, si no que acumularon las carpetas de graduados en un stand. esto causa un problema al momento en que los graduados quieran verificar que entregaron el número adecuado de folios.</a:t>
            </a:r>
            <a:endParaRPr>
              <a:solidFill>
                <a:srgbClr val="000000"/>
              </a:solidFill>
            </a:endParaRPr>
          </a:p>
          <a:p>
            <a:pPr indent="0" lvl="0" marL="0" rtl="0" algn="l">
              <a:spcBef>
                <a:spcPts val="1600"/>
              </a:spcBef>
              <a:spcAft>
                <a:spcPts val="0"/>
              </a:spcAft>
              <a:buClr>
                <a:schemeClr val="dk1"/>
              </a:buClr>
              <a:buSzPts val="1800"/>
              <a:buFont typeface="Arial"/>
              <a:buNone/>
            </a:pPr>
            <a:r>
              <a:t/>
            </a:r>
            <a:endParaRPr>
              <a:solidFill>
                <a:srgbClr val="3F3F3F"/>
              </a:solidFill>
            </a:endParaRPr>
          </a:p>
          <a:p>
            <a:pPr indent="0" lvl="0" marL="0" rtl="0" algn="l">
              <a:spcBef>
                <a:spcPts val="75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pic>
        <p:nvPicPr>
          <p:cNvPr id="296" name="Google Shape;296;p38"/>
          <p:cNvPicPr preferRelativeResize="0"/>
          <p:nvPr/>
        </p:nvPicPr>
        <p:blipFill>
          <a:blip r:embed="rId3">
            <a:alphaModFix/>
          </a:blip>
          <a:stretch>
            <a:fillRect/>
          </a:stretch>
        </p:blipFill>
        <p:spPr>
          <a:xfrm>
            <a:off x="227913" y="1135025"/>
            <a:ext cx="8829675" cy="2428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pic>
        <p:nvPicPr>
          <p:cNvPr id="301" name="Google Shape;301;p39"/>
          <p:cNvPicPr preferRelativeResize="0"/>
          <p:nvPr/>
        </p:nvPicPr>
        <p:blipFill>
          <a:blip r:embed="rId3">
            <a:alphaModFix/>
          </a:blip>
          <a:stretch>
            <a:fillRect/>
          </a:stretch>
        </p:blipFill>
        <p:spPr>
          <a:xfrm>
            <a:off x="511450" y="948025"/>
            <a:ext cx="8430624" cy="3716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pic>
        <p:nvPicPr>
          <p:cNvPr id="306" name="Google Shape;306;p40"/>
          <p:cNvPicPr preferRelativeResize="0"/>
          <p:nvPr/>
        </p:nvPicPr>
        <p:blipFill>
          <a:blip r:embed="rId3">
            <a:alphaModFix/>
          </a:blip>
          <a:stretch>
            <a:fillRect/>
          </a:stretch>
        </p:blipFill>
        <p:spPr>
          <a:xfrm>
            <a:off x="751300" y="1330100"/>
            <a:ext cx="8105876" cy="3555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pic>
        <p:nvPicPr>
          <p:cNvPr id="311" name="Google Shape;311;p41"/>
          <p:cNvPicPr preferRelativeResize="0"/>
          <p:nvPr/>
        </p:nvPicPr>
        <p:blipFill>
          <a:blip r:embed="rId3">
            <a:alphaModFix/>
          </a:blip>
          <a:stretch>
            <a:fillRect/>
          </a:stretch>
        </p:blipFill>
        <p:spPr>
          <a:xfrm>
            <a:off x="862450" y="1068325"/>
            <a:ext cx="7766149" cy="3682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2"/>
          <p:cNvSpPr txBox="1"/>
          <p:nvPr>
            <p:ph type="title"/>
          </p:nvPr>
        </p:nvSpPr>
        <p:spPr>
          <a:xfrm rot="-753304">
            <a:off x="382458" y="2051051"/>
            <a:ext cx="8520650" cy="572599"/>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Requerimientos No Funcionales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pic>
        <p:nvPicPr>
          <p:cNvPr id="321" name="Google Shape;321;p43"/>
          <p:cNvPicPr preferRelativeResize="0"/>
          <p:nvPr/>
        </p:nvPicPr>
        <p:blipFill>
          <a:blip r:embed="rId3">
            <a:alphaModFix/>
          </a:blip>
          <a:stretch>
            <a:fillRect/>
          </a:stretch>
        </p:blipFill>
        <p:spPr>
          <a:xfrm>
            <a:off x="311700" y="898550"/>
            <a:ext cx="8419525" cy="3061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pic>
        <p:nvPicPr>
          <p:cNvPr id="326" name="Google Shape;326;p44"/>
          <p:cNvPicPr preferRelativeResize="0"/>
          <p:nvPr/>
        </p:nvPicPr>
        <p:blipFill>
          <a:blip r:embed="rId3">
            <a:alphaModFix/>
          </a:blip>
          <a:stretch>
            <a:fillRect/>
          </a:stretch>
        </p:blipFill>
        <p:spPr>
          <a:xfrm>
            <a:off x="380500" y="1070588"/>
            <a:ext cx="8383000" cy="3002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pic>
        <p:nvPicPr>
          <p:cNvPr id="331" name="Google Shape;331;p45"/>
          <p:cNvPicPr preferRelativeResize="0"/>
          <p:nvPr/>
        </p:nvPicPr>
        <p:blipFill>
          <a:blip r:embed="rId3">
            <a:alphaModFix/>
          </a:blip>
          <a:stretch>
            <a:fillRect/>
          </a:stretch>
        </p:blipFill>
        <p:spPr>
          <a:xfrm>
            <a:off x="451175" y="859475"/>
            <a:ext cx="8241649" cy="3131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68DBA"/>
              </a:buClr>
              <a:buSzPts val="2800"/>
              <a:buFont typeface="Century Gothic"/>
              <a:buNone/>
            </a:pPr>
            <a:r>
              <a:rPr lang="es" sz="2430"/>
              <a:t>Fuentes</a:t>
            </a:r>
            <a:endParaRPr sz="2430"/>
          </a:p>
        </p:txBody>
      </p:sp>
      <p:sp>
        <p:nvSpPr>
          <p:cNvPr id="337" name="Google Shape;337;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u="sng">
                <a:solidFill>
                  <a:schemeClr val="hlink"/>
                </a:solidFill>
                <a:hlinkClick r:id="rId3"/>
              </a:rPr>
              <a:t>http://www.uniminuto.edu/web/seccionalbello/iftdh</a:t>
            </a:r>
            <a:endParaRPr/>
          </a:p>
          <a:p>
            <a:pPr indent="-228600" lvl="0" marL="457200" rtl="0" algn="l">
              <a:spcBef>
                <a:spcPts val="0"/>
              </a:spcBef>
              <a:spcAft>
                <a:spcPts val="0"/>
              </a:spcAft>
              <a:buSzPts val="1800"/>
              <a:buNone/>
            </a:pPr>
            <a:r>
              <a:t/>
            </a:r>
            <a:endParaRPr/>
          </a:p>
          <a:p>
            <a:pPr indent="-342900" lvl="0" marL="457200" rtl="0" algn="l">
              <a:spcBef>
                <a:spcPts val="0"/>
              </a:spcBef>
              <a:spcAft>
                <a:spcPts val="0"/>
              </a:spcAft>
              <a:buSzPts val="1800"/>
              <a:buChar char="●"/>
            </a:pPr>
            <a:r>
              <a:rPr lang="es" u="sng">
                <a:solidFill>
                  <a:schemeClr val="hlink"/>
                </a:solidFill>
                <a:hlinkClick r:id="rId4"/>
              </a:rPr>
              <a:t>http://www.uniminuto.edu/web/llanos/macroprocesos-estrategicos</a:t>
            </a:r>
            <a:endParaRPr/>
          </a:p>
          <a:p>
            <a:pPr indent="-228600" lvl="0" marL="457200" rtl="0" algn="l">
              <a:spcBef>
                <a:spcPts val="0"/>
              </a:spcBef>
              <a:spcAft>
                <a:spcPts val="0"/>
              </a:spcAft>
              <a:buSzPts val="1800"/>
              <a:buNone/>
            </a:pPr>
            <a:r>
              <a:t/>
            </a:r>
            <a:endParaRPr/>
          </a:p>
          <a:p>
            <a:pPr indent="-228600" lvl="0" marL="457200" rtl="0" algn="l">
              <a:spcBef>
                <a:spcPts val="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379825" y="1498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168DBA"/>
              </a:buClr>
              <a:buSzPts val="2800"/>
              <a:buFont typeface="Century Gothic"/>
              <a:buNone/>
            </a:pPr>
            <a:r>
              <a:rPr lang="es"/>
              <a:t>Objetivo General	</a:t>
            </a:r>
            <a:endParaRPr/>
          </a:p>
          <a:p>
            <a:pPr indent="0" lvl="0" marL="0" rtl="0" algn="l">
              <a:spcBef>
                <a:spcPts val="0"/>
              </a:spcBef>
              <a:spcAft>
                <a:spcPts val="0"/>
              </a:spcAft>
              <a:buClr>
                <a:srgbClr val="168DBA"/>
              </a:buClr>
              <a:buSzPts val="2800"/>
              <a:buFont typeface="Century Gothic"/>
              <a:buNone/>
            </a:pPr>
            <a:r>
              <a:t/>
            </a:r>
            <a:endParaRPr/>
          </a:p>
          <a:p>
            <a:pPr indent="0" lvl="0" marL="0" rtl="0" algn="l">
              <a:spcBef>
                <a:spcPts val="0"/>
              </a:spcBef>
              <a:spcAft>
                <a:spcPts val="0"/>
              </a:spcAft>
              <a:buClr>
                <a:srgbClr val="168DBA"/>
              </a:buClr>
              <a:buSzPts val="2800"/>
              <a:buFont typeface="Century Gothic"/>
              <a:buNone/>
            </a:pPr>
            <a:r>
              <a:t/>
            </a:r>
            <a:endParaRPr/>
          </a:p>
        </p:txBody>
      </p:sp>
      <p:sp>
        <p:nvSpPr>
          <p:cNvPr id="181" name="Google Shape;181;p21"/>
          <p:cNvSpPr txBox="1"/>
          <p:nvPr>
            <p:ph idx="1" type="body"/>
          </p:nvPr>
        </p:nvSpPr>
        <p:spPr>
          <a:xfrm>
            <a:off x="379825" y="967946"/>
            <a:ext cx="8520600" cy="36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s"/>
              <a:t>Diseñar un Sistema para el inventariado</a:t>
            </a:r>
            <a:r>
              <a:rPr lang="es">
                <a:solidFill>
                  <a:srgbClr val="FF0000"/>
                </a:solidFill>
              </a:rPr>
              <a:t> </a:t>
            </a:r>
            <a:r>
              <a:rPr lang="es"/>
              <a:t>de los folios de graduados en el convenio universidad del tolima. con el fin de optimizar el tiempo en los procesos de la institución educativa ( uniminuto ).</a:t>
            </a:r>
            <a:endParaRPr>
              <a:highlight>
                <a:schemeClr val="lt1"/>
              </a:highlight>
            </a:endParaRPr>
          </a:p>
          <a:p>
            <a:pPr indent="0" lvl="0" marL="0" rtl="0" algn="l">
              <a:spcBef>
                <a:spcPts val="1600"/>
              </a:spcBef>
              <a:spcAft>
                <a:spcPts val="0"/>
              </a:spcAft>
              <a:buSzPts val="1800"/>
              <a:buNone/>
            </a:pPr>
            <a:r>
              <a:rPr b="1" lang="es"/>
              <a:t>Específicos:</a:t>
            </a:r>
            <a:endParaRPr b="1"/>
          </a:p>
          <a:p>
            <a:pPr indent="-342900" lvl="0" marL="457200" rtl="0" algn="l">
              <a:spcBef>
                <a:spcPts val="1600"/>
              </a:spcBef>
              <a:spcAft>
                <a:spcPts val="0"/>
              </a:spcAft>
              <a:buClr>
                <a:srgbClr val="000000"/>
              </a:buClr>
              <a:buSzPts val="1800"/>
              <a:buChar char="●"/>
            </a:pPr>
            <a:r>
              <a:rPr lang="es">
                <a:solidFill>
                  <a:srgbClr val="000000"/>
                </a:solidFill>
              </a:rPr>
              <a:t>Identificar el método de inventario que más se adecue a las necesidades de la universidad.</a:t>
            </a:r>
            <a:endParaRPr>
              <a:solidFill>
                <a:srgbClr val="000000"/>
              </a:solidFill>
            </a:endParaRPr>
          </a:p>
          <a:p>
            <a:pPr indent="-342900" lvl="0" marL="457200" rtl="0" algn="l">
              <a:spcBef>
                <a:spcPts val="1600"/>
              </a:spcBef>
              <a:spcAft>
                <a:spcPts val="0"/>
              </a:spcAft>
              <a:buClr>
                <a:srgbClr val="000000"/>
              </a:buClr>
              <a:buSzPts val="1800"/>
              <a:buChar char="●"/>
            </a:pPr>
            <a:r>
              <a:rPr lang="es">
                <a:solidFill>
                  <a:srgbClr val="000000"/>
                </a:solidFill>
              </a:rPr>
              <a:t>Adecuar un sistema que </a:t>
            </a:r>
            <a:r>
              <a:rPr lang="es">
                <a:solidFill>
                  <a:srgbClr val="000000"/>
                </a:solidFill>
              </a:rPr>
              <a:t>establezca</a:t>
            </a:r>
            <a:r>
              <a:rPr lang="es">
                <a:solidFill>
                  <a:srgbClr val="000000"/>
                </a:solidFill>
              </a:rPr>
              <a:t> un proceso en el movimiento de inventarios de la </a:t>
            </a:r>
            <a:r>
              <a:rPr lang="es">
                <a:solidFill>
                  <a:srgbClr val="000000"/>
                </a:solidFill>
              </a:rPr>
              <a:t>universidad</a:t>
            </a:r>
            <a:r>
              <a:rPr lang="es">
                <a:solidFill>
                  <a:srgbClr val="000000"/>
                </a:solidFill>
              </a:rPr>
              <a:t> uniminuto en </a:t>
            </a:r>
            <a:r>
              <a:rPr lang="es">
                <a:solidFill>
                  <a:srgbClr val="000000"/>
                </a:solidFill>
              </a:rPr>
              <a:t>Bogotá D.C.</a:t>
            </a:r>
            <a:endParaRPr>
              <a:solidFill>
                <a:srgbClr val="000000"/>
              </a:solidFill>
            </a:endParaRPr>
          </a:p>
          <a:p>
            <a:pPr indent="-342900" lvl="0" marL="457200" rtl="0" algn="l">
              <a:spcBef>
                <a:spcPts val="1600"/>
              </a:spcBef>
              <a:spcAft>
                <a:spcPts val="0"/>
              </a:spcAft>
              <a:buClr>
                <a:srgbClr val="000000"/>
              </a:buClr>
              <a:buSzPts val="1800"/>
              <a:buChar char="●"/>
            </a:pPr>
            <a:r>
              <a:rPr lang="es">
                <a:solidFill>
                  <a:srgbClr val="000000"/>
                </a:solidFill>
              </a:rPr>
              <a:t>Analizar el lenguaje de programación, que mejor se acople al sistema de información y a los recursos con lo que cuenta la universidad.</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311700" y="5050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68DBA"/>
              </a:buClr>
              <a:buSzPts val="2800"/>
              <a:buFont typeface="Century Gothic"/>
              <a:buNone/>
            </a:pPr>
            <a:r>
              <a:rPr lang="es"/>
              <a:t>Justificación</a:t>
            </a:r>
            <a:endParaRPr/>
          </a:p>
        </p:txBody>
      </p:sp>
      <p:sp>
        <p:nvSpPr>
          <p:cNvPr id="187" name="Google Shape;187;p22"/>
          <p:cNvSpPr txBox="1"/>
          <p:nvPr>
            <p:ph idx="1" type="body"/>
          </p:nvPr>
        </p:nvSpPr>
        <p:spPr>
          <a:xfrm>
            <a:off x="559700" y="853325"/>
            <a:ext cx="8520600" cy="363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s">
                <a:solidFill>
                  <a:srgbClr val="000000"/>
                </a:solidFill>
              </a:rPr>
              <a:t>Esta </a:t>
            </a:r>
            <a:r>
              <a:rPr lang="es">
                <a:solidFill>
                  <a:srgbClr val="000000"/>
                </a:solidFill>
              </a:rPr>
              <a:t>investigación se realiza con el fin de implementar un sistema que </a:t>
            </a:r>
            <a:r>
              <a:rPr lang="es">
                <a:solidFill>
                  <a:srgbClr val="000000"/>
                </a:solidFill>
              </a:rPr>
              <a:t>nos </a:t>
            </a:r>
            <a:r>
              <a:rPr lang="es">
                <a:solidFill>
                  <a:srgbClr val="000000"/>
                </a:solidFill>
              </a:rPr>
              <a:t>permitirá</a:t>
            </a:r>
            <a:r>
              <a:rPr lang="es">
                <a:solidFill>
                  <a:srgbClr val="000000"/>
                </a:solidFill>
              </a:rPr>
              <a:t> primeramente resolver problema identificados, la cual debe dar una idea aproximada de lo que se debe hacer que no siendo muy larga para expresar lo que se pretende informar, ya que un proyecto le surge la necesidad de dar una </a:t>
            </a:r>
            <a:r>
              <a:rPr lang="es">
                <a:solidFill>
                  <a:srgbClr val="000000"/>
                </a:solidFill>
              </a:rPr>
              <a:t>solución</a:t>
            </a:r>
            <a:r>
              <a:rPr lang="es">
                <a:solidFill>
                  <a:srgbClr val="000000"/>
                </a:solidFill>
              </a:rPr>
              <a:t> a un </a:t>
            </a:r>
            <a:r>
              <a:rPr lang="es">
                <a:solidFill>
                  <a:srgbClr val="000000"/>
                </a:solidFill>
              </a:rPr>
              <a:t>análisis</a:t>
            </a:r>
            <a:r>
              <a:rPr lang="es">
                <a:solidFill>
                  <a:srgbClr val="000000"/>
                </a:solidFill>
              </a:rPr>
              <a:t> de un sistema para un inventario</a:t>
            </a:r>
            <a:endParaRPr>
              <a:solidFill>
                <a:srgbClr val="000000"/>
              </a:solidFill>
            </a:endParaRPr>
          </a:p>
          <a:p>
            <a:pPr indent="0" lvl="0" marL="0" rtl="0" algn="l">
              <a:lnSpc>
                <a:spcPct val="115000"/>
              </a:lnSpc>
              <a:spcBef>
                <a:spcPts val="1600"/>
              </a:spcBef>
              <a:spcAft>
                <a:spcPts val="1600"/>
              </a:spcAft>
              <a:buSzPts val="1800"/>
              <a:buNone/>
            </a:pPr>
            <a:r>
              <a:rPr lang="es">
                <a:solidFill>
                  <a:srgbClr val="000000"/>
                </a:solidFill>
              </a:rPr>
              <a:t>En general se pueden identificar diferentes proyectos para llevar </a:t>
            </a:r>
            <a:r>
              <a:rPr lang="es">
                <a:solidFill>
                  <a:srgbClr val="000000"/>
                </a:solidFill>
              </a:rPr>
              <a:t>a cabo</a:t>
            </a:r>
            <a:r>
              <a:rPr lang="es">
                <a:solidFill>
                  <a:srgbClr val="000000"/>
                </a:solidFill>
              </a:rPr>
              <a:t> una correcta </a:t>
            </a:r>
            <a:r>
              <a:rPr lang="es">
                <a:solidFill>
                  <a:srgbClr val="000000"/>
                </a:solidFill>
              </a:rPr>
              <a:t>organización</a:t>
            </a:r>
            <a:r>
              <a:rPr lang="es">
                <a:solidFill>
                  <a:srgbClr val="000000"/>
                </a:solidFill>
              </a:rPr>
              <a:t> de folios, los cuales </a:t>
            </a:r>
            <a:r>
              <a:rPr lang="es">
                <a:solidFill>
                  <a:srgbClr val="000000"/>
                </a:solidFill>
              </a:rPr>
              <a:t>responden</a:t>
            </a:r>
            <a:r>
              <a:rPr lang="es">
                <a:solidFill>
                  <a:srgbClr val="000000"/>
                </a:solidFill>
              </a:rPr>
              <a:t> las necesidades de mantener y gestionar la </a:t>
            </a:r>
            <a:r>
              <a:rPr lang="es">
                <a:solidFill>
                  <a:srgbClr val="000000"/>
                </a:solidFill>
              </a:rPr>
              <a:t>estructuración</a:t>
            </a:r>
            <a:r>
              <a:rPr lang="es">
                <a:solidFill>
                  <a:srgbClr val="000000"/>
                </a:solidFill>
              </a:rPr>
              <a:t> </a:t>
            </a:r>
            <a:r>
              <a:rPr lang="es">
                <a:solidFill>
                  <a:srgbClr val="000000"/>
                </a:solidFill>
              </a:rPr>
              <a:t>del</a:t>
            </a:r>
            <a:r>
              <a:rPr lang="es">
                <a:solidFill>
                  <a:srgbClr val="000000"/>
                </a:solidFill>
              </a:rPr>
              <a:t> sistema, ya que lo anterior hace parte de la propiedad de</a:t>
            </a:r>
            <a:r>
              <a:rPr lang="es">
                <a:solidFill>
                  <a:srgbClr val="000000"/>
                </a:solidFill>
              </a:rPr>
              <a:t> esta institución siguiendo las normas de identidad.</a:t>
            </a:r>
            <a:r>
              <a:rPr lang="es">
                <a:solidFill>
                  <a:srgbClr val="000000"/>
                </a:solidFill>
              </a:rPr>
              <a:t>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311688" y="207874"/>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68DBA"/>
              </a:buClr>
              <a:buSzPts val="2800"/>
              <a:buFont typeface="Century Gothic"/>
              <a:buNone/>
            </a:pPr>
            <a:r>
              <a:rPr lang="es"/>
              <a:t>Alcance</a:t>
            </a:r>
            <a:endParaRPr/>
          </a:p>
        </p:txBody>
      </p:sp>
      <p:sp>
        <p:nvSpPr>
          <p:cNvPr id="193" name="Google Shape;193;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s">
                <a:solidFill>
                  <a:srgbClr val="000000"/>
                </a:solidFill>
              </a:rPr>
              <a:t>El proyecto comprende, </a:t>
            </a:r>
            <a:r>
              <a:rPr lang="es">
                <a:solidFill>
                  <a:srgbClr val="000000"/>
                </a:solidFill>
              </a:rPr>
              <a:t>además</a:t>
            </a:r>
            <a:r>
              <a:rPr lang="es">
                <a:solidFill>
                  <a:srgbClr val="000000"/>
                </a:solidFill>
              </a:rPr>
              <a:t> de la </a:t>
            </a:r>
            <a:r>
              <a:rPr lang="es">
                <a:solidFill>
                  <a:srgbClr val="000000"/>
                </a:solidFill>
              </a:rPr>
              <a:t>gestión del inventario, la creación de un sistema de  </a:t>
            </a:r>
            <a:endParaRPr>
              <a:solidFill>
                <a:srgbClr val="000000"/>
              </a:solidFill>
            </a:endParaRPr>
          </a:p>
          <a:p>
            <a:pPr indent="0" lvl="0" marL="0" rtl="0" algn="l">
              <a:lnSpc>
                <a:spcPct val="150000"/>
              </a:lnSpc>
              <a:spcBef>
                <a:spcPts val="0"/>
              </a:spcBef>
              <a:spcAft>
                <a:spcPts val="0"/>
              </a:spcAft>
              <a:buSzPts val="1800"/>
              <a:buNone/>
            </a:pPr>
            <a:r>
              <a:rPr lang="es">
                <a:solidFill>
                  <a:srgbClr val="000000"/>
                </a:solidFill>
              </a:rPr>
              <a:t>alcance más detallado para trabajar conjuntamente en el proyecto de la unidad de sistema de inventarios</a:t>
            </a:r>
            <a:r>
              <a:rPr b="1" lang="es">
                <a:solidFill>
                  <a:srgbClr val="000000"/>
                </a:solidFill>
              </a:rPr>
              <a:t> (USI)</a:t>
            </a:r>
            <a:r>
              <a:rPr lang="es">
                <a:solidFill>
                  <a:srgbClr val="000000"/>
                </a:solidFill>
              </a:rPr>
              <a:t>.</a:t>
            </a:r>
            <a:endParaRPr>
              <a:solidFill>
                <a:srgbClr val="000000"/>
              </a:solidFill>
            </a:endParaRPr>
          </a:p>
          <a:p>
            <a:pPr indent="0" lvl="0" marL="0" rtl="0" algn="l">
              <a:lnSpc>
                <a:spcPct val="150000"/>
              </a:lnSpc>
              <a:spcBef>
                <a:spcPts val="0"/>
              </a:spcBef>
              <a:spcAft>
                <a:spcPts val="0"/>
              </a:spcAft>
              <a:buSzPts val="1800"/>
              <a:buNone/>
            </a:pPr>
            <a:r>
              <a:t/>
            </a:r>
            <a:endParaRPr>
              <a:solidFill>
                <a:srgbClr val="000000"/>
              </a:solidFill>
            </a:endParaRPr>
          </a:p>
          <a:p>
            <a:pPr indent="0" lvl="0" marL="0" rtl="0" algn="l">
              <a:lnSpc>
                <a:spcPct val="150000"/>
              </a:lnSpc>
              <a:spcBef>
                <a:spcPts val="0"/>
              </a:spcBef>
              <a:spcAft>
                <a:spcPts val="0"/>
              </a:spcAft>
              <a:buSzPts val="1800"/>
              <a:buNone/>
            </a:pPr>
            <a:r>
              <a:rPr lang="es">
                <a:solidFill>
                  <a:srgbClr val="000000"/>
                </a:solidFill>
              </a:rPr>
              <a:t>nuestros sistema de inventario tiene un efecto significativo en los requerimiento de un proceso informativo, en el cual da a conocer todo lo referente a un grupo de diseño que muestra</a:t>
            </a:r>
            <a:endParaRPr>
              <a:solidFill>
                <a:srgbClr val="000000"/>
              </a:solidFill>
            </a:endParaRPr>
          </a:p>
          <a:p>
            <a:pPr indent="0" lvl="0" marL="0" rtl="0" algn="l">
              <a:lnSpc>
                <a:spcPct val="150000"/>
              </a:lnSpc>
              <a:spcBef>
                <a:spcPts val="0"/>
              </a:spcBef>
              <a:spcAft>
                <a:spcPts val="0"/>
              </a:spcAft>
              <a:buSzPts val="1800"/>
              <a:buNone/>
            </a:pPr>
            <a:r>
              <a:rPr lang="es">
                <a:solidFill>
                  <a:srgbClr val="000000"/>
                </a:solidFill>
              </a:rPr>
              <a:t> la verificación de nuestro sistema </a:t>
            </a:r>
            <a:endParaRPr>
              <a:solidFill>
                <a:srgbClr val="000000"/>
              </a:solidFill>
            </a:endParaRPr>
          </a:p>
          <a:p>
            <a:pPr indent="0" lvl="0" marL="0" rtl="0" algn="l">
              <a:spcBef>
                <a:spcPts val="1600"/>
              </a:spcBef>
              <a:spcAft>
                <a:spcPts val="16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311700" y="78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INTRODUCCIÓN</a:t>
            </a:r>
            <a:endParaRPr/>
          </a:p>
        </p:txBody>
      </p:sp>
      <p:sp>
        <p:nvSpPr>
          <p:cNvPr id="199" name="Google Shape;199;p24"/>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 hizo una encuesta a las personas que conforman el área de administrativa en la sede 80 de la universidad uniminuto con el fin de analizar la dificultad que tienen y saber por que sucedio esta. Se les  realizaron 10 preguntas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800"/>
              <a:buFont typeface="Arial"/>
              <a:buNone/>
            </a:pPr>
            <a:r>
              <a:t/>
            </a:r>
            <a:endParaRPr/>
          </a:p>
          <a:p>
            <a:pPr indent="0" lvl="0" marL="0" rtl="0" algn="l">
              <a:spcBef>
                <a:spcPts val="0"/>
              </a:spcBef>
              <a:spcAft>
                <a:spcPts val="0"/>
              </a:spcAft>
              <a:buNone/>
            </a:pPr>
            <a:r>
              <a:rPr lang="es"/>
              <a:t>El propósito de esta herramienta de recolección de datos es proveer una guía para preparar documentos importantes sobre la gestión del alcance relacionada con este proyecto y así conocer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graphicFrame>
        <p:nvGraphicFramePr>
          <p:cNvPr id="204" name="Google Shape;204;p25"/>
          <p:cNvGraphicFramePr/>
          <p:nvPr/>
        </p:nvGraphicFramePr>
        <p:xfrm>
          <a:off x="987800" y="97675"/>
          <a:ext cx="3000000" cy="3000000"/>
        </p:xfrm>
        <a:graphic>
          <a:graphicData uri="http://schemas.openxmlformats.org/drawingml/2006/table">
            <a:tbl>
              <a:tblPr>
                <a:noFill/>
                <a:tableStyleId>{004DEC98-29FD-46F8-9885-64B2F6608955}</a:tableStyleId>
              </a:tblPr>
              <a:tblGrid>
                <a:gridCol w="3606175"/>
                <a:gridCol w="3562200"/>
              </a:tblGrid>
              <a:tr h="1483500">
                <a:tc>
                  <a:txBody>
                    <a:bodyPr/>
                    <a:lstStyle/>
                    <a:p>
                      <a:pPr indent="0" lvl="0" marL="0" marR="0" rtl="0" algn="l">
                        <a:spcBef>
                          <a:spcPts val="0"/>
                        </a:spcBef>
                        <a:spcAft>
                          <a:spcPts val="0"/>
                        </a:spcAft>
                        <a:buClr>
                          <a:schemeClr val="dk1"/>
                        </a:buClr>
                        <a:buSzPts val="1350"/>
                        <a:buFont typeface="Century Gothic"/>
                        <a:buNone/>
                      </a:pPr>
                      <a:r>
                        <a:t/>
                      </a:r>
                      <a:endParaRPr sz="1350" u="none" cap="none" strike="noStrike"/>
                    </a:p>
                  </a:txBody>
                  <a:tcPr marT="91425" marB="91425" marR="91425" marL="91425"/>
                </a:tc>
                <a:tc>
                  <a:txBody>
                    <a:bodyPr/>
                    <a:lstStyle/>
                    <a:p>
                      <a:pPr indent="0" lvl="0" marL="0" marR="0" rtl="0" algn="ctr">
                        <a:spcBef>
                          <a:spcPts val="0"/>
                        </a:spcBef>
                        <a:spcAft>
                          <a:spcPts val="0"/>
                        </a:spcAft>
                        <a:buClr>
                          <a:schemeClr val="dk1"/>
                        </a:buClr>
                        <a:buSzPts val="1350"/>
                        <a:buFont typeface="Century Gothic"/>
                        <a:buNone/>
                      </a:pPr>
                      <a:r>
                        <a:t/>
                      </a:r>
                      <a:endParaRPr sz="1350" u="none" cap="none" strike="noStrike"/>
                    </a:p>
                    <a:p>
                      <a:pPr indent="0" lvl="0" marL="0" marR="0" rtl="0" algn="l">
                        <a:spcBef>
                          <a:spcPts val="0"/>
                        </a:spcBef>
                        <a:spcAft>
                          <a:spcPts val="0"/>
                        </a:spcAft>
                        <a:buClr>
                          <a:schemeClr val="dk1"/>
                        </a:buClr>
                        <a:buSzPts val="1350"/>
                        <a:buFont typeface="Century Gothic"/>
                        <a:buNone/>
                      </a:pPr>
                      <a:r>
                        <a:rPr lang="es" sz="1350"/>
                        <a:t>      Unidad de sistemas para inventario</a:t>
                      </a:r>
                      <a:endParaRPr sz="1350" u="none" cap="none" strike="noStrike"/>
                    </a:p>
                    <a:p>
                      <a:pPr indent="0" lvl="0" marL="0" marR="0" rtl="0" algn="ctr">
                        <a:spcBef>
                          <a:spcPts val="0"/>
                        </a:spcBef>
                        <a:spcAft>
                          <a:spcPts val="0"/>
                        </a:spcAft>
                        <a:buClr>
                          <a:schemeClr val="dk1"/>
                        </a:buClr>
                        <a:buSzPts val="1350"/>
                        <a:buFont typeface="Century Gothic"/>
                        <a:buNone/>
                      </a:pPr>
                      <a:r>
                        <a:t/>
                      </a:r>
                      <a:endParaRPr sz="1350" u="none" cap="none" strike="noStrike"/>
                    </a:p>
                    <a:p>
                      <a:pPr indent="0" lvl="0" marL="0" marR="0" rtl="0" algn="ctr">
                        <a:spcBef>
                          <a:spcPts val="0"/>
                        </a:spcBef>
                        <a:spcAft>
                          <a:spcPts val="0"/>
                        </a:spcAft>
                        <a:buClr>
                          <a:schemeClr val="dk1"/>
                        </a:buClr>
                        <a:buSzPts val="1350"/>
                        <a:buFont typeface="Century Gothic"/>
                        <a:buNone/>
                      </a:pPr>
                      <a:r>
                        <a:rPr lang="es" sz="1350" u="none" cap="none" strike="noStrike"/>
                        <a:t>2019-06-03</a:t>
                      </a:r>
                      <a:endParaRPr sz="1350" u="none" cap="none" strike="noStrike"/>
                    </a:p>
                  </a:txBody>
                  <a:tcPr marT="91425" marB="91425" marR="91425" marL="91425"/>
                </a:tc>
              </a:tr>
            </a:tbl>
          </a:graphicData>
        </a:graphic>
      </p:graphicFrame>
      <p:graphicFrame>
        <p:nvGraphicFramePr>
          <p:cNvPr id="205" name="Google Shape;205;p25"/>
          <p:cNvGraphicFramePr/>
          <p:nvPr/>
        </p:nvGraphicFramePr>
        <p:xfrm>
          <a:off x="987800" y="1594788"/>
          <a:ext cx="3000000" cy="3000000"/>
        </p:xfrm>
        <a:graphic>
          <a:graphicData uri="http://schemas.openxmlformats.org/drawingml/2006/table">
            <a:tbl>
              <a:tblPr>
                <a:noFill/>
                <a:tableStyleId>{004DEC98-29FD-46F8-9885-64B2F6608955}</a:tableStyleId>
              </a:tblPr>
              <a:tblGrid>
                <a:gridCol w="7168375"/>
              </a:tblGrid>
              <a:tr h="3548700">
                <a:tc>
                  <a:txBody>
                    <a:bodyPr/>
                    <a:lstStyle/>
                    <a:p>
                      <a:pPr indent="0" lvl="0" marL="457200" marR="0" rtl="0" algn="ctr">
                        <a:spcBef>
                          <a:spcPts val="0"/>
                        </a:spcBef>
                        <a:spcAft>
                          <a:spcPts val="0"/>
                        </a:spcAft>
                        <a:buClr>
                          <a:schemeClr val="dk1"/>
                        </a:buClr>
                        <a:buSzPts val="1350"/>
                        <a:buFont typeface="Century Gothic"/>
                        <a:buNone/>
                      </a:pPr>
                      <a:r>
                        <a:rPr b="1" lang="es" sz="1350" u="none" cap="none" strike="noStrike"/>
                        <a:t>Preguntas</a:t>
                      </a:r>
                      <a:endParaRPr sz="1350" u="none" cap="none" strike="noStrike"/>
                    </a:p>
                    <a:p>
                      <a:pPr indent="-314325" lvl="0" marL="457200" marR="0" rtl="0" algn="l">
                        <a:spcBef>
                          <a:spcPts val="0"/>
                        </a:spcBef>
                        <a:spcAft>
                          <a:spcPts val="0"/>
                        </a:spcAft>
                        <a:buSzPts val="1350"/>
                        <a:buAutoNum type="arabicPeriod"/>
                      </a:pPr>
                      <a:r>
                        <a:rPr lang="es" sz="1350" u="none" cap="none" strike="noStrike"/>
                        <a:t>¿Qué cargo desempeña en la Institución educativa?</a:t>
                      </a:r>
                      <a:endParaRPr sz="1350" u="none" cap="none" strike="noStrike"/>
                    </a:p>
                    <a:p>
                      <a:pPr indent="0" lvl="0" marL="457200" marR="0" rtl="0" algn="l">
                        <a:spcBef>
                          <a:spcPts val="0"/>
                        </a:spcBef>
                        <a:spcAft>
                          <a:spcPts val="0"/>
                        </a:spcAft>
                        <a:buClr>
                          <a:schemeClr val="dk1"/>
                        </a:buClr>
                        <a:buSzPts val="1350"/>
                        <a:buFont typeface="Century Gothic"/>
                        <a:buNone/>
                      </a:pPr>
                      <a:r>
                        <a:rPr lang="es" sz="1350" u="none" cap="none" strike="noStrike"/>
                        <a:t>Respuesta:__________________________________________</a:t>
                      </a:r>
                      <a:endParaRPr sz="1350" u="none" cap="none" strike="noStrike"/>
                    </a:p>
                    <a:p>
                      <a:pPr indent="0" lvl="0" marL="0" marR="0" rtl="0" algn="l">
                        <a:spcBef>
                          <a:spcPts val="0"/>
                        </a:spcBef>
                        <a:spcAft>
                          <a:spcPts val="0"/>
                        </a:spcAft>
                        <a:buClr>
                          <a:schemeClr val="dk1"/>
                        </a:buClr>
                        <a:buSzPts val="1350"/>
                        <a:buFont typeface="Century Gothic"/>
                        <a:buNone/>
                      </a:pPr>
                      <a:r>
                        <a:t/>
                      </a:r>
                      <a:endParaRPr sz="1350" u="none" cap="none" strike="noStrike"/>
                    </a:p>
                    <a:p>
                      <a:pPr indent="0" lvl="0" marL="0" marR="0" rtl="0" algn="l">
                        <a:spcBef>
                          <a:spcPts val="0"/>
                        </a:spcBef>
                        <a:spcAft>
                          <a:spcPts val="0"/>
                        </a:spcAft>
                        <a:buClr>
                          <a:schemeClr val="dk1"/>
                        </a:buClr>
                        <a:buSzPts val="1350"/>
                        <a:buFont typeface="Century Gothic"/>
                        <a:buNone/>
                      </a:pPr>
                      <a:r>
                        <a:rPr lang="es" sz="1350" u="none" cap="none" strike="noStrike"/>
                        <a:t>  2.  ¿Sabe usted si hay registros de folios de los graduados en años anteriores?</a:t>
                      </a:r>
                      <a:endParaRPr sz="1350" u="none" cap="none" strike="noStrike"/>
                    </a:p>
                    <a:p>
                      <a:pPr indent="0" lvl="0" marL="457200" marR="0" rtl="0" algn="l">
                        <a:spcBef>
                          <a:spcPts val="0"/>
                        </a:spcBef>
                        <a:spcAft>
                          <a:spcPts val="0"/>
                        </a:spcAft>
                        <a:buClr>
                          <a:schemeClr val="dk1"/>
                        </a:buClr>
                        <a:buSzPts val="1350"/>
                        <a:buFont typeface="Century Gothic"/>
                        <a:buNone/>
                      </a:pPr>
                      <a:r>
                        <a:rPr lang="es" sz="1350" u="none" cap="none" strike="noStrike"/>
                        <a:t>Si</a:t>
                      </a:r>
                      <a:endParaRPr sz="1350" u="none" cap="none" strike="noStrike"/>
                    </a:p>
                    <a:p>
                      <a:pPr indent="0" lvl="0" marL="457200" marR="0" rtl="0" algn="l">
                        <a:spcBef>
                          <a:spcPts val="0"/>
                        </a:spcBef>
                        <a:spcAft>
                          <a:spcPts val="0"/>
                        </a:spcAft>
                        <a:buClr>
                          <a:schemeClr val="dk1"/>
                        </a:buClr>
                        <a:buSzPts val="1350"/>
                        <a:buFont typeface="Century Gothic"/>
                        <a:buNone/>
                      </a:pPr>
                      <a:r>
                        <a:rPr lang="es" sz="1350" u="none" cap="none" strike="noStrike"/>
                        <a:t>No</a:t>
                      </a:r>
                      <a:endParaRPr sz="1350" u="none" cap="none" strike="noStrike"/>
                    </a:p>
                    <a:p>
                      <a:pPr indent="0" lvl="0" marL="0" marR="0" rtl="0" algn="l">
                        <a:spcBef>
                          <a:spcPts val="0"/>
                        </a:spcBef>
                        <a:spcAft>
                          <a:spcPts val="0"/>
                        </a:spcAft>
                        <a:buClr>
                          <a:schemeClr val="dk1"/>
                        </a:buClr>
                        <a:buSzPts val="1350"/>
                        <a:buFont typeface="Century Gothic"/>
                        <a:buNone/>
                      </a:pPr>
                      <a:r>
                        <a:t/>
                      </a:r>
                      <a:endParaRPr sz="1350" u="none" cap="none" strike="noStrike"/>
                    </a:p>
                    <a:p>
                      <a:pPr indent="0" lvl="0" marL="0" marR="0" rtl="0" algn="l">
                        <a:spcBef>
                          <a:spcPts val="0"/>
                        </a:spcBef>
                        <a:spcAft>
                          <a:spcPts val="0"/>
                        </a:spcAft>
                        <a:buClr>
                          <a:schemeClr val="dk1"/>
                        </a:buClr>
                        <a:buSzPts val="1350"/>
                        <a:buFont typeface="Century Gothic"/>
                        <a:buNone/>
                      </a:pPr>
                      <a:r>
                        <a:rPr lang="es" sz="1350" u="none" cap="none" strike="noStrike"/>
                        <a:t>  3</a:t>
                      </a:r>
                      <a:r>
                        <a:rPr lang="es" sz="1350" u="none" cap="none" strike="noStrike">
                          <a:solidFill>
                            <a:srgbClr val="FF0000"/>
                          </a:solidFill>
                        </a:rPr>
                        <a:t>.</a:t>
                      </a:r>
                      <a:r>
                        <a:rPr lang="es" sz="1350" u="none" cap="none" strike="noStrike">
                          <a:solidFill>
                            <a:srgbClr val="434343"/>
                          </a:solidFill>
                        </a:rPr>
                        <a:t> </a:t>
                      </a:r>
                      <a:r>
                        <a:rPr lang="es" sz="1350">
                          <a:solidFill>
                            <a:srgbClr val="434343"/>
                          </a:solidFill>
                        </a:rPr>
                        <a:t> </a:t>
                      </a:r>
                      <a:r>
                        <a:rPr lang="es" sz="1350"/>
                        <a:t>¿ Desde </a:t>
                      </a:r>
                      <a:r>
                        <a:rPr lang="es" sz="1350"/>
                        <a:t>qué</a:t>
                      </a:r>
                      <a:r>
                        <a:rPr lang="es" sz="1350"/>
                        <a:t> año tienen el convenio con la universidad del </a:t>
                      </a:r>
                      <a:r>
                        <a:rPr lang="es" sz="1350"/>
                        <a:t>tolima?</a:t>
                      </a:r>
                      <a:endParaRPr sz="1350"/>
                    </a:p>
                    <a:p>
                      <a:pPr indent="0" lvl="0" marL="457200" marR="0" rtl="0" algn="l">
                        <a:spcBef>
                          <a:spcPts val="0"/>
                        </a:spcBef>
                        <a:spcAft>
                          <a:spcPts val="0"/>
                        </a:spcAft>
                        <a:buClr>
                          <a:srgbClr val="FF0000"/>
                        </a:buClr>
                        <a:buSzPts val="1350"/>
                        <a:buFont typeface="Century Gothic"/>
                        <a:buNone/>
                      </a:pPr>
                      <a:r>
                        <a:rPr lang="es" sz="1350"/>
                        <a:t> menos del 2009</a:t>
                      </a:r>
                      <a:endParaRPr sz="1350"/>
                    </a:p>
                    <a:p>
                      <a:pPr indent="0" lvl="0" marL="457200" marR="0" rtl="0" algn="l">
                        <a:spcBef>
                          <a:spcPts val="0"/>
                        </a:spcBef>
                        <a:spcAft>
                          <a:spcPts val="0"/>
                        </a:spcAft>
                        <a:buClr>
                          <a:srgbClr val="FF0000"/>
                        </a:buClr>
                        <a:buSzPts val="1350"/>
                        <a:buFont typeface="Century Gothic"/>
                        <a:buNone/>
                      </a:pPr>
                      <a:r>
                        <a:rPr lang="es" sz="1350"/>
                        <a:t> mayor al 2010</a:t>
                      </a:r>
                      <a:endParaRPr sz="1350"/>
                    </a:p>
                    <a:p>
                      <a:pPr indent="0" lvl="0" marL="457200" marR="0" rtl="0" algn="l">
                        <a:spcBef>
                          <a:spcPts val="0"/>
                        </a:spcBef>
                        <a:spcAft>
                          <a:spcPts val="0"/>
                        </a:spcAft>
                        <a:buClr>
                          <a:srgbClr val="FF0000"/>
                        </a:buClr>
                        <a:buSzPts val="1350"/>
                        <a:buFont typeface="Century Gothic"/>
                        <a:buNone/>
                      </a:pPr>
                      <a:r>
                        <a:t/>
                      </a:r>
                      <a:endParaRPr sz="1350"/>
                    </a:p>
                    <a:p>
                      <a:pPr indent="0" lvl="0" marL="0" marR="0" rtl="0" algn="l">
                        <a:spcBef>
                          <a:spcPts val="0"/>
                        </a:spcBef>
                        <a:spcAft>
                          <a:spcPts val="0"/>
                        </a:spcAft>
                        <a:buClr>
                          <a:srgbClr val="FF0000"/>
                        </a:buClr>
                        <a:buSzPts val="1350"/>
                        <a:buFont typeface="Century Gothic"/>
                        <a:buNone/>
                      </a:pPr>
                      <a:r>
                        <a:rPr lang="es" sz="1350"/>
                        <a:t>  4. </a:t>
                      </a:r>
                      <a:r>
                        <a:rPr lang="es" sz="1350">
                          <a:solidFill>
                            <a:schemeClr val="dk1"/>
                          </a:solidFill>
                        </a:rPr>
                        <a:t>¿Normalmente cuantos folios debe tener un graduado?</a:t>
                      </a:r>
                      <a:endParaRPr sz="1350">
                        <a:solidFill>
                          <a:schemeClr val="dk1"/>
                        </a:solidFill>
                      </a:endParaRPr>
                    </a:p>
                    <a:p>
                      <a:pPr indent="0" lvl="0" marL="0" rtl="0" algn="l">
                        <a:spcBef>
                          <a:spcPts val="0"/>
                        </a:spcBef>
                        <a:spcAft>
                          <a:spcPts val="0"/>
                        </a:spcAft>
                        <a:buClr>
                          <a:schemeClr val="dk1"/>
                        </a:buClr>
                        <a:buSzPts val="1350"/>
                        <a:buFont typeface="Century Gothic"/>
                        <a:buNone/>
                      </a:pPr>
                      <a:r>
                        <a:rPr lang="es" sz="1350">
                          <a:solidFill>
                            <a:schemeClr val="dk1"/>
                          </a:solidFill>
                        </a:rPr>
                        <a:t>       Entre 4 y 10</a:t>
                      </a:r>
                      <a:endParaRPr sz="1350">
                        <a:solidFill>
                          <a:schemeClr val="dk1"/>
                        </a:solidFill>
                      </a:endParaRPr>
                    </a:p>
                    <a:p>
                      <a:pPr indent="0" lvl="0" marL="0" rtl="0" algn="l">
                        <a:spcBef>
                          <a:spcPts val="0"/>
                        </a:spcBef>
                        <a:spcAft>
                          <a:spcPts val="0"/>
                        </a:spcAft>
                        <a:buClr>
                          <a:schemeClr val="dk1"/>
                        </a:buClr>
                        <a:buSzPts val="1350"/>
                        <a:buFont typeface="Century Gothic"/>
                        <a:buNone/>
                      </a:pPr>
                      <a:r>
                        <a:rPr lang="es" sz="1350">
                          <a:solidFill>
                            <a:schemeClr val="dk1"/>
                          </a:solidFill>
                        </a:rPr>
                        <a:t>       Entre 10 o más</a:t>
                      </a:r>
                      <a:endParaRPr sz="1350">
                        <a:solidFill>
                          <a:schemeClr val="dk1"/>
                        </a:solidFill>
                      </a:endParaRPr>
                    </a:p>
                    <a:p>
                      <a:pPr indent="0" lvl="0" marL="0" rtl="0" algn="l">
                        <a:spcBef>
                          <a:spcPts val="0"/>
                        </a:spcBef>
                        <a:spcAft>
                          <a:spcPts val="0"/>
                        </a:spcAft>
                        <a:buClr>
                          <a:schemeClr val="dk1"/>
                        </a:buClr>
                        <a:buSzPts val="1350"/>
                        <a:buFont typeface="Century Gothic"/>
                        <a:buNone/>
                      </a:pPr>
                      <a:r>
                        <a:rPr lang="es" sz="1350">
                          <a:solidFill>
                            <a:schemeClr val="dk1"/>
                          </a:solidFill>
                        </a:rPr>
                        <a:t>       No tengo conocimiento de eso</a:t>
                      </a:r>
                      <a:endParaRPr sz="1350" u="none" cap="none" strike="noStrike"/>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206" name="Google Shape;206;p25"/>
          <p:cNvSpPr/>
          <p:nvPr/>
        </p:nvSpPr>
        <p:spPr>
          <a:xfrm>
            <a:off x="1818375" y="2761350"/>
            <a:ext cx="261900" cy="17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5"/>
          <p:cNvSpPr/>
          <p:nvPr/>
        </p:nvSpPr>
        <p:spPr>
          <a:xfrm>
            <a:off x="1818375" y="2936238"/>
            <a:ext cx="261900" cy="17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8" name="Google Shape;208;p25"/>
          <p:cNvPicPr preferRelativeResize="0"/>
          <p:nvPr/>
        </p:nvPicPr>
        <p:blipFill rotWithShape="1">
          <a:blip r:embed="rId3">
            <a:alphaModFix/>
          </a:blip>
          <a:srcRect b="0" l="0" r="0" t="0"/>
          <a:stretch/>
        </p:blipFill>
        <p:spPr>
          <a:xfrm>
            <a:off x="1390800" y="124925"/>
            <a:ext cx="2857975" cy="1456250"/>
          </a:xfrm>
          <a:prstGeom prst="rect">
            <a:avLst/>
          </a:prstGeom>
          <a:noFill/>
          <a:ln>
            <a:noFill/>
          </a:ln>
        </p:spPr>
      </p:pic>
      <p:sp>
        <p:nvSpPr>
          <p:cNvPr id="209" name="Google Shape;209;p25"/>
          <p:cNvSpPr/>
          <p:nvPr/>
        </p:nvSpPr>
        <p:spPr>
          <a:xfrm>
            <a:off x="2898125" y="3548925"/>
            <a:ext cx="261900" cy="17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5"/>
          <p:cNvSpPr/>
          <p:nvPr/>
        </p:nvSpPr>
        <p:spPr>
          <a:xfrm>
            <a:off x="2898125" y="3791700"/>
            <a:ext cx="261900" cy="17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graphicFrame>
        <p:nvGraphicFramePr>
          <p:cNvPr id="215" name="Google Shape;215;p26"/>
          <p:cNvGraphicFramePr/>
          <p:nvPr/>
        </p:nvGraphicFramePr>
        <p:xfrm>
          <a:off x="952500" y="70500"/>
          <a:ext cx="3000000" cy="3000000"/>
        </p:xfrm>
        <a:graphic>
          <a:graphicData uri="http://schemas.openxmlformats.org/drawingml/2006/table">
            <a:tbl>
              <a:tblPr>
                <a:noFill/>
                <a:tableStyleId>{004DEC98-29FD-46F8-9885-64B2F6608955}</a:tableStyleId>
              </a:tblPr>
              <a:tblGrid>
                <a:gridCol w="7239000"/>
              </a:tblGrid>
              <a:tr h="4258675">
                <a:tc>
                  <a:txBody>
                    <a:bodyPr/>
                    <a:lstStyle/>
                    <a:p>
                      <a:pPr indent="0" lvl="0" marL="0" marR="0" rtl="0" algn="l">
                        <a:spcBef>
                          <a:spcPts val="0"/>
                        </a:spcBef>
                        <a:spcAft>
                          <a:spcPts val="0"/>
                        </a:spcAft>
                        <a:buClr>
                          <a:schemeClr val="dk1"/>
                        </a:buClr>
                        <a:buSzPts val="1350"/>
                        <a:buFont typeface="Century Gothic"/>
                        <a:buNone/>
                      </a:pPr>
                      <a:r>
                        <a:rPr lang="es" sz="1350">
                          <a:solidFill>
                            <a:schemeClr val="dk1"/>
                          </a:solidFill>
                        </a:rPr>
                        <a:t>  </a:t>
                      </a:r>
                      <a:r>
                        <a:rPr lang="es" sz="1350" u="none" cap="none" strike="noStrike">
                          <a:solidFill>
                            <a:schemeClr val="dk1"/>
                          </a:solidFill>
                        </a:rPr>
                        <a:t>5. ¿ </a:t>
                      </a:r>
                      <a:r>
                        <a:rPr lang="es" sz="1350">
                          <a:solidFill>
                            <a:schemeClr val="dk1"/>
                          </a:solidFill>
                        </a:rPr>
                        <a:t>Conoce </a:t>
                      </a:r>
                      <a:r>
                        <a:rPr lang="es" sz="1350" u="none" cap="none" strike="noStrike">
                          <a:solidFill>
                            <a:schemeClr val="dk1"/>
                          </a:solidFill>
                        </a:rPr>
                        <a:t> las siglas Uni/ Unit ?</a:t>
                      </a:r>
                      <a:endParaRPr sz="1350">
                        <a:solidFill>
                          <a:schemeClr val="dk1"/>
                        </a:solidFill>
                      </a:endParaRPr>
                    </a:p>
                    <a:p>
                      <a:pPr indent="0" lvl="0" marL="457200" marR="0" rtl="0" algn="l">
                        <a:spcBef>
                          <a:spcPts val="0"/>
                        </a:spcBef>
                        <a:spcAft>
                          <a:spcPts val="0"/>
                        </a:spcAft>
                        <a:buClr>
                          <a:schemeClr val="dk1"/>
                        </a:buClr>
                        <a:buSzPts val="1350"/>
                        <a:buFont typeface="Century Gothic"/>
                        <a:buNone/>
                      </a:pPr>
                      <a:r>
                        <a:rPr lang="es" sz="1350" u="none" cap="none" strike="noStrike">
                          <a:solidFill>
                            <a:schemeClr val="dk1"/>
                          </a:solidFill>
                        </a:rPr>
                        <a:t>Si</a:t>
                      </a:r>
                      <a:endParaRPr sz="1350" u="none" cap="none" strike="noStrike">
                        <a:solidFill>
                          <a:schemeClr val="dk1"/>
                        </a:solidFill>
                      </a:endParaRPr>
                    </a:p>
                    <a:p>
                      <a:pPr indent="0" lvl="0" marL="457200" marR="0" rtl="0" algn="l">
                        <a:spcBef>
                          <a:spcPts val="0"/>
                        </a:spcBef>
                        <a:spcAft>
                          <a:spcPts val="0"/>
                        </a:spcAft>
                        <a:buClr>
                          <a:schemeClr val="dk1"/>
                        </a:buClr>
                        <a:buSzPts val="1350"/>
                        <a:buFont typeface="Century Gothic"/>
                        <a:buNone/>
                      </a:pPr>
                      <a:r>
                        <a:rPr lang="es" sz="1350" u="none" cap="none" strike="noStrike">
                          <a:solidFill>
                            <a:schemeClr val="dk1"/>
                          </a:solidFill>
                        </a:rPr>
                        <a:t>No</a:t>
                      </a:r>
                      <a:endParaRPr sz="1350" u="none" cap="none" strike="noStrike">
                        <a:solidFill>
                          <a:schemeClr val="dk1"/>
                        </a:solidFill>
                      </a:endParaRPr>
                    </a:p>
                    <a:p>
                      <a:pPr indent="0" lvl="0" marL="457200" marR="0" rtl="0" algn="l">
                        <a:spcBef>
                          <a:spcPts val="0"/>
                        </a:spcBef>
                        <a:spcAft>
                          <a:spcPts val="0"/>
                        </a:spcAft>
                        <a:buClr>
                          <a:schemeClr val="dk1"/>
                        </a:buClr>
                        <a:buSzPts val="1350"/>
                        <a:buFont typeface="Century Gothic"/>
                        <a:buNone/>
                      </a:pPr>
                      <a:r>
                        <a:t/>
                      </a:r>
                      <a:endParaRPr sz="1350">
                        <a:solidFill>
                          <a:schemeClr val="dk1"/>
                        </a:solidFill>
                      </a:endParaRPr>
                    </a:p>
                    <a:p>
                      <a:pPr indent="0" lvl="0" marL="0" marR="0" rtl="0" algn="l">
                        <a:spcBef>
                          <a:spcPts val="0"/>
                        </a:spcBef>
                        <a:spcAft>
                          <a:spcPts val="0"/>
                        </a:spcAft>
                        <a:buClr>
                          <a:schemeClr val="dk1"/>
                        </a:buClr>
                        <a:buSzPts val="1350"/>
                        <a:buFont typeface="Century Gothic"/>
                        <a:buNone/>
                      </a:pPr>
                      <a:r>
                        <a:rPr lang="es" sz="1350">
                          <a:solidFill>
                            <a:schemeClr val="dk1"/>
                          </a:solidFill>
                        </a:rPr>
                        <a:t>   6.¿ Sabe el lugar donde debe ir los portafolios de los graduados?</a:t>
                      </a:r>
                      <a:endParaRPr sz="1350">
                        <a:solidFill>
                          <a:schemeClr val="dk1"/>
                        </a:solidFill>
                      </a:endParaRPr>
                    </a:p>
                    <a:p>
                      <a:pPr indent="0" lvl="0" marL="457200" rtl="0" algn="l">
                        <a:spcBef>
                          <a:spcPts val="0"/>
                        </a:spcBef>
                        <a:spcAft>
                          <a:spcPts val="0"/>
                        </a:spcAft>
                        <a:buClr>
                          <a:schemeClr val="dk1"/>
                        </a:buClr>
                        <a:buSzPts val="1350"/>
                        <a:buFont typeface="Century Gothic"/>
                        <a:buNone/>
                      </a:pPr>
                      <a:r>
                        <a:rPr lang="es" sz="1350">
                          <a:solidFill>
                            <a:schemeClr val="dk1"/>
                          </a:solidFill>
                        </a:rPr>
                        <a:t>Si</a:t>
                      </a:r>
                      <a:endParaRPr sz="1350">
                        <a:solidFill>
                          <a:schemeClr val="dk1"/>
                        </a:solidFill>
                      </a:endParaRPr>
                    </a:p>
                    <a:p>
                      <a:pPr indent="0" lvl="0" marL="457200" rtl="0" algn="l">
                        <a:spcBef>
                          <a:spcPts val="0"/>
                        </a:spcBef>
                        <a:spcAft>
                          <a:spcPts val="0"/>
                        </a:spcAft>
                        <a:buClr>
                          <a:schemeClr val="dk1"/>
                        </a:buClr>
                        <a:buSzPts val="1350"/>
                        <a:buFont typeface="Century Gothic"/>
                        <a:buNone/>
                      </a:pPr>
                      <a:r>
                        <a:rPr lang="es" sz="1350">
                          <a:solidFill>
                            <a:schemeClr val="dk1"/>
                          </a:solidFill>
                        </a:rPr>
                        <a:t>No</a:t>
                      </a:r>
                      <a:endParaRPr sz="1350">
                        <a:solidFill>
                          <a:schemeClr val="dk1"/>
                        </a:solidFill>
                      </a:endParaRPr>
                    </a:p>
                    <a:p>
                      <a:pPr indent="0" lvl="0" marL="457200" rtl="0" algn="l">
                        <a:spcBef>
                          <a:spcPts val="0"/>
                        </a:spcBef>
                        <a:spcAft>
                          <a:spcPts val="0"/>
                        </a:spcAft>
                        <a:buClr>
                          <a:schemeClr val="dk1"/>
                        </a:buClr>
                        <a:buSzPts val="1350"/>
                        <a:buFont typeface="Century Gothic"/>
                        <a:buNone/>
                      </a:pPr>
                      <a:r>
                        <a:t/>
                      </a:r>
                      <a:endParaRPr sz="1350">
                        <a:solidFill>
                          <a:schemeClr val="dk1"/>
                        </a:solidFill>
                      </a:endParaRPr>
                    </a:p>
                    <a:p>
                      <a:pPr indent="0" lvl="0" marL="0" marR="0" rtl="0" algn="l">
                        <a:spcBef>
                          <a:spcPts val="0"/>
                        </a:spcBef>
                        <a:spcAft>
                          <a:spcPts val="0"/>
                        </a:spcAft>
                        <a:buClr>
                          <a:schemeClr val="dk1"/>
                        </a:buClr>
                        <a:buSzPts val="1350"/>
                        <a:buFont typeface="Century Gothic"/>
                        <a:buNone/>
                      </a:pPr>
                      <a:r>
                        <a:rPr lang="es" sz="1350">
                          <a:solidFill>
                            <a:schemeClr val="dk1"/>
                          </a:solidFill>
                        </a:rPr>
                        <a:t>   7. ¿ </a:t>
                      </a:r>
                      <a:r>
                        <a:rPr lang="es" sz="1350">
                          <a:solidFill>
                            <a:schemeClr val="dk1"/>
                          </a:solidFill>
                        </a:rPr>
                        <a:t>Qué</a:t>
                      </a:r>
                      <a:r>
                        <a:rPr lang="es" sz="1350">
                          <a:solidFill>
                            <a:schemeClr val="dk1"/>
                          </a:solidFill>
                        </a:rPr>
                        <a:t> piensa de la plantilla </a:t>
                      </a:r>
                      <a:r>
                        <a:rPr lang="es" sz="1350">
                          <a:solidFill>
                            <a:schemeClr val="dk1"/>
                          </a:solidFill>
                        </a:rPr>
                        <a:t>básica</a:t>
                      </a:r>
                      <a:r>
                        <a:rPr lang="es" sz="1350">
                          <a:solidFill>
                            <a:schemeClr val="dk1"/>
                          </a:solidFill>
                        </a:rPr>
                        <a:t> que tienen en excel?</a:t>
                      </a:r>
                      <a:endParaRPr sz="1350">
                        <a:solidFill>
                          <a:schemeClr val="dk1"/>
                        </a:solidFill>
                      </a:endParaRPr>
                    </a:p>
                    <a:p>
                      <a:pPr indent="0" lvl="0" marL="0" marR="0" rtl="0" algn="l">
                        <a:spcBef>
                          <a:spcPts val="0"/>
                        </a:spcBef>
                        <a:spcAft>
                          <a:spcPts val="0"/>
                        </a:spcAft>
                        <a:buClr>
                          <a:schemeClr val="dk1"/>
                        </a:buClr>
                        <a:buSzPts val="1350"/>
                        <a:buFont typeface="Century Gothic"/>
                        <a:buNone/>
                      </a:pPr>
                      <a:r>
                        <a:rPr lang="es" sz="1350">
                          <a:solidFill>
                            <a:schemeClr val="dk1"/>
                          </a:solidFill>
                        </a:rPr>
                        <a:t>        Respuesta: __________________________________________</a:t>
                      </a:r>
                      <a:endParaRPr sz="1350">
                        <a:solidFill>
                          <a:schemeClr val="dk1"/>
                        </a:solidFill>
                      </a:endParaRPr>
                    </a:p>
                    <a:p>
                      <a:pPr indent="0" lvl="0" marL="0" marR="0" rtl="0" algn="l">
                        <a:spcBef>
                          <a:spcPts val="0"/>
                        </a:spcBef>
                        <a:spcAft>
                          <a:spcPts val="0"/>
                        </a:spcAft>
                        <a:buClr>
                          <a:schemeClr val="dk1"/>
                        </a:buClr>
                        <a:buSzPts val="1350"/>
                        <a:buFont typeface="Century Gothic"/>
                        <a:buNone/>
                      </a:pPr>
                      <a:r>
                        <a:t/>
                      </a:r>
                      <a:endParaRPr sz="1350">
                        <a:solidFill>
                          <a:schemeClr val="dk1"/>
                        </a:solidFill>
                      </a:endParaRPr>
                    </a:p>
                    <a:p>
                      <a:pPr indent="0" lvl="0" marL="0" marR="0" rtl="0" algn="l">
                        <a:spcBef>
                          <a:spcPts val="0"/>
                        </a:spcBef>
                        <a:spcAft>
                          <a:spcPts val="0"/>
                        </a:spcAft>
                        <a:buClr>
                          <a:schemeClr val="dk1"/>
                        </a:buClr>
                        <a:buSzPts val="1350"/>
                        <a:buFont typeface="Century Gothic"/>
                        <a:buNone/>
                      </a:pPr>
                      <a:r>
                        <a:rPr lang="es" sz="1350">
                          <a:solidFill>
                            <a:schemeClr val="dk1"/>
                          </a:solidFill>
                        </a:rPr>
                        <a:t>   8. ¿ Si se implementara un sistema que pueda realizar la tarea de inventarios de folios en corto plazo la </a:t>
                      </a:r>
                      <a:r>
                        <a:rPr lang="es" sz="1350">
                          <a:solidFill>
                            <a:schemeClr val="dk1"/>
                          </a:solidFill>
                        </a:rPr>
                        <a:t>usaría</a:t>
                      </a:r>
                      <a:r>
                        <a:rPr lang="es" sz="1350">
                          <a:solidFill>
                            <a:schemeClr val="dk1"/>
                          </a:solidFill>
                        </a:rPr>
                        <a:t>?</a:t>
                      </a:r>
                      <a:endParaRPr sz="1350">
                        <a:solidFill>
                          <a:schemeClr val="dk1"/>
                        </a:solidFill>
                      </a:endParaRPr>
                    </a:p>
                    <a:p>
                      <a:pPr indent="0" lvl="0" marL="0" marR="0" rtl="0" algn="l">
                        <a:spcBef>
                          <a:spcPts val="0"/>
                        </a:spcBef>
                        <a:spcAft>
                          <a:spcPts val="0"/>
                        </a:spcAft>
                        <a:buClr>
                          <a:schemeClr val="dk1"/>
                        </a:buClr>
                        <a:buSzPts val="1350"/>
                        <a:buFont typeface="Century Gothic"/>
                        <a:buNone/>
                      </a:pPr>
                      <a:r>
                        <a:rPr lang="es" sz="1350">
                          <a:solidFill>
                            <a:schemeClr val="dk1"/>
                          </a:solidFill>
                        </a:rPr>
                        <a:t>       Respuesta:___________________________________________</a:t>
                      </a:r>
                      <a:endParaRPr sz="1350">
                        <a:solidFill>
                          <a:schemeClr val="dk1"/>
                        </a:solidFill>
                      </a:endParaRPr>
                    </a:p>
                    <a:p>
                      <a:pPr indent="0" lvl="0" marL="0" marR="0" rtl="0" algn="l">
                        <a:spcBef>
                          <a:spcPts val="0"/>
                        </a:spcBef>
                        <a:spcAft>
                          <a:spcPts val="0"/>
                        </a:spcAft>
                        <a:buClr>
                          <a:schemeClr val="dk1"/>
                        </a:buClr>
                        <a:buSzPts val="1350"/>
                        <a:buFont typeface="Century Gothic"/>
                        <a:buNone/>
                      </a:pPr>
                      <a:r>
                        <a:rPr lang="es" sz="1350">
                          <a:solidFill>
                            <a:schemeClr val="dk1"/>
                          </a:solidFill>
                        </a:rPr>
                        <a:t> </a:t>
                      </a:r>
                      <a:endParaRPr sz="1350">
                        <a:solidFill>
                          <a:schemeClr val="dk1"/>
                        </a:solidFill>
                      </a:endParaRPr>
                    </a:p>
                    <a:p>
                      <a:pPr indent="0" lvl="0" marL="0" marR="0" rtl="0" algn="l">
                        <a:spcBef>
                          <a:spcPts val="0"/>
                        </a:spcBef>
                        <a:spcAft>
                          <a:spcPts val="0"/>
                        </a:spcAft>
                        <a:buClr>
                          <a:schemeClr val="dk1"/>
                        </a:buClr>
                        <a:buSzPts val="1350"/>
                        <a:buFont typeface="Century Gothic"/>
                        <a:buNone/>
                      </a:pPr>
                      <a:r>
                        <a:rPr lang="es" sz="1350">
                          <a:solidFill>
                            <a:schemeClr val="dk1"/>
                          </a:solidFill>
                        </a:rPr>
                        <a:t>   9. ¿ Se adaptaria a un nuevo sistema (software) de </a:t>
                      </a:r>
                      <a:r>
                        <a:rPr lang="es" sz="1350">
                          <a:solidFill>
                            <a:schemeClr val="dk1"/>
                          </a:solidFill>
                        </a:rPr>
                        <a:t>inventario?</a:t>
                      </a:r>
                      <a:endParaRPr sz="1350">
                        <a:solidFill>
                          <a:schemeClr val="dk1"/>
                        </a:solidFill>
                      </a:endParaRPr>
                    </a:p>
                    <a:p>
                      <a:pPr indent="0" lvl="0" marL="0" marR="0" rtl="0" algn="l">
                        <a:spcBef>
                          <a:spcPts val="0"/>
                        </a:spcBef>
                        <a:spcAft>
                          <a:spcPts val="0"/>
                        </a:spcAft>
                        <a:buClr>
                          <a:schemeClr val="dk1"/>
                        </a:buClr>
                        <a:buSzPts val="1350"/>
                        <a:buFont typeface="Century Gothic"/>
                        <a:buNone/>
                      </a:pPr>
                      <a:r>
                        <a:rPr lang="es" sz="1350">
                          <a:solidFill>
                            <a:schemeClr val="dk1"/>
                          </a:solidFill>
                        </a:rPr>
                        <a:t>        Si</a:t>
                      </a:r>
                      <a:endParaRPr sz="1350">
                        <a:solidFill>
                          <a:schemeClr val="dk1"/>
                        </a:solidFill>
                      </a:endParaRPr>
                    </a:p>
                    <a:p>
                      <a:pPr indent="0" lvl="0" marL="0" marR="0" rtl="0" algn="l">
                        <a:spcBef>
                          <a:spcPts val="0"/>
                        </a:spcBef>
                        <a:spcAft>
                          <a:spcPts val="0"/>
                        </a:spcAft>
                        <a:buClr>
                          <a:schemeClr val="dk1"/>
                        </a:buClr>
                        <a:buSzPts val="1350"/>
                        <a:buFont typeface="Century Gothic"/>
                        <a:buNone/>
                      </a:pPr>
                      <a:r>
                        <a:rPr lang="es" sz="1350">
                          <a:solidFill>
                            <a:schemeClr val="dk1"/>
                          </a:solidFill>
                        </a:rPr>
                        <a:t>       No</a:t>
                      </a:r>
                      <a:endParaRPr sz="1350">
                        <a:solidFill>
                          <a:schemeClr val="dk1"/>
                        </a:solidFill>
                      </a:endParaRPr>
                    </a:p>
                    <a:p>
                      <a:pPr indent="0" lvl="0" marL="0" marR="0" rtl="0" algn="l">
                        <a:spcBef>
                          <a:spcPts val="0"/>
                        </a:spcBef>
                        <a:spcAft>
                          <a:spcPts val="0"/>
                        </a:spcAft>
                        <a:buClr>
                          <a:schemeClr val="dk1"/>
                        </a:buClr>
                        <a:buSzPts val="1350"/>
                        <a:buFont typeface="Century Gothic"/>
                        <a:buNone/>
                      </a:pPr>
                      <a:r>
                        <a:t/>
                      </a:r>
                      <a:endParaRPr sz="1350">
                        <a:solidFill>
                          <a:schemeClr val="dk1"/>
                        </a:solidFill>
                      </a:endParaRPr>
                    </a:p>
                    <a:p>
                      <a:pPr indent="0" lvl="0" marL="0" marR="0" rtl="0" algn="l">
                        <a:spcBef>
                          <a:spcPts val="0"/>
                        </a:spcBef>
                        <a:spcAft>
                          <a:spcPts val="0"/>
                        </a:spcAft>
                        <a:buClr>
                          <a:schemeClr val="dk1"/>
                        </a:buClr>
                        <a:buSzPts val="1350"/>
                        <a:buFont typeface="Century Gothic"/>
                        <a:buNone/>
                      </a:pPr>
                      <a:r>
                        <a:rPr lang="es" sz="1350">
                          <a:solidFill>
                            <a:schemeClr val="dk1"/>
                          </a:solidFill>
                        </a:rPr>
                        <a:t>  10.¿ Cree que es necesario un sistema para los inventarios de folios?</a:t>
                      </a:r>
                      <a:endParaRPr sz="1350">
                        <a:solidFill>
                          <a:schemeClr val="dk1"/>
                        </a:solidFill>
                      </a:endParaRPr>
                    </a:p>
                    <a:p>
                      <a:pPr indent="0" lvl="0" marL="0" marR="0" rtl="0" algn="l">
                        <a:spcBef>
                          <a:spcPts val="0"/>
                        </a:spcBef>
                        <a:spcAft>
                          <a:spcPts val="0"/>
                        </a:spcAft>
                        <a:buClr>
                          <a:schemeClr val="dk1"/>
                        </a:buClr>
                        <a:buSzPts val="1350"/>
                        <a:buFont typeface="Century Gothic"/>
                        <a:buNone/>
                      </a:pPr>
                      <a:r>
                        <a:rPr lang="es" sz="1350">
                          <a:solidFill>
                            <a:schemeClr val="dk1"/>
                          </a:solidFill>
                        </a:rPr>
                        <a:t>        Si</a:t>
                      </a:r>
                      <a:endParaRPr sz="1350">
                        <a:solidFill>
                          <a:schemeClr val="dk1"/>
                        </a:solidFill>
                      </a:endParaRPr>
                    </a:p>
                    <a:p>
                      <a:pPr indent="0" lvl="0" marL="0" marR="0" rtl="0" algn="l">
                        <a:spcBef>
                          <a:spcPts val="0"/>
                        </a:spcBef>
                        <a:spcAft>
                          <a:spcPts val="0"/>
                        </a:spcAft>
                        <a:buClr>
                          <a:schemeClr val="dk1"/>
                        </a:buClr>
                        <a:buSzPts val="1350"/>
                        <a:buFont typeface="Century Gothic"/>
                        <a:buNone/>
                      </a:pPr>
                      <a:r>
                        <a:rPr lang="es" sz="1350">
                          <a:solidFill>
                            <a:schemeClr val="dk1"/>
                          </a:solidFill>
                        </a:rPr>
                        <a:t>       No</a:t>
                      </a:r>
                      <a:endParaRPr sz="1350">
                        <a:solidFill>
                          <a:schemeClr val="dk1"/>
                        </a:solidFill>
                      </a:endParaRPr>
                    </a:p>
                    <a:p>
                      <a:pPr indent="0" lvl="0" marL="0" marR="0" rtl="0" algn="l">
                        <a:spcBef>
                          <a:spcPts val="0"/>
                        </a:spcBef>
                        <a:spcAft>
                          <a:spcPts val="0"/>
                        </a:spcAft>
                        <a:buClr>
                          <a:schemeClr val="dk1"/>
                        </a:buClr>
                        <a:buSzPts val="1350"/>
                        <a:buFont typeface="Century Gothic"/>
                        <a:buNone/>
                      </a:pPr>
                      <a:r>
                        <a:t/>
                      </a:r>
                      <a:endParaRPr sz="1350">
                        <a:solidFill>
                          <a:schemeClr val="dk1"/>
                        </a:solidFill>
                      </a:endParaRPr>
                    </a:p>
                    <a:p>
                      <a:pPr indent="0" lvl="0" marL="0" marR="0" rtl="0" algn="l">
                        <a:spcBef>
                          <a:spcPts val="0"/>
                        </a:spcBef>
                        <a:spcAft>
                          <a:spcPts val="0"/>
                        </a:spcAft>
                        <a:buClr>
                          <a:schemeClr val="dk1"/>
                        </a:buClr>
                        <a:buSzPts val="1350"/>
                        <a:buFont typeface="Century Gothic"/>
                        <a:buNone/>
                      </a:pPr>
                      <a:r>
                        <a:rPr b="1" lang="es" sz="1350" u="none" cap="none" strike="noStrike">
                          <a:solidFill>
                            <a:schemeClr val="dk1"/>
                          </a:solidFill>
                        </a:rPr>
                        <a:t>Gracias Por tomarte el tiempo de resolver estas preguntas.</a:t>
                      </a:r>
                      <a:endParaRPr b="1" sz="1350" u="none" cap="none" strike="noStrike">
                        <a:solidFill>
                          <a:schemeClr val="dk1"/>
                        </a:solidFill>
                      </a:endParaRPr>
                    </a:p>
                  </a:txBody>
                  <a:tcPr marT="91425" marB="91425" marR="91425" marL="91425"/>
                </a:tc>
              </a:tr>
            </a:tbl>
          </a:graphicData>
        </a:graphic>
      </p:graphicFrame>
      <p:sp>
        <p:nvSpPr>
          <p:cNvPr id="216" name="Google Shape;216;p26"/>
          <p:cNvSpPr/>
          <p:nvPr/>
        </p:nvSpPr>
        <p:spPr>
          <a:xfrm>
            <a:off x="1741825" y="365525"/>
            <a:ext cx="261900" cy="17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6"/>
          <p:cNvSpPr/>
          <p:nvPr/>
        </p:nvSpPr>
        <p:spPr>
          <a:xfrm>
            <a:off x="1741825" y="594325"/>
            <a:ext cx="261900" cy="17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6"/>
          <p:cNvSpPr/>
          <p:nvPr/>
        </p:nvSpPr>
        <p:spPr>
          <a:xfrm>
            <a:off x="1795750" y="1433250"/>
            <a:ext cx="261900" cy="17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6"/>
          <p:cNvSpPr/>
          <p:nvPr/>
        </p:nvSpPr>
        <p:spPr>
          <a:xfrm>
            <a:off x="1795750" y="1215188"/>
            <a:ext cx="261900" cy="17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6"/>
          <p:cNvSpPr/>
          <p:nvPr/>
        </p:nvSpPr>
        <p:spPr>
          <a:xfrm>
            <a:off x="1667800" y="3502638"/>
            <a:ext cx="261900" cy="17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6"/>
          <p:cNvSpPr/>
          <p:nvPr/>
        </p:nvSpPr>
        <p:spPr>
          <a:xfrm>
            <a:off x="1667800" y="3731463"/>
            <a:ext cx="261900" cy="17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6"/>
          <p:cNvSpPr/>
          <p:nvPr/>
        </p:nvSpPr>
        <p:spPr>
          <a:xfrm>
            <a:off x="1667800" y="4366688"/>
            <a:ext cx="261900" cy="17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6"/>
          <p:cNvSpPr/>
          <p:nvPr/>
        </p:nvSpPr>
        <p:spPr>
          <a:xfrm>
            <a:off x="1667800" y="4541588"/>
            <a:ext cx="261900" cy="17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Google Shape;228;p27" title="Points scored"/>
          <p:cNvPicPr preferRelativeResize="0"/>
          <p:nvPr/>
        </p:nvPicPr>
        <p:blipFill rotWithShape="1">
          <a:blip r:embed="rId3">
            <a:alphaModFix/>
          </a:blip>
          <a:srcRect b="0" l="0" r="0" t="0"/>
          <a:stretch/>
        </p:blipFill>
        <p:spPr>
          <a:xfrm>
            <a:off x="1127225" y="818350"/>
            <a:ext cx="6305799" cy="4047274"/>
          </a:xfrm>
          <a:prstGeom prst="rect">
            <a:avLst/>
          </a:prstGeom>
          <a:noFill/>
          <a:ln>
            <a:noFill/>
          </a:ln>
        </p:spPr>
      </p:pic>
      <p:sp>
        <p:nvSpPr>
          <p:cNvPr id="229" name="Google Shape;229;p27"/>
          <p:cNvSpPr txBox="1"/>
          <p:nvPr/>
        </p:nvSpPr>
        <p:spPr>
          <a:xfrm>
            <a:off x="1698700" y="166150"/>
            <a:ext cx="5589900" cy="6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350"/>
              <a:buFont typeface="Century Gothic"/>
              <a:buNone/>
            </a:pPr>
            <a:r>
              <a:rPr lang="es" sz="1350">
                <a:solidFill>
                  <a:schemeClr val="dk1"/>
                </a:solidFill>
              </a:rPr>
              <a:t>¿ </a:t>
            </a:r>
            <a:r>
              <a:rPr lang="es" sz="1350">
                <a:solidFill>
                  <a:schemeClr val="dk1"/>
                </a:solidFill>
              </a:rPr>
              <a:t>Sabe usted si hay registros de folios de los graduados en años anteriores?</a:t>
            </a:r>
            <a:endParaRPr b="1" i="0" sz="1400" u="none" cap="none" strike="noStrike">
              <a:solidFill>
                <a:srgbClr val="000000"/>
              </a:solidFill>
              <a:latin typeface="Arial"/>
              <a:ea typeface="Arial"/>
              <a:cs typeface="Arial"/>
              <a:sym typeface="Arial"/>
            </a:endParaRPr>
          </a:p>
        </p:txBody>
      </p:sp>
      <p:sp>
        <p:nvSpPr>
          <p:cNvPr id="230" name="Google Shape;230;p27"/>
          <p:cNvSpPr txBox="1"/>
          <p:nvPr/>
        </p:nvSpPr>
        <p:spPr>
          <a:xfrm>
            <a:off x="2513900" y="3708375"/>
            <a:ext cx="5589900" cy="65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spiral">
  <a:themeElements>
    <a:clrScheme name="Espiral">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