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233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9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01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901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88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05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68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414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78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53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1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62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27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472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13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4DB6B-055A-4EEE-96C3-FFA55D8E03CA}" type="datetimeFigureOut">
              <a:rPr lang="es-CO" smtClean="0"/>
              <a:t>20/08/2019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638583-3C7D-4ACA-A419-D2D52907D44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853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5161" y="296214"/>
            <a:ext cx="9298546" cy="2446985"/>
          </a:xfrm>
        </p:spPr>
        <p:txBody>
          <a:bodyPr>
            <a:normAutofit/>
          </a:bodyPr>
          <a:lstStyle/>
          <a:p>
            <a:pPr algn="ctr"/>
            <a:r>
              <a:rPr lang="es-CO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PROYECTO RECOLECCION DE INFORMACION</a:t>
            </a:r>
            <a:endParaRPr lang="es-CO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6372" y="3528812"/>
            <a:ext cx="9923753" cy="2262388"/>
          </a:xfrm>
        </p:spPr>
        <p:txBody>
          <a:bodyPr>
            <a:normAutofit/>
          </a:bodyPr>
          <a:lstStyle/>
          <a:p>
            <a:pPr algn="l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NOMBRE: JOAN SEBASTIAN CARDENAS PATIÑO</a:t>
            </a:r>
          </a:p>
          <a:p>
            <a:pPr algn="l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FICHA: 1906648</a:t>
            </a:r>
          </a:p>
          <a:p>
            <a:pPr algn="l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GRUPO 2-ADSI</a:t>
            </a:r>
          </a:p>
          <a:p>
            <a:pPr algn="l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NEGOCIO: </a:t>
            </a:r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DULCERIA</a:t>
            </a:r>
          </a:p>
          <a:p>
            <a:pPr algn="l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PRESENTADO: JAVIER Leonardo pineda</a:t>
            </a:r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7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10355"/>
            <a:ext cx="10131425" cy="819955"/>
          </a:xfrm>
        </p:spPr>
        <p:txBody>
          <a:bodyPr/>
          <a:lstStyle/>
          <a:p>
            <a:pPr algn="ctr"/>
            <a:r>
              <a:rPr lang="es-CO" dirty="0" smtClean="0"/>
              <a:t>cuestionario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9" y="1030310"/>
            <a:ext cx="5369814" cy="51768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87" y="993786"/>
            <a:ext cx="6197176" cy="52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9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891" y="0"/>
            <a:ext cx="10131425" cy="1456267"/>
          </a:xfrm>
        </p:spPr>
        <p:txBody>
          <a:bodyPr/>
          <a:lstStyle/>
          <a:p>
            <a:pPr algn="ctr"/>
            <a:r>
              <a:rPr lang="es-CO" dirty="0" smtClean="0"/>
              <a:t>Cuestionario 2da parte ( y evidencia de cuestionario)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6" y="1456267"/>
            <a:ext cx="5721976" cy="4898987"/>
          </a:xfrm>
          <a:prstGeom prst="rect">
            <a:avLst/>
          </a:prstGeom>
        </p:spPr>
      </p:pic>
      <p:pic>
        <p:nvPicPr>
          <p:cNvPr id="2050" name="Picture 2" descr="https://scontent.fbog3-1.fna.fbcdn.net/v/t1.15752-9/69067234_741484419641897_8437124195388751872_n.jpg?_nc_cat=109&amp;_nc_oc=AQnyAr8njVrPmOY5Z4b024b-g8nYb5ZGn-H7yihUnO41JEHBysBqjTkKn2SXsYXxZw8&amp;_nc_ht=scontent.fbog3-1.fna&amp;oh=4384752441daa2ace5de00f4e3871405&amp;oe=5DDFB8C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867" y="1456267"/>
            <a:ext cx="5800367" cy="48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10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507" y="113826"/>
            <a:ext cx="10131425" cy="145626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                              LOGO Y ESLOGAN</a:t>
            </a:r>
            <a:endParaRPr lang="es-CO" sz="40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718220" y="-1493949"/>
            <a:ext cx="5099006" cy="7285150"/>
          </a:xfrm>
        </p:spPr>
        <p:txBody>
          <a:bodyPr/>
          <a:lstStyle/>
          <a:p>
            <a:pPr marL="0" indent="0">
              <a:buNone/>
            </a:pPr>
            <a:endParaRPr lang="es-CO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O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34" y="1102338"/>
            <a:ext cx="5082460" cy="43916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4" y="5494033"/>
            <a:ext cx="5082460" cy="9525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68980" y="1287887"/>
            <a:ext cx="48166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SIGNIFICADO: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El significado de mi eslogan se refiere a que todos tenemos tentaciones, y cuando las realizamos sentimos placer, y muchas veces nos privamos de ellas ya sea por creencias, ideologías o dogmas que nos implanta el sistema, y creo que deberíamos dejarnos llevar por ellas, pero siempre siendo conscientes de las consecuencias que estas conllevan y que siempre y cuando estas no afecten a los demás.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7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Misión y visión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468" y="708338"/>
            <a:ext cx="10737760" cy="198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MISION: </a:t>
            </a:r>
            <a:r>
              <a:rPr lang="es-CO" sz="2800" dirty="0" smtClean="0"/>
              <a:t>Ser </a:t>
            </a:r>
            <a:r>
              <a:rPr lang="es-CO" sz="2800" dirty="0"/>
              <a:t>un equipo humano que genera bienestar soportado en valores ,liderando el cambio hacia un mundo mejor.</a:t>
            </a:r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7468" y="2705518"/>
            <a:ext cx="10840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VISION: La misión es llegar a ser un negocio que genere buenos ingresos, siendo influenciados por el cliente y atendiendo sus demandas para así adaptarnos al mundo moderno y a la sociedad, y en si a la demanda en el mercado laboral actual, y también ser un negocio que sea innovador en el mundo actual y que resalte y sobresalga sobre los demás debido a su buena presentación, manejo de cliente y de negocios, y por sus buenos y excelentes productos. </a:t>
            </a:r>
          </a:p>
          <a:p>
            <a:endParaRPr lang="es-CO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0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8946" y="145961"/>
            <a:ext cx="10131425" cy="1456267"/>
          </a:xfrm>
        </p:spPr>
        <p:txBody>
          <a:bodyPr/>
          <a:lstStyle/>
          <a:p>
            <a:pPr algn="ctr"/>
            <a:r>
              <a:rPr lang="es-CO" dirty="0" smtClean="0"/>
              <a:t>Técnicas de recolección de información usadas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66670" y="2065867"/>
            <a:ext cx="10844012" cy="42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58946" y="1517323"/>
            <a:ext cx="1031597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*</a:t>
            </a:r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Entrevista: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entrevista es una conversación dirigida, con un propósito especifico y que usa un formato de preguntas y respuestas. Se establece así un diálogo, pero un diálogo peculiar, asimétrico, donde una de las partes busca recoger informaciones y la otra se nos presenta como fuente de estas informaciones.</a:t>
            </a:r>
          </a:p>
          <a:p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*Observación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La observación es una técnica de observación de hechos durante la cual el analista participa activamente actúa como espectador de las actividades llevadas a cabo por una persona para conocer mejor su sistema.</a:t>
            </a:r>
          </a:p>
          <a:p>
            <a:r>
              <a:rPr lang="es-CO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*Encuesta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O" sz="2800" dirty="0"/>
              <a:t>Serie de preguntas que se hace a muchas personas para reunir datos o para detectar la opinión pública sobre un asunto determinado.</a:t>
            </a:r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41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23234"/>
            <a:ext cx="10131425" cy="974501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Resultados </a:t>
            </a:r>
            <a:br>
              <a:rPr lang="es-CO" dirty="0" smtClean="0"/>
            </a:br>
            <a:r>
              <a:rPr lang="es-CO" dirty="0" smtClean="0"/>
              <a:t>(entrevista)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18941" y="1030310"/>
            <a:ext cx="1161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103031" y="1197735"/>
            <a:ext cx="119773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ENTREVISTA DE INVENTARIO COLOMBINA</a:t>
            </a:r>
            <a:endParaRPr lang="es-CO" dirty="0"/>
          </a:p>
          <a:p>
            <a:r>
              <a:rPr lang="es-ES" b="1" dirty="0"/>
              <a:t>Lugar: San Cristóbal Norte (Tienda Minimarket de Colombina)</a:t>
            </a:r>
            <a:endParaRPr lang="es-CO" dirty="0"/>
          </a:p>
          <a:p>
            <a:r>
              <a:rPr lang="es-ES" b="1" dirty="0"/>
              <a:t>Entrevistado: Cristian Rodríguez (Encargado del Minimarket)</a:t>
            </a:r>
            <a:endParaRPr lang="es-CO" dirty="0"/>
          </a:p>
          <a:p>
            <a:r>
              <a:rPr lang="es-ES" b="1" dirty="0"/>
              <a:t>1.</a:t>
            </a:r>
            <a:r>
              <a:rPr lang="es-ES" dirty="0"/>
              <a:t> </a:t>
            </a:r>
            <a:r>
              <a:rPr lang="es-ES" b="1" dirty="0"/>
              <a:t>Cuál es la actividad comercial de su empresa?</a:t>
            </a:r>
            <a:endParaRPr lang="es-CO" dirty="0"/>
          </a:p>
          <a:p>
            <a:r>
              <a:rPr lang="es-ES" dirty="0"/>
              <a:t>R/ Es un punto </a:t>
            </a:r>
            <a:r>
              <a:rPr lang="es-ES" dirty="0" err="1"/>
              <a:t>minimarket</a:t>
            </a:r>
            <a:r>
              <a:rPr lang="es-ES" dirty="0"/>
              <a:t> de colombina, que se encarga de mostrar productos nuevos y representados mediante el catálogo de colombina.</a:t>
            </a:r>
            <a:endParaRPr lang="es-CO" dirty="0"/>
          </a:p>
          <a:p>
            <a:r>
              <a:rPr lang="es-ES" b="1" dirty="0"/>
              <a:t>2. Algunos clientes para los que ha distribuido productos son meramente nacionales o distritales?</a:t>
            </a:r>
            <a:endParaRPr lang="es-CO" dirty="0"/>
          </a:p>
          <a:p>
            <a:r>
              <a:rPr lang="es-ES" dirty="0"/>
              <a:t>R/ En este punto solo tenemos productos nacionales, pero viene mucha gente extranjera a comprar productos y también a hacer encargos a otros países.</a:t>
            </a:r>
            <a:endParaRPr lang="es-CO" dirty="0"/>
          </a:p>
          <a:p>
            <a:r>
              <a:rPr lang="es-ES" b="1" dirty="0"/>
              <a:t>3. Qué sistema de codificación utiliza para sus productos?</a:t>
            </a:r>
            <a:endParaRPr lang="es-CO" dirty="0"/>
          </a:p>
          <a:p>
            <a:r>
              <a:rPr lang="es-ES" dirty="0"/>
              <a:t>R/Código de barras y lector de escáner.</a:t>
            </a:r>
            <a:endParaRPr lang="es-CO" dirty="0"/>
          </a:p>
          <a:p>
            <a:r>
              <a:rPr lang="es-ES" b="1" dirty="0"/>
              <a:t>4. Cada cuanto ve útil aplicar el tiempo de reabastecimiento?</a:t>
            </a:r>
            <a:endParaRPr lang="es-CO" dirty="0"/>
          </a:p>
          <a:p>
            <a:r>
              <a:rPr lang="es-ES" dirty="0"/>
              <a:t>R/ 2 veces a la semana, por ejemplo en este momento pedí un encargo y me llega el sábado, para ciertos productos tengo que hacer pedidos apartes.</a:t>
            </a:r>
            <a:endParaRPr lang="es-CO" dirty="0"/>
          </a:p>
          <a:p>
            <a:r>
              <a:rPr lang="es-ES" b="1" dirty="0"/>
              <a:t>5. Cuales obstáculos aparecen con más frecuencia dentro de su control de inventario?</a:t>
            </a:r>
            <a:endParaRPr lang="es-CO" dirty="0"/>
          </a:p>
          <a:p>
            <a:r>
              <a:rPr lang="es-ES" dirty="0"/>
              <a:t>R/ Abecés pido el producto y no me llega, y también se suelen presentar hurtos, de esta forma se pueden perder clientes.</a:t>
            </a:r>
            <a:endParaRPr lang="es-CO" dirty="0"/>
          </a:p>
          <a:p>
            <a:r>
              <a:rPr lang="es-ES" b="1" dirty="0"/>
              <a:t>6. Que cantidad de artículos maneja?</a:t>
            </a:r>
            <a:endParaRPr lang="es-CO" dirty="0"/>
          </a:p>
          <a:p>
            <a:r>
              <a:rPr lang="es-ES" dirty="0"/>
              <a:t>R/ Un numero especifico no le puedo dar, nosotros nos encargamos de que la gente conozca nuestros productos por catálogo</a:t>
            </a:r>
            <a:r>
              <a:rPr lang="es-E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80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20203"/>
            <a:ext cx="10131425" cy="1456267"/>
          </a:xfrm>
        </p:spPr>
        <p:txBody>
          <a:bodyPr/>
          <a:lstStyle/>
          <a:p>
            <a:pPr algn="ctr"/>
            <a:r>
              <a:rPr lang="es-CO" dirty="0" smtClean="0"/>
              <a:t>Resultados</a:t>
            </a:r>
            <a:br>
              <a:rPr lang="es-CO" dirty="0" smtClean="0"/>
            </a:br>
            <a:r>
              <a:rPr lang="es-CO" dirty="0" smtClean="0"/>
              <a:t>(entrevista)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15910" y="1442434"/>
            <a:ext cx="12076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7. Cual es el producto que más vende?</a:t>
            </a:r>
            <a:endParaRPr lang="es-CO" dirty="0"/>
          </a:p>
          <a:p>
            <a:r>
              <a:rPr lang="es-ES" dirty="0" smtClean="0"/>
              <a:t>R/</a:t>
            </a:r>
            <a:r>
              <a:rPr lang="es-ES" dirty="0" err="1" smtClean="0"/>
              <a:t>Quimbayas</a:t>
            </a:r>
            <a:r>
              <a:rPr lang="es-ES" dirty="0" smtClean="0"/>
              <a:t>, </a:t>
            </a:r>
            <a:r>
              <a:rPr lang="es-ES" dirty="0"/>
              <a:t>chocobreak y las galletas nucita y lo que tiene que ver con las líneas saludables que es lo que le hace competencia a touch y nutresa.</a:t>
            </a:r>
            <a:endParaRPr lang="es-CO" dirty="0"/>
          </a:p>
          <a:p>
            <a:r>
              <a:rPr lang="es-ES" b="1" dirty="0"/>
              <a:t>8. Cuantos productos tiene actualmente en inventario?</a:t>
            </a:r>
            <a:endParaRPr lang="es-CO" dirty="0"/>
          </a:p>
          <a:p>
            <a:r>
              <a:rPr lang="es-ES" dirty="0"/>
              <a:t>Helado: 74</a:t>
            </a:r>
            <a:endParaRPr lang="es-CO" dirty="0"/>
          </a:p>
          <a:p>
            <a:r>
              <a:rPr lang="es-ES" dirty="0"/>
              <a:t>Colsas o secos: Incierto, ya que cada mes se sacan productos nuevos</a:t>
            </a:r>
            <a:endParaRPr lang="es-CO" dirty="0"/>
          </a:p>
          <a:p>
            <a:r>
              <a:rPr lang="es-ES" b="1" dirty="0"/>
              <a:t>9. Satisface a toda su demanda, o tiene déficit en inventario?</a:t>
            </a:r>
            <a:endParaRPr lang="es-CO" dirty="0"/>
          </a:p>
          <a:p>
            <a:r>
              <a:rPr lang="es-ES" dirty="0"/>
              <a:t>R/ Cuando llega el producto todo funciona bien, pero cuando no, o se presentan hurtos, se pierden ventas.</a:t>
            </a:r>
            <a:endParaRPr lang="es-CO" dirty="0"/>
          </a:p>
          <a:p>
            <a:r>
              <a:rPr lang="es-ES" b="1" dirty="0"/>
              <a:t>10. Cada que tiempo realiza compras para abastecer su </a:t>
            </a:r>
            <a:r>
              <a:rPr lang="es-ES" b="1" dirty="0" smtClean="0"/>
              <a:t>almacén?</a:t>
            </a:r>
            <a:r>
              <a:rPr lang="es-ES" dirty="0" smtClean="0"/>
              <a:t> </a:t>
            </a:r>
            <a:r>
              <a:rPr lang="es-ES" dirty="0"/>
              <a:t>R/ Cada 4 días, 2 veces a la semana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1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94704"/>
          </a:xfrm>
        </p:spPr>
        <p:txBody>
          <a:bodyPr/>
          <a:lstStyle/>
          <a:p>
            <a:r>
              <a:rPr lang="es-CO" dirty="0" smtClean="0"/>
              <a:t>                           Evidencia (entrevista)</a:t>
            </a:r>
            <a:endParaRPr lang="es-CO" dirty="0"/>
          </a:p>
        </p:txBody>
      </p:sp>
      <p:graphicFrame>
        <p:nvGraphicFramePr>
          <p:cNvPr id="4" name="Marcador de contenido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14208"/>
              </p:ext>
            </p:extLst>
          </p:nvPr>
        </p:nvGraphicFramePr>
        <p:xfrm>
          <a:off x="800760" y="1364214"/>
          <a:ext cx="10969223" cy="490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o" r:id="rId3" imgW="8130009" imgH="2943405" progId="Word.Document.12">
                  <p:embed/>
                </p:oleObj>
              </mc:Choice>
              <mc:Fallback>
                <p:oleObj name="Documento" r:id="rId3" imgW="8130009" imgH="2943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760" y="1364214"/>
                        <a:ext cx="10969223" cy="4908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66" y="1270360"/>
            <a:ext cx="5794689" cy="5095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745" y="1227497"/>
            <a:ext cx="606125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45961"/>
            <a:ext cx="9990785" cy="562377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Resultados </a:t>
            </a:r>
            <a:br>
              <a:rPr lang="es-CO" dirty="0" smtClean="0"/>
            </a:br>
            <a:r>
              <a:rPr lang="es-CO" dirty="0" smtClean="0"/>
              <a:t>(observación)</a:t>
            </a:r>
            <a:endParaRPr lang="es-CO" dirty="0"/>
          </a:p>
        </p:txBody>
      </p:sp>
      <p:pic>
        <p:nvPicPr>
          <p:cNvPr id="1030" name="Picture 6" descr="https://scontent.fbog4-1.fna.fbcdn.net/v/t1.15752-9/68591513_384004835593366_5132031094568255488_n.jpg?_nc_cat=104&amp;_nc_oc=AQkX7cYazlXF9H539A9smOFUDgvzp54WjEAPw1kjk99lfY3qXmeuNKcl9JhkTQ_mhY8&amp;_nc_ht=scontent.fbog4-1.fna&amp;oh=41ee3570074d53ffffeca77455cc46b4&amp;oe=5DDD8B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7" y="905166"/>
            <a:ext cx="4864141" cy="55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scontent.fbog4-1.fna.fbcdn.net/v/t1.15752-9/68527759_376476373016173_3470687557782601728_n.jpg?_nc_cat=107&amp;_nc_oc=AQmuJNww9VNRnkLiLlEJjzHWXgZEgM6BA_NEQijZLvcyVktMJvqwURXtelIgtuzQAZU&amp;_nc_ht=scontent.fbog4-1.fna&amp;oh=0e3b0e3d9be2d2687da22ddef92aab70&amp;oe=5E11DF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77" y="12354485"/>
            <a:ext cx="4864141" cy="71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497" y="1030310"/>
            <a:ext cx="5143500" cy="54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27904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Resultados</a:t>
            </a:r>
            <a:br>
              <a:rPr lang="es-CO" dirty="0" smtClean="0"/>
            </a:br>
            <a:r>
              <a:rPr lang="es-CO" dirty="0" smtClean="0"/>
              <a:t>(observación)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1596980"/>
            <a:ext cx="7469748" cy="482957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1596981"/>
            <a:ext cx="414699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2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323</TotalTime>
  <Words>721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Documento de Microsoft Word</vt:lpstr>
      <vt:lpstr>PROYECTO RECOLECCION DE INFORMACION</vt:lpstr>
      <vt:lpstr>                              LOGO Y ESLOGAN</vt:lpstr>
      <vt:lpstr>Misión y visión </vt:lpstr>
      <vt:lpstr>Técnicas de recolección de información usadas</vt:lpstr>
      <vt:lpstr>Resultados  (entrevista)</vt:lpstr>
      <vt:lpstr>Resultados (entrevista)</vt:lpstr>
      <vt:lpstr>                           Evidencia (entrevista)</vt:lpstr>
      <vt:lpstr>Resultados  (observación)</vt:lpstr>
      <vt:lpstr>Resultados (observación)</vt:lpstr>
      <vt:lpstr>cuestionario</vt:lpstr>
      <vt:lpstr>Cuestionario 2da parte ( y evidencia de cuestionario)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RECOLECCION DE INFORMACION</dc:title>
  <dc:creator>Natalia</dc:creator>
  <cp:lastModifiedBy>Natalia</cp:lastModifiedBy>
  <cp:revision>24</cp:revision>
  <dcterms:created xsi:type="dcterms:W3CDTF">2019-08-17T17:56:18Z</dcterms:created>
  <dcterms:modified xsi:type="dcterms:W3CDTF">2019-08-20T20:14:21Z</dcterms:modified>
</cp:coreProperties>
</file>