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fe4025ed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fe4025ed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e4025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fe4025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fe4025e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fe4025e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fe4025ed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fe4025ed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fe4025ed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fe4025ed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fe4025ed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fe4025ed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e4025ed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fe4025ed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e4025ed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fe4025ed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fe4025ed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fe4025ed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450050"/>
            <a:ext cx="85206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Computación</a:t>
            </a:r>
            <a:r>
              <a:rPr b="1" lang="es"/>
              <a:t> Blanda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59150" y="37514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617"/>
              <a:t>Grupo</a:t>
            </a:r>
            <a:endParaRPr sz="23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617"/>
              <a:t>Sebastian Aldana Solarte </a:t>
            </a:r>
            <a:endParaRPr sz="16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617"/>
              <a:t>David Camilo Ladino</a:t>
            </a:r>
            <a:endParaRPr sz="161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617"/>
              <a:t>Jhonatan Mateo Angulo Henao</a:t>
            </a:r>
            <a:endParaRPr sz="161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625" y="302425"/>
            <a:ext cx="484822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182150" y="2111000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Resultado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63600"/>
            <a:ext cx="63817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Proyecto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1) Sistema de solución automática de problemas de Física (Matemática)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A) Se recibe el enunciado de un problema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B) Se interpreta el problema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C) Se resuelve el problema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D) Se presentan los resultados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Que son Palabras claves y </a:t>
            </a:r>
            <a:r>
              <a:rPr b="1" lang="es"/>
              <a:t>cómo</a:t>
            </a:r>
            <a:r>
              <a:rPr b="1" lang="es"/>
              <a:t> Reconocerlas?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253725"/>
            <a:ext cx="7038900" cy="3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s" sz="14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En cada párrafo hay una </a:t>
            </a:r>
            <a:r>
              <a:rPr b="1" lang="es" sz="14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palabra clave</a:t>
            </a:r>
            <a:r>
              <a:rPr lang="es" sz="14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, porque en cada párrafo se desarrolla una idea; por lo tanto, debes estar atento a la </a:t>
            </a:r>
            <a:r>
              <a:rPr b="1" lang="es" sz="14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palabra</a:t>
            </a:r>
            <a:r>
              <a:rPr lang="es" sz="14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 que condensa todo el contenido del párrafo. Generalmente, están al inicio, en la mitad o al final del párrafo</a:t>
            </a:r>
            <a:endParaRPr sz="140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s" sz="14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Informativas: El usuario utiliza este tipo de palabras clave, para obtener información sobre determinado tema.  Un buen ejemplo es: Encuentra La altura .</a:t>
            </a:r>
            <a:endParaRPr sz="140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s" sz="14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Transaccionales: El objetivo de quien utiliza palabras claves transaccionales, es comprar. Por tal motivo, suelen ser mucho más específicas. Por ejemplo:  “Encuentra el valor de la altura Final”.</a:t>
            </a:r>
            <a:endParaRPr sz="140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s" sz="14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Navegacionales: Son aquellas que refieren a palabras específicas. Como “Tiempo”, “Altura” y similares.</a:t>
            </a:r>
            <a:endParaRPr sz="140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4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Arial"/>
                <a:ea typeface="Arial"/>
                <a:cs typeface="Arial"/>
                <a:sym typeface="Arial"/>
              </a:rPr>
              <a:t>Que es el procesamiento natural?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28700" y="1414475"/>
            <a:ext cx="76830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s el campo de conocimiento de la Inteligencia Artificial que se ocupa de la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investigar la manera de comunicar las máquinas con las personas mediante el uso de lenguas naturales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Componentes del procesamiento del lenguaje natural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Análisis morfológico o léxico.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Análisis sintáctico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Análisis semántico.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Análisis pragmático.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33990" l="22706" r="29769" t="36552"/>
          <a:stretch/>
        </p:blipFill>
        <p:spPr>
          <a:xfrm>
            <a:off x="847837" y="557725"/>
            <a:ext cx="6828624" cy="23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42521" l="23182" r="52867" t="26685"/>
          <a:stretch/>
        </p:blipFill>
        <p:spPr>
          <a:xfrm>
            <a:off x="5148454" y="2571750"/>
            <a:ext cx="3291845" cy="23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hace el </a:t>
            </a:r>
            <a:r>
              <a:rPr lang="es"/>
              <a:t>código</a:t>
            </a:r>
            <a:r>
              <a:rPr lang="es"/>
              <a:t>?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-Identifica las partes del enunciado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-El </a:t>
            </a:r>
            <a:r>
              <a:rPr lang="es" sz="1500"/>
              <a:t>código</a:t>
            </a:r>
            <a:r>
              <a:rPr lang="es" sz="1500"/>
              <a:t> nos reconoce unas palabras claves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-Guarda las palabras claves en una matriz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-Asigna las variables si el enunciado las proporciona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-Procede a dar la </a:t>
            </a:r>
            <a:r>
              <a:rPr lang="es" sz="1500"/>
              <a:t>solución general</a:t>
            </a:r>
            <a:r>
              <a:rPr lang="es" sz="1500"/>
              <a:t> al problema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2003825" y="182175"/>
            <a:ext cx="61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Algoritmo del Proyecto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550" y="753325"/>
            <a:ext cx="3621875" cy="4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88125"/>
            <a:ext cx="57765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650" y="66675"/>
            <a:ext cx="5438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