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3ad9622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3ad9622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3ad9622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3ad9622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3ad9622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3ad9622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3ad9622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3ad9622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3ad9622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3ad9622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3ad96224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3ad96224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Robot de 4 ruedas </a:t>
            </a:r>
            <a:r>
              <a:rPr lang="es"/>
              <a:t>con controlador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Sebastián José Arrobo Moncayo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Emilio Gerardo González Vázquez del Mercado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Kalid Gabriel Gómez Aceves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robot de 4 ruedas que cambie de sentido al encontrarse ante un obstáculo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Este robot tiene dos sensores de distancia y girará sobre su centro en sentido horario al encontrarse ante un obstáculo 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3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Escenario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413" y="807775"/>
            <a:ext cx="7316462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Robot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6019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993" y="1170125"/>
            <a:ext cx="28258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50" y="1065150"/>
            <a:ext cx="605764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4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9775"/>
            <a:ext cx="9179026" cy="405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375" y="152400"/>
            <a:ext cx="44841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