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0b62d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0b62d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0b62d58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0b62d5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0b62d58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0b62d58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0b62d58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0b62d58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0b62d58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10b62d58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0b62d58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0b62d58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0b62d587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0b62d587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10b62d587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10b62d587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br>
              <a:rPr lang="en"/>
            </a:br>
            <a:r>
              <a:rPr lang="en"/>
              <a:t>in data processing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situation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62" name="Google Shape;62;p14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70" name="Google Shape;70;p14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</a:t>
              </a:r>
              <a:r>
                <a:rPr lang="en"/>
                <a:t>encoding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 process</a:t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83" name="Google Shape;83;p15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91" name="Google Shape;91;p15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3366525" y="1705575"/>
            <a:ext cx="2333738" cy="663300"/>
            <a:chOff x="2909325" y="1781775"/>
            <a:chExt cx="2333738" cy="663300"/>
          </a:xfrm>
        </p:grpSpPr>
        <p:sp>
          <p:nvSpPr>
            <p:cNvPr id="99" name="Google Shape;99;p15"/>
            <p:cNvSpPr/>
            <p:nvPr/>
          </p:nvSpPr>
          <p:spPr>
            <a:xfrm>
              <a:off x="2909325" y="1781775"/>
              <a:ext cx="9675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</a:t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535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101" name="Google Shape;101;p15"/>
          <p:cNvCxnSpPr>
            <a:stCxn id="83" idx="3"/>
            <a:endCxn id="99" idx="1"/>
          </p:cNvCxnSpPr>
          <p:nvPr/>
        </p:nvCxnSpPr>
        <p:spPr>
          <a:xfrm flipH="1" rot="10800000">
            <a:off x="1569175" y="2037150"/>
            <a:ext cx="1797300" cy="1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2142975" y="1721550"/>
            <a:ext cx="689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cxnSp>
        <p:nvCxnSpPr>
          <p:cNvPr id="103" name="Google Shape;103;p15"/>
          <p:cNvCxnSpPr>
            <a:stCxn id="100" idx="3"/>
            <a:endCxn id="91" idx="1"/>
          </p:cNvCxnSpPr>
          <p:nvPr/>
        </p:nvCxnSpPr>
        <p:spPr>
          <a:xfrm>
            <a:off x="5700263" y="2037225"/>
            <a:ext cx="1727100" cy="11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6332225" y="1680150"/>
            <a:ext cx="5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 process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111" name="Google Shape;111;p16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119" name="Google Shape;119;p16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3290325" y="1705575"/>
            <a:ext cx="2409938" cy="663300"/>
            <a:chOff x="3290325" y="1781775"/>
            <a:chExt cx="2409938" cy="663300"/>
          </a:xfrm>
        </p:grpSpPr>
        <p:sp>
          <p:nvSpPr>
            <p:cNvPr id="127" name="Google Shape;127;p16"/>
            <p:cNvSpPr/>
            <p:nvPr/>
          </p:nvSpPr>
          <p:spPr>
            <a:xfrm>
              <a:off x="3290325" y="1781775"/>
              <a:ext cx="11085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</a:t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129" name="Google Shape;129;p16"/>
          <p:cNvCxnSpPr>
            <a:stCxn id="112" idx="3"/>
            <a:endCxn id="127" idx="1"/>
          </p:cNvCxnSpPr>
          <p:nvPr/>
        </p:nvCxnSpPr>
        <p:spPr>
          <a:xfrm flipH="1" rot="10800000">
            <a:off x="1569175" y="2037150"/>
            <a:ext cx="1721100" cy="512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 txBox="1"/>
          <p:nvPr/>
        </p:nvSpPr>
        <p:spPr>
          <a:xfrm>
            <a:off x="2123275" y="1832550"/>
            <a:ext cx="689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cxnSp>
        <p:nvCxnSpPr>
          <p:cNvPr id="131" name="Google Shape;131;p16"/>
          <p:cNvCxnSpPr>
            <a:stCxn id="128" idx="3"/>
            <a:endCxn id="120" idx="1"/>
          </p:cNvCxnSpPr>
          <p:nvPr/>
        </p:nvCxnSpPr>
        <p:spPr>
          <a:xfrm>
            <a:off x="5700263" y="2037225"/>
            <a:ext cx="1727100" cy="51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6332225" y="1832550"/>
            <a:ext cx="5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 process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139" name="Google Shape;139;p17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147" name="Google Shape;147;p17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3290275" y="1705575"/>
            <a:ext cx="2409960" cy="663300"/>
            <a:chOff x="3290275" y="1781775"/>
            <a:chExt cx="2409960" cy="663300"/>
          </a:xfrm>
        </p:grpSpPr>
        <p:sp>
          <p:nvSpPr>
            <p:cNvPr id="155" name="Google Shape;155;p17"/>
            <p:cNvSpPr/>
            <p:nvPr/>
          </p:nvSpPr>
          <p:spPr>
            <a:xfrm>
              <a:off x="3290275" y="1781775"/>
              <a:ext cx="1080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</a:t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210735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157" name="Google Shape;157;p17"/>
          <p:cNvCxnSpPr>
            <a:stCxn id="141" idx="3"/>
            <a:endCxn id="155" idx="1"/>
          </p:cNvCxnSpPr>
          <p:nvPr/>
        </p:nvCxnSpPr>
        <p:spPr>
          <a:xfrm flipH="1" rot="10800000">
            <a:off x="1569175" y="2037150"/>
            <a:ext cx="1721100" cy="101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7"/>
          <p:cNvSpPr txBox="1"/>
          <p:nvPr/>
        </p:nvSpPr>
        <p:spPr>
          <a:xfrm>
            <a:off x="2123275" y="1832550"/>
            <a:ext cx="689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cxnSp>
        <p:nvCxnSpPr>
          <p:cNvPr id="159" name="Google Shape;159;p17"/>
          <p:cNvCxnSpPr>
            <a:stCxn id="156" idx="3"/>
            <a:endCxn id="149" idx="1"/>
          </p:cNvCxnSpPr>
          <p:nvPr/>
        </p:nvCxnSpPr>
        <p:spPr>
          <a:xfrm>
            <a:off x="5700235" y="2037225"/>
            <a:ext cx="1727100" cy="1013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>
            <a:off x="6332225" y="1832550"/>
            <a:ext cx="5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</a:t>
            </a:r>
            <a:r>
              <a:rPr lang="en"/>
              <a:t>threaded process</a:t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167" name="Google Shape;167;p18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175" name="Google Shape;175;p18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3290325" y="1705575"/>
            <a:ext cx="2409938" cy="663300"/>
            <a:chOff x="3290325" y="1781775"/>
            <a:chExt cx="2409938" cy="663300"/>
          </a:xfrm>
        </p:grpSpPr>
        <p:sp>
          <p:nvSpPr>
            <p:cNvPr id="183" name="Google Shape;183;p18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1</a:t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sp>
        <p:nvSpPr>
          <p:cNvPr id="185" name="Google Shape;185;p18"/>
          <p:cNvSpPr/>
          <p:nvPr/>
        </p:nvSpPr>
        <p:spPr>
          <a:xfrm>
            <a:off x="3629538" y="1017725"/>
            <a:ext cx="1914000" cy="6126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3290325" y="2428700"/>
            <a:ext cx="2409938" cy="663300"/>
            <a:chOff x="3290325" y="1781775"/>
            <a:chExt cx="2409938" cy="663300"/>
          </a:xfrm>
        </p:grpSpPr>
        <p:sp>
          <p:nvSpPr>
            <p:cNvPr id="187" name="Google Shape;187;p18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2</a:t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3290325" y="3151825"/>
            <a:ext cx="2409938" cy="663300"/>
            <a:chOff x="3290325" y="1781775"/>
            <a:chExt cx="2409938" cy="663300"/>
          </a:xfrm>
        </p:grpSpPr>
        <p:sp>
          <p:nvSpPr>
            <p:cNvPr id="190" name="Google Shape;190;p18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3</a:t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3290325" y="3874950"/>
            <a:ext cx="2409938" cy="663300"/>
            <a:chOff x="3290325" y="1781775"/>
            <a:chExt cx="2409938" cy="663300"/>
          </a:xfrm>
        </p:grpSpPr>
        <p:sp>
          <p:nvSpPr>
            <p:cNvPr id="193" name="Google Shape;193;p18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4</a:t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195" name="Google Shape;195;p18"/>
          <p:cNvCxnSpPr>
            <a:stCxn id="185" idx="1"/>
            <a:endCxn id="183" idx="1"/>
          </p:cNvCxnSpPr>
          <p:nvPr/>
        </p:nvCxnSpPr>
        <p:spPr>
          <a:xfrm flipH="1">
            <a:off x="3290313" y="1324025"/>
            <a:ext cx="415800" cy="713100"/>
          </a:xfrm>
          <a:prstGeom prst="bentConnector3">
            <a:avLst>
              <a:gd fmla="val 1572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>
            <a:stCxn id="185" idx="1"/>
            <a:endCxn id="187" idx="1"/>
          </p:cNvCxnSpPr>
          <p:nvPr/>
        </p:nvCxnSpPr>
        <p:spPr>
          <a:xfrm flipH="1">
            <a:off x="3290313" y="1324025"/>
            <a:ext cx="415800" cy="1436400"/>
          </a:xfrm>
          <a:prstGeom prst="bentConnector3">
            <a:avLst>
              <a:gd fmla="val 1572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85" idx="1"/>
            <a:endCxn id="190" idx="1"/>
          </p:cNvCxnSpPr>
          <p:nvPr/>
        </p:nvCxnSpPr>
        <p:spPr>
          <a:xfrm flipH="1">
            <a:off x="3290313" y="1324025"/>
            <a:ext cx="415800" cy="2159400"/>
          </a:xfrm>
          <a:prstGeom prst="bentConnector3">
            <a:avLst>
              <a:gd fmla="val 1572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>
            <a:stCxn id="185" idx="1"/>
            <a:endCxn id="193" idx="1"/>
          </p:cNvCxnSpPr>
          <p:nvPr/>
        </p:nvCxnSpPr>
        <p:spPr>
          <a:xfrm flipH="1">
            <a:off x="3290313" y="1324025"/>
            <a:ext cx="415800" cy="2882700"/>
          </a:xfrm>
          <a:prstGeom prst="bentConnector3">
            <a:avLst>
              <a:gd fmla="val 1572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8"/>
          <p:cNvSpPr txBox="1"/>
          <p:nvPr/>
        </p:nvSpPr>
        <p:spPr>
          <a:xfrm>
            <a:off x="2680725" y="1016525"/>
            <a:ext cx="1050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Provide/Create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Multithreaded process</a:t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206" name="Google Shape;206;p19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214" name="Google Shape;214;p19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3290325" y="1705575"/>
            <a:ext cx="2409938" cy="663300"/>
            <a:chOff x="3290325" y="1781775"/>
            <a:chExt cx="2409938" cy="663300"/>
          </a:xfrm>
        </p:grpSpPr>
        <p:sp>
          <p:nvSpPr>
            <p:cNvPr id="222" name="Google Shape;222;p19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1</a:t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224" name="Google Shape;224;p19"/>
          <p:cNvCxnSpPr>
            <a:stCxn id="206" idx="3"/>
            <a:endCxn id="222" idx="1"/>
          </p:cNvCxnSpPr>
          <p:nvPr/>
        </p:nvCxnSpPr>
        <p:spPr>
          <a:xfrm flipH="1" rot="10800000">
            <a:off x="1569175" y="2037150"/>
            <a:ext cx="1721100" cy="1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9"/>
          <p:cNvSpPr txBox="1"/>
          <p:nvPr/>
        </p:nvSpPr>
        <p:spPr>
          <a:xfrm>
            <a:off x="2123275" y="1680150"/>
            <a:ext cx="689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cxnSp>
        <p:nvCxnSpPr>
          <p:cNvPr id="226" name="Google Shape;226;p19"/>
          <p:cNvCxnSpPr>
            <a:stCxn id="223" idx="3"/>
            <a:endCxn id="214" idx="1"/>
          </p:cNvCxnSpPr>
          <p:nvPr/>
        </p:nvCxnSpPr>
        <p:spPr>
          <a:xfrm>
            <a:off x="5700263" y="2037225"/>
            <a:ext cx="1727100" cy="11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 txBox="1"/>
          <p:nvPr/>
        </p:nvSpPr>
        <p:spPr>
          <a:xfrm>
            <a:off x="6332225" y="1680150"/>
            <a:ext cx="5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228" name="Google Shape;228;p19"/>
          <p:cNvSpPr/>
          <p:nvPr/>
        </p:nvSpPr>
        <p:spPr>
          <a:xfrm>
            <a:off x="3629538" y="1017725"/>
            <a:ext cx="1914000" cy="6126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290325" y="2428700"/>
            <a:ext cx="2409938" cy="663300"/>
            <a:chOff x="3290325" y="1781775"/>
            <a:chExt cx="2409938" cy="663300"/>
          </a:xfrm>
        </p:grpSpPr>
        <p:sp>
          <p:nvSpPr>
            <p:cNvPr id="230" name="Google Shape;230;p19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2</a:t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3290325" y="3151825"/>
            <a:ext cx="2409938" cy="663300"/>
            <a:chOff x="3290325" y="1781775"/>
            <a:chExt cx="2409938" cy="663300"/>
          </a:xfrm>
        </p:grpSpPr>
        <p:sp>
          <p:nvSpPr>
            <p:cNvPr id="233" name="Google Shape;233;p19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3</a:t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grpSp>
        <p:nvGrpSpPr>
          <p:cNvPr id="235" name="Google Shape;235;p19"/>
          <p:cNvGrpSpPr/>
          <p:nvPr/>
        </p:nvGrpSpPr>
        <p:grpSpPr>
          <a:xfrm>
            <a:off x="3290325" y="3874950"/>
            <a:ext cx="2409938" cy="663300"/>
            <a:chOff x="3290325" y="1781775"/>
            <a:chExt cx="2409938" cy="663300"/>
          </a:xfrm>
        </p:grpSpPr>
        <p:sp>
          <p:nvSpPr>
            <p:cNvPr id="236" name="Google Shape;236;p19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4</a:t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238" name="Google Shape;238;p19"/>
          <p:cNvCxnSpPr>
            <a:stCxn id="207" idx="3"/>
            <a:endCxn id="230" idx="1"/>
          </p:cNvCxnSpPr>
          <p:nvPr/>
        </p:nvCxnSpPr>
        <p:spPr>
          <a:xfrm>
            <a:off x="1569175" y="2549250"/>
            <a:ext cx="1721100" cy="211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9"/>
          <p:cNvCxnSpPr>
            <a:stCxn id="208" idx="3"/>
            <a:endCxn id="233" idx="1"/>
          </p:cNvCxnSpPr>
          <p:nvPr/>
        </p:nvCxnSpPr>
        <p:spPr>
          <a:xfrm>
            <a:off x="1569175" y="3050250"/>
            <a:ext cx="1721100" cy="433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9"/>
          <p:cNvCxnSpPr>
            <a:stCxn id="209" idx="3"/>
            <a:endCxn id="236" idx="1"/>
          </p:cNvCxnSpPr>
          <p:nvPr/>
        </p:nvCxnSpPr>
        <p:spPr>
          <a:xfrm>
            <a:off x="1569175" y="3551250"/>
            <a:ext cx="1721100" cy="65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9"/>
          <p:cNvCxnSpPr>
            <a:stCxn id="231" idx="3"/>
            <a:endCxn id="215" idx="1"/>
          </p:cNvCxnSpPr>
          <p:nvPr/>
        </p:nvCxnSpPr>
        <p:spPr>
          <a:xfrm flipH="1" rot="10800000">
            <a:off x="5700263" y="2549150"/>
            <a:ext cx="1727100" cy="211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9"/>
          <p:cNvCxnSpPr>
            <a:stCxn id="234" idx="3"/>
            <a:endCxn id="216" idx="1"/>
          </p:cNvCxnSpPr>
          <p:nvPr/>
        </p:nvCxnSpPr>
        <p:spPr>
          <a:xfrm flipH="1" rot="10800000">
            <a:off x="5700263" y="3050275"/>
            <a:ext cx="1727100" cy="433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9"/>
          <p:cNvCxnSpPr>
            <a:stCxn id="237" idx="3"/>
            <a:endCxn id="217" idx="1"/>
          </p:cNvCxnSpPr>
          <p:nvPr/>
        </p:nvCxnSpPr>
        <p:spPr>
          <a:xfrm flipH="1" rot="10800000">
            <a:off x="5700263" y="3551400"/>
            <a:ext cx="1727100" cy="65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Multithreaded process</a:t>
            </a: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250" name="Google Shape;250;p20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258" name="Google Shape;258;p20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3290325" y="1705575"/>
            <a:ext cx="2409938" cy="663300"/>
            <a:chOff x="3290325" y="1781775"/>
            <a:chExt cx="2409938" cy="663300"/>
          </a:xfrm>
        </p:grpSpPr>
        <p:sp>
          <p:nvSpPr>
            <p:cNvPr id="266" name="Google Shape;266;p20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1</a:t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268" name="Google Shape;268;p20"/>
          <p:cNvCxnSpPr>
            <a:stCxn id="254" idx="3"/>
            <a:endCxn id="266" idx="1"/>
          </p:cNvCxnSpPr>
          <p:nvPr/>
        </p:nvCxnSpPr>
        <p:spPr>
          <a:xfrm flipH="1" rot="10800000">
            <a:off x="1569175" y="2037150"/>
            <a:ext cx="1721100" cy="2015100"/>
          </a:xfrm>
          <a:prstGeom prst="bentConnector3">
            <a:avLst>
              <a:gd fmla="val 4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0"/>
          <p:cNvSpPr txBox="1"/>
          <p:nvPr/>
        </p:nvSpPr>
        <p:spPr>
          <a:xfrm>
            <a:off x="2123275" y="1680150"/>
            <a:ext cx="689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</a:t>
            </a:r>
            <a:endParaRPr sz="1000"/>
          </a:p>
        </p:txBody>
      </p:sp>
      <p:cxnSp>
        <p:nvCxnSpPr>
          <p:cNvPr id="270" name="Google Shape;270;p20"/>
          <p:cNvCxnSpPr>
            <a:stCxn id="267" idx="3"/>
            <a:endCxn id="262" idx="1"/>
          </p:cNvCxnSpPr>
          <p:nvPr/>
        </p:nvCxnSpPr>
        <p:spPr>
          <a:xfrm>
            <a:off x="5700263" y="2037225"/>
            <a:ext cx="1727100" cy="2015100"/>
          </a:xfrm>
          <a:prstGeom prst="bentConnector3">
            <a:avLst>
              <a:gd fmla="val 576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0"/>
          <p:cNvSpPr txBox="1"/>
          <p:nvPr/>
        </p:nvSpPr>
        <p:spPr>
          <a:xfrm>
            <a:off x="6332225" y="1680150"/>
            <a:ext cx="5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Write</a:t>
            </a:r>
            <a:endParaRPr sz="1000"/>
          </a:p>
        </p:txBody>
      </p:sp>
      <p:sp>
        <p:nvSpPr>
          <p:cNvPr id="272" name="Google Shape;272;p20"/>
          <p:cNvSpPr/>
          <p:nvPr/>
        </p:nvSpPr>
        <p:spPr>
          <a:xfrm>
            <a:off x="3629538" y="1017725"/>
            <a:ext cx="1914000" cy="6126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3290325" y="2428700"/>
            <a:ext cx="2409938" cy="663300"/>
            <a:chOff x="3290325" y="1781775"/>
            <a:chExt cx="2409938" cy="663300"/>
          </a:xfrm>
        </p:grpSpPr>
        <p:sp>
          <p:nvSpPr>
            <p:cNvPr id="274" name="Google Shape;274;p20"/>
            <p:cNvSpPr/>
            <p:nvPr/>
          </p:nvSpPr>
          <p:spPr>
            <a:xfrm>
              <a:off x="3290325" y="1781775"/>
              <a:ext cx="11016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Thread 2</a:t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210763" y="1781775"/>
              <a:ext cx="1489500" cy="6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Encoding Lib</a:t>
              </a:r>
              <a:endParaRPr/>
            </a:p>
          </p:txBody>
        </p:sp>
      </p:grpSp>
      <p:cxnSp>
        <p:nvCxnSpPr>
          <p:cNvPr id="276" name="Google Shape;276;p20"/>
          <p:cNvCxnSpPr>
            <a:stCxn id="255" idx="3"/>
            <a:endCxn id="274" idx="1"/>
          </p:cNvCxnSpPr>
          <p:nvPr/>
        </p:nvCxnSpPr>
        <p:spPr>
          <a:xfrm flipH="1" rot="10800000">
            <a:off x="1569175" y="2760450"/>
            <a:ext cx="1721100" cy="1792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75" idx="3"/>
            <a:endCxn id="263" idx="1"/>
          </p:cNvCxnSpPr>
          <p:nvPr/>
        </p:nvCxnSpPr>
        <p:spPr>
          <a:xfrm>
            <a:off x="5700263" y="2760350"/>
            <a:ext cx="1727100" cy="1792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Multithreaded process</a:t>
            </a:r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510800" y="1134450"/>
            <a:ext cx="1383000" cy="3669300"/>
            <a:chOff x="510800" y="1058250"/>
            <a:chExt cx="1383000" cy="3669300"/>
          </a:xfrm>
        </p:grpSpPr>
        <p:sp>
          <p:nvSpPr>
            <p:cNvPr id="284" name="Google Shape;284;p21"/>
            <p:cNvSpPr/>
            <p:nvPr/>
          </p:nvSpPr>
          <p:spPr>
            <a:xfrm>
              <a:off x="658975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58975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658975" y="2723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658975" y="3224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658975" y="3725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58975" y="4226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510800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MP3 encoding</a:t>
              </a:r>
              <a:endParaRPr/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7279275" y="1134450"/>
            <a:ext cx="1383000" cy="3669300"/>
            <a:chOff x="7279275" y="1058250"/>
            <a:chExt cx="1383000" cy="3669300"/>
          </a:xfrm>
        </p:grpSpPr>
        <p:sp>
          <p:nvSpPr>
            <p:cNvPr id="292" name="Google Shape;292;p21"/>
            <p:cNvSpPr/>
            <p:nvPr/>
          </p:nvSpPr>
          <p:spPr>
            <a:xfrm>
              <a:off x="7427450" y="1721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1</a:t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7427450" y="2222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2</a:t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427450" y="2723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3</a:t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427450" y="3224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4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427450" y="3725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5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7427450" y="4226550"/>
              <a:ext cx="910200" cy="501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6</a:t>
              </a:r>
              <a:endParaRPr/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7279275" y="1058250"/>
              <a:ext cx="13830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of songs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VQF encoding</a:t>
              </a:r>
              <a:endParaRPr/>
            </a:p>
          </p:txBody>
        </p:sp>
      </p:grpSp>
      <p:sp>
        <p:nvSpPr>
          <p:cNvPr id="299" name="Google Shape;299;p21"/>
          <p:cNvSpPr/>
          <p:nvPr/>
        </p:nvSpPr>
        <p:spPr>
          <a:xfrm>
            <a:off x="3629538" y="1017725"/>
            <a:ext cx="1914000" cy="6126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