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1"/>
  </p:notesMasterIdLst>
  <p:sldIdLst>
    <p:sldId id="256" r:id="rId5"/>
    <p:sldId id="257" r:id="rId6"/>
    <p:sldId id="259" r:id="rId7"/>
    <p:sldId id="264" r:id="rId8"/>
    <p:sldId id="261" r:id="rId9"/>
    <p:sldId id="505" r:id="rId10"/>
    <p:sldId id="268" r:id="rId11"/>
    <p:sldId id="506" r:id="rId12"/>
    <p:sldId id="437" r:id="rId13"/>
    <p:sldId id="368" r:id="rId14"/>
    <p:sldId id="508" r:id="rId15"/>
    <p:sldId id="507" r:id="rId16"/>
    <p:sldId id="509" r:id="rId17"/>
    <p:sldId id="510" r:id="rId18"/>
    <p:sldId id="511" r:id="rId19"/>
    <p:sldId id="502" r:id="rId20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3" autoAdjust="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81D57-DB18-49BA-BCB3-0047D1E8DD2B}" type="doc">
      <dgm:prSet loTypeId="urn:microsoft.com/office/officeart/2005/8/layout/radial6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EC0A36A-0DCC-4577-B547-80F26BDB779F}">
      <dgm:prSet phldrT="[Text]"/>
      <dgm:spPr/>
      <dgm:t>
        <a:bodyPr/>
        <a:lstStyle/>
        <a:p>
          <a:r>
            <a:rPr lang="es-PE" noProof="0" dirty="0"/>
            <a:t>Tipos de operaciones</a:t>
          </a:r>
        </a:p>
      </dgm:t>
    </dgm:pt>
    <dgm:pt modelId="{E3C58595-C649-4870-9797-202DBB224A06}" type="parTrans" cxnId="{3C16C923-278A-4E10-B27F-9BF05189E16F}">
      <dgm:prSet/>
      <dgm:spPr/>
      <dgm:t>
        <a:bodyPr/>
        <a:lstStyle/>
        <a:p>
          <a:endParaRPr lang="en-GB"/>
        </a:p>
      </dgm:t>
    </dgm:pt>
    <dgm:pt modelId="{B417364A-553A-43D5-AFF2-99FA947260EC}" type="sibTrans" cxnId="{3C16C923-278A-4E10-B27F-9BF05189E16F}">
      <dgm:prSet/>
      <dgm:spPr/>
      <dgm:t>
        <a:bodyPr/>
        <a:lstStyle/>
        <a:p>
          <a:endParaRPr lang="en-GB"/>
        </a:p>
      </dgm:t>
    </dgm:pt>
    <dgm:pt modelId="{725C3F3B-1DE2-4E95-98EC-E9A009F42002}">
      <dgm:prSet phldrT="[Text]" custT="1"/>
      <dgm:spPr/>
      <dgm:t>
        <a:bodyPr/>
        <a:lstStyle/>
        <a:p>
          <a:r>
            <a:rPr lang="es-MX" sz="1800" noProof="0" dirty="0"/>
            <a:t>CASH_IN</a:t>
          </a:r>
          <a:endParaRPr lang="es-PE" sz="1800" noProof="0" dirty="0"/>
        </a:p>
      </dgm:t>
    </dgm:pt>
    <dgm:pt modelId="{540B771F-A3C2-49B0-86A6-1F7096B97DC3}" type="parTrans" cxnId="{51521787-0A3B-4D5D-ADC1-7CBEE274C856}">
      <dgm:prSet/>
      <dgm:spPr/>
      <dgm:t>
        <a:bodyPr/>
        <a:lstStyle/>
        <a:p>
          <a:endParaRPr lang="en-GB"/>
        </a:p>
      </dgm:t>
    </dgm:pt>
    <dgm:pt modelId="{CEA37645-DDE3-48E5-9017-48C102894956}" type="sibTrans" cxnId="{51521787-0A3B-4D5D-ADC1-7CBEE274C856}">
      <dgm:prSet/>
      <dgm:spPr/>
      <dgm:t>
        <a:bodyPr/>
        <a:lstStyle/>
        <a:p>
          <a:endParaRPr lang="en-GB"/>
        </a:p>
      </dgm:t>
    </dgm:pt>
    <dgm:pt modelId="{6D584989-41DB-49C9-BC29-E18343FBC983}">
      <dgm:prSet phldrT="[Text]" custT="1"/>
      <dgm:spPr/>
      <dgm:t>
        <a:bodyPr/>
        <a:lstStyle/>
        <a:p>
          <a:r>
            <a:rPr lang="es-PE" sz="1800" noProof="0" dirty="0"/>
            <a:t>CASH_OUT</a:t>
          </a:r>
          <a:endParaRPr lang="es-PE" sz="1600" noProof="0" dirty="0"/>
        </a:p>
      </dgm:t>
    </dgm:pt>
    <dgm:pt modelId="{84A6AE59-B308-4E8B-A3C8-0CF0C07DA8DE}" type="parTrans" cxnId="{BF081B98-E13A-48ED-B0CB-6912378A3BC6}">
      <dgm:prSet/>
      <dgm:spPr/>
      <dgm:t>
        <a:bodyPr/>
        <a:lstStyle/>
        <a:p>
          <a:endParaRPr lang="en-GB"/>
        </a:p>
      </dgm:t>
    </dgm:pt>
    <dgm:pt modelId="{1B19764F-EA31-4DF9-BC5A-95E0FD2FDBBA}" type="sibTrans" cxnId="{BF081B98-E13A-48ED-B0CB-6912378A3BC6}">
      <dgm:prSet/>
      <dgm:spPr/>
      <dgm:t>
        <a:bodyPr/>
        <a:lstStyle/>
        <a:p>
          <a:endParaRPr lang="en-GB"/>
        </a:p>
      </dgm:t>
    </dgm:pt>
    <dgm:pt modelId="{16B4B967-34A9-455C-99B1-19CAF6126229}">
      <dgm:prSet phldrT="[Text]" custT="1"/>
      <dgm:spPr/>
      <dgm:t>
        <a:bodyPr/>
        <a:lstStyle/>
        <a:p>
          <a:r>
            <a:rPr lang="es-PE" sz="1800" noProof="0" dirty="0"/>
            <a:t>DEBIT</a:t>
          </a:r>
          <a:endParaRPr lang="es-PE" sz="1600" noProof="0" dirty="0"/>
        </a:p>
      </dgm:t>
    </dgm:pt>
    <dgm:pt modelId="{A101C20A-65BE-4BD6-90DF-CB1D1241F10E}" type="parTrans" cxnId="{D9CD4AC1-35DD-456E-A6ED-15F70F6DD787}">
      <dgm:prSet/>
      <dgm:spPr/>
      <dgm:t>
        <a:bodyPr/>
        <a:lstStyle/>
        <a:p>
          <a:endParaRPr lang="en-GB"/>
        </a:p>
      </dgm:t>
    </dgm:pt>
    <dgm:pt modelId="{7530964D-D1EE-4565-A99C-5DC99A606AED}" type="sibTrans" cxnId="{D9CD4AC1-35DD-456E-A6ED-15F70F6DD787}">
      <dgm:prSet/>
      <dgm:spPr/>
      <dgm:t>
        <a:bodyPr/>
        <a:lstStyle/>
        <a:p>
          <a:endParaRPr lang="en-GB"/>
        </a:p>
      </dgm:t>
    </dgm:pt>
    <dgm:pt modelId="{49A3CAFB-BB26-4A57-827E-5C7440B2163D}">
      <dgm:prSet phldrT="[Text]"/>
      <dgm:spPr/>
      <dgm:t>
        <a:bodyPr/>
        <a:lstStyle/>
        <a:p>
          <a:r>
            <a:rPr lang="es-PE" noProof="0" dirty="0"/>
            <a:t>TRANSFER</a:t>
          </a:r>
        </a:p>
      </dgm:t>
    </dgm:pt>
    <dgm:pt modelId="{01791062-99EF-4B95-A227-85F6DB3CE100}" type="parTrans" cxnId="{BF4417C6-CAE4-491F-964A-78B28E4DF97B}">
      <dgm:prSet/>
      <dgm:spPr/>
      <dgm:t>
        <a:bodyPr/>
        <a:lstStyle/>
        <a:p>
          <a:endParaRPr lang="en-GB"/>
        </a:p>
      </dgm:t>
    </dgm:pt>
    <dgm:pt modelId="{E2E5C5AD-C845-41E2-A5E0-DB6073FB3CE2}" type="sibTrans" cxnId="{BF4417C6-CAE4-491F-964A-78B28E4DF97B}">
      <dgm:prSet/>
      <dgm:spPr/>
      <dgm:t>
        <a:bodyPr/>
        <a:lstStyle/>
        <a:p>
          <a:endParaRPr lang="en-GB"/>
        </a:p>
      </dgm:t>
    </dgm:pt>
    <dgm:pt modelId="{1EBA76CF-B9C6-4D01-A106-78AA9AB35BA4}">
      <dgm:prSet phldrT="[Text]" custT="1"/>
      <dgm:spPr/>
      <dgm:t>
        <a:bodyPr/>
        <a:lstStyle/>
        <a:p>
          <a:r>
            <a:rPr lang="es-PE" sz="1800" noProof="0" dirty="0"/>
            <a:t>PAYMENT</a:t>
          </a:r>
          <a:endParaRPr lang="es-PE" sz="1400" noProof="0" dirty="0"/>
        </a:p>
      </dgm:t>
    </dgm:pt>
    <dgm:pt modelId="{A274C0FB-9EC6-4978-9DAE-0F2C22FFA4C4}" type="parTrans" cxnId="{7D26C8FC-6964-4F62-8A15-4326BA35AA75}">
      <dgm:prSet/>
      <dgm:spPr/>
      <dgm:t>
        <a:bodyPr/>
        <a:lstStyle/>
        <a:p>
          <a:endParaRPr lang="en-GB"/>
        </a:p>
      </dgm:t>
    </dgm:pt>
    <dgm:pt modelId="{039CFBA3-37E8-4D98-BE92-E6B8FC9F3F9A}" type="sibTrans" cxnId="{7D26C8FC-6964-4F62-8A15-4326BA35AA75}">
      <dgm:prSet/>
      <dgm:spPr/>
      <dgm:t>
        <a:bodyPr/>
        <a:lstStyle/>
        <a:p>
          <a:endParaRPr lang="en-GB"/>
        </a:p>
      </dgm:t>
    </dgm:pt>
    <dgm:pt modelId="{2B672FF6-B338-42C4-9776-6B5F00819E6B}" type="pres">
      <dgm:prSet presAssocID="{81181D57-DB18-49BA-BCB3-0047D1E8DD2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75F829-FB27-463B-9EED-7521431C8500}" type="pres">
      <dgm:prSet presAssocID="{BEC0A36A-0DCC-4577-B547-80F26BDB779F}" presName="centerShape" presStyleLbl="node0" presStyleIdx="0" presStyleCnt="1" custScaleX="156665" custScaleY="162797"/>
      <dgm:spPr/>
    </dgm:pt>
    <dgm:pt modelId="{EF062F3D-6787-4CA0-9540-C1ECC8FB2A26}" type="pres">
      <dgm:prSet presAssocID="{725C3F3B-1DE2-4E95-98EC-E9A009F42002}" presName="node" presStyleLbl="node1" presStyleIdx="0" presStyleCnt="5">
        <dgm:presLayoutVars>
          <dgm:bulletEnabled val="1"/>
        </dgm:presLayoutVars>
      </dgm:prSet>
      <dgm:spPr/>
    </dgm:pt>
    <dgm:pt modelId="{BBAE977B-00C7-47A5-AF70-C6729F8020A6}" type="pres">
      <dgm:prSet presAssocID="{725C3F3B-1DE2-4E95-98EC-E9A009F42002}" presName="dummy" presStyleCnt="0"/>
      <dgm:spPr/>
    </dgm:pt>
    <dgm:pt modelId="{472FDEA8-8E08-44FD-A5A9-68AF2E0A5F8E}" type="pres">
      <dgm:prSet presAssocID="{CEA37645-DDE3-48E5-9017-48C102894956}" presName="sibTrans" presStyleLbl="sibTrans2D1" presStyleIdx="0" presStyleCnt="5"/>
      <dgm:spPr/>
    </dgm:pt>
    <dgm:pt modelId="{0F8F6A50-215B-4BFB-91B9-B34EE3A8A511}" type="pres">
      <dgm:prSet presAssocID="{6D584989-41DB-49C9-BC29-E18343FBC983}" presName="node" presStyleLbl="node1" presStyleIdx="1" presStyleCnt="5">
        <dgm:presLayoutVars>
          <dgm:bulletEnabled val="1"/>
        </dgm:presLayoutVars>
      </dgm:prSet>
      <dgm:spPr/>
    </dgm:pt>
    <dgm:pt modelId="{351B4154-EC1D-4E22-9FF3-32EFCB855E5D}" type="pres">
      <dgm:prSet presAssocID="{6D584989-41DB-49C9-BC29-E18343FBC983}" presName="dummy" presStyleCnt="0"/>
      <dgm:spPr/>
    </dgm:pt>
    <dgm:pt modelId="{32544B3F-5ADD-4B86-82CB-EE6AFFD3F1C3}" type="pres">
      <dgm:prSet presAssocID="{1B19764F-EA31-4DF9-BC5A-95E0FD2FDBBA}" presName="sibTrans" presStyleLbl="sibTrans2D1" presStyleIdx="1" presStyleCnt="5"/>
      <dgm:spPr/>
    </dgm:pt>
    <dgm:pt modelId="{B9404576-D6F8-40FA-B3FB-4B6F1E56DF11}" type="pres">
      <dgm:prSet presAssocID="{16B4B967-34A9-455C-99B1-19CAF6126229}" presName="node" presStyleLbl="node1" presStyleIdx="2" presStyleCnt="5">
        <dgm:presLayoutVars>
          <dgm:bulletEnabled val="1"/>
        </dgm:presLayoutVars>
      </dgm:prSet>
      <dgm:spPr/>
    </dgm:pt>
    <dgm:pt modelId="{A8DD6431-186C-498D-AC9B-378E5A88443F}" type="pres">
      <dgm:prSet presAssocID="{16B4B967-34A9-455C-99B1-19CAF6126229}" presName="dummy" presStyleCnt="0"/>
      <dgm:spPr/>
    </dgm:pt>
    <dgm:pt modelId="{8419C628-75FD-45EF-8559-18330154CA27}" type="pres">
      <dgm:prSet presAssocID="{7530964D-D1EE-4565-A99C-5DC99A606AED}" presName="sibTrans" presStyleLbl="sibTrans2D1" presStyleIdx="2" presStyleCnt="5"/>
      <dgm:spPr/>
    </dgm:pt>
    <dgm:pt modelId="{19C4B3F4-C8DE-4043-948D-C0CEA30924B3}" type="pres">
      <dgm:prSet presAssocID="{1EBA76CF-B9C6-4D01-A106-78AA9AB35BA4}" presName="node" presStyleLbl="node1" presStyleIdx="3" presStyleCnt="5">
        <dgm:presLayoutVars>
          <dgm:bulletEnabled val="1"/>
        </dgm:presLayoutVars>
      </dgm:prSet>
      <dgm:spPr/>
    </dgm:pt>
    <dgm:pt modelId="{7195C4A9-8922-425D-897E-AF2E649948B9}" type="pres">
      <dgm:prSet presAssocID="{1EBA76CF-B9C6-4D01-A106-78AA9AB35BA4}" presName="dummy" presStyleCnt="0"/>
      <dgm:spPr/>
    </dgm:pt>
    <dgm:pt modelId="{D515D447-D602-4C3F-AF0C-8F1506146592}" type="pres">
      <dgm:prSet presAssocID="{039CFBA3-37E8-4D98-BE92-E6B8FC9F3F9A}" presName="sibTrans" presStyleLbl="sibTrans2D1" presStyleIdx="3" presStyleCnt="5"/>
      <dgm:spPr/>
    </dgm:pt>
    <dgm:pt modelId="{44B6116E-B895-471C-8F59-C79F7250F103}" type="pres">
      <dgm:prSet presAssocID="{49A3CAFB-BB26-4A57-827E-5C7440B2163D}" presName="node" presStyleLbl="node1" presStyleIdx="4" presStyleCnt="5">
        <dgm:presLayoutVars>
          <dgm:bulletEnabled val="1"/>
        </dgm:presLayoutVars>
      </dgm:prSet>
      <dgm:spPr/>
    </dgm:pt>
    <dgm:pt modelId="{47C92C4F-55FB-47F5-AADF-18F7AE193133}" type="pres">
      <dgm:prSet presAssocID="{49A3CAFB-BB26-4A57-827E-5C7440B2163D}" presName="dummy" presStyleCnt="0"/>
      <dgm:spPr/>
    </dgm:pt>
    <dgm:pt modelId="{9104A38D-33FA-4755-84F7-D0D7243FDA77}" type="pres">
      <dgm:prSet presAssocID="{E2E5C5AD-C845-41E2-A5E0-DB6073FB3CE2}" presName="sibTrans" presStyleLbl="sibTrans2D1" presStyleIdx="4" presStyleCnt="5"/>
      <dgm:spPr/>
    </dgm:pt>
  </dgm:ptLst>
  <dgm:cxnLst>
    <dgm:cxn modelId="{3C16C923-278A-4E10-B27F-9BF05189E16F}" srcId="{81181D57-DB18-49BA-BCB3-0047D1E8DD2B}" destId="{BEC0A36A-0DCC-4577-B547-80F26BDB779F}" srcOrd="0" destOrd="0" parTransId="{E3C58595-C649-4870-9797-202DBB224A06}" sibTransId="{B417364A-553A-43D5-AFF2-99FA947260EC}"/>
    <dgm:cxn modelId="{8A2B7533-F22B-4BBC-AC43-7E303A657AB7}" type="presOf" srcId="{CEA37645-DDE3-48E5-9017-48C102894956}" destId="{472FDEA8-8E08-44FD-A5A9-68AF2E0A5F8E}" srcOrd="0" destOrd="0" presId="urn:microsoft.com/office/officeart/2005/8/layout/radial6"/>
    <dgm:cxn modelId="{CB8DA540-12BF-4AE0-9FEE-A40FDADCFFC9}" type="presOf" srcId="{7530964D-D1EE-4565-A99C-5DC99A606AED}" destId="{8419C628-75FD-45EF-8559-18330154CA27}" srcOrd="0" destOrd="0" presId="urn:microsoft.com/office/officeart/2005/8/layout/radial6"/>
    <dgm:cxn modelId="{67CABD40-61AA-4E8D-9BF1-DFB5312CDEA4}" type="presOf" srcId="{BEC0A36A-0DCC-4577-B547-80F26BDB779F}" destId="{8675F829-FB27-463B-9EED-7521431C8500}" srcOrd="0" destOrd="0" presId="urn:microsoft.com/office/officeart/2005/8/layout/radial6"/>
    <dgm:cxn modelId="{7DBA9F61-568B-48D6-8561-17F1B898AAE4}" type="presOf" srcId="{1B19764F-EA31-4DF9-BC5A-95E0FD2FDBBA}" destId="{32544B3F-5ADD-4B86-82CB-EE6AFFD3F1C3}" srcOrd="0" destOrd="0" presId="urn:microsoft.com/office/officeart/2005/8/layout/radial6"/>
    <dgm:cxn modelId="{9CDA9A57-90D5-4DE3-9C98-3E45218EACC2}" type="presOf" srcId="{6D584989-41DB-49C9-BC29-E18343FBC983}" destId="{0F8F6A50-215B-4BFB-91B9-B34EE3A8A511}" srcOrd="0" destOrd="0" presId="urn:microsoft.com/office/officeart/2005/8/layout/radial6"/>
    <dgm:cxn modelId="{51521787-0A3B-4D5D-ADC1-7CBEE274C856}" srcId="{BEC0A36A-0DCC-4577-B547-80F26BDB779F}" destId="{725C3F3B-1DE2-4E95-98EC-E9A009F42002}" srcOrd="0" destOrd="0" parTransId="{540B771F-A3C2-49B0-86A6-1F7096B97DC3}" sibTransId="{CEA37645-DDE3-48E5-9017-48C102894956}"/>
    <dgm:cxn modelId="{D075948D-4B8B-4205-9210-F3475A2BF2C2}" type="presOf" srcId="{81181D57-DB18-49BA-BCB3-0047D1E8DD2B}" destId="{2B672FF6-B338-42C4-9776-6B5F00819E6B}" srcOrd="0" destOrd="0" presId="urn:microsoft.com/office/officeart/2005/8/layout/radial6"/>
    <dgm:cxn modelId="{0D2A498F-7458-4B8F-84A9-EB4F7AC03B2C}" type="presOf" srcId="{1EBA76CF-B9C6-4D01-A106-78AA9AB35BA4}" destId="{19C4B3F4-C8DE-4043-948D-C0CEA30924B3}" srcOrd="0" destOrd="0" presId="urn:microsoft.com/office/officeart/2005/8/layout/radial6"/>
    <dgm:cxn modelId="{BF081B98-E13A-48ED-B0CB-6912378A3BC6}" srcId="{BEC0A36A-0DCC-4577-B547-80F26BDB779F}" destId="{6D584989-41DB-49C9-BC29-E18343FBC983}" srcOrd="1" destOrd="0" parTransId="{84A6AE59-B308-4E8B-A3C8-0CF0C07DA8DE}" sibTransId="{1B19764F-EA31-4DF9-BC5A-95E0FD2FDBBA}"/>
    <dgm:cxn modelId="{279D27B0-991A-49E8-B422-698D7E778976}" type="presOf" srcId="{49A3CAFB-BB26-4A57-827E-5C7440B2163D}" destId="{44B6116E-B895-471C-8F59-C79F7250F103}" srcOrd="0" destOrd="0" presId="urn:microsoft.com/office/officeart/2005/8/layout/radial6"/>
    <dgm:cxn modelId="{9B2CD6B2-DCA1-49E7-B756-97AC728CC30E}" type="presOf" srcId="{039CFBA3-37E8-4D98-BE92-E6B8FC9F3F9A}" destId="{D515D447-D602-4C3F-AF0C-8F1506146592}" srcOrd="0" destOrd="0" presId="urn:microsoft.com/office/officeart/2005/8/layout/radial6"/>
    <dgm:cxn modelId="{D9CD4AC1-35DD-456E-A6ED-15F70F6DD787}" srcId="{BEC0A36A-0DCC-4577-B547-80F26BDB779F}" destId="{16B4B967-34A9-455C-99B1-19CAF6126229}" srcOrd="2" destOrd="0" parTransId="{A101C20A-65BE-4BD6-90DF-CB1D1241F10E}" sibTransId="{7530964D-D1EE-4565-A99C-5DC99A606AED}"/>
    <dgm:cxn modelId="{BF4417C6-CAE4-491F-964A-78B28E4DF97B}" srcId="{BEC0A36A-0DCC-4577-B547-80F26BDB779F}" destId="{49A3CAFB-BB26-4A57-827E-5C7440B2163D}" srcOrd="4" destOrd="0" parTransId="{01791062-99EF-4B95-A227-85F6DB3CE100}" sibTransId="{E2E5C5AD-C845-41E2-A5E0-DB6073FB3CE2}"/>
    <dgm:cxn modelId="{140A57C8-0616-4815-8AA6-1437924798FF}" type="presOf" srcId="{E2E5C5AD-C845-41E2-A5E0-DB6073FB3CE2}" destId="{9104A38D-33FA-4755-84F7-D0D7243FDA77}" srcOrd="0" destOrd="0" presId="urn:microsoft.com/office/officeart/2005/8/layout/radial6"/>
    <dgm:cxn modelId="{2407F7E7-1311-48A1-8F79-7C2EC09D68F5}" type="presOf" srcId="{725C3F3B-1DE2-4E95-98EC-E9A009F42002}" destId="{EF062F3D-6787-4CA0-9540-C1ECC8FB2A26}" srcOrd="0" destOrd="0" presId="urn:microsoft.com/office/officeart/2005/8/layout/radial6"/>
    <dgm:cxn modelId="{18214BEA-B4C8-459C-948B-2AFB5CEAB9AF}" type="presOf" srcId="{16B4B967-34A9-455C-99B1-19CAF6126229}" destId="{B9404576-D6F8-40FA-B3FB-4B6F1E56DF11}" srcOrd="0" destOrd="0" presId="urn:microsoft.com/office/officeart/2005/8/layout/radial6"/>
    <dgm:cxn modelId="{7D26C8FC-6964-4F62-8A15-4326BA35AA75}" srcId="{BEC0A36A-0DCC-4577-B547-80F26BDB779F}" destId="{1EBA76CF-B9C6-4D01-A106-78AA9AB35BA4}" srcOrd="3" destOrd="0" parTransId="{A274C0FB-9EC6-4978-9DAE-0F2C22FFA4C4}" sibTransId="{039CFBA3-37E8-4D98-BE92-E6B8FC9F3F9A}"/>
    <dgm:cxn modelId="{7C7C8480-4181-43EB-BAA3-B790ECEA902C}" type="presParOf" srcId="{2B672FF6-B338-42C4-9776-6B5F00819E6B}" destId="{8675F829-FB27-463B-9EED-7521431C8500}" srcOrd="0" destOrd="0" presId="urn:microsoft.com/office/officeart/2005/8/layout/radial6"/>
    <dgm:cxn modelId="{04F139A0-44C4-4D51-B25C-F9CE49D46A55}" type="presParOf" srcId="{2B672FF6-B338-42C4-9776-6B5F00819E6B}" destId="{EF062F3D-6787-4CA0-9540-C1ECC8FB2A26}" srcOrd="1" destOrd="0" presId="urn:microsoft.com/office/officeart/2005/8/layout/radial6"/>
    <dgm:cxn modelId="{24993A4F-CB62-416F-893F-7A5C1511BD2B}" type="presParOf" srcId="{2B672FF6-B338-42C4-9776-6B5F00819E6B}" destId="{BBAE977B-00C7-47A5-AF70-C6729F8020A6}" srcOrd="2" destOrd="0" presId="urn:microsoft.com/office/officeart/2005/8/layout/radial6"/>
    <dgm:cxn modelId="{E16DB4BB-9F39-4D22-9157-94BAAEBFC3A3}" type="presParOf" srcId="{2B672FF6-B338-42C4-9776-6B5F00819E6B}" destId="{472FDEA8-8E08-44FD-A5A9-68AF2E0A5F8E}" srcOrd="3" destOrd="0" presId="urn:microsoft.com/office/officeart/2005/8/layout/radial6"/>
    <dgm:cxn modelId="{B83324DE-608F-422B-BBE6-CB7CF11F6CA7}" type="presParOf" srcId="{2B672FF6-B338-42C4-9776-6B5F00819E6B}" destId="{0F8F6A50-215B-4BFB-91B9-B34EE3A8A511}" srcOrd="4" destOrd="0" presId="urn:microsoft.com/office/officeart/2005/8/layout/radial6"/>
    <dgm:cxn modelId="{56667131-8573-4B1C-B2A7-6319FADB4B40}" type="presParOf" srcId="{2B672FF6-B338-42C4-9776-6B5F00819E6B}" destId="{351B4154-EC1D-4E22-9FF3-32EFCB855E5D}" srcOrd="5" destOrd="0" presId="urn:microsoft.com/office/officeart/2005/8/layout/radial6"/>
    <dgm:cxn modelId="{5B29D09F-4910-4811-8C05-5F0F97BA73BF}" type="presParOf" srcId="{2B672FF6-B338-42C4-9776-6B5F00819E6B}" destId="{32544B3F-5ADD-4B86-82CB-EE6AFFD3F1C3}" srcOrd="6" destOrd="0" presId="urn:microsoft.com/office/officeart/2005/8/layout/radial6"/>
    <dgm:cxn modelId="{33DCBA93-61E4-4A87-99DA-EF467DF881AE}" type="presParOf" srcId="{2B672FF6-B338-42C4-9776-6B5F00819E6B}" destId="{B9404576-D6F8-40FA-B3FB-4B6F1E56DF11}" srcOrd="7" destOrd="0" presId="urn:microsoft.com/office/officeart/2005/8/layout/radial6"/>
    <dgm:cxn modelId="{CD722F96-5559-4EFF-A0A4-405AECADDC54}" type="presParOf" srcId="{2B672FF6-B338-42C4-9776-6B5F00819E6B}" destId="{A8DD6431-186C-498D-AC9B-378E5A88443F}" srcOrd="8" destOrd="0" presId="urn:microsoft.com/office/officeart/2005/8/layout/radial6"/>
    <dgm:cxn modelId="{E08F7DEC-F992-48C9-AA18-4E3089F10AA5}" type="presParOf" srcId="{2B672FF6-B338-42C4-9776-6B5F00819E6B}" destId="{8419C628-75FD-45EF-8559-18330154CA27}" srcOrd="9" destOrd="0" presId="urn:microsoft.com/office/officeart/2005/8/layout/radial6"/>
    <dgm:cxn modelId="{C97E4A0B-6A78-47D7-93BF-AB3842FC8E28}" type="presParOf" srcId="{2B672FF6-B338-42C4-9776-6B5F00819E6B}" destId="{19C4B3F4-C8DE-4043-948D-C0CEA30924B3}" srcOrd="10" destOrd="0" presId="urn:microsoft.com/office/officeart/2005/8/layout/radial6"/>
    <dgm:cxn modelId="{0BA6FEA8-96A3-4ED9-8B1F-76B9CDDB2D51}" type="presParOf" srcId="{2B672FF6-B338-42C4-9776-6B5F00819E6B}" destId="{7195C4A9-8922-425D-897E-AF2E649948B9}" srcOrd="11" destOrd="0" presId="urn:microsoft.com/office/officeart/2005/8/layout/radial6"/>
    <dgm:cxn modelId="{7F0785A6-28AA-42ED-BEE3-61DFA9C31F6E}" type="presParOf" srcId="{2B672FF6-B338-42C4-9776-6B5F00819E6B}" destId="{D515D447-D602-4C3F-AF0C-8F1506146592}" srcOrd="12" destOrd="0" presId="urn:microsoft.com/office/officeart/2005/8/layout/radial6"/>
    <dgm:cxn modelId="{814B8B59-BF54-42CC-9C83-9CA7195F9289}" type="presParOf" srcId="{2B672FF6-B338-42C4-9776-6B5F00819E6B}" destId="{44B6116E-B895-471C-8F59-C79F7250F103}" srcOrd="13" destOrd="0" presId="urn:microsoft.com/office/officeart/2005/8/layout/radial6"/>
    <dgm:cxn modelId="{252BB4A9-6D28-4A50-B551-E56618DFD27E}" type="presParOf" srcId="{2B672FF6-B338-42C4-9776-6B5F00819E6B}" destId="{47C92C4F-55FB-47F5-AADF-18F7AE193133}" srcOrd="14" destOrd="0" presId="urn:microsoft.com/office/officeart/2005/8/layout/radial6"/>
    <dgm:cxn modelId="{8E7ED2C5-2CCB-4AE5-85B7-65578B747871}" type="presParOf" srcId="{2B672FF6-B338-42C4-9776-6B5F00819E6B}" destId="{9104A38D-33FA-4755-84F7-D0D7243FDA7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22DF4-8EB1-49B9-8E8D-C369F24D8E22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867FBC8-DCDD-4CBF-8062-ED8386717326}">
      <dgm:prSet phldrT="[Text]"/>
      <dgm:spPr/>
      <dgm:t>
        <a:bodyPr/>
        <a:lstStyle/>
        <a:p>
          <a:r>
            <a:rPr lang="es-PE" noProof="0" dirty="0"/>
            <a:t>Configuración del ambiente</a:t>
          </a:r>
        </a:p>
      </dgm:t>
    </dgm:pt>
    <dgm:pt modelId="{5A75B3EE-F6BB-479F-B845-E16047B8540D}" type="parTrans" cxnId="{D27D7EBF-B48D-43E9-B9E5-B5B9864B8346}">
      <dgm:prSet/>
      <dgm:spPr/>
      <dgm:t>
        <a:bodyPr/>
        <a:lstStyle/>
        <a:p>
          <a:endParaRPr lang="en-GB"/>
        </a:p>
      </dgm:t>
    </dgm:pt>
    <dgm:pt modelId="{8FFAC990-8173-4D6A-989D-A61EC65370B3}" type="sibTrans" cxnId="{D27D7EBF-B48D-43E9-B9E5-B5B9864B8346}">
      <dgm:prSet/>
      <dgm:spPr/>
      <dgm:t>
        <a:bodyPr/>
        <a:lstStyle/>
        <a:p>
          <a:endParaRPr lang="en-GB"/>
        </a:p>
      </dgm:t>
    </dgm:pt>
    <dgm:pt modelId="{54FB4888-F979-4773-9DC0-45D0C37CF891}">
      <dgm:prSet phldrT="[Text]"/>
      <dgm:spPr/>
      <dgm:t>
        <a:bodyPr/>
        <a:lstStyle/>
        <a:p>
          <a:r>
            <a:rPr lang="es-PE" noProof="0" dirty="0"/>
            <a:t>Preprocesamiento de Datos</a:t>
          </a:r>
        </a:p>
      </dgm:t>
    </dgm:pt>
    <dgm:pt modelId="{DCABDFD2-196D-46B5-8D02-F3D8003E5652}" type="parTrans" cxnId="{E90B1AB6-A068-4445-8481-194179F01D8D}">
      <dgm:prSet/>
      <dgm:spPr/>
      <dgm:t>
        <a:bodyPr/>
        <a:lstStyle/>
        <a:p>
          <a:endParaRPr lang="en-GB"/>
        </a:p>
      </dgm:t>
    </dgm:pt>
    <dgm:pt modelId="{9CEAF2E1-83F7-40F8-A001-79903252F856}" type="sibTrans" cxnId="{E90B1AB6-A068-4445-8481-194179F01D8D}">
      <dgm:prSet/>
      <dgm:spPr/>
      <dgm:t>
        <a:bodyPr/>
        <a:lstStyle/>
        <a:p>
          <a:endParaRPr lang="en-GB"/>
        </a:p>
      </dgm:t>
    </dgm:pt>
    <dgm:pt modelId="{FFFC0E0D-70CB-4B57-B998-D64BFEC1BC89}">
      <dgm:prSet phldrT="[Text]"/>
      <dgm:spPr/>
      <dgm:t>
        <a:bodyPr/>
        <a:lstStyle/>
        <a:p>
          <a:r>
            <a:rPr lang="es-PE" noProof="0" dirty="0"/>
            <a:t>Exploración de Datos</a:t>
          </a:r>
        </a:p>
      </dgm:t>
    </dgm:pt>
    <dgm:pt modelId="{937C115A-E541-445D-91B6-EB861549A67A}" type="parTrans" cxnId="{89D1E44E-39C8-4754-A259-3E2C7B13D2D0}">
      <dgm:prSet/>
      <dgm:spPr/>
      <dgm:t>
        <a:bodyPr/>
        <a:lstStyle/>
        <a:p>
          <a:endParaRPr lang="en-GB"/>
        </a:p>
      </dgm:t>
    </dgm:pt>
    <dgm:pt modelId="{7A5C9959-3D39-4630-A1D8-2D1D3E846C20}" type="sibTrans" cxnId="{89D1E44E-39C8-4754-A259-3E2C7B13D2D0}">
      <dgm:prSet/>
      <dgm:spPr/>
      <dgm:t>
        <a:bodyPr/>
        <a:lstStyle/>
        <a:p>
          <a:endParaRPr lang="en-GB"/>
        </a:p>
      </dgm:t>
    </dgm:pt>
    <dgm:pt modelId="{2E6EFC0F-B0F5-415E-8AD4-D2AE9F9313FC}">
      <dgm:prSet/>
      <dgm:spPr/>
      <dgm:t>
        <a:bodyPr/>
        <a:lstStyle/>
        <a:p>
          <a:r>
            <a:rPr lang="es-PE" noProof="0" dirty="0"/>
            <a:t>Construcción de Modelos</a:t>
          </a:r>
        </a:p>
      </dgm:t>
    </dgm:pt>
    <dgm:pt modelId="{C28D5EE1-9678-446E-A437-898B36A9EEBF}" type="parTrans" cxnId="{0BD826B4-7692-4F15-8D7D-146001B75DB6}">
      <dgm:prSet/>
      <dgm:spPr/>
      <dgm:t>
        <a:bodyPr/>
        <a:lstStyle/>
        <a:p>
          <a:endParaRPr lang="en-GB"/>
        </a:p>
      </dgm:t>
    </dgm:pt>
    <dgm:pt modelId="{12808D3F-506C-4E35-AAB5-0D344AFE864E}" type="sibTrans" cxnId="{0BD826B4-7692-4F15-8D7D-146001B75DB6}">
      <dgm:prSet/>
      <dgm:spPr/>
      <dgm:t>
        <a:bodyPr/>
        <a:lstStyle/>
        <a:p>
          <a:endParaRPr lang="en-GB"/>
        </a:p>
      </dgm:t>
    </dgm:pt>
    <dgm:pt modelId="{8357AEA9-9297-4D7A-B4A8-783A93F7A113}">
      <dgm:prSet/>
      <dgm:spPr/>
      <dgm:t>
        <a:bodyPr/>
        <a:lstStyle/>
        <a:p>
          <a:r>
            <a:rPr lang="es-PE" noProof="0" dirty="0"/>
            <a:t>Evaluación y Selección del Modelo</a:t>
          </a:r>
        </a:p>
      </dgm:t>
    </dgm:pt>
    <dgm:pt modelId="{5FD55E7D-F49C-4A19-91C5-187CDC4DAD45}" type="parTrans" cxnId="{DCDF19CB-7E5A-422C-AB03-2E4A14FCAC3D}">
      <dgm:prSet/>
      <dgm:spPr/>
      <dgm:t>
        <a:bodyPr/>
        <a:lstStyle/>
        <a:p>
          <a:endParaRPr lang="en-GB"/>
        </a:p>
      </dgm:t>
    </dgm:pt>
    <dgm:pt modelId="{B13C4C3A-FECE-4191-9601-B311655C6C14}" type="sibTrans" cxnId="{DCDF19CB-7E5A-422C-AB03-2E4A14FCAC3D}">
      <dgm:prSet/>
      <dgm:spPr/>
      <dgm:t>
        <a:bodyPr/>
        <a:lstStyle/>
        <a:p>
          <a:endParaRPr lang="en-GB"/>
        </a:p>
      </dgm:t>
    </dgm:pt>
    <dgm:pt modelId="{E812807A-9F48-4477-BD1B-28B34AB4E4F2}" type="pres">
      <dgm:prSet presAssocID="{BC622DF4-8EB1-49B9-8E8D-C369F24D8E2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EFC7FFB-5937-44DF-918F-3EFDF3756392}" type="pres">
      <dgm:prSet presAssocID="{8357AEA9-9297-4D7A-B4A8-783A93F7A113}" presName="Accent5" presStyleCnt="0"/>
      <dgm:spPr/>
    </dgm:pt>
    <dgm:pt modelId="{083DB5C2-A638-4EA4-9979-F423AC6BC5DB}" type="pres">
      <dgm:prSet presAssocID="{8357AEA9-9297-4D7A-B4A8-783A93F7A113}" presName="Accent" presStyleLbl="node1" presStyleIdx="0" presStyleCnt="5"/>
      <dgm:spPr/>
    </dgm:pt>
    <dgm:pt modelId="{CEA38667-3ED6-474F-9A23-013EC87B639C}" type="pres">
      <dgm:prSet presAssocID="{8357AEA9-9297-4D7A-B4A8-783A93F7A113}" presName="ParentBackground5" presStyleCnt="0"/>
      <dgm:spPr/>
    </dgm:pt>
    <dgm:pt modelId="{F9C1DCFA-24D5-4463-A44A-288FCEA1BBA0}" type="pres">
      <dgm:prSet presAssocID="{8357AEA9-9297-4D7A-B4A8-783A93F7A113}" presName="ParentBackground" presStyleLbl="fgAcc1" presStyleIdx="0" presStyleCnt="5"/>
      <dgm:spPr/>
    </dgm:pt>
    <dgm:pt modelId="{9C7EA322-0685-446F-9A8A-599BAF0A8C70}" type="pres">
      <dgm:prSet presAssocID="{8357AEA9-9297-4D7A-B4A8-783A93F7A11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8FB6AA2-E7EC-4B9C-A113-2FCD51245F5E}" type="pres">
      <dgm:prSet presAssocID="{2E6EFC0F-B0F5-415E-8AD4-D2AE9F9313FC}" presName="Accent4" presStyleCnt="0"/>
      <dgm:spPr/>
    </dgm:pt>
    <dgm:pt modelId="{1872F740-501B-4BE9-B84B-E58CE99064E8}" type="pres">
      <dgm:prSet presAssocID="{2E6EFC0F-B0F5-415E-8AD4-D2AE9F9313FC}" presName="Accent" presStyleLbl="node1" presStyleIdx="1" presStyleCnt="5"/>
      <dgm:spPr/>
    </dgm:pt>
    <dgm:pt modelId="{9E9A8A3C-E203-4F64-B13A-7A717B3021CF}" type="pres">
      <dgm:prSet presAssocID="{2E6EFC0F-B0F5-415E-8AD4-D2AE9F9313FC}" presName="ParentBackground4" presStyleCnt="0"/>
      <dgm:spPr/>
    </dgm:pt>
    <dgm:pt modelId="{B384463B-31B2-472A-A89F-FBA255CAE9EA}" type="pres">
      <dgm:prSet presAssocID="{2E6EFC0F-B0F5-415E-8AD4-D2AE9F9313FC}" presName="ParentBackground" presStyleLbl="fgAcc1" presStyleIdx="1" presStyleCnt="5"/>
      <dgm:spPr/>
    </dgm:pt>
    <dgm:pt modelId="{E319026D-FD26-4772-A9C6-5F54AB6F10A0}" type="pres">
      <dgm:prSet presAssocID="{2E6EFC0F-B0F5-415E-8AD4-D2AE9F9313F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A6F60FB-0424-4399-AA80-C713CFD0F6BB}" type="pres">
      <dgm:prSet presAssocID="{FFFC0E0D-70CB-4B57-B998-D64BFEC1BC89}" presName="Accent3" presStyleCnt="0"/>
      <dgm:spPr/>
    </dgm:pt>
    <dgm:pt modelId="{55AC9F5E-EFD9-4765-B261-64CED6AC90DA}" type="pres">
      <dgm:prSet presAssocID="{FFFC0E0D-70CB-4B57-B998-D64BFEC1BC89}" presName="Accent" presStyleLbl="node1" presStyleIdx="2" presStyleCnt="5"/>
      <dgm:spPr/>
    </dgm:pt>
    <dgm:pt modelId="{052AEE35-1987-43CB-ABCB-6868341F2070}" type="pres">
      <dgm:prSet presAssocID="{FFFC0E0D-70CB-4B57-B998-D64BFEC1BC89}" presName="ParentBackground3" presStyleCnt="0"/>
      <dgm:spPr/>
    </dgm:pt>
    <dgm:pt modelId="{E1C95F86-5A92-4898-B218-42C48D3176A4}" type="pres">
      <dgm:prSet presAssocID="{FFFC0E0D-70CB-4B57-B998-D64BFEC1BC89}" presName="ParentBackground" presStyleLbl="fgAcc1" presStyleIdx="2" presStyleCnt="5"/>
      <dgm:spPr/>
    </dgm:pt>
    <dgm:pt modelId="{18904FAB-9608-4AB1-AB64-6E8420F6B50B}" type="pres">
      <dgm:prSet presAssocID="{FFFC0E0D-70CB-4B57-B998-D64BFEC1BC8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F1BDC4-1CEE-4AA4-AC6E-6B54A17F08DD}" type="pres">
      <dgm:prSet presAssocID="{54FB4888-F979-4773-9DC0-45D0C37CF891}" presName="Accent2" presStyleCnt="0"/>
      <dgm:spPr/>
    </dgm:pt>
    <dgm:pt modelId="{D7740EA0-DCE6-4B71-B9D5-A77938ABA365}" type="pres">
      <dgm:prSet presAssocID="{54FB4888-F979-4773-9DC0-45D0C37CF891}" presName="Accent" presStyleLbl="node1" presStyleIdx="3" presStyleCnt="5"/>
      <dgm:spPr/>
    </dgm:pt>
    <dgm:pt modelId="{B973FA13-2BA2-4383-BC51-77BC65D858DC}" type="pres">
      <dgm:prSet presAssocID="{54FB4888-F979-4773-9DC0-45D0C37CF891}" presName="ParentBackground2" presStyleCnt="0"/>
      <dgm:spPr/>
    </dgm:pt>
    <dgm:pt modelId="{EA0A118E-8B72-4545-832A-01EA964D6705}" type="pres">
      <dgm:prSet presAssocID="{54FB4888-F979-4773-9DC0-45D0C37CF891}" presName="ParentBackground" presStyleLbl="fgAcc1" presStyleIdx="3" presStyleCnt="5"/>
      <dgm:spPr/>
    </dgm:pt>
    <dgm:pt modelId="{660C13F7-6322-4656-878E-2BE6245A6801}" type="pres">
      <dgm:prSet presAssocID="{54FB4888-F979-4773-9DC0-45D0C37CF89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95FD869-7B47-460F-96A5-F2F6D3FD785E}" type="pres">
      <dgm:prSet presAssocID="{1867FBC8-DCDD-4CBF-8062-ED8386717326}" presName="Accent1" presStyleCnt="0"/>
      <dgm:spPr/>
    </dgm:pt>
    <dgm:pt modelId="{A3E41BE9-FCA0-478E-9508-FF78A8A01A76}" type="pres">
      <dgm:prSet presAssocID="{1867FBC8-DCDD-4CBF-8062-ED8386717326}" presName="Accent" presStyleLbl="node1" presStyleIdx="4" presStyleCnt="5"/>
      <dgm:spPr/>
    </dgm:pt>
    <dgm:pt modelId="{7BE20666-DB53-4262-8D7A-9908F8AC08D1}" type="pres">
      <dgm:prSet presAssocID="{1867FBC8-DCDD-4CBF-8062-ED8386717326}" presName="ParentBackground1" presStyleCnt="0"/>
      <dgm:spPr/>
    </dgm:pt>
    <dgm:pt modelId="{DBBB343C-60B7-4DBC-ACD8-9EDD9A1A122F}" type="pres">
      <dgm:prSet presAssocID="{1867FBC8-DCDD-4CBF-8062-ED8386717326}" presName="ParentBackground" presStyleLbl="fgAcc1" presStyleIdx="4" presStyleCnt="5"/>
      <dgm:spPr/>
    </dgm:pt>
    <dgm:pt modelId="{7A12C86F-4615-4D85-BC8B-B13D6D02ED9A}" type="pres">
      <dgm:prSet presAssocID="{1867FBC8-DCDD-4CBF-8062-ED838671732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9F52644-F47A-4584-88D1-6C6FAA982787}" type="presOf" srcId="{BC622DF4-8EB1-49B9-8E8D-C369F24D8E22}" destId="{E812807A-9F48-4477-BD1B-28B34AB4E4F2}" srcOrd="0" destOrd="0" presId="urn:microsoft.com/office/officeart/2011/layout/CircleProcess"/>
    <dgm:cxn modelId="{FC5B874A-E46D-4FB7-8429-BA3B386FFDDE}" type="presOf" srcId="{8357AEA9-9297-4D7A-B4A8-783A93F7A113}" destId="{9C7EA322-0685-446F-9A8A-599BAF0A8C70}" srcOrd="1" destOrd="0" presId="urn:microsoft.com/office/officeart/2011/layout/CircleProcess"/>
    <dgm:cxn modelId="{4569256B-96C4-4454-AE3B-869A4ACA7CE8}" type="presOf" srcId="{FFFC0E0D-70CB-4B57-B998-D64BFEC1BC89}" destId="{E1C95F86-5A92-4898-B218-42C48D3176A4}" srcOrd="0" destOrd="0" presId="urn:microsoft.com/office/officeart/2011/layout/CircleProcess"/>
    <dgm:cxn modelId="{89D1E44E-39C8-4754-A259-3E2C7B13D2D0}" srcId="{BC622DF4-8EB1-49B9-8E8D-C369F24D8E22}" destId="{FFFC0E0D-70CB-4B57-B998-D64BFEC1BC89}" srcOrd="2" destOrd="0" parTransId="{937C115A-E541-445D-91B6-EB861549A67A}" sibTransId="{7A5C9959-3D39-4630-A1D8-2D1D3E846C20}"/>
    <dgm:cxn modelId="{9FB1D181-04EF-4A45-9F1A-FF22052BF176}" type="presOf" srcId="{2E6EFC0F-B0F5-415E-8AD4-D2AE9F9313FC}" destId="{E319026D-FD26-4772-A9C6-5F54AB6F10A0}" srcOrd="1" destOrd="0" presId="urn:microsoft.com/office/officeart/2011/layout/CircleProcess"/>
    <dgm:cxn modelId="{FEC5E59E-E3C7-4CCD-AE65-12D18ACA9237}" type="presOf" srcId="{1867FBC8-DCDD-4CBF-8062-ED8386717326}" destId="{7A12C86F-4615-4D85-BC8B-B13D6D02ED9A}" srcOrd="1" destOrd="0" presId="urn:microsoft.com/office/officeart/2011/layout/CircleProcess"/>
    <dgm:cxn modelId="{C2158DAD-6F8C-40C7-984D-CE8698C07468}" type="presOf" srcId="{1867FBC8-DCDD-4CBF-8062-ED8386717326}" destId="{DBBB343C-60B7-4DBC-ACD8-9EDD9A1A122F}" srcOrd="0" destOrd="0" presId="urn:microsoft.com/office/officeart/2011/layout/CircleProcess"/>
    <dgm:cxn modelId="{0BD826B4-7692-4F15-8D7D-146001B75DB6}" srcId="{BC622DF4-8EB1-49B9-8E8D-C369F24D8E22}" destId="{2E6EFC0F-B0F5-415E-8AD4-D2AE9F9313FC}" srcOrd="3" destOrd="0" parTransId="{C28D5EE1-9678-446E-A437-898B36A9EEBF}" sibTransId="{12808D3F-506C-4E35-AAB5-0D344AFE864E}"/>
    <dgm:cxn modelId="{E90B1AB6-A068-4445-8481-194179F01D8D}" srcId="{BC622DF4-8EB1-49B9-8E8D-C369F24D8E22}" destId="{54FB4888-F979-4773-9DC0-45D0C37CF891}" srcOrd="1" destOrd="0" parTransId="{DCABDFD2-196D-46B5-8D02-F3D8003E5652}" sibTransId="{9CEAF2E1-83F7-40F8-A001-79903252F856}"/>
    <dgm:cxn modelId="{738A54BA-2FBA-42E2-8B79-7144A7C5AEE5}" type="presOf" srcId="{8357AEA9-9297-4D7A-B4A8-783A93F7A113}" destId="{F9C1DCFA-24D5-4463-A44A-288FCEA1BBA0}" srcOrd="0" destOrd="0" presId="urn:microsoft.com/office/officeart/2011/layout/CircleProcess"/>
    <dgm:cxn modelId="{D27D7EBF-B48D-43E9-B9E5-B5B9864B8346}" srcId="{BC622DF4-8EB1-49B9-8E8D-C369F24D8E22}" destId="{1867FBC8-DCDD-4CBF-8062-ED8386717326}" srcOrd="0" destOrd="0" parTransId="{5A75B3EE-F6BB-479F-B845-E16047B8540D}" sibTransId="{8FFAC990-8173-4D6A-989D-A61EC65370B3}"/>
    <dgm:cxn modelId="{474028C6-C5EE-44A1-8A20-EC87B5C5DF17}" type="presOf" srcId="{FFFC0E0D-70CB-4B57-B998-D64BFEC1BC89}" destId="{18904FAB-9608-4AB1-AB64-6E8420F6B50B}" srcOrd="1" destOrd="0" presId="urn:microsoft.com/office/officeart/2011/layout/CircleProcess"/>
    <dgm:cxn modelId="{DCDF19CB-7E5A-422C-AB03-2E4A14FCAC3D}" srcId="{BC622DF4-8EB1-49B9-8E8D-C369F24D8E22}" destId="{8357AEA9-9297-4D7A-B4A8-783A93F7A113}" srcOrd="4" destOrd="0" parTransId="{5FD55E7D-F49C-4A19-91C5-187CDC4DAD45}" sibTransId="{B13C4C3A-FECE-4191-9601-B311655C6C14}"/>
    <dgm:cxn modelId="{FF320ECD-1C9E-45FB-95F5-576AF513B053}" type="presOf" srcId="{54FB4888-F979-4773-9DC0-45D0C37CF891}" destId="{EA0A118E-8B72-4545-832A-01EA964D6705}" srcOrd="0" destOrd="0" presId="urn:microsoft.com/office/officeart/2011/layout/CircleProcess"/>
    <dgm:cxn modelId="{0082A8EE-57EC-4BB8-AC2C-8FB7DA04C475}" type="presOf" srcId="{54FB4888-F979-4773-9DC0-45D0C37CF891}" destId="{660C13F7-6322-4656-878E-2BE6245A6801}" srcOrd="1" destOrd="0" presId="urn:microsoft.com/office/officeart/2011/layout/CircleProcess"/>
    <dgm:cxn modelId="{D58A43F1-8C50-4E8C-9944-30B9B8534DF9}" type="presOf" srcId="{2E6EFC0F-B0F5-415E-8AD4-D2AE9F9313FC}" destId="{B384463B-31B2-472A-A89F-FBA255CAE9EA}" srcOrd="0" destOrd="0" presId="urn:microsoft.com/office/officeart/2011/layout/CircleProcess"/>
    <dgm:cxn modelId="{87ED2582-5969-43B7-9B7D-66FDB0B7D9A0}" type="presParOf" srcId="{E812807A-9F48-4477-BD1B-28B34AB4E4F2}" destId="{DEFC7FFB-5937-44DF-918F-3EFDF3756392}" srcOrd="0" destOrd="0" presId="urn:microsoft.com/office/officeart/2011/layout/CircleProcess"/>
    <dgm:cxn modelId="{B2782632-06D2-4471-BAF0-089B10DD6752}" type="presParOf" srcId="{DEFC7FFB-5937-44DF-918F-3EFDF3756392}" destId="{083DB5C2-A638-4EA4-9979-F423AC6BC5DB}" srcOrd="0" destOrd="0" presId="urn:microsoft.com/office/officeart/2011/layout/CircleProcess"/>
    <dgm:cxn modelId="{0A6B3F86-C362-4589-9915-E1FC234E5348}" type="presParOf" srcId="{E812807A-9F48-4477-BD1B-28B34AB4E4F2}" destId="{CEA38667-3ED6-474F-9A23-013EC87B639C}" srcOrd="1" destOrd="0" presId="urn:microsoft.com/office/officeart/2011/layout/CircleProcess"/>
    <dgm:cxn modelId="{E2CE6CC4-F69E-4491-B23B-B5BE9D5A6CF6}" type="presParOf" srcId="{CEA38667-3ED6-474F-9A23-013EC87B639C}" destId="{F9C1DCFA-24D5-4463-A44A-288FCEA1BBA0}" srcOrd="0" destOrd="0" presId="urn:microsoft.com/office/officeart/2011/layout/CircleProcess"/>
    <dgm:cxn modelId="{D4562ED2-B52E-4952-87DA-8FD398BC399E}" type="presParOf" srcId="{E812807A-9F48-4477-BD1B-28B34AB4E4F2}" destId="{9C7EA322-0685-446F-9A8A-599BAF0A8C70}" srcOrd="2" destOrd="0" presId="urn:microsoft.com/office/officeart/2011/layout/CircleProcess"/>
    <dgm:cxn modelId="{F600B6F3-010F-462F-9EFA-FFEC2BAAB5B9}" type="presParOf" srcId="{E812807A-9F48-4477-BD1B-28B34AB4E4F2}" destId="{78FB6AA2-E7EC-4B9C-A113-2FCD51245F5E}" srcOrd="3" destOrd="0" presId="urn:microsoft.com/office/officeart/2011/layout/CircleProcess"/>
    <dgm:cxn modelId="{2952E6B8-D73F-46BF-A80E-ED16EE9A22D0}" type="presParOf" srcId="{78FB6AA2-E7EC-4B9C-A113-2FCD51245F5E}" destId="{1872F740-501B-4BE9-B84B-E58CE99064E8}" srcOrd="0" destOrd="0" presId="urn:microsoft.com/office/officeart/2011/layout/CircleProcess"/>
    <dgm:cxn modelId="{CF88DFC9-06AB-4CB3-86D0-44B8CE5A1839}" type="presParOf" srcId="{E812807A-9F48-4477-BD1B-28B34AB4E4F2}" destId="{9E9A8A3C-E203-4F64-B13A-7A717B3021CF}" srcOrd="4" destOrd="0" presId="urn:microsoft.com/office/officeart/2011/layout/CircleProcess"/>
    <dgm:cxn modelId="{E22EAD49-FD0F-47FA-8F4F-DEFD3100D4D1}" type="presParOf" srcId="{9E9A8A3C-E203-4F64-B13A-7A717B3021CF}" destId="{B384463B-31B2-472A-A89F-FBA255CAE9EA}" srcOrd="0" destOrd="0" presId="urn:microsoft.com/office/officeart/2011/layout/CircleProcess"/>
    <dgm:cxn modelId="{007BE109-0155-4196-8499-B37F91905483}" type="presParOf" srcId="{E812807A-9F48-4477-BD1B-28B34AB4E4F2}" destId="{E319026D-FD26-4772-A9C6-5F54AB6F10A0}" srcOrd="5" destOrd="0" presId="urn:microsoft.com/office/officeart/2011/layout/CircleProcess"/>
    <dgm:cxn modelId="{0E62C814-7562-4C7B-8463-13A22F795953}" type="presParOf" srcId="{E812807A-9F48-4477-BD1B-28B34AB4E4F2}" destId="{AA6F60FB-0424-4399-AA80-C713CFD0F6BB}" srcOrd="6" destOrd="0" presId="urn:microsoft.com/office/officeart/2011/layout/CircleProcess"/>
    <dgm:cxn modelId="{727ADCE4-324C-4ABD-8626-BE6235BB9EFD}" type="presParOf" srcId="{AA6F60FB-0424-4399-AA80-C713CFD0F6BB}" destId="{55AC9F5E-EFD9-4765-B261-64CED6AC90DA}" srcOrd="0" destOrd="0" presId="urn:microsoft.com/office/officeart/2011/layout/CircleProcess"/>
    <dgm:cxn modelId="{D8A60A95-1EA2-4D99-AA7D-6946C2B6DCD4}" type="presParOf" srcId="{E812807A-9F48-4477-BD1B-28B34AB4E4F2}" destId="{052AEE35-1987-43CB-ABCB-6868341F2070}" srcOrd="7" destOrd="0" presId="urn:microsoft.com/office/officeart/2011/layout/CircleProcess"/>
    <dgm:cxn modelId="{A83FCAEA-E8F2-4363-96FF-321B8661F367}" type="presParOf" srcId="{052AEE35-1987-43CB-ABCB-6868341F2070}" destId="{E1C95F86-5A92-4898-B218-42C48D3176A4}" srcOrd="0" destOrd="0" presId="urn:microsoft.com/office/officeart/2011/layout/CircleProcess"/>
    <dgm:cxn modelId="{A17B8775-127B-4FC2-BFA5-5D00D273D9B0}" type="presParOf" srcId="{E812807A-9F48-4477-BD1B-28B34AB4E4F2}" destId="{18904FAB-9608-4AB1-AB64-6E8420F6B50B}" srcOrd="8" destOrd="0" presId="urn:microsoft.com/office/officeart/2011/layout/CircleProcess"/>
    <dgm:cxn modelId="{701245D8-31DB-457B-9700-050510900B93}" type="presParOf" srcId="{E812807A-9F48-4477-BD1B-28B34AB4E4F2}" destId="{E6F1BDC4-1CEE-4AA4-AC6E-6B54A17F08DD}" srcOrd="9" destOrd="0" presId="urn:microsoft.com/office/officeart/2011/layout/CircleProcess"/>
    <dgm:cxn modelId="{A2C35D72-AEF7-42C5-962C-3EB52FECC3E4}" type="presParOf" srcId="{E6F1BDC4-1CEE-4AA4-AC6E-6B54A17F08DD}" destId="{D7740EA0-DCE6-4B71-B9D5-A77938ABA365}" srcOrd="0" destOrd="0" presId="urn:microsoft.com/office/officeart/2011/layout/CircleProcess"/>
    <dgm:cxn modelId="{5272BF48-34C5-4E3E-BB94-51C5C36FA4B8}" type="presParOf" srcId="{E812807A-9F48-4477-BD1B-28B34AB4E4F2}" destId="{B973FA13-2BA2-4383-BC51-77BC65D858DC}" srcOrd="10" destOrd="0" presId="urn:microsoft.com/office/officeart/2011/layout/CircleProcess"/>
    <dgm:cxn modelId="{F8B905A0-EFC9-495E-9841-D95AAEB3B225}" type="presParOf" srcId="{B973FA13-2BA2-4383-BC51-77BC65D858DC}" destId="{EA0A118E-8B72-4545-832A-01EA964D6705}" srcOrd="0" destOrd="0" presId="urn:microsoft.com/office/officeart/2011/layout/CircleProcess"/>
    <dgm:cxn modelId="{0BD490B3-9B69-446F-BE40-99D160050F8A}" type="presParOf" srcId="{E812807A-9F48-4477-BD1B-28B34AB4E4F2}" destId="{660C13F7-6322-4656-878E-2BE6245A6801}" srcOrd="11" destOrd="0" presId="urn:microsoft.com/office/officeart/2011/layout/CircleProcess"/>
    <dgm:cxn modelId="{43878E23-D5EA-425D-85F9-114FF0660463}" type="presParOf" srcId="{E812807A-9F48-4477-BD1B-28B34AB4E4F2}" destId="{C95FD869-7B47-460F-96A5-F2F6D3FD785E}" srcOrd="12" destOrd="0" presId="urn:microsoft.com/office/officeart/2011/layout/CircleProcess"/>
    <dgm:cxn modelId="{54E39F0F-186C-48F1-8D37-D222491981F5}" type="presParOf" srcId="{C95FD869-7B47-460F-96A5-F2F6D3FD785E}" destId="{A3E41BE9-FCA0-478E-9508-FF78A8A01A76}" srcOrd="0" destOrd="0" presId="urn:microsoft.com/office/officeart/2011/layout/CircleProcess"/>
    <dgm:cxn modelId="{896D528B-C05B-4298-BCEB-30BA47B93BFF}" type="presParOf" srcId="{E812807A-9F48-4477-BD1B-28B34AB4E4F2}" destId="{7BE20666-DB53-4262-8D7A-9908F8AC08D1}" srcOrd="13" destOrd="0" presId="urn:microsoft.com/office/officeart/2011/layout/CircleProcess"/>
    <dgm:cxn modelId="{BCFABD9A-E23F-43AE-8357-DFA1FB7B8015}" type="presParOf" srcId="{7BE20666-DB53-4262-8D7A-9908F8AC08D1}" destId="{DBBB343C-60B7-4DBC-ACD8-9EDD9A1A122F}" srcOrd="0" destOrd="0" presId="urn:microsoft.com/office/officeart/2011/layout/CircleProcess"/>
    <dgm:cxn modelId="{A692A3C4-3608-4A44-810B-7759B9584DDC}" type="presParOf" srcId="{E812807A-9F48-4477-BD1B-28B34AB4E4F2}" destId="{7A12C86F-4615-4D85-BC8B-B13D6D02ED9A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A38D-33FA-4755-84F7-D0D7243FDA77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gradFill rotWithShape="0">
          <a:gsLst>
            <a:gs pos="0">
              <a:schemeClr val="accent3">
                <a:hueOff val="-17446873"/>
                <a:satOff val="35426"/>
                <a:lumOff val="1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15D447-D602-4C3F-AF0C-8F1506146592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gradFill rotWithShape="0">
          <a:gsLst>
            <a:gs pos="0">
              <a:schemeClr val="accent3">
                <a:hueOff val="-13085154"/>
                <a:satOff val="26570"/>
                <a:lumOff val="97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19C628-75FD-45EF-8559-18330154CA27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gradFill rotWithShape="0">
          <a:gsLst>
            <a:gs pos="0">
              <a:schemeClr val="accent3">
                <a:hueOff val="-8723437"/>
                <a:satOff val="17713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544B3F-5ADD-4B86-82CB-EE6AFFD3F1C3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gradFill rotWithShape="0">
          <a:gsLst>
            <a:gs pos="0">
              <a:schemeClr val="accent3">
                <a:hueOff val="-4361718"/>
                <a:satOff val="8857"/>
                <a:lumOff val="3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2FDEA8-8E08-44FD-A5A9-68AF2E0A5F8E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75F829-FB27-463B-9EED-7521431C8500}">
      <dsp:nvSpPr>
        <dsp:cNvPr id="0" name=""/>
        <dsp:cNvSpPr/>
      </dsp:nvSpPr>
      <dsp:spPr>
        <a:xfrm>
          <a:off x="2941481" y="1517590"/>
          <a:ext cx="3973508" cy="41290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kern="1200" noProof="0" dirty="0"/>
            <a:t>Tipos de operaciones</a:t>
          </a:r>
        </a:p>
      </dsp:txBody>
      <dsp:txXfrm>
        <a:off x="3523388" y="2122273"/>
        <a:ext cx="2809694" cy="2919668"/>
      </dsp:txXfrm>
    </dsp:sp>
    <dsp:sp modelId="{EF062F3D-6787-4CA0-9540-C1ECC8FB2A26}">
      <dsp:nvSpPr>
        <dsp:cNvPr id="0" name=""/>
        <dsp:cNvSpPr/>
      </dsp:nvSpPr>
      <dsp:spPr>
        <a:xfrm>
          <a:off x="4040527" y="1653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CASH_IN</a:t>
          </a:r>
          <a:endParaRPr lang="es-PE" sz="1800" kern="1200" noProof="0" dirty="0"/>
        </a:p>
      </dsp:txBody>
      <dsp:txXfrm>
        <a:off x="4300531" y="261657"/>
        <a:ext cx="1255408" cy="1255408"/>
      </dsp:txXfrm>
    </dsp:sp>
    <dsp:sp modelId="{0F8F6A50-215B-4BFB-91B9-B34EE3A8A511}">
      <dsp:nvSpPr>
        <dsp:cNvPr id="0" name=""/>
        <dsp:cNvSpPr/>
      </dsp:nvSpPr>
      <dsp:spPr>
        <a:xfrm>
          <a:off x="6601481" y="1862295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4361718"/>
                <a:satOff val="8857"/>
                <a:lumOff val="3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CASH_OUT</a:t>
          </a:r>
          <a:endParaRPr lang="es-PE" sz="1600" kern="1200" noProof="0" dirty="0"/>
        </a:p>
      </dsp:txBody>
      <dsp:txXfrm>
        <a:off x="6861485" y="2122299"/>
        <a:ext cx="1255408" cy="1255408"/>
      </dsp:txXfrm>
    </dsp:sp>
    <dsp:sp modelId="{B9404576-D6F8-40FA-B3FB-4B6F1E56DF11}">
      <dsp:nvSpPr>
        <dsp:cNvPr id="0" name=""/>
        <dsp:cNvSpPr/>
      </dsp:nvSpPr>
      <dsp:spPr>
        <a:xfrm>
          <a:off x="5623284" y="4872877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8723437"/>
                <a:satOff val="17713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DEBIT</a:t>
          </a:r>
          <a:endParaRPr lang="es-PE" sz="1600" kern="1200" noProof="0" dirty="0"/>
        </a:p>
      </dsp:txBody>
      <dsp:txXfrm>
        <a:off x="5883288" y="5132881"/>
        <a:ext cx="1255408" cy="1255408"/>
      </dsp:txXfrm>
    </dsp:sp>
    <dsp:sp modelId="{19C4B3F4-C8DE-4043-948D-C0CEA30924B3}">
      <dsp:nvSpPr>
        <dsp:cNvPr id="0" name=""/>
        <dsp:cNvSpPr/>
      </dsp:nvSpPr>
      <dsp:spPr>
        <a:xfrm>
          <a:off x="2457771" y="4872877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13085154"/>
                <a:satOff val="26570"/>
                <a:lumOff val="97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PAYMENT</a:t>
          </a:r>
          <a:endParaRPr lang="es-PE" sz="1400" kern="1200" noProof="0" dirty="0"/>
        </a:p>
      </dsp:txBody>
      <dsp:txXfrm>
        <a:off x="2717775" y="5132881"/>
        <a:ext cx="1255408" cy="1255408"/>
      </dsp:txXfrm>
    </dsp:sp>
    <dsp:sp modelId="{44B6116E-B895-471C-8F59-C79F7250F103}">
      <dsp:nvSpPr>
        <dsp:cNvPr id="0" name=""/>
        <dsp:cNvSpPr/>
      </dsp:nvSpPr>
      <dsp:spPr>
        <a:xfrm>
          <a:off x="1479574" y="1862295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17446873"/>
                <a:satOff val="35426"/>
                <a:lumOff val="1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noProof="0" dirty="0"/>
            <a:t>TRANSFER</a:t>
          </a:r>
        </a:p>
      </dsp:txBody>
      <dsp:txXfrm>
        <a:off x="1739578" y="2122299"/>
        <a:ext cx="1255408" cy="12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DB5C2-A638-4EA4-9979-F423AC6BC5DB}">
      <dsp:nvSpPr>
        <dsp:cNvPr id="0" name=""/>
        <dsp:cNvSpPr/>
      </dsp:nvSpPr>
      <dsp:spPr>
        <a:xfrm>
          <a:off x="14544146" y="1163441"/>
          <a:ext cx="3081994" cy="30824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DCFA-24D5-4463-A44A-288FCEA1BBA0}">
      <dsp:nvSpPr>
        <dsp:cNvPr id="0" name=""/>
        <dsp:cNvSpPr/>
      </dsp:nvSpPr>
      <dsp:spPr>
        <a:xfrm>
          <a:off x="14645840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Evaluación y Selección del Modelo</a:t>
          </a:r>
        </a:p>
      </dsp:txBody>
      <dsp:txXfrm>
        <a:off x="15057538" y="1677281"/>
        <a:ext cx="2055209" cy="2054819"/>
      </dsp:txXfrm>
    </dsp:sp>
    <dsp:sp modelId="{1872F740-501B-4BE9-B84B-E58CE99064E8}">
      <dsp:nvSpPr>
        <dsp:cNvPr id="0" name=""/>
        <dsp:cNvSpPr/>
      </dsp:nvSpPr>
      <dsp:spPr>
        <a:xfrm rot="2700000">
          <a:off x="11357354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4463B-31B2-472A-A89F-FBA255CAE9EA}">
      <dsp:nvSpPr>
        <dsp:cNvPr id="0" name=""/>
        <dsp:cNvSpPr/>
      </dsp:nvSpPr>
      <dsp:spPr>
        <a:xfrm>
          <a:off x="11462151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Construcción de Modelos</a:t>
          </a:r>
        </a:p>
      </dsp:txBody>
      <dsp:txXfrm>
        <a:off x="11872209" y="1677281"/>
        <a:ext cx="2055209" cy="2054819"/>
      </dsp:txXfrm>
    </dsp:sp>
    <dsp:sp modelId="{55AC9F5E-EFD9-4765-B261-64CED6AC90DA}">
      <dsp:nvSpPr>
        <dsp:cNvPr id="0" name=""/>
        <dsp:cNvSpPr/>
      </dsp:nvSpPr>
      <dsp:spPr>
        <a:xfrm rot="2700000">
          <a:off x="8173665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5F86-5A92-4898-B218-42C48D3176A4}">
      <dsp:nvSpPr>
        <dsp:cNvPr id="0" name=""/>
        <dsp:cNvSpPr/>
      </dsp:nvSpPr>
      <dsp:spPr>
        <a:xfrm>
          <a:off x="8276822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Exploración de Datos</a:t>
          </a:r>
        </a:p>
      </dsp:txBody>
      <dsp:txXfrm>
        <a:off x="8686880" y="1677281"/>
        <a:ext cx="2055209" cy="2054819"/>
      </dsp:txXfrm>
    </dsp:sp>
    <dsp:sp modelId="{D7740EA0-DCE6-4B71-B9D5-A77938ABA365}">
      <dsp:nvSpPr>
        <dsp:cNvPr id="0" name=""/>
        <dsp:cNvSpPr/>
      </dsp:nvSpPr>
      <dsp:spPr>
        <a:xfrm rot="2700000">
          <a:off x="4988336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A118E-8B72-4545-832A-01EA964D6705}">
      <dsp:nvSpPr>
        <dsp:cNvPr id="0" name=""/>
        <dsp:cNvSpPr/>
      </dsp:nvSpPr>
      <dsp:spPr>
        <a:xfrm>
          <a:off x="5091492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Preprocesamiento de Datos</a:t>
          </a:r>
        </a:p>
      </dsp:txBody>
      <dsp:txXfrm>
        <a:off x="5503191" y="1677281"/>
        <a:ext cx="2055209" cy="2054819"/>
      </dsp:txXfrm>
    </dsp:sp>
    <dsp:sp modelId="{A3E41BE9-FCA0-478E-9508-FF78A8A01A76}">
      <dsp:nvSpPr>
        <dsp:cNvPr id="0" name=""/>
        <dsp:cNvSpPr/>
      </dsp:nvSpPr>
      <dsp:spPr>
        <a:xfrm rot="2700000">
          <a:off x="1803007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B343C-60B7-4DBC-ACD8-9EDD9A1A122F}">
      <dsp:nvSpPr>
        <dsp:cNvPr id="0" name=""/>
        <dsp:cNvSpPr/>
      </dsp:nvSpPr>
      <dsp:spPr>
        <a:xfrm>
          <a:off x="1906163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Configuración del ambiente</a:t>
          </a:r>
        </a:p>
      </dsp:txBody>
      <dsp:txXfrm>
        <a:off x="2317861" y="1677281"/>
        <a:ext cx="2055209" cy="2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F412-3012-4DED-AFD2-9EEC9AAE43F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A7B2-DC38-43AC-A145-09E7FA22E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4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1pPr>
    <a:lvl2pPr marL="849066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2pPr>
    <a:lvl3pPr marL="1698132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3pPr>
    <a:lvl4pPr marL="2547198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4pPr>
    <a:lvl5pPr marL="3396264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5pPr>
    <a:lvl6pPr marL="4245331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6pPr>
    <a:lvl7pPr marL="5094397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7pPr>
    <a:lvl8pPr marL="5943463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8pPr>
    <a:lvl9pPr marL="6792529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64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1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5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7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0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0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9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40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6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9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overnment Actuary's Department" title="Government Actuary's Department">
            <a:extLst>
              <a:ext uri="{FF2B5EF4-FFF2-40B4-BE49-F238E27FC236}">
                <a16:creationId xmlns:a16="http://schemas.microsoft.com/office/drawing/2014/main" id="{E0AA896D-E0E0-458C-B8B8-BD4FDD5B8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3336397"/>
            <a:ext cx="12158526" cy="1115287"/>
          </a:xfrm>
        </p:spPr>
        <p:txBody>
          <a:bodyPr anchor="b">
            <a:normAutofit/>
          </a:bodyPr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4536000"/>
            <a:ext cx="12158526" cy="2759603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accent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8000" y="10501200"/>
            <a:ext cx="7200000" cy="216000"/>
          </a:xfrm>
        </p:spPr>
        <p:txBody>
          <a:bodyPr/>
          <a:lstStyle/>
          <a:p>
            <a:r>
              <a:rPr lang="en-GB"/>
              <a:t>LGA APAN Webinar - GAD - 11 July 2022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D8BC3-5AF9-4B93-9521-C5B6C1AEF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662400"/>
            <a:ext cx="16941600" cy="1925052"/>
          </a:xfrm>
        </p:spPr>
        <p:txBody>
          <a:bodyPr anchor="t" anchorCtr="0">
            <a:normAutofit/>
          </a:bodyPr>
          <a:lstStyle>
            <a:lvl1pPr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2700000"/>
            <a:ext cx="16941599" cy="6477035"/>
          </a:xfrm>
        </p:spPr>
        <p:txBody>
          <a:bodyPr>
            <a:normAutofit/>
          </a:bodyPr>
          <a:lstStyle>
            <a:lvl1pPr marL="0" indent="0">
              <a:buNone/>
              <a:defRPr sz="7000">
                <a:solidFill>
                  <a:schemeClr val="bg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5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301B3-1DE9-4DDB-9550-543492C74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042B37-2351-450C-84B4-B010DAFD1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200" y="3006000"/>
            <a:ext cx="8338500" cy="622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06000"/>
            <a:ext cx="8338500" cy="622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F4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CEC9-66E5-4DF6-B5BF-026DA1BE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FA37C-FADB-49A2-B59D-79BC4D9A0D8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A0964-BFE6-41DE-A18A-1C02A009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70" y="1074542"/>
            <a:ext cx="16092488" cy="1735333"/>
          </a:xfrm>
        </p:spPr>
        <p:txBody>
          <a:bodyPr anchor="t">
            <a:noAutofit/>
          </a:bodyPr>
          <a:lstStyle>
            <a:lvl1pPr algn="l">
              <a:defRPr sz="615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CE3CB0-7E3D-47EF-8198-CCD1D3980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758" y="3135640"/>
            <a:ext cx="16092488" cy="2500313"/>
          </a:xfrm>
        </p:spPr>
        <p:txBody>
          <a:bodyPr>
            <a:noAutofit/>
          </a:bodyPr>
          <a:lstStyle>
            <a:lvl1pPr>
              <a:defRPr sz="6150">
                <a:solidFill>
                  <a:schemeClr val="accent2"/>
                </a:solidFill>
              </a:defRPr>
            </a:lvl1pPr>
            <a:lvl2pPr marL="2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3620-7B49-4F04-B474-981463F5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E3448-68E9-43E0-81CE-B0FB50CF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200" y="662400"/>
            <a:ext cx="16905600" cy="22092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200" y="3020049"/>
            <a:ext cx="16905600" cy="62202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000" y="10501200"/>
            <a:ext cx="792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LGA APAN Webinar - GAD - 11 July 2022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200" y="10501200"/>
            <a:ext cx="432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BD99AFF-FA3D-4057-84E1-56544BB9BB1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8" r:id="rId3"/>
    <p:sldLayoutId id="2147483700" r:id="rId4"/>
    <p:sldLayoutId id="2147483701" r:id="rId5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7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3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9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077F-0BF6-4235-B9C6-3137F4A0F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Detección</a:t>
            </a:r>
            <a:r>
              <a:rPr lang="en-GB" dirty="0"/>
              <a:t> </a:t>
            </a:r>
            <a:r>
              <a:rPr lang="es-PE" dirty="0"/>
              <a:t>de</a:t>
            </a:r>
            <a:r>
              <a:rPr lang="en-GB" dirty="0"/>
              <a:t> </a:t>
            </a:r>
            <a:r>
              <a:rPr lang="es-PE" dirty="0"/>
              <a:t>Fraudes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8749553"/>
            <a:ext cx="121585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chemeClr val="accent2"/>
                </a:solidFill>
              </a:rPr>
              <a:t>GRUPO 14</a:t>
            </a:r>
          </a:p>
          <a:p>
            <a:endParaRPr lang="en-GB" sz="3500" dirty="0">
              <a:solidFill>
                <a:schemeClr val="accent2"/>
              </a:solidFill>
            </a:endParaRPr>
          </a:p>
          <a:p>
            <a:r>
              <a:rPr lang="en-GB" sz="3500" dirty="0">
                <a:solidFill>
                  <a:schemeClr val="accent2"/>
                </a:solidFill>
              </a:rPr>
              <a:t>20</a:t>
            </a:r>
            <a:r>
              <a:rPr lang="en-GB" sz="3500" baseline="30000" dirty="0">
                <a:solidFill>
                  <a:schemeClr val="accent2"/>
                </a:solidFill>
              </a:rPr>
              <a:t>th</a:t>
            </a:r>
            <a:r>
              <a:rPr lang="en-GB" sz="3500" dirty="0">
                <a:solidFill>
                  <a:schemeClr val="accent2"/>
                </a:solidFill>
              </a:rPr>
              <a:t> Mayo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001C1C-52E3-A1CF-15BA-5CB9B6ECF495}"/>
              </a:ext>
            </a:extLst>
          </p:cNvPr>
          <p:cNvSpPr/>
          <p:nvPr/>
        </p:nvSpPr>
        <p:spPr>
          <a:xfrm>
            <a:off x="391886" y="217714"/>
            <a:ext cx="3048000" cy="25037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93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E90-5FC7-4441-A6B4-BDE982DF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3E36A-CEAF-4C46-A436-ED04DDDD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752EB9A-FCB0-4730-8EDE-4E9A94BE0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183195"/>
              </p:ext>
            </p:extLst>
          </p:nvPr>
        </p:nvGraphicFramePr>
        <p:xfrm>
          <a:off x="-731520" y="2409278"/>
          <a:ext cx="18790920" cy="540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F9296C-A6EC-4020-83B2-5C3E6F0D08B3}"/>
              </a:ext>
            </a:extLst>
          </p:cNvPr>
          <p:cNvSpPr/>
          <p:nvPr/>
        </p:nvSpPr>
        <p:spPr>
          <a:xfrm>
            <a:off x="1676400" y="7337165"/>
            <a:ext cx="15411450" cy="961909"/>
          </a:xfrm>
          <a:prstGeom prst="leftRigh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sz="3100" dirty="0">
                <a:solidFill>
                  <a:schemeClr val="tx1"/>
                </a:solidFill>
              </a:rPr>
              <a:t>Compromiso con el cliente y la junta directiva del proyecto en todo momento.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y Resultados</a:t>
            </a:r>
          </a:p>
        </p:txBody>
      </p:sp>
    </p:spTree>
    <p:extLst>
      <p:ext uri="{BB962C8B-B14F-4D97-AF65-F5344CB8AC3E}">
        <p14:creationId xmlns:p14="http://schemas.microsoft.com/office/powerpoint/2010/main" val="29425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y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/>
              <a:t>El modelo de detección de fraudes se implementó utilizando Python y bibliotecas de machine </a:t>
            </a:r>
            <a:r>
              <a:rPr lang="es-PE" dirty="0" err="1"/>
              <a:t>learning</a:t>
            </a:r>
            <a:r>
              <a:rPr lang="es-PE" dirty="0"/>
              <a:t> como </a:t>
            </a:r>
            <a:r>
              <a:rPr lang="es-PE" dirty="0" err="1"/>
              <a:t>Scikit-learn</a:t>
            </a:r>
            <a:r>
              <a:rPr lang="es-PE" dirty="0"/>
              <a:t> y </a:t>
            </a:r>
            <a:r>
              <a:rPr lang="es-PE" dirty="0" err="1"/>
              <a:t>TensorFlow</a:t>
            </a:r>
            <a:r>
              <a:rPr lang="es-PE" dirty="0"/>
              <a:t>. Después de entrenar el modelo con nuestros datos, logramos una precisión de detección de fraudes del 95%, lo que representa una mejora significativa en la identificación de transacciones fraudulentas</a:t>
            </a:r>
            <a:r>
              <a:rPr lang="es-MX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9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23652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Nuestro proyecto demuestra el potencial de la inteligencia artificial, específicamente del machine </a:t>
            </a:r>
            <a:r>
              <a:rPr lang="es-MX" dirty="0" err="1"/>
              <a:t>learning</a:t>
            </a:r>
            <a:r>
              <a:rPr lang="es-MX" dirty="0"/>
              <a:t>, para mejorar la detección de fraudes en el sector bancario. Hemos logrado desarrollar un modelo altamente preciso que puede identificar transacciones fraudulentas con un 95% de precisión.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Planeamos integrar este modelo en el sistema de seguridad del banco para su implementación en tiempo real. Además, buscaremos continuamente mejorar el modelo mediante la incorporación de más datos y la optimización de algoritmos para mantenernos a la vanguardia en la lucha contra el fraude bancario.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B88E-11DF-DD19-E0B6-7E0F98B9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662400"/>
            <a:ext cx="16905600" cy="2209272"/>
          </a:xfrm>
        </p:spPr>
        <p:txBody>
          <a:bodyPr anchor="t">
            <a:normAutofit/>
          </a:bodyPr>
          <a:lstStyle/>
          <a:p>
            <a:r>
              <a:rPr lang="en-GB" dirty="0"/>
              <a:t>Q&amp;A</a:t>
            </a:r>
          </a:p>
        </p:txBody>
      </p:sp>
      <p:pic>
        <p:nvPicPr>
          <p:cNvPr id="7" name="Content Placeholder 6" descr="Questions with solid fill">
            <a:extLst>
              <a:ext uri="{FF2B5EF4-FFF2-40B4-BE49-F238E27FC236}">
                <a16:creationId xmlns:a16="http://schemas.microsoft.com/office/drawing/2014/main" id="{AEC4C2B7-2EC2-4430-C101-69282798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898" y="3020049"/>
            <a:ext cx="6220204" cy="622020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4A8BC-AE47-6C54-3255-7B13457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200" y="10501200"/>
            <a:ext cx="432000" cy="216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D99AFF-FA3D-4057-84E1-56544BB9BB1C}" type="slidenum">
              <a:rPr lang="en-GB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6797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676-F7BC-4709-8E10-565100D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82EE-1F71-4C31-814F-E66EEE57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Introducción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Datos y </a:t>
            </a:r>
            <a:r>
              <a:rPr lang="es-PE" dirty="0"/>
              <a:t>metodología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Implementación</a:t>
            </a:r>
            <a:r>
              <a:rPr lang="en-GB" dirty="0"/>
              <a:t> y </a:t>
            </a:r>
            <a:r>
              <a:rPr lang="es-PE" dirty="0"/>
              <a:t>resultados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Conclusión</a:t>
            </a:r>
            <a:r>
              <a:rPr lang="en-GB" dirty="0"/>
              <a:t> y </a:t>
            </a:r>
            <a:r>
              <a:rPr lang="es-PE" dirty="0"/>
              <a:t>Próximos</a:t>
            </a:r>
            <a:r>
              <a:rPr lang="en-GB" dirty="0"/>
              <a:t> pasos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3242-62E9-4529-89AF-5D51B42D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3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El fraude bancario es una amenaza significativa, causando grandes pérdidas económicas y dañando la confianza de los clientes en el banco.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Solo durante el mes fueron de 12,056,415,428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lnSpc>
                <a:spcPct val="150000"/>
              </a:lnSpc>
            </a:pP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4</a:t>
            </a:fld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7B1463-F5BB-81FB-5377-A6BB4F0F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09" y="1143895"/>
            <a:ext cx="6977988" cy="76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opera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fraude</a:t>
            </a:r>
            <a:r>
              <a:rPr lang="en-GB" dirty="0"/>
              <a:t> </a:t>
            </a:r>
            <a:r>
              <a:rPr lang="en-GB" dirty="0" err="1"/>
              <a:t>bancario</a:t>
            </a:r>
            <a:r>
              <a:rPr lang="en-GB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C94F1-B8B9-980C-B830-AB541D38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00" y="2630261"/>
            <a:ext cx="11430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opera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fraude</a:t>
            </a:r>
            <a:r>
              <a:rPr lang="en-GB" dirty="0"/>
              <a:t> </a:t>
            </a:r>
            <a:r>
              <a:rPr lang="en-GB" dirty="0" err="1"/>
              <a:t>bancario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El fraude bancario se realiza ingresando a la cuenta de un cliente para luego vaciar los fondos transfiriéndolos a otra cuenta y luego retirándolos del sistema.</a:t>
            </a:r>
          </a:p>
          <a:p>
            <a:pPr>
              <a:lnSpc>
                <a:spcPct val="150000"/>
              </a:lnSpc>
            </a:pP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0F7069-6323-8D12-81CB-DD18FDD2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307771"/>
            <a:ext cx="8817428" cy="4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 y </a:t>
            </a:r>
            <a:r>
              <a:rPr lang="es-PE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3190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 y </a:t>
            </a:r>
            <a:r>
              <a:rPr lang="es-PE" dirty="0"/>
              <a:t>metodología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Para nuestro proyecto, utilizamos datos transaccionales históricos proporcionados por el banco, que incluyen información sobre clientes, tipos de transacciones y características asociadas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4" name="Diagram 2">
            <a:extLst>
              <a:ext uri="{FF2B5EF4-FFF2-40B4-BE49-F238E27FC236}">
                <a16:creationId xmlns:a16="http://schemas.microsoft.com/office/drawing/2014/main" id="{87502FA7-BD37-8C40-4D41-707FE390C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60160"/>
              </p:ext>
            </p:extLst>
          </p:nvPr>
        </p:nvGraphicFramePr>
        <p:xfrm>
          <a:off x="8431528" y="2031493"/>
          <a:ext cx="9856472" cy="669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30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0ABB7-6C3B-48A2-8FAE-5B9761A0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36A2B-4881-4507-BEC1-CD2D4937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t>9</a:t>
            </a:fld>
            <a:endParaRPr lang="en-GB" dirty="0"/>
          </a:p>
        </p:txBody>
      </p:sp>
      <p:sp>
        <p:nvSpPr>
          <p:cNvPr id="23" name="Google Shape;537;p34">
            <a:extLst>
              <a:ext uri="{FF2B5EF4-FFF2-40B4-BE49-F238E27FC236}">
                <a16:creationId xmlns:a16="http://schemas.microsoft.com/office/drawing/2014/main" id="{C9FA42CF-7970-44A0-A689-D72D346F476F}"/>
              </a:ext>
            </a:extLst>
          </p:cNvPr>
          <p:cNvSpPr/>
          <p:nvPr/>
        </p:nvSpPr>
        <p:spPr>
          <a:xfrm>
            <a:off x="4695462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EBB5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/>
          </a:p>
        </p:txBody>
      </p:sp>
      <p:sp>
        <p:nvSpPr>
          <p:cNvPr id="24" name="Google Shape;538;p34">
            <a:extLst>
              <a:ext uri="{FF2B5EF4-FFF2-40B4-BE49-F238E27FC236}">
                <a16:creationId xmlns:a16="http://schemas.microsoft.com/office/drawing/2014/main" id="{0A7CFCA5-152B-4682-9F7A-F3AE0E4E2E89}"/>
              </a:ext>
            </a:extLst>
          </p:cNvPr>
          <p:cNvSpPr/>
          <p:nvPr/>
        </p:nvSpPr>
        <p:spPr>
          <a:xfrm>
            <a:off x="8068023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D84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b="1" dirty="0"/>
          </a:p>
        </p:txBody>
      </p:sp>
      <p:sp>
        <p:nvSpPr>
          <p:cNvPr id="26" name="Google Shape;540;p34">
            <a:extLst>
              <a:ext uri="{FF2B5EF4-FFF2-40B4-BE49-F238E27FC236}">
                <a16:creationId xmlns:a16="http://schemas.microsoft.com/office/drawing/2014/main" id="{28DF5F31-6EC2-4DC6-B44C-5548D39881EA}"/>
              </a:ext>
            </a:extLst>
          </p:cNvPr>
          <p:cNvSpPr txBox="1">
            <a:spLocks/>
          </p:cNvSpPr>
          <p:nvPr/>
        </p:nvSpPr>
        <p:spPr>
          <a:xfrm>
            <a:off x="7519924" y="3025335"/>
            <a:ext cx="3518997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s-PE" sz="3200" dirty="0"/>
              <a:t>Total en </a:t>
            </a:r>
            <a:r>
              <a:rPr lang="en-GB" sz="3200" dirty="0"/>
              <a:t>CASH_OUT</a:t>
            </a:r>
          </a:p>
        </p:txBody>
      </p:sp>
      <p:sp>
        <p:nvSpPr>
          <p:cNvPr id="27" name="Google Shape;541;p34">
            <a:extLst>
              <a:ext uri="{FF2B5EF4-FFF2-40B4-BE49-F238E27FC236}">
                <a16:creationId xmlns:a16="http://schemas.microsoft.com/office/drawing/2014/main" id="{55E1374C-38AC-48BB-9B56-A305D3E57FD3}"/>
              </a:ext>
            </a:extLst>
          </p:cNvPr>
          <p:cNvSpPr txBox="1">
            <a:spLocks/>
          </p:cNvSpPr>
          <p:nvPr/>
        </p:nvSpPr>
        <p:spPr>
          <a:xfrm>
            <a:off x="4635899" y="6329330"/>
            <a:ext cx="2687268" cy="860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PE" sz="4800" dirty="0"/>
              <a:t>$12.1bn</a:t>
            </a:r>
            <a:endParaRPr lang="en" sz="4800" dirty="0"/>
          </a:p>
        </p:txBody>
      </p:sp>
      <p:sp>
        <p:nvSpPr>
          <p:cNvPr id="28" name="Google Shape;542;p34">
            <a:extLst>
              <a:ext uri="{FF2B5EF4-FFF2-40B4-BE49-F238E27FC236}">
                <a16:creationId xmlns:a16="http://schemas.microsoft.com/office/drawing/2014/main" id="{78261395-0BED-46BA-8BEB-DE2E0A64BE0E}"/>
              </a:ext>
            </a:extLst>
          </p:cNvPr>
          <p:cNvSpPr txBox="1">
            <a:spLocks/>
          </p:cNvSpPr>
          <p:nvPr/>
        </p:nvSpPr>
        <p:spPr>
          <a:xfrm>
            <a:off x="8090895" y="6322780"/>
            <a:ext cx="2712650" cy="86695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800" dirty="0"/>
              <a:t>$5.9 bn</a:t>
            </a:r>
          </a:p>
        </p:txBody>
      </p:sp>
      <p:sp>
        <p:nvSpPr>
          <p:cNvPr id="29" name="Google Shape;543;p34">
            <a:extLst>
              <a:ext uri="{FF2B5EF4-FFF2-40B4-BE49-F238E27FC236}">
                <a16:creationId xmlns:a16="http://schemas.microsoft.com/office/drawing/2014/main" id="{39100FF7-4B52-4800-8CD0-0C41FE569F30}"/>
              </a:ext>
            </a:extLst>
          </p:cNvPr>
          <p:cNvSpPr txBox="1">
            <a:spLocks/>
          </p:cNvSpPr>
          <p:nvPr/>
        </p:nvSpPr>
        <p:spPr>
          <a:xfrm>
            <a:off x="4135183" y="3715532"/>
            <a:ext cx="3298200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n-GB" sz="3200" dirty="0"/>
              <a:t>Monto Total de </a:t>
            </a:r>
            <a:r>
              <a:rPr lang="es-PE" sz="3200" dirty="0"/>
              <a:t>Fraudes</a:t>
            </a:r>
          </a:p>
        </p:txBody>
      </p:sp>
      <p:sp>
        <p:nvSpPr>
          <p:cNvPr id="31" name="Google Shape;545;p34">
            <a:extLst>
              <a:ext uri="{FF2B5EF4-FFF2-40B4-BE49-F238E27FC236}">
                <a16:creationId xmlns:a16="http://schemas.microsoft.com/office/drawing/2014/main" id="{B453F6E3-2E8C-438E-9929-924733A7D78D}"/>
              </a:ext>
            </a:extLst>
          </p:cNvPr>
          <p:cNvSpPr/>
          <p:nvPr/>
        </p:nvSpPr>
        <p:spPr>
          <a:xfrm>
            <a:off x="11548401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EBB5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b="1" dirty="0"/>
          </a:p>
        </p:txBody>
      </p:sp>
      <p:sp>
        <p:nvSpPr>
          <p:cNvPr id="32" name="Google Shape;546;p34">
            <a:extLst>
              <a:ext uri="{FF2B5EF4-FFF2-40B4-BE49-F238E27FC236}">
                <a16:creationId xmlns:a16="http://schemas.microsoft.com/office/drawing/2014/main" id="{0E30EA0D-C5D9-4E55-825E-212F35C74439}"/>
              </a:ext>
            </a:extLst>
          </p:cNvPr>
          <p:cNvSpPr txBox="1">
            <a:spLocks/>
          </p:cNvSpPr>
          <p:nvPr/>
        </p:nvSpPr>
        <p:spPr>
          <a:xfrm>
            <a:off x="11042008" y="3327963"/>
            <a:ext cx="3298200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s-PE" sz="3200" dirty="0"/>
              <a:t>Número de cuentas afectadas</a:t>
            </a:r>
          </a:p>
        </p:txBody>
      </p:sp>
      <p:sp>
        <p:nvSpPr>
          <p:cNvPr id="33" name="Google Shape;547;p34">
            <a:extLst>
              <a:ext uri="{FF2B5EF4-FFF2-40B4-BE49-F238E27FC236}">
                <a16:creationId xmlns:a16="http://schemas.microsoft.com/office/drawing/2014/main" id="{B0E5663B-0247-4640-8D11-BF1B2AFCA809}"/>
              </a:ext>
            </a:extLst>
          </p:cNvPr>
          <p:cNvSpPr txBox="1">
            <a:spLocks/>
          </p:cNvSpPr>
          <p:nvPr/>
        </p:nvSpPr>
        <p:spPr>
          <a:xfrm>
            <a:off x="11403476" y="6231363"/>
            <a:ext cx="2712650" cy="860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8213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270968-58A0-579C-0001-725A5391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</p:spTree>
    <p:extLst>
      <p:ext uri="{BB962C8B-B14F-4D97-AF65-F5344CB8AC3E}">
        <p14:creationId xmlns:p14="http://schemas.microsoft.com/office/powerpoint/2010/main" val="7502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AD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95"/>
      </a:accent1>
      <a:accent2>
        <a:srgbClr val="BD2B0B"/>
      </a:accent2>
      <a:accent3>
        <a:srgbClr val="901F63"/>
      </a:accent3>
      <a:accent4>
        <a:srgbClr val="F18500"/>
      </a:accent4>
      <a:accent5>
        <a:srgbClr val="006454"/>
      </a:accent5>
      <a:accent6>
        <a:srgbClr val="DADADA"/>
      </a:accent6>
      <a:hlink>
        <a:srgbClr val="009D95"/>
      </a:hlink>
      <a:folHlink>
        <a:srgbClr val="009D9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D PowerPoint template.potx" id="{E2B916FF-127F-479A-A270-C452E78A0B0F}" vid="{6540D5D9-302C-4C9D-881B-F3D930381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883c687-f656-4646-9d1a-e799c0028f0e">CEA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501B58466B34196676E57283671E9" ma:contentTypeVersion="7" ma:contentTypeDescription="Create a new document." ma:contentTypeScope="" ma:versionID="22ab97ff0cfb57c6d95a92b0936ae44d">
  <xsd:schema xmlns:xsd="http://www.w3.org/2001/XMLSchema" xmlns:xs="http://www.w3.org/2001/XMLSchema" xmlns:p="http://schemas.microsoft.com/office/2006/metadata/properties" xmlns:ns2="d883c687-f656-4646-9d1a-e799c0028f0e" xmlns:ns3="275a139a-a5e8-4c1c-8335-6ad31385cee2" targetNamespace="http://schemas.microsoft.com/office/2006/metadata/properties" ma:root="true" ma:fieldsID="f07896cf00f7da50f798e6feafa77d17" ns2:_="" ns3:_="">
    <xsd:import namespace="d883c687-f656-4646-9d1a-e799c0028f0e"/>
    <xsd:import namespace="275a139a-a5e8-4c1c-8335-6ad31385c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3c687-f656-4646-9d1a-e799c0028f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econdments"/>
          <xsd:enumeration value="Toolkit"/>
          <xsd:enumeration value="CEA"/>
          <xsd:enumeration value="Communications"/>
          <xsd:enumeration value="Client Development Plans"/>
          <xsd:enumeration value="Teams"/>
          <xsd:enumeration value="Other"/>
          <xsd:enumeration value="CGA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a139a-a5e8-4c1c-8335-6ad31385c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AE834E-4E0D-4F44-AA84-A15A9FCA8C52}">
  <ds:schemaRefs>
    <ds:schemaRef ds:uri="http://schemas.microsoft.com/office/2006/metadata/properties"/>
    <ds:schemaRef ds:uri="http://schemas.microsoft.com/office/infopath/2007/PartnerControls"/>
    <ds:schemaRef ds:uri="d883c687-f656-4646-9d1a-e799c0028f0e"/>
  </ds:schemaRefs>
</ds:datastoreItem>
</file>

<file path=customXml/itemProps2.xml><?xml version="1.0" encoding="utf-8"?>
<ds:datastoreItem xmlns:ds="http://schemas.openxmlformats.org/officeDocument/2006/customXml" ds:itemID="{1977224C-2DCB-41F7-94FC-B9F839BBCD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3c687-f656-4646-9d1a-e799c0028f0e"/>
    <ds:schemaRef ds:uri="275a139a-a5e8-4c1c-8335-6ad31385c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EE245E-C34E-4C56-A3FC-3B67036B58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GAD PowerPoint template</Template>
  <TotalTime>514</TotalTime>
  <Words>382</Words>
  <Application>Microsoft Office PowerPoint</Application>
  <PresentationFormat>Personalizado</PresentationFormat>
  <Paragraphs>75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Detección de Fraudes</vt:lpstr>
      <vt:lpstr>Agenda</vt:lpstr>
      <vt:lpstr>Introducción</vt:lpstr>
      <vt:lpstr>Introducción</vt:lpstr>
      <vt:lpstr>¿Cómo opera el fraude bancario?</vt:lpstr>
      <vt:lpstr>¿Cómo opera el fraude bancario?</vt:lpstr>
      <vt:lpstr>Datos y metodología</vt:lpstr>
      <vt:lpstr>Datos y metodología</vt:lpstr>
      <vt:lpstr>Datos</vt:lpstr>
      <vt:lpstr>Metodología</vt:lpstr>
      <vt:lpstr>Implementación y Resultados</vt:lpstr>
      <vt:lpstr>Implementación y Resultados</vt:lpstr>
      <vt:lpstr>Conclusiones y Próximos Pasos</vt:lpstr>
      <vt:lpstr>Conclusiones</vt:lpstr>
      <vt:lpstr>Próximos Pasos</vt:lpstr>
      <vt:lpstr>Q&amp;A</vt:lpstr>
    </vt:vector>
  </TitlesOfParts>
  <Manager>Government Actuary's Department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or description]</dc:subject>
  <dc:creator>Lisa Browne</dc:creator>
  <cp:keywords>[Key words separated by commas]</cp:keywords>
  <cp:lastModifiedBy>Luis</cp:lastModifiedBy>
  <cp:revision>33</cp:revision>
  <dcterms:created xsi:type="dcterms:W3CDTF">2019-03-18T16:38:53Z</dcterms:created>
  <dcterms:modified xsi:type="dcterms:W3CDTF">2024-05-21T01:11:57Z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0x0101009DA501B58466B34196676E57283671E9</vt:lpwstr>
  </property>
</Properties>
</file>