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1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5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1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5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93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07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4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3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00AC-D06C-4EEC-86BC-D500060F08E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17AC-014D-4680-93D9-A12F60831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0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7360" y="1605598"/>
            <a:ext cx="6177280" cy="3646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262120" y="1967548"/>
            <a:ext cx="3593465" cy="7867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Oval 5"/>
          <p:cNvSpPr/>
          <p:nvPr/>
        </p:nvSpPr>
        <p:spPr>
          <a:xfrm>
            <a:off x="7047230" y="3190558"/>
            <a:ext cx="807720" cy="7759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549140" y="3382328"/>
            <a:ext cx="21209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605145" y="3193733"/>
            <a:ext cx="807720" cy="7759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844540" y="3445828"/>
            <a:ext cx="307975" cy="318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37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74720" y="1402080"/>
            <a:ext cx="6177280" cy="3597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791316" y="1817233"/>
            <a:ext cx="6177280" cy="3646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046076" y="2179183"/>
            <a:ext cx="3593465" cy="7867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Oval 5"/>
          <p:cNvSpPr/>
          <p:nvPr/>
        </p:nvSpPr>
        <p:spPr>
          <a:xfrm>
            <a:off x="6831186" y="3402193"/>
            <a:ext cx="807720" cy="7759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333096" y="3593963"/>
            <a:ext cx="212090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389101" y="3405368"/>
            <a:ext cx="807720" cy="7759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628496" y="3657463"/>
            <a:ext cx="307975" cy="3187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91316" y="1402080"/>
            <a:ext cx="683404" cy="415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968596" y="1402080"/>
            <a:ext cx="683404" cy="415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968596" y="4987788"/>
            <a:ext cx="683404" cy="47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Line Callout 1 18"/>
          <p:cNvSpPr/>
          <p:nvPr/>
        </p:nvSpPr>
        <p:spPr>
          <a:xfrm>
            <a:off x="9396586" y="406400"/>
            <a:ext cx="2104534" cy="777103"/>
          </a:xfrm>
          <a:prstGeom prst="borderCallout1">
            <a:avLst>
              <a:gd name="adj1" fmla="val 51436"/>
              <a:gd name="adj2" fmla="val -1092"/>
              <a:gd name="adj3" fmla="val 240627"/>
              <a:gd name="adj4" fmla="val -846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16x2 LCD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9830710" y="3050540"/>
            <a:ext cx="2104534" cy="777103"/>
          </a:xfrm>
          <a:prstGeom prst="borderCallout1">
            <a:avLst>
              <a:gd name="adj1" fmla="val 51436"/>
              <a:gd name="adj2" fmla="val 357"/>
              <a:gd name="adj3" fmla="val 90274"/>
              <a:gd name="adj4" fmla="val -1049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ON OFF Switch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4675852" y="5903458"/>
            <a:ext cx="2104534" cy="777103"/>
          </a:xfrm>
          <a:prstGeom prst="borderCallout1">
            <a:avLst>
              <a:gd name="adj1" fmla="val 4368"/>
              <a:gd name="adj2" fmla="val 45254"/>
              <a:gd name="adj3" fmla="val -213048"/>
              <a:gd name="adj4" fmla="val 538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Buzzer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2228562" y="5903458"/>
            <a:ext cx="2104534" cy="777103"/>
          </a:xfrm>
          <a:prstGeom prst="borderCallout1">
            <a:avLst>
              <a:gd name="adj1" fmla="val 1754"/>
              <a:gd name="adj2" fmla="val 54427"/>
              <a:gd name="adj3" fmla="val -269267"/>
              <a:gd name="adj4" fmla="val 103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IR Led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7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1</cp:revision>
  <dcterms:created xsi:type="dcterms:W3CDTF">2025-04-18T12:21:28Z</dcterms:created>
  <dcterms:modified xsi:type="dcterms:W3CDTF">2025-04-18T12:21:42Z</dcterms:modified>
</cp:coreProperties>
</file>