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8A96-CC53-48D5-8D69-740E3948E67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FA96F6-AC2C-4EEB-8EDB-46C188662AB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51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8A96-CC53-48D5-8D69-740E3948E67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6F6-AC2C-4EEB-8EDB-46C188662AB1}" type="slidenum">
              <a:rPr lang="en-US" smtClean="0"/>
              <a:t>‹Nº›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22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8A96-CC53-48D5-8D69-740E3948E67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6F6-AC2C-4EEB-8EDB-46C188662AB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95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8A96-CC53-48D5-8D69-740E3948E67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6F6-AC2C-4EEB-8EDB-46C188662AB1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27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8A96-CC53-48D5-8D69-740E3948E67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6F6-AC2C-4EEB-8EDB-46C188662AB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3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8A96-CC53-48D5-8D69-740E3948E67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6F6-AC2C-4EEB-8EDB-46C188662AB1}" type="slidenum">
              <a:rPr lang="en-US" smtClean="0"/>
              <a:t>‹Nº›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23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8A96-CC53-48D5-8D69-740E3948E67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6F6-AC2C-4EEB-8EDB-46C188662AB1}" type="slidenum">
              <a:rPr lang="en-US" smtClean="0"/>
              <a:t>‹Nº›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89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8A96-CC53-48D5-8D69-740E3948E67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6F6-AC2C-4EEB-8EDB-46C188662AB1}" type="slidenum">
              <a:rPr lang="en-US" smtClean="0"/>
              <a:t>‹Nº›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13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8A96-CC53-48D5-8D69-740E3948E67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6F6-AC2C-4EEB-8EDB-46C188662AB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49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A8A96-CC53-48D5-8D69-740E3948E67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6F6-AC2C-4EEB-8EDB-46C188662AB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45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9A8A96-CC53-48D5-8D69-740E3948E67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A96F6-AC2C-4EEB-8EDB-46C188662AB1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A8A96-CC53-48D5-8D69-740E3948E67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FA96F6-AC2C-4EEB-8EDB-46C188662AB1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73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55A7337-B527-4CD7-A5DB-280C77D04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5999" y="2045110"/>
            <a:ext cx="8637072" cy="3421625"/>
          </a:xfrm>
        </p:spPr>
        <p:txBody>
          <a:bodyPr>
            <a:normAutofit lnSpcReduction="10000"/>
          </a:bodyPr>
          <a:lstStyle/>
          <a:p>
            <a:r>
              <a:rPr lang="es-ES" sz="2800" b="1" dirty="0"/>
              <a:t>Sistema de Control de Inasistencias para una Institución Universitaria</a:t>
            </a:r>
          </a:p>
          <a:p>
            <a:endParaRPr lang="es-ES" b="1" dirty="0"/>
          </a:p>
          <a:p>
            <a:r>
              <a:rPr lang="es-ES" b="1" dirty="0"/>
              <a:t>LIZETH LORENA CAICEDO MORA</a:t>
            </a:r>
          </a:p>
          <a:p>
            <a:r>
              <a:rPr lang="es-ES" b="1" dirty="0"/>
              <a:t>LILLY SIGNEY PUENTES RINCON </a:t>
            </a:r>
          </a:p>
          <a:p>
            <a:r>
              <a:rPr lang="es-ES" b="1" dirty="0"/>
              <a:t>ANDRES FELIPE CARDENAS BERMEO </a:t>
            </a:r>
          </a:p>
          <a:p>
            <a:r>
              <a:rPr lang="es-ES" b="1" dirty="0"/>
              <a:t>SEBASTIAN BERMUDEZ GUTIERREZ </a:t>
            </a:r>
          </a:p>
        </p:txBody>
      </p:sp>
    </p:spTree>
    <p:extLst>
      <p:ext uri="{BB962C8B-B14F-4D97-AF65-F5344CB8AC3E}">
        <p14:creationId xmlns:p14="http://schemas.microsoft.com/office/powerpoint/2010/main" val="376262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EF1849-3B33-6652-854D-86D43C0B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Planteamiento del Problema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7708FD-273F-473E-2ECC-9AEE67606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/>
              <a:t>En la institución educativa universitaria actualmente no se lleva un control adecuado de las inasistencias de los estudiantes.</a:t>
            </a:r>
            <a:br>
              <a:rPr lang="es-ES" sz="2000" dirty="0"/>
            </a:br>
            <a:r>
              <a:rPr lang="es-ES" sz="2000" dirty="0"/>
              <a:t>Esto genera varios problemas:</a:t>
            </a:r>
            <a:br>
              <a:rPr lang="es-ES" sz="2000" dirty="0"/>
            </a:br>
            <a:r>
              <a:rPr lang="es-ES" sz="2000" dirty="0"/>
              <a:t>-Falta de seguimiento al rendimiento académico.</a:t>
            </a:r>
            <a:br>
              <a:rPr lang="es-ES" sz="2000" dirty="0"/>
            </a:br>
            <a:r>
              <a:rPr lang="es-ES" sz="2000" dirty="0"/>
              <a:t>-Dificultad para tomar decisiones disciplinarias o pedagógicas.</a:t>
            </a:r>
            <a:br>
              <a:rPr lang="es-ES" sz="2000" dirty="0"/>
            </a:br>
            <a:r>
              <a:rPr lang="es-ES" sz="2000" dirty="0"/>
              <a:t>-Falta de información oportuna para padres o tutores.</a:t>
            </a:r>
            <a:br>
              <a:rPr lang="es-ES" sz="2000" dirty="0"/>
            </a:br>
            <a:r>
              <a:rPr lang="es-ES" sz="2000" dirty="0"/>
              <a:t>-Riesgo de deserción escolar sin alertas tempranas.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86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111A4-237D-B877-1D40-777AA4C53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Solución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7B7E0E-6172-B471-7601-6B180BCA9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2000" dirty="0"/>
              <a:t>Implementar una base de datos acompañada de una interfaz de gestión para registrar, consultar y hacer seguimiento de las inasistencias de los estudiantes.</a:t>
            </a:r>
            <a:br>
              <a:rPr lang="es-ES" sz="2000" dirty="0"/>
            </a:br>
            <a:r>
              <a:rPr lang="es-ES" sz="2000" dirty="0"/>
              <a:t>Esta solución permitirá: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/>
              <a:t>Registrar ausencias por estudiante, materia y fecha.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/>
              <a:t>Consultar reportes detallados.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000" dirty="0"/>
              <a:t>Generar alertas automáticas al superar cierto número de faltas.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20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FFBE5-159B-2654-7BE4-BCAF2D29F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Propuesta Técnica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430EF6-D8FD-2FC0-6C29-E338B808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 una aplicación web o móvil con un backend conectado a una base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 por parte de docentes, estudiantes y administración.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Roles definidos: administrador, docente, estudiante.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Permitir reportes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periódicos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descarga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informes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01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C78B2-A000-B9BB-F7CC-07DC4BAF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5303" y="255436"/>
            <a:ext cx="4922014" cy="935406"/>
          </a:xfrm>
        </p:spPr>
        <p:txBody>
          <a:bodyPr/>
          <a:lstStyle/>
          <a:p>
            <a:pPr algn="ctr"/>
            <a:r>
              <a:rPr lang="es-CO" b="1" dirty="0"/>
              <a:t>MODELO DE DATOS</a:t>
            </a:r>
            <a:endParaRPr lang="en-US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BFCD909-FD18-3570-4F60-8E7E6B4E70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52329" y="1939373"/>
            <a:ext cx="14163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id_persona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cedula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(UNIQUE)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apellido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fecha_nacimiento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(M, F, O)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direccion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telefono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email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(UNIQUE)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fecha_registro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8657388-1EA7-62A6-A931-0AA56DB0176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216710" y="1939373"/>
            <a:ext cx="124920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(UNIQUE)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descripcion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632BC2E-7FE5-E0D9-C48F-031BFF2F3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3195" y="1939373"/>
            <a:ext cx="193250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id_usuario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id_persona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a Persona, UNIQUE)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UNIQUE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password_hash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activo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fecha_creacion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ultimo_login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DA29D816-FC6F-B066-87C5-E8A769E460B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692974" y="2021272"/>
            <a:ext cx="1276464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Permiso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id_permiso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(UNIQUE)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descripcion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8C88A8CF-CA29-171D-FD50-9DF76981A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14" y="1939373"/>
            <a:ext cx="1995949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Rol_Permiso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relación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muchos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muchos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(PK, FK a Rol)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id_permiso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(PK, FK 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Permiso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02276F57-313E-C14A-A78A-AB0EE1E14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9939" y="1938788"/>
            <a:ext cx="2784577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Usuario_Rol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relación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muchos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muchos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id_usuario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(PK, FK a Usuario)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(PK, FK a Rol)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fecha_asignacion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C80A3247-C3BD-8719-5910-8DACFA31E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329" y="4380109"/>
            <a:ext cx="295131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Estudiante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id_estudiante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id_persona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a Persona, UNIQUE)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codigo_estudiante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(UNIQUE)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fecha_ingreso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estado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(ACTIVO, INACTIVO, GRADUADO, RETIRADO)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169BC699-F604-5723-A965-D7EAE27AA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303" y="3980000"/>
            <a:ext cx="273346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Profesor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id_profesor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id_persona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a Persona, UNIQUE)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codigo_profesor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(UNIQUE)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especialidad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fecha_contratacion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tipo_contrato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(TIEMPO_COMPLETO, MEDIO_TIEMPO, CÁTEDRA)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0C2A94BE-9966-7391-A4DC-63E96574A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1835" y="3436436"/>
            <a:ext cx="1632155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Departamento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id_departamento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codigo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(UNIQUE)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id_director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Profesor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fecha_creacion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DA401B3D-07C5-F1EE-1FF4-E8713443B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5130" y="3290242"/>
            <a:ext cx="278457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Carrera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id_carrera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codigo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(UNIQUE)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id_departamento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a Departamento)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duracion_semestres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creditos_totales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estado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(ACTIVA, INACTIVA)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C2E74767-30C6-288C-6D7A-73D4FD68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3779" y="3174326"/>
            <a:ext cx="2133600" cy="2146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id_materia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codigo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(UNIQUE)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creditos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horas_teoria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horas_practica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id_departamento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a Departamento)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prerequisitos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corequisitos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8B01F313-5830-C077-8CCA-F3606056A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303" y="4691733"/>
            <a:ext cx="2503438" cy="1500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Periodo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Académico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id_periodo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nombre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fecha_inicio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fecha_fin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estado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(PLANIFICACION, EN_CURSO, FINALIZADO, CERRADO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46C9289-6DA1-B837-89B0-682A8796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621" y="2967381"/>
            <a:ext cx="1830091" cy="167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Matrícula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id_matricula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id_estudiante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a Estudiante)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id_periodo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a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Periodo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Académico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fecha_matricula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estado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(PENDIENTE, COMPLETADA, ANULADA)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total_creditos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6">
            <a:extLst>
              <a:ext uri="{FF2B5EF4-FFF2-40B4-BE49-F238E27FC236}">
                <a16:creationId xmlns:a16="http://schemas.microsoft.com/office/drawing/2014/main" id="{D97A307A-5CA1-B072-D2CE-406203B15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741" y="4856663"/>
            <a:ext cx="2951312" cy="140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Detalle_Matrícula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id_detalle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id_matricula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a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Matrícula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id_grupo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a Grupo)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calificacion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estado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(CURSANDO, APROBADO, REPROBADO, RETIRADO)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D749E3BF-DAE5-1146-D983-86021A1B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438" y="186843"/>
            <a:ext cx="3043950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Asistencia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id_asistencia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id_detalle_matricula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Detalle_Matricula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estado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(PRESENTE, AUSENTE, JUSTIFICADO, TARDANZA)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observaciones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7B33C82D-957C-8DA2-2CE5-B980942FA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71" y="-10053"/>
            <a:ext cx="185947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Justificación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id_justificacion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(PK)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id_asistencia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(UNIQUE, FK a Asistencia)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descripcion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fecha_solicitud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fecha_revision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id_revisor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(FK a Usuario)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estado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(PENDIENTE, APROBADA, RECHAZADA)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documentos_adjuntos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30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813D8-71C2-1762-C770-E5625BC4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Funcionalidades</a:t>
            </a:r>
            <a:r>
              <a:rPr lang="en-US" b="1" dirty="0"/>
              <a:t> </a:t>
            </a:r>
            <a:r>
              <a:rPr lang="en-US" b="1" dirty="0" err="1"/>
              <a:t>Principales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99A76-13EC-6B8D-4704-4D108084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de estudiantes, </a:t>
            </a:r>
            <a:r>
              <a:rPr lang="en-US" dirty="0" err="1"/>
              <a:t>materias</a:t>
            </a:r>
            <a:r>
              <a:rPr lang="en-US" dirty="0"/>
              <a:t> y </a:t>
            </a:r>
            <a:r>
              <a:rPr lang="en-US" dirty="0" err="1"/>
              <a:t>clases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Registro</a:t>
            </a:r>
            <a:r>
              <a:rPr lang="en-US" dirty="0"/>
              <a:t> de </a:t>
            </a:r>
            <a:r>
              <a:rPr lang="en-US" dirty="0" err="1"/>
              <a:t>inasistencias</a:t>
            </a:r>
            <a:r>
              <a:rPr lang="en-US" dirty="0"/>
              <a:t> por parte del docente.</a:t>
            </a:r>
          </a:p>
          <a:p>
            <a:r>
              <a:rPr lang="en-US" dirty="0"/>
              <a:t> Consulta de </a:t>
            </a:r>
            <a:r>
              <a:rPr lang="en-US" dirty="0" err="1"/>
              <a:t>historial</a:t>
            </a:r>
            <a:r>
              <a:rPr lang="en-US" dirty="0"/>
              <a:t> de </a:t>
            </a:r>
            <a:r>
              <a:rPr lang="en-US" dirty="0" err="1"/>
              <a:t>asistencias</a:t>
            </a:r>
            <a:r>
              <a:rPr lang="en-US" dirty="0"/>
              <a:t> por estudiante.</a:t>
            </a:r>
          </a:p>
          <a:p>
            <a:r>
              <a:rPr lang="en-US" dirty="0"/>
              <a:t> Reportes </a:t>
            </a:r>
            <a:r>
              <a:rPr lang="en-US" dirty="0" err="1"/>
              <a:t>automáticos</a:t>
            </a:r>
            <a:r>
              <a:rPr lang="en-US" dirty="0"/>
              <a:t> de </a:t>
            </a:r>
            <a:r>
              <a:rPr lang="en-US" dirty="0" err="1"/>
              <a:t>inasistencias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Alertas</a:t>
            </a:r>
            <a:r>
              <a:rPr lang="en-US" dirty="0"/>
              <a:t> al </a:t>
            </a:r>
            <a:r>
              <a:rPr lang="en-US" dirty="0" err="1"/>
              <a:t>superar</a:t>
            </a:r>
            <a:r>
              <a:rPr lang="en-US" dirty="0"/>
              <a:t> un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determinado</a:t>
            </a:r>
            <a:r>
              <a:rPr lang="en-US" dirty="0"/>
              <a:t> de </a:t>
            </a:r>
            <a:r>
              <a:rPr lang="en-US" dirty="0" err="1"/>
              <a:t>faltas</a:t>
            </a:r>
            <a:r>
              <a:rPr lang="en-US" dirty="0"/>
              <a:t>.</a:t>
            </a:r>
          </a:p>
          <a:p>
            <a:r>
              <a:rPr lang="en-US" dirty="0"/>
              <a:t> Panel de control para administración y </a:t>
            </a:r>
            <a:r>
              <a:rPr lang="en-US" dirty="0" err="1"/>
              <a:t>estadísticas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4339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</TotalTime>
  <Words>735</Words>
  <Application>Microsoft Office PowerPoint</Application>
  <PresentationFormat>Panorámica</PresentationFormat>
  <Paragraphs>131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Arial Unicode MS</vt:lpstr>
      <vt:lpstr>Gill Sans MT</vt:lpstr>
      <vt:lpstr>Galería</vt:lpstr>
      <vt:lpstr>Presentación de PowerPoint</vt:lpstr>
      <vt:lpstr>Planteamiento del Problema</vt:lpstr>
      <vt:lpstr>Solución Propuesta</vt:lpstr>
      <vt:lpstr>Propuesta Técnica</vt:lpstr>
      <vt:lpstr>MODELO DE DATOS</vt:lpstr>
      <vt:lpstr>Funcionalidades Principales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Lizeth Lorena Caicedo Mora</dc:creator>
  <cp:lastModifiedBy>Lizeth Lorena Caicedo Mora</cp:lastModifiedBy>
  <cp:revision>1</cp:revision>
  <dcterms:created xsi:type="dcterms:W3CDTF">2025-05-19T03:10:52Z</dcterms:created>
  <dcterms:modified xsi:type="dcterms:W3CDTF">2025-05-19T03:40:28Z</dcterms:modified>
</cp:coreProperties>
</file>