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felipe perdomo" userId="bc11d62a984b2ffd" providerId="LiveId" clId="{8BC7158C-D5B0-4ADD-A6F6-BE99ED8327BA}"/>
    <pc:docChg chg="modSld sldOrd">
      <pc:chgData name="david felipe perdomo" userId="bc11d62a984b2ffd" providerId="LiveId" clId="{8BC7158C-D5B0-4ADD-A6F6-BE99ED8327BA}" dt="2025-10-27T15:47:37.912" v="1"/>
      <pc:docMkLst>
        <pc:docMk/>
      </pc:docMkLst>
      <pc:sldChg chg="ord">
        <pc:chgData name="david felipe perdomo" userId="bc11d62a984b2ffd" providerId="LiveId" clId="{8BC7158C-D5B0-4ADD-A6F6-BE99ED8327BA}" dt="2025-10-27T15:47:37.912" v="1"/>
        <pc:sldMkLst>
          <pc:docMk/>
          <pc:sldMk cId="1619141965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5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0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78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30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4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3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0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6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0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83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A7CBCB5C-F79B-2DB5-BE10-085085FE05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AAE70F-D290-55E8-AE5A-91F0CCC73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37" y="1562101"/>
            <a:ext cx="4358208" cy="1525869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Gestión Tareas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B3C21D-F884-064B-0C31-7961DA53F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3583271"/>
            <a:ext cx="4356672" cy="1651120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0" dirty="0">
                <a:latin typeface="Arial" panose="020B0604020202020204" pitchFamily="34" charset="0"/>
                <a:cs typeface="Arial" panose="020B0604020202020204" pitchFamily="34" charset="0"/>
              </a:rPr>
              <a:t>Sebastián Bermúdez Gutiérrez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0" dirty="0" err="1">
                <a:latin typeface="Arial" panose="020B0604020202020204" pitchFamily="34" charset="0"/>
                <a:cs typeface="Arial" panose="020B0604020202020204" pitchFamily="34" charset="0"/>
              </a:rPr>
              <a:t>ilder</a:t>
            </a:r>
            <a:r>
              <a:rPr lang="es-CO" b="0" dirty="0">
                <a:latin typeface="Arial" panose="020B0604020202020204" pitchFamily="34" charset="0"/>
                <a:cs typeface="Arial" panose="020B0604020202020204" pitchFamily="34" charset="0"/>
              </a:rPr>
              <a:t>  Brandon Sánchez rojas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0" dirty="0">
                <a:latin typeface="Arial" panose="020B0604020202020204" pitchFamily="34" charset="0"/>
                <a:cs typeface="Arial" panose="020B0604020202020204" pitchFamily="34" charset="0"/>
              </a:rPr>
              <a:t>David felipe perdomo castillo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1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101F65-F988-5FDA-8034-9B511A31B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49" y="1367028"/>
            <a:ext cx="6291472" cy="4123944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s-MX" sz="19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900" b="1" dirty="0">
                <a:latin typeface="Arial" panose="020B0604020202020204" pitchFamily="34" charset="0"/>
                <a:cs typeface="Arial" panose="020B0604020202020204" pitchFamily="34" charset="0"/>
              </a:rPr>
              <a:t>Presentación General del Proyecto</a:t>
            </a:r>
          </a:p>
          <a:p>
            <a:pPr marL="0" indent="0">
              <a:buNone/>
            </a:pPr>
            <a:r>
              <a:rPr lang="es-MX" sz="1900" dirty="0">
                <a:latin typeface="Arial" panose="020B0604020202020204" pitchFamily="34" charset="0"/>
                <a:cs typeface="Arial" panose="020B0604020202020204" pitchFamily="34" charset="0"/>
              </a:rPr>
              <a:t>Contenido:</a:t>
            </a:r>
            <a:br>
              <a:rPr lang="es-MX" sz="1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900" dirty="0">
                <a:latin typeface="Arial" panose="020B0604020202020204" pitchFamily="34" charset="0"/>
                <a:cs typeface="Arial" panose="020B0604020202020204" pitchFamily="34" charset="0"/>
              </a:rPr>
              <a:t>El proyecto </a:t>
            </a:r>
            <a:r>
              <a:rPr lang="es-MX" sz="1900" dirty="0" err="1">
                <a:latin typeface="Arial" panose="020B0604020202020204" pitchFamily="34" charset="0"/>
                <a:cs typeface="Arial" panose="020B0604020202020204" pitchFamily="34" charset="0"/>
              </a:rPr>
              <a:t>Task-Movil</a:t>
            </a:r>
            <a:r>
              <a:rPr lang="es-MX" sz="1900" dirty="0">
                <a:latin typeface="Arial" panose="020B0604020202020204" pitchFamily="34" charset="0"/>
                <a:cs typeface="Arial" panose="020B0604020202020204" pitchFamily="34" charset="0"/>
              </a:rPr>
              <a:t> tiene como objetivo desarrollar una aplicación móvil/web (Frontend) conectada a un servicio Backend (API), aplicando buenas prácticas de desarrollo, gestión de entornos, y despliegue automatizado mediante pipelines en GitHub.</a:t>
            </a:r>
            <a:br>
              <a:rPr lang="es-MX" sz="1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900" dirty="0">
                <a:latin typeface="Arial" panose="020B0604020202020204" pitchFamily="34" charset="0"/>
                <a:cs typeface="Arial" panose="020B0604020202020204" pitchFamily="34" charset="0"/>
              </a:rPr>
              <a:t>Se busca integrar conocimientos de programación, control de versiones, y automatización DevOps en un entorno real de trabajo colaborativo.</a:t>
            </a:r>
          </a:p>
          <a:p>
            <a:endParaRPr lang="es-CO" sz="1900" dirty="0"/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41F86E54-9A90-8702-A1A0-4951178D17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76" r="31270" b="-2"/>
          <a:stretch>
            <a:fillRect/>
          </a:stretch>
        </p:blipFill>
        <p:spPr>
          <a:xfrm>
            <a:off x="7776429" y="914400"/>
            <a:ext cx="4414591" cy="535710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774468" y="6271515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14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06BD704-01C2-4341-B99A-116CC7EC5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1E97A9CC-4BC2-21C5-961C-04BF27C04F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25C01B-A296-4FAA-AA46-794F27DF6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13E66-598D-4B8A-9D2A-67C7AF46E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46E554-0D93-5CB9-4EBC-FE1B6CB82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453" y="1424066"/>
            <a:ext cx="4886649" cy="429620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Objetivos del Proyecto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b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Implementar una aplicación completa (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y backend) aplicando principios de desarrollo ágil y DevOps con despliegue automatizado.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Objetivos Específicos::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Crear repositorios separados para el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y backend.</a:t>
            </a:r>
          </a:p>
          <a:p>
            <a:pPr>
              <a:lnSpc>
                <a:spcPct val="110000"/>
              </a:lnSpc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Aplicar buenas prácticas de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versionamiento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y gestión de entornos (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qa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110000"/>
              </a:lnSpc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Construir y automatizar un pipeline CI/CD en GitHub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Desplegar el sistema en un entorno seguro (HTTPS).</a:t>
            </a:r>
          </a:p>
          <a:p>
            <a:pPr>
              <a:lnSpc>
                <a:spcPct val="110000"/>
              </a:lnSpc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Documentar el proceso y presentar resultados funcionales.</a:t>
            </a:r>
          </a:p>
          <a:p>
            <a:pPr>
              <a:lnSpc>
                <a:spcPct val="110000"/>
              </a:lnSpc>
            </a:pPr>
            <a:endParaRPr lang="es-CO" sz="500" dirty="0"/>
          </a:p>
        </p:txBody>
      </p:sp>
    </p:spTree>
    <p:extLst>
      <p:ext uri="{BB962C8B-B14F-4D97-AF65-F5344CB8AC3E}">
        <p14:creationId xmlns:p14="http://schemas.microsoft.com/office/powerpoint/2010/main" val="13877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C91ED-4221-1278-5C1D-35B6E96A11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050" b="-2"/>
          <a:stretch>
            <a:fillRect/>
          </a:stretch>
        </p:blipFill>
        <p:spPr>
          <a:xfrm>
            <a:off x="-1" y="914399"/>
            <a:ext cx="6657255" cy="535352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665683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23F44C-6A0E-E2CD-9C97-CA185932E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905" y="689554"/>
            <a:ext cx="4317492" cy="560837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Arquitectura General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Componentes </a:t>
            </a:r>
            <a:r>
              <a:rPr lang="es-MX" sz="1700" dirty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sistema:</a:t>
            </a:r>
          </a:p>
          <a:p>
            <a:pPr>
              <a:lnSpc>
                <a:spcPct val="110000"/>
              </a:lnSpc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Frontend: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Interfaz de usuario desarrollada con Ionic y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diseñada para ofrecer una experiencia adaptativa y responsiva en dispositivos móviles y entornos web.</a:t>
            </a:r>
          </a:p>
          <a:p>
            <a:pPr>
              <a:lnSpc>
                <a:spcPct val="110000"/>
              </a:lnSpc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Backend: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API REST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implementada en Java, encargada de gestionar la lógica del negocio, la interacción con la base de datos y la exposición de servicios al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Base de datos: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Motor relacional PostgreSQL, utilizado para el almacenamiento seguro y estructurado de la información del sistema.</a:t>
            </a:r>
          </a:p>
          <a:p>
            <a:pPr>
              <a:lnSpc>
                <a:spcPct val="110000"/>
              </a:lnSpc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Docker: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Permite aislar, empaquetar y ejecutar tanto el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como el backend en contenedores, asegurando portabilidad y consistencia entre los distintos entornos.</a:t>
            </a:r>
          </a:p>
          <a:p>
            <a:pPr>
              <a:lnSpc>
                <a:spcPct val="110000"/>
              </a:lnSpc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Sistema de automatización CI/CD que gestiona compilación, pruebas y despliegue continuo, garantizando calidad y eficiencia en el ciclo de desarrollo.</a:t>
            </a:r>
          </a:p>
          <a:p>
            <a:pPr>
              <a:lnSpc>
                <a:spcPct val="110000"/>
              </a:lnSpc>
            </a:pP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150406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479F4-6FD8-A427-30F8-160148E2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292309"/>
            <a:ext cx="10890929" cy="1097280"/>
          </a:xfrm>
        </p:spPr>
        <p:txBody>
          <a:bodyPr>
            <a:normAutofit/>
          </a:bodyPr>
          <a:lstStyle/>
          <a:p>
            <a:pPr algn="ctr"/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A continuación evidencias de app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7CD517-6AD9-CFA4-B870-F6F51788F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31" y="1214204"/>
            <a:ext cx="5022264" cy="30824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1222AEA-676D-AEB0-0199-BD514414C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68" y="2881859"/>
            <a:ext cx="5509580" cy="328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5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8E3D32-39C3-D0E0-6100-BD66DC8F7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1600" b="1"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</a:p>
          <a:p>
            <a:pPr>
              <a:lnSpc>
                <a:spcPct val="110000"/>
              </a:lnSpc>
            </a:pPr>
            <a:r>
              <a:rPr lang="es-MX" sz="1600">
                <a:latin typeface="Arial" panose="020B0604020202020204" pitchFamily="34" charset="0"/>
                <a:cs typeface="Arial" panose="020B0604020202020204" pitchFamily="34" charset="0"/>
              </a:rPr>
              <a:t>Se implementaron buenas prácticas de desarrollo, incluyendo control de versiones, gestión de entornos y principios DevOps.</a:t>
            </a:r>
          </a:p>
          <a:p>
            <a:pPr>
              <a:lnSpc>
                <a:spcPct val="110000"/>
              </a:lnSpc>
            </a:pPr>
            <a:r>
              <a:rPr lang="es-MX" sz="1600">
                <a:latin typeface="Arial" panose="020B0604020202020204" pitchFamily="34" charset="0"/>
                <a:cs typeface="Arial" panose="020B0604020202020204" pitchFamily="34" charset="0"/>
              </a:rPr>
              <a:t>La aplicación fue integrada y desplegada correctamente, garantizando su funcionalidad en los distintos entornos.</a:t>
            </a:r>
          </a:p>
          <a:p>
            <a:pPr>
              <a:lnSpc>
                <a:spcPct val="110000"/>
              </a:lnSpc>
            </a:pPr>
            <a:r>
              <a:rPr lang="es-MX" sz="1600">
                <a:latin typeface="Arial" panose="020B0604020202020204" pitchFamily="34" charset="0"/>
                <a:cs typeface="Arial" panose="020B0604020202020204" pitchFamily="34" charset="0"/>
              </a:rPr>
              <a:t>Se fortalecieron las habilidades de trabajo en equipo, colaboración y automatización de procesos.</a:t>
            </a:r>
          </a:p>
          <a:p>
            <a:pPr>
              <a:lnSpc>
                <a:spcPct val="110000"/>
              </a:lnSpc>
            </a:pPr>
            <a:r>
              <a:rPr lang="es-MX" sz="1600">
                <a:latin typeface="Arial" panose="020B0604020202020204" pitchFamily="34" charset="0"/>
                <a:cs typeface="Arial" panose="020B0604020202020204" pitchFamily="34" charset="0"/>
              </a:rPr>
              <a:t>El proyecto </a:t>
            </a:r>
            <a:r>
              <a:rPr lang="es-MX" sz="1600" err="1">
                <a:latin typeface="Arial" panose="020B0604020202020204" pitchFamily="34" charset="0"/>
                <a:cs typeface="Arial" panose="020B0604020202020204" pitchFamily="34" charset="0"/>
              </a:rPr>
              <a:t>Task-Movil</a:t>
            </a:r>
            <a:r>
              <a:rPr lang="es-MX" sz="1600">
                <a:latin typeface="Arial" panose="020B0604020202020204" pitchFamily="34" charset="0"/>
                <a:cs typeface="Arial" panose="020B0604020202020204" pitchFamily="34" charset="0"/>
              </a:rPr>
              <a:t> representa un flujo completo de desarrollo profesional moderno, desde la planificación hasta el despliegue, demostrando un enfoque integral y práctico.</a:t>
            </a:r>
          </a:p>
          <a:p>
            <a:pPr>
              <a:lnSpc>
                <a:spcPct val="110000"/>
              </a:lnSpc>
            </a:pPr>
            <a:endParaRPr lang="es-CO" sz="1600"/>
          </a:p>
        </p:txBody>
      </p:sp>
      <p:pic>
        <p:nvPicPr>
          <p:cNvPr id="5" name="Picture 4" descr="Empty office area">
            <a:extLst>
              <a:ext uri="{FF2B5EF4-FFF2-40B4-BE49-F238E27FC236}">
                <a16:creationId xmlns:a16="http://schemas.microsoft.com/office/drawing/2014/main" id="{74693974-19F8-815F-50D2-6C8EE0A0DD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426" r="17403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970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390</Words>
  <Application>Microsoft Office PowerPoint</Application>
  <PresentationFormat>Panorámica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Grandview Display</vt:lpstr>
      <vt:lpstr>DashVTI</vt:lpstr>
      <vt:lpstr>Gestión Tareas</vt:lpstr>
      <vt:lpstr>Presentación de PowerPoint</vt:lpstr>
      <vt:lpstr>Presentación de PowerPoint</vt:lpstr>
      <vt:lpstr>Presentación de PowerPoint</vt:lpstr>
      <vt:lpstr>A continuación evidencias de app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felipe perdomo</dc:creator>
  <cp:lastModifiedBy>david felipe perdomo</cp:lastModifiedBy>
  <cp:revision>1</cp:revision>
  <dcterms:created xsi:type="dcterms:W3CDTF">2025-10-27T14:40:56Z</dcterms:created>
  <dcterms:modified xsi:type="dcterms:W3CDTF">2025-10-27T15:47:45Z</dcterms:modified>
</cp:coreProperties>
</file>