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JKADL SFDAF" initials="SS" lastIdx="1" clrIdx="0">
    <p:extLst>
      <p:ext uri="{19B8F6BF-5375-455C-9EA6-DF929625EA0E}">
        <p15:presenceInfo xmlns:p15="http://schemas.microsoft.com/office/powerpoint/2012/main" userId="5c34b5a466d93e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4660"/>
  </p:normalViewPr>
  <p:slideViewPr>
    <p:cSldViewPr snapToGrid="0">
      <p:cViewPr>
        <p:scale>
          <a:sx n="75" d="100"/>
          <a:sy n="75" d="100"/>
        </p:scale>
        <p:origin x="115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2T23:16:43.59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23BF1-0AFE-4275-B922-A2309D2A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7EB982-1069-43EE-AFA7-3D95D3166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592E5-700C-432C-AF5C-301AAC90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35B4B-68FA-495F-942B-12F890BF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B1FBF-B760-4170-BEC2-06E55FA2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EEBC6-DB64-43E7-99C0-DC83D48C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151FC6-C493-40CF-AC39-EF6175BB9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0398E-26ED-42C8-B923-06A2BCEB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A034E-8232-49CB-9402-9AF02275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0E214-6552-40DA-A94A-09DD9422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79A949-477C-4470-92B8-CAFEEEFB0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C76FA8-1A60-416E-9617-8AF4B0711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0BE4B-577D-4CB2-9C0F-EA14179C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8D6A9-1DA5-456E-841D-1401D13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44026-7D51-4158-B36D-3643606A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234AA-E671-4D4E-888D-81571E49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42B82-69C4-4CCF-BB45-4C1F2882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174E8-A082-4DDF-8FFA-907A4811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FFE67-208F-431A-8F4A-7F5877BB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D06C26-780F-4A9E-855A-D22BC1AE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AF51B-7CDD-4713-963F-5E9531F6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8CBD2C-BF13-4D98-A41F-59E92FB2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AB3695-7A97-4A9F-8F02-4B30936B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4FE9B-295D-495C-9685-0F1A5E43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C5F66-DC41-499C-A18F-2A93D47C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6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27379-9AE8-44C8-92EA-2738C36C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07EF7-E379-4905-B870-58C5C1D7C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B1B4B8-D329-4130-92EB-1A44C8F91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D01925-AF70-47FD-9EE6-A7BC17C0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CDD79-8483-478C-BA55-226F728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EDF740-039A-4011-BEDC-9DC8FB9A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90CE3-209E-4A34-87A8-67426E8B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15EB7F-A609-4B71-8143-26F6C2DC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2BA12B-AC33-447D-BAD5-DA27962C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EE2C01-5328-460F-B255-D91FB2A59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9CC059-5C3E-49B6-A03A-67D5645C2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63CFC4-A5A1-4A06-846F-4B252691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AB41C5-76BB-4FA2-B3D8-A92D8E8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77528-00C5-4499-B8D6-08BB8A7D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AEFDE-777A-4BD5-864D-E5EDB744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8E857C-D7AC-4C57-AB71-4D3EDBE3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766273-9CD7-42D5-B5B4-686213A0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FF28D6-1F1C-438A-A6AF-A113FD79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BBFD62-41E1-4840-A291-D3C55C92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B7C47D-4D1E-4201-8E93-2AA811B8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0A79C2-B9A0-47E8-BB8B-F1DC8A52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0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049AD-0060-41D3-BBF2-656C8BC0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489A7-D1BC-425E-89D8-5640767B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7D50E9-2BEC-42E4-B994-1922BD3AE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1E29D6-2D09-4565-9C33-E36A5F29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428765-AB3F-4B99-9D6F-E0651A97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89F695-91D5-4CE2-A557-F8A24E40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08301-FD98-481F-B047-B487FCC9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1D59BD-1032-43B6-B85E-B8155DAA9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C9DAFB-D169-4B0A-9406-A4B846F4F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AF99AB-D519-4BC0-A86B-3C4ACB48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D4C05F-BD80-4094-BF42-247FED3B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D6D3-6942-40A4-B242-987DEAAF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E176A2-4994-4BB2-A39F-38AB97D6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1CB52A-3FCC-4AC4-86AA-5B5F175F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630AB-5FD5-44DF-8119-998E4AEF8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312D-8EAF-4707-98B3-41951CCCBAD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3B67B-8BC6-4DC9-97D0-3088A9427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FCB10-4F51-4E50-AB64-7FF476A01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9BF2-0705-4DBC-A699-D568966D9F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7F1D3-3373-474F-B114-862235011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363"/>
            <a:ext cx="9144000" cy="2387600"/>
          </a:xfrm>
        </p:spPr>
        <p:txBody>
          <a:bodyPr/>
          <a:lstStyle/>
          <a:p>
            <a:r>
              <a:rPr lang="en-US" dirty="0"/>
              <a:t>KD TREE IMPLEMENTACION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1A2DE2-DB9C-4311-989C-AB75D7840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8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53C6F-8EF5-4961-9150-C3CE224F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365125"/>
            <a:ext cx="5219700" cy="2682875"/>
          </a:xfrm>
        </p:spPr>
        <p:txBody>
          <a:bodyPr/>
          <a:lstStyle/>
          <a:p>
            <a:r>
              <a:rPr lang="en-US" dirty="0" err="1"/>
              <a:t>Codigo</a:t>
            </a:r>
            <a:br>
              <a:rPr lang="en-US" dirty="0"/>
            </a:br>
            <a:r>
              <a:rPr lang="en-US" dirty="0" err="1"/>
              <a:t>K_Nearest_Neighbour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096C24-6A9D-4D89-A27F-3487433E1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9" y="0"/>
            <a:ext cx="5908667" cy="6858000"/>
          </a:xfrm>
        </p:spPr>
      </p:pic>
    </p:spTree>
    <p:extLst>
      <p:ext uri="{BB962C8B-B14F-4D97-AF65-F5344CB8AC3E}">
        <p14:creationId xmlns:p14="http://schemas.microsoft.com/office/powerpoint/2010/main" val="85091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7DE5E-49A9-43BC-85D4-80DA06C2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nodo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CF319C-F466-4075-BAA2-E9C892B4B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54300"/>
            <a:ext cx="7199967" cy="1981200"/>
          </a:xfrm>
        </p:spPr>
      </p:pic>
    </p:spTree>
    <p:extLst>
      <p:ext uri="{BB962C8B-B14F-4D97-AF65-F5344CB8AC3E}">
        <p14:creationId xmlns:p14="http://schemas.microsoft.com/office/powerpoint/2010/main" val="14808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3D946-5E45-4ABC-93EC-EC7753B5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Creacion</a:t>
            </a:r>
            <a:r>
              <a:rPr lang="en-US" dirty="0"/>
              <a:t> KD-Tree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8B99F79-2738-455C-BAEC-1066E7FCE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4" y="2350923"/>
            <a:ext cx="5286375" cy="252412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B4F1D8-1233-45CF-81E8-3D5091DE3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55" y="2041742"/>
            <a:ext cx="4581527" cy="4425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11D69F-5AB5-47A4-8637-77653F35D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55" y="2971549"/>
            <a:ext cx="4608241" cy="4640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C8A34E-7782-4294-88BA-365F30AF1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55" y="3922795"/>
            <a:ext cx="2332483" cy="4460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4641F25-E59E-4168-979B-8F37E1034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55" y="4875048"/>
            <a:ext cx="2332483" cy="456614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EA90B47-6D82-4899-A493-8CEF5D3EE7DF}"/>
              </a:ext>
            </a:extLst>
          </p:cNvPr>
          <p:cNvCxnSpPr/>
          <p:nvPr/>
        </p:nvCxnSpPr>
        <p:spPr>
          <a:xfrm flipV="1">
            <a:off x="9656618" y="3493304"/>
            <a:ext cx="0" cy="7527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77459F3-FF12-40A1-9D49-046B0779E106}"/>
              </a:ext>
            </a:extLst>
          </p:cNvPr>
          <p:cNvCxnSpPr/>
          <p:nvPr/>
        </p:nvCxnSpPr>
        <p:spPr>
          <a:xfrm flipV="1">
            <a:off x="8104909" y="5458690"/>
            <a:ext cx="0" cy="6788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2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0E928-64D9-4F17-B750-73554720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Creacion</a:t>
            </a:r>
            <a:r>
              <a:rPr lang="en-US" dirty="0"/>
              <a:t> KD-Tree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27F97D-DE9B-4932-AA09-D1AFAF7E8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70" y="2295536"/>
            <a:ext cx="7992590" cy="2810267"/>
          </a:xfrm>
        </p:spPr>
      </p:pic>
    </p:spTree>
    <p:extLst>
      <p:ext uri="{BB962C8B-B14F-4D97-AF65-F5344CB8AC3E}">
        <p14:creationId xmlns:p14="http://schemas.microsoft.com/office/powerpoint/2010/main" val="159833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DE9FE-29BA-4CA7-8243-4CD1A2FB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</a:t>
            </a:r>
            <a:r>
              <a:rPr lang="en-US" dirty="0"/>
              <a:t> search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7D58AF-8C4B-4951-A932-562365C57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39" y="2120180"/>
            <a:ext cx="6756976" cy="3226304"/>
          </a:xfr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493E053-89A2-4623-A59E-EE8EF54E4959}"/>
              </a:ext>
            </a:extLst>
          </p:cNvPr>
          <p:cNvCxnSpPr/>
          <p:nvPr/>
        </p:nvCxnSpPr>
        <p:spPr>
          <a:xfrm flipV="1">
            <a:off x="5500254" y="2563091"/>
            <a:ext cx="0" cy="5957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5181D7B-4F0B-4E24-A317-6FFE2DBA47A7}"/>
              </a:ext>
            </a:extLst>
          </p:cNvPr>
          <p:cNvCxnSpPr>
            <a:cxnSpLocks/>
          </p:cNvCxnSpPr>
          <p:nvPr/>
        </p:nvCxnSpPr>
        <p:spPr>
          <a:xfrm flipV="1">
            <a:off x="3782291" y="3879273"/>
            <a:ext cx="0" cy="69272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EE12F5A-84E3-435F-962B-5BF93219B8BC}"/>
              </a:ext>
            </a:extLst>
          </p:cNvPr>
          <p:cNvCxnSpPr/>
          <p:nvPr/>
        </p:nvCxnSpPr>
        <p:spPr>
          <a:xfrm flipV="1">
            <a:off x="2590800" y="5153891"/>
            <a:ext cx="0" cy="58189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8378DC0-0199-4368-9A7E-44B3802CD5FD}"/>
              </a:ext>
            </a:extLst>
          </p:cNvPr>
          <p:cNvCxnSpPr>
            <a:cxnSpLocks/>
          </p:cNvCxnSpPr>
          <p:nvPr/>
        </p:nvCxnSpPr>
        <p:spPr>
          <a:xfrm flipH="1">
            <a:off x="4011900" y="3733332"/>
            <a:ext cx="9282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A46AB6A-AD89-4412-B641-7FF2A1C7BA90}"/>
              </a:ext>
            </a:extLst>
          </p:cNvPr>
          <p:cNvCxnSpPr>
            <a:cxnSpLocks/>
          </p:cNvCxnSpPr>
          <p:nvPr/>
        </p:nvCxnSpPr>
        <p:spPr>
          <a:xfrm flipH="1">
            <a:off x="3019283" y="5015346"/>
            <a:ext cx="99261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4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23F1A-E13F-47D6-A99F-5A00840F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Codigo</a:t>
            </a:r>
            <a:r>
              <a:rPr lang="en-US" dirty="0"/>
              <a:t> search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32C803-9D6B-414E-9DD5-B5AF7A090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061213"/>
            <a:ext cx="6615409" cy="3478664"/>
          </a:xfrm>
        </p:spPr>
      </p:pic>
    </p:spTree>
    <p:extLst>
      <p:ext uri="{BB962C8B-B14F-4D97-AF65-F5344CB8AC3E}">
        <p14:creationId xmlns:p14="http://schemas.microsoft.com/office/powerpoint/2010/main" val="14230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FA70C-093C-4B35-81BD-B67622D5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en-US" dirty="0" err="1"/>
              <a:t>Funcion</a:t>
            </a:r>
            <a:r>
              <a:rPr lang="en-US" dirty="0"/>
              <a:t> </a:t>
            </a:r>
            <a:r>
              <a:rPr lang="en-US" dirty="0" err="1"/>
              <a:t>Near_Neighbour</a:t>
            </a:r>
            <a:endParaRPr lang="en-US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702B73B1-49AC-4367-8F98-606E575C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0" y="1413164"/>
            <a:ext cx="7079671" cy="5429184"/>
          </a:xfr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DA81D0F-BF7A-4A14-98F6-516EBC7141C4}"/>
              </a:ext>
            </a:extLst>
          </p:cNvPr>
          <p:cNvCxnSpPr/>
          <p:nvPr/>
        </p:nvCxnSpPr>
        <p:spPr>
          <a:xfrm>
            <a:off x="4073236" y="4987636"/>
            <a:ext cx="1607128" cy="45720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CC0ED3C-171F-42E7-B21B-EB09B4521A2D}"/>
              </a:ext>
            </a:extLst>
          </p:cNvPr>
          <p:cNvCxnSpPr>
            <a:cxnSpLocks/>
          </p:cNvCxnSpPr>
          <p:nvPr/>
        </p:nvCxnSpPr>
        <p:spPr>
          <a:xfrm flipV="1">
            <a:off x="4073236" y="4600876"/>
            <a:ext cx="498764" cy="386760"/>
          </a:xfrm>
          <a:prstGeom prst="line">
            <a:avLst/>
          </a:prstGeom>
          <a:ln w="222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4EBE197-BFF6-456B-872C-4661032190A6}"/>
              </a:ext>
            </a:extLst>
          </p:cNvPr>
          <p:cNvCxnSpPr>
            <a:cxnSpLocks/>
          </p:cNvCxnSpPr>
          <p:nvPr/>
        </p:nvCxnSpPr>
        <p:spPr>
          <a:xfrm flipV="1">
            <a:off x="4024258" y="4525957"/>
            <a:ext cx="0" cy="461679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79C630-7CCB-4566-8555-DEBEDB12C207}"/>
              </a:ext>
            </a:extLst>
          </p:cNvPr>
          <p:cNvCxnSpPr>
            <a:cxnSpLocks/>
          </p:cNvCxnSpPr>
          <p:nvPr/>
        </p:nvCxnSpPr>
        <p:spPr>
          <a:xfrm flipH="1" flipV="1">
            <a:off x="4039122" y="3253338"/>
            <a:ext cx="19250" cy="173429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F9023DD-E68A-47CA-8CFF-86B6ABC12545}"/>
              </a:ext>
            </a:extLst>
          </p:cNvPr>
          <p:cNvCxnSpPr/>
          <p:nvPr/>
        </p:nvCxnSpPr>
        <p:spPr>
          <a:xfrm>
            <a:off x="4058372" y="4987636"/>
            <a:ext cx="1621992" cy="0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CDA94F0-2C89-4342-BFD4-12DABDB59FED}"/>
              </a:ext>
            </a:extLst>
          </p:cNvPr>
          <p:cNvSpPr/>
          <p:nvPr/>
        </p:nvSpPr>
        <p:spPr>
          <a:xfrm>
            <a:off x="5680364" y="1934817"/>
            <a:ext cx="1621992" cy="4320209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2D800B9-1379-4691-9585-4F0698ABB18A}"/>
              </a:ext>
            </a:extLst>
          </p:cNvPr>
          <p:cNvCxnSpPr/>
          <p:nvPr/>
        </p:nvCxnSpPr>
        <p:spPr>
          <a:xfrm>
            <a:off x="2915478" y="4987636"/>
            <a:ext cx="1108780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5FD0-9275-461E-98F5-9AC6D3D4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Near_Neighbour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6DC2CB-22CF-4F2B-B955-D926F2C3E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2157402"/>
            <a:ext cx="6837478" cy="449739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524CBA-0A57-4F43-A653-2A1DE7EC3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9" y="2622280"/>
            <a:ext cx="3741547" cy="15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0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2B987-58D7-4FB1-96EC-3D305F3D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</a:t>
            </a:r>
            <a:r>
              <a:rPr lang="en-US" dirty="0"/>
              <a:t> K-</a:t>
            </a:r>
            <a:r>
              <a:rPr lang="en-US" dirty="0" err="1"/>
              <a:t>Nearest_Neighbour</a:t>
            </a:r>
            <a:endParaRPr lang="en-US" dirty="0"/>
          </a:p>
        </p:txBody>
      </p:sp>
      <p:pic>
        <p:nvPicPr>
          <p:cNvPr id="27" name="Marcador de contenido 26">
            <a:extLst>
              <a:ext uri="{FF2B5EF4-FFF2-40B4-BE49-F238E27FC236}">
                <a16:creationId xmlns:a16="http://schemas.microsoft.com/office/drawing/2014/main" id="{132A765A-782A-4B07-AC76-E2EC3E01A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8302"/>
            <a:ext cx="4374986" cy="4351338"/>
          </a:xfr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42BE2F1-A6BE-4863-B28B-D24A27214828}"/>
              </a:ext>
            </a:extLst>
          </p:cNvPr>
          <p:cNvCxnSpPr/>
          <p:nvPr/>
        </p:nvCxnSpPr>
        <p:spPr>
          <a:xfrm>
            <a:off x="2771192" y="4655976"/>
            <a:ext cx="998375" cy="38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F10F425-8F8F-46E0-81E8-086C753B6443}"/>
              </a:ext>
            </a:extLst>
          </p:cNvPr>
          <p:cNvCxnSpPr/>
          <p:nvPr/>
        </p:nvCxnSpPr>
        <p:spPr>
          <a:xfrm flipV="1">
            <a:off x="2771192" y="4338735"/>
            <a:ext cx="298579" cy="31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71D687A-8502-4F54-8D16-A98E5E16FBF1}"/>
              </a:ext>
            </a:extLst>
          </p:cNvPr>
          <p:cNvCxnSpPr/>
          <p:nvPr/>
        </p:nvCxnSpPr>
        <p:spPr>
          <a:xfrm flipV="1">
            <a:off x="2771192" y="3638939"/>
            <a:ext cx="1670179" cy="101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3350F29-5207-486D-9DFF-4429E20F0B78}"/>
              </a:ext>
            </a:extLst>
          </p:cNvPr>
          <p:cNvCxnSpPr/>
          <p:nvPr/>
        </p:nvCxnSpPr>
        <p:spPr>
          <a:xfrm flipH="1">
            <a:off x="2099388" y="4655976"/>
            <a:ext cx="67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igno de multiplicación 37">
            <a:extLst>
              <a:ext uri="{FF2B5EF4-FFF2-40B4-BE49-F238E27FC236}">
                <a16:creationId xmlns:a16="http://schemas.microsoft.com/office/drawing/2014/main" id="{78E0708E-5853-4F84-9552-7E7207FDE673}"/>
              </a:ext>
            </a:extLst>
          </p:cNvPr>
          <p:cNvSpPr/>
          <p:nvPr/>
        </p:nvSpPr>
        <p:spPr>
          <a:xfrm>
            <a:off x="3377682" y="3918857"/>
            <a:ext cx="494522" cy="382555"/>
          </a:xfrm>
          <a:prstGeom prst="mathMultiply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6BE7BF9-6FC9-48A1-8479-2F1EBF9C84F8}"/>
              </a:ext>
            </a:extLst>
          </p:cNvPr>
          <p:cNvCxnSpPr>
            <a:cxnSpLocks/>
          </p:cNvCxnSpPr>
          <p:nvPr/>
        </p:nvCxnSpPr>
        <p:spPr>
          <a:xfrm flipV="1">
            <a:off x="2771192" y="4301412"/>
            <a:ext cx="0" cy="35456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9405DDAE-19A6-4137-A85F-48CE1D04FDFF}"/>
              </a:ext>
            </a:extLst>
          </p:cNvPr>
          <p:cNvCxnSpPr>
            <a:cxnSpLocks/>
          </p:cNvCxnSpPr>
          <p:nvPr/>
        </p:nvCxnSpPr>
        <p:spPr>
          <a:xfrm flipV="1">
            <a:off x="2746375" y="3286125"/>
            <a:ext cx="0" cy="13698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KD TREE IMPLEMENTACION</vt:lpstr>
      <vt:lpstr>Estructura nodo</vt:lpstr>
      <vt:lpstr>Creacion KD-Tree</vt:lpstr>
      <vt:lpstr>Codigo Creacion KD-Tree</vt:lpstr>
      <vt:lpstr>Funcion search </vt:lpstr>
      <vt:lpstr>Codigo search</vt:lpstr>
      <vt:lpstr>Funcion Near_Neighbour</vt:lpstr>
      <vt:lpstr>Codigo Near_Neighbour</vt:lpstr>
      <vt:lpstr>Funcion K-Nearest_Neighbour</vt:lpstr>
      <vt:lpstr>Codigo K_Nearest_Neighbour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 TREE IMPLEMENTACION</dc:title>
  <dc:creator>SJKADL SFDAF</dc:creator>
  <cp:lastModifiedBy>SJKADL SFDAF</cp:lastModifiedBy>
  <cp:revision>9</cp:revision>
  <dcterms:created xsi:type="dcterms:W3CDTF">2021-05-13T02:41:48Z</dcterms:created>
  <dcterms:modified xsi:type="dcterms:W3CDTF">2021-05-13T03:43:29Z</dcterms:modified>
</cp:coreProperties>
</file>