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2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johner-institut.de/blog/iec-62304-medizinische-software/code-coverage/" TargetMode="External"/><Relationship Id="rId4" Type="http://schemas.openxmlformats.org/officeDocument/2006/relationships/hyperlink" Target="https://martinfowler.com/bliki/TestCoverage.html" TargetMode="External"/><Relationship Id="rId5" Type="http://schemas.openxmlformats.org/officeDocument/2006/relationships/hyperlink" Target="https://de.wikipedia.org/wiki/Testabdecku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Code Coverage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von Sebastian Brehme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EclEmma Java Code Coverage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Tutorial: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Eclipse öffnen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Help ⇒ Eclipse Marketplace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“EclEmma” ⇒ Go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“EclEmma Java Code Coverage” installieren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Pfeil neben Symbol anklicken und JUnit Test auswählen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de"/>
              <a:t>Ergebnis öffnet sich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2" y="295275"/>
            <a:ext cx="80676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Quellen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https://www.johner-institut.de/blog/iec-62304-medizinische-software/code-coverage/</a:t>
            </a:r>
          </a:p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https://martinfowler.com/bliki/TestCoverage.html</a:t>
            </a:r>
          </a:p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https://de.wikipedia.org/wiki/Testabdeckung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Inhalt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Theorie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Arten von Code Coverage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Vor- und Nachteile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Tutorial Java Code Coverage in Eclipse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Theorie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Testabdeckung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keine Angabe zur Qualität der Tests (dafür Mutationstests)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finden nicht getesteter Codestellen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meist keine 100% aus Kosten-Nutzen-Gründen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hohe Coverage durch schlechte Tests möglich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Anteil tatsächlicher durchgeführter Tests zu theoretisch möglichen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Statement-Coverage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bei Test durchlaufenen Anweisungen : alle Anweisungen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Bsp: Wertzuweisung, Fallunterscheidung, Schleifen, Methodenaufruf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meist keine 100% ⇒ bei Fällen meist nicht jeder abgedeckt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schwacher Abdeckungsgrad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76225"/>
            <a:ext cx="76771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Branch-Coverage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Zweigabdeckung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Verhältnis der beim Test durchlaufenen Zweige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100% Zweig bedingt 100% Anweisungsabdeckung (nicht umgekehrt) ⇒ stärkeres Maß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7" y="2793737"/>
            <a:ext cx="71723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Decision-Coverage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Bedingung mit Teilbedingungen ⇒ Werte jeder Teilbedingung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Einfachbedingungsabdeckung ⇒ jede Teilbedingung mindestens einmal wahr und einmal falsch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100% Coverage != 100% Zweigabdeckung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Mehrfachbedingungsabdeckung ⇒ testen aller Kombinationen ⇒ sehr viele Testfälle notwendig ⇒ Sinn?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Vorteile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ausreichende Tests ⇒ ausreichend fehlerfreie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notwendige Voraussetzung für ausreichende Tests ⇒ Code überhaupt durchlaufen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einfache Variante zum Erkennen der Vollständigkeit von Tests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Nachteile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kein Korrektheitsbeweis der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nichte jedes Werkzeug unterstützt jede Variante ⇒ meist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Abdeckung von Bibliotheken meist nicht bestimmbar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hardwarenahe Anweisungen meist nicht vollständig testbar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