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6" r:id="rId5"/>
  </p:sldMasterIdLst>
  <p:sldIdLst>
    <p:sldId id="274" r:id="rId6"/>
    <p:sldId id="264" r:id="rId7"/>
    <p:sldId id="269" r:id="rId8"/>
    <p:sldId id="275" r:id="rId9"/>
    <p:sldId id="276" r:id="rId10"/>
    <p:sldId id="273" r:id="rId11"/>
    <p:sldId id="277" r:id="rId12"/>
    <p:sldId id="278" r:id="rId13"/>
    <p:sldId id="279" r:id="rId14"/>
    <p:sldId id="280" r:id="rId15"/>
  </p:sldIdLst>
  <p:sldSz cx="24384000" cy="13716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arzyna  Puza" initials="KP" lastIdx="1" clrIdx="0">
    <p:extLst>
      <p:ext uri="{19B8F6BF-5375-455C-9EA6-DF929625EA0E}">
        <p15:presenceInfo xmlns:p15="http://schemas.microsoft.com/office/powerpoint/2012/main" userId="Katarzyna  Puz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D62C"/>
    <a:srgbClr val="A1EA95"/>
    <a:srgbClr val="808080"/>
    <a:srgbClr val="000021"/>
    <a:srgbClr val="E7EF7F"/>
    <a:srgbClr val="D0DF00"/>
    <a:srgbClr val="FFEB7F"/>
    <a:srgbClr val="FFD700"/>
    <a:srgbClr val="0085CA"/>
    <a:srgbClr val="7FC2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3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- Slajd tytułowy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8000" y="8167363"/>
            <a:ext cx="14989371" cy="33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9200"/>
              </a:lnSpc>
              <a:spcAft>
                <a:spcPts val="0"/>
              </a:spcAft>
              <a:buNone/>
              <a:defRPr sz="70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pl-PL" dirty="0"/>
              <a:t>Tytuł prezentacji</a:t>
            </a:r>
            <a:endParaRPr lang="en-US" dirty="0"/>
          </a:p>
        </p:txBody>
      </p:sp>
      <p:sp>
        <p:nvSpPr>
          <p:cNvPr id="16" name="Symbol zastępczy tekstu 8">
            <a:extLst>
              <a:ext uri="{FF2B5EF4-FFF2-40B4-BE49-F238E27FC236}">
                <a16:creationId xmlns:a16="http://schemas.microsoft.com/office/drawing/2014/main" id="{F0A640AE-19EC-4BAF-9DF9-4C2F3F8E7F0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68000" y="11577638"/>
            <a:ext cx="9701213" cy="73025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4500"/>
              </a:lnSpc>
              <a:spcAft>
                <a:spcPts val="0"/>
              </a:spcAft>
              <a:defRPr sz="3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pl-PL" dirty="0"/>
              <a:t>Warszawa, 27 maja 2020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67785EE2-F5D4-48D1-BDFA-D6903C27EED2}"/>
              </a:ext>
            </a:extLst>
          </p:cNvPr>
          <p:cNvSpPr/>
          <p:nvPr userDrawn="1"/>
        </p:nvSpPr>
        <p:spPr>
          <a:xfrm>
            <a:off x="0" y="11777472"/>
            <a:ext cx="1700784" cy="12435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Grafika 7">
            <a:extLst>
              <a:ext uri="{FF2B5EF4-FFF2-40B4-BE49-F238E27FC236}">
                <a16:creationId xmlns:a16="http://schemas.microsoft.com/office/drawing/2014/main" id="{0762B584-EA68-43A2-AB95-B64E0102C3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48756" y="0"/>
            <a:ext cx="11635243" cy="1031132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556B8969-CF3E-4D48-A6D4-8CC99F2C11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927" y="116007"/>
            <a:ext cx="4877570" cy="658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72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- Slajd przekładkow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8000" y="2538011"/>
            <a:ext cx="11700144" cy="33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7600"/>
              </a:lnSpc>
              <a:spcAft>
                <a:spcPts val="0"/>
              </a:spcAft>
              <a:buNone/>
              <a:defRPr sz="56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pl-PL" dirty="0"/>
              <a:t>Tytuł slajdu przekładkowego</a:t>
            </a:r>
          </a:p>
        </p:txBody>
      </p:sp>
      <p:sp>
        <p:nvSpPr>
          <p:cNvPr id="16" name="Symbol zastępczy tekstu 8">
            <a:extLst>
              <a:ext uri="{FF2B5EF4-FFF2-40B4-BE49-F238E27FC236}">
                <a16:creationId xmlns:a16="http://schemas.microsoft.com/office/drawing/2014/main" id="{F0A640AE-19EC-4BAF-9DF9-4C2F3F8E7F0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68000" y="6162731"/>
            <a:ext cx="11700144" cy="278394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4800"/>
              </a:lnSpc>
              <a:spcAft>
                <a:spcPts val="0"/>
              </a:spcAft>
              <a:defRPr sz="3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pl-PL" dirty="0"/>
              <a:t>Wpisz tekst</a:t>
            </a:r>
          </a:p>
        </p:txBody>
      </p:sp>
      <p:pic>
        <p:nvPicPr>
          <p:cNvPr id="2" name="Grafika 1">
            <a:extLst>
              <a:ext uri="{FF2B5EF4-FFF2-40B4-BE49-F238E27FC236}">
                <a16:creationId xmlns:a16="http://schemas.microsoft.com/office/drawing/2014/main" id="{7739FFC9-A611-40A8-BFBE-2615BB6DCA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76400" y="6532"/>
            <a:ext cx="8607600" cy="13736612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54AD017A-BF63-4C4D-96BD-76E4A0157098}"/>
              </a:ext>
            </a:extLst>
          </p:cNvPr>
          <p:cNvSpPr/>
          <p:nvPr userDrawn="1"/>
        </p:nvSpPr>
        <p:spPr>
          <a:xfrm>
            <a:off x="0" y="11777472"/>
            <a:ext cx="1700784" cy="12435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E191013-8ECC-44F3-A8B7-E99B0AAB3BF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780314" y="10194587"/>
            <a:ext cx="1891363" cy="237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45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- Strona jednokolumnow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0D6134-1A8B-4690-8F3C-BE7AF03509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8000" y="864000"/>
            <a:ext cx="18036000" cy="18720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pl-PL" dirty="0"/>
              <a:t>Wpisz tytuł 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CA9EE33-02F1-40AA-8224-714C6C0D66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68650" y="3309870"/>
            <a:ext cx="18036000" cy="91440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pl-PL" dirty="0"/>
              <a:t>Wpisz śródtytuł – pierwszy poziom</a:t>
            </a:r>
          </a:p>
          <a:p>
            <a:pPr lvl="2"/>
            <a:r>
              <a:rPr lang="pl-PL" dirty="0"/>
              <a:t>Wpisz tekst - trzeci poziom</a:t>
            </a:r>
          </a:p>
        </p:txBody>
      </p:sp>
    </p:spTree>
    <p:extLst>
      <p:ext uri="{BB962C8B-B14F-4D97-AF65-F5344CB8AC3E}">
        <p14:creationId xmlns:p14="http://schemas.microsoft.com/office/powerpoint/2010/main" val="415252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- Wykres + Tekst  na pół kolumn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E75FA4-B254-4A32-A76E-60AD40F97E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19904" y="864000"/>
            <a:ext cx="11124000" cy="1872000"/>
          </a:xfrm>
        </p:spPr>
        <p:txBody>
          <a:bodyPr/>
          <a:lstStyle/>
          <a:p>
            <a:r>
              <a:rPr lang="pl-PL" dirty="0"/>
              <a:t>Wpisz tytuł 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CF51D94-E1E7-46AF-B238-FC3E4871F0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119904" y="3309584"/>
            <a:ext cx="11124000" cy="9144000"/>
          </a:xfrm>
        </p:spPr>
        <p:txBody>
          <a:bodyPr/>
          <a:lstStyle/>
          <a:p>
            <a:pPr lvl="0"/>
            <a:r>
              <a:rPr lang="pl-PL" dirty="0"/>
              <a:t>Wpisz śródtytuł – pierwszy poziom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6" name="Symbol zastępczy wykresu 4">
            <a:extLst>
              <a:ext uri="{FF2B5EF4-FFF2-40B4-BE49-F238E27FC236}">
                <a16:creationId xmlns:a16="http://schemas.microsoft.com/office/drawing/2014/main" id="{2AF16F20-607B-457E-9339-847864DAAAEB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271903" y="1763714"/>
            <a:ext cx="7452000" cy="5518829"/>
          </a:xfrm>
          <a:prstGeom prst="rect">
            <a:avLst/>
          </a:prstGeom>
        </p:spPr>
        <p:txBody>
          <a:bodyPr/>
          <a:lstStyle/>
          <a:p>
            <a:endParaRPr lang="pl-PL" dirty="0"/>
          </a:p>
        </p:txBody>
      </p:sp>
      <p:sp>
        <p:nvSpPr>
          <p:cNvPr id="7" name="Symbol zastępczy wykresu 9">
            <a:extLst>
              <a:ext uri="{FF2B5EF4-FFF2-40B4-BE49-F238E27FC236}">
                <a16:creationId xmlns:a16="http://schemas.microsoft.com/office/drawing/2014/main" id="{58F41E6B-916A-4EA0-AF2B-DDAE7BAB0DDE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271904" y="7282544"/>
            <a:ext cx="7451725" cy="4653870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066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- Zdjęcie + Tekst  na pół kolumn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E75FA4-B254-4A32-A76E-60AD40F97E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0617" y="864000"/>
            <a:ext cx="11124000" cy="1872000"/>
          </a:xfrm>
        </p:spPr>
        <p:txBody>
          <a:bodyPr/>
          <a:lstStyle/>
          <a:p>
            <a:r>
              <a:rPr lang="pl-PL" dirty="0"/>
              <a:t>Wpisz tytuł 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CF51D94-E1E7-46AF-B238-FC3E4871F0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20617" y="3309870"/>
            <a:ext cx="11124000" cy="9144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l-PL" dirty="0"/>
              <a:t>Wpisz śródtytuł – pierwszy poziom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8" name="Symbol zastępczy obrazu 8">
            <a:extLst>
              <a:ext uri="{FF2B5EF4-FFF2-40B4-BE49-F238E27FC236}">
                <a16:creationId xmlns:a16="http://schemas.microsoft.com/office/drawing/2014/main" id="{E3A4E13E-B858-476D-9EB5-D1BD2E307D0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293781" y="0"/>
            <a:ext cx="9086850" cy="11125200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pl-PL" dirty="0"/>
              <a:t>Wstaw obraz</a:t>
            </a:r>
          </a:p>
        </p:txBody>
      </p:sp>
    </p:spTree>
    <p:extLst>
      <p:ext uri="{BB962C8B-B14F-4D97-AF65-F5344CB8AC3E}">
        <p14:creationId xmlns:p14="http://schemas.microsoft.com/office/powerpoint/2010/main" val="1807859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687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8.sv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16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</p:sldLayoutIdLst>
  <p:txStyles>
    <p:titleStyle>
      <a:lvl1pPr algn="l" defTabSz="1828800" rtl="0" eaLnBrk="1" latinLnBrk="0" hangingPunct="1">
        <a:lnSpc>
          <a:spcPts val="5700"/>
        </a:lnSpc>
        <a:spcBef>
          <a:spcPct val="0"/>
        </a:spcBef>
        <a:buNone/>
        <a:defRPr sz="4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800" rtl="0" eaLnBrk="1" latinLnBrk="0" hangingPunct="1">
        <a:lnSpc>
          <a:spcPts val="4300"/>
        </a:lnSpc>
        <a:spcBef>
          <a:spcPts val="0"/>
        </a:spcBef>
        <a:spcAft>
          <a:spcPts val="3000"/>
        </a:spcAft>
        <a:buFontTx/>
        <a:buNone/>
        <a:defRPr lang="pl-PL" sz="3600" b="1" kern="1200" dirty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1828800" rtl="0" eaLnBrk="1" fontAlgn="auto" latinLnBrk="0" hangingPunct="1">
        <a:lnSpc>
          <a:spcPts val="3800"/>
        </a:lnSpc>
        <a:spcBef>
          <a:spcPts val="0"/>
        </a:spcBef>
        <a:spcAft>
          <a:spcPts val="3600"/>
        </a:spcAft>
        <a:buClr>
          <a:schemeClr val="accent1"/>
        </a:buClr>
        <a:buSzPct val="130000"/>
        <a:buFontTx/>
        <a:buNone/>
        <a:tabLst/>
        <a:defRPr lang="pl-PL" sz="2400" kern="1200" dirty="0">
          <a:solidFill>
            <a:schemeClr val="bg2"/>
          </a:solidFill>
          <a:latin typeface="+mn-lt"/>
          <a:ea typeface="+mn-ea"/>
          <a:cs typeface="+mn-cs"/>
        </a:defRPr>
      </a:lvl2pPr>
      <a:lvl3pPr marL="1008000" indent="-1008000" algn="l" defTabSz="1828800" rtl="0" eaLnBrk="1" latinLnBrk="0" hangingPunct="1">
        <a:lnSpc>
          <a:spcPts val="4200"/>
        </a:lnSpc>
        <a:spcBef>
          <a:spcPts val="0"/>
        </a:spcBef>
        <a:spcAft>
          <a:spcPts val="1800"/>
        </a:spcAft>
        <a:buClr>
          <a:schemeClr val="bg1"/>
        </a:buClr>
        <a:buSzPct val="130000"/>
        <a:buFont typeface="Wingdings" panose="05000000000000000000" pitchFamily="2" charset="2"/>
        <a:buChar char="l"/>
        <a:defRPr lang="pl-PL" sz="3200" kern="1200" baseline="0" dirty="0">
          <a:solidFill>
            <a:schemeClr val="bg2"/>
          </a:solidFill>
          <a:latin typeface="+mn-lt"/>
          <a:ea typeface="+mn-ea"/>
          <a:cs typeface="+mn-cs"/>
        </a:defRPr>
      </a:lvl3pPr>
      <a:lvl4pPr marL="2016000" indent="-1008000" algn="l" defTabSz="1828800" rtl="0" eaLnBrk="1" latinLnBrk="0" hangingPunct="1">
        <a:lnSpc>
          <a:spcPts val="4200"/>
        </a:lnSpc>
        <a:spcBef>
          <a:spcPts val="0"/>
        </a:spcBef>
        <a:spcAft>
          <a:spcPts val="1800"/>
        </a:spcAft>
        <a:buClr>
          <a:schemeClr val="accent1"/>
        </a:buClr>
        <a:buSzPct val="130000"/>
        <a:buFont typeface="Wingdings" panose="05000000000000000000" pitchFamily="2" charset="2"/>
        <a:buChar char=""/>
        <a:defRPr lang="pl-PL" sz="3200" kern="1200" dirty="0">
          <a:solidFill>
            <a:schemeClr val="bg2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3024000" indent="-1008000" algn="l" defTabSz="1828800" rtl="0" eaLnBrk="1" latinLnBrk="0" hangingPunct="1">
        <a:lnSpc>
          <a:spcPts val="4200"/>
        </a:lnSpc>
        <a:spcBef>
          <a:spcPts val="0"/>
        </a:spcBef>
        <a:spcAft>
          <a:spcPts val="1800"/>
        </a:spcAft>
        <a:buClr>
          <a:schemeClr val="accent1"/>
        </a:buClr>
        <a:buSzPct val="130000"/>
        <a:buFont typeface="Wingdings" panose="05000000000000000000" pitchFamily="2" charset="2"/>
        <a:buChar char=""/>
        <a:defRPr lang="en-US" sz="3200" kern="1200" dirty="0">
          <a:solidFill>
            <a:schemeClr val="bg2"/>
          </a:solidFill>
          <a:latin typeface="+mj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FF9154E4-445C-454A-96DE-22350D4CB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8000" y="864000"/>
            <a:ext cx="18036000" cy="187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l-PL" dirty="0"/>
              <a:t>Wpisz tytuł 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2018B71-1CC3-4C10-BB3C-C7AD964EC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8000" y="3237870"/>
            <a:ext cx="18036000" cy="9237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pl-PL" dirty="0"/>
              <a:t>Wpisz śródtytuł – pierwszy poziom tekstu</a:t>
            </a:r>
          </a:p>
          <a:p>
            <a:pPr lvl="1"/>
            <a:r>
              <a:rPr lang="pl-PL" dirty="0"/>
              <a:t>Wpisz tekst - drugi poziom</a:t>
            </a:r>
          </a:p>
          <a:p>
            <a:pPr lvl="2"/>
            <a:r>
              <a:rPr lang="pl-PL" dirty="0"/>
              <a:t>Wpisz tekst - trzeci poziom</a:t>
            </a:r>
          </a:p>
          <a:p>
            <a:pPr lvl="3"/>
            <a:r>
              <a:rPr lang="pl-PL" dirty="0"/>
              <a:t>Wpisz tekst - czwarty poziom</a:t>
            </a:r>
          </a:p>
          <a:p>
            <a:pPr lvl="4"/>
            <a:r>
              <a:rPr lang="pl-PL" dirty="0"/>
              <a:t>Wpisz tekst - piąty poziom</a:t>
            </a:r>
          </a:p>
        </p:txBody>
      </p:sp>
      <p:pic>
        <p:nvPicPr>
          <p:cNvPr id="9" name="Grafika 8">
            <a:extLst>
              <a:ext uri="{FF2B5EF4-FFF2-40B4-BE49-F238E27FC236}">
                <a16:creationId xmlns:a16="http://schemas.microsoft.com/office/drawing/2014/main" id="{5223A486-8310-4058-9873-ED1FD73180E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12034865"/>
            <a:ext cx="1461600" cy="806399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8440731-7C54-42CF-9EF6-60FBA1DFE211}"/>
              </a:ext>
            </a:extLst>
          </p:cNvPr>
          <p:cNvSpPr txBox="1">
            <a:spLocks/>
          </p:cNvSpPr>
          <p:nvPr userDrawn="1"/>
        </p:nvSpPr>
        <p:spPr>
          <a:xfrm>
            <a:off x="0" y="12036363"/>
            <a:ext cx="1155600" cy="76944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4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D191471-A67A-43CF-92D3-27AEB9FAF2B5}" type="slidenum">
              <a:rPr lang="pl-PL" smtClean="0">
                <a:solidFill>
                  <a:schemeClr val="tx2"/>
                </a:solidFill>
              </a:rPr>
              <a:pPr algn="r"/>
              <a:t>‹#›</a:t>
            </a:fld>
            <a:endParaRPr lang="pl-PL" dirty="0">
              <a:solidFill>
                <a:schemeClr val="tx2"/>
              </a:solidFill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4A859B5-4678-4608-8554-E4650D6E708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42" y="615443"/>
            <a:ext cx="1807452" cy="227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0" r:id="rId2"/>
    <p:sldLayoutId id="2147483691" r:id="rId3"/>
    <p:sldLayoutId id="2147483683" r:id="rId4"/>
  </p:sldLayoutIdLst>
  <p:txStyles>
    <p:titleStyle>
      <a:lvl1pPr algn="l" defTabSz="914400" rtl="0" eaLnBrk="1" latinLnBrk="0" hangingPunct="1">
        <a:lnSpc>
          <a:spcPts val="5700"/>
        </a:lnSpc>
        <a:spcBef>
          <a:spcPct val="0"/>
        </a:spcBef>
        <a:buNone/>
        <a:defRPr sz="4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4300"/>
        </a:lnSpc>
        <a:spcBef>
          <a:spcPts val="0"/>
        </a:spcBef>
        <a:spcAft>
          <a:spcPts val="3000"/>
        </a:spcAft>
        <a:buFontTx/>
        <a:buNone/>
        <a:defRPr sz="3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3800"/>
        </a:lnSpc>
        <a:spcBef>
          <a:spcPts val="0"/>
        </a:spcBef>
        <a:spcAft>
          <a:spcPts val="3600"/>
        </a:spcAft>
        <a:buClr>
          <a:schemeClr val="tx1"/>
        </a:buClr>
        <a:buSzPct val="130000"/>
        <a:buFontTx/>
        <a:buNone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008000" indent="-1008000" algn="l" defTabSz="914400" rtl="0" eaLnBrk="1" latinLnBrk="0" hangingPunct="1">
        <a:lnSpc>
          <a:spcPts val="4200"/>
        </a:lnSpc>
        <a:spcBef>
          <a:spcPts val="0"/>
        </a:spcBef>
        <a:spcAft>
          <a:spcPts val="1800"/>
        </a:spcAft>
        <a:buClr>
          <a:schemeClr val="tx1"/>
        </a:buClr>
        <a:buSzPct val="130000"/>
        <a:buFont typeface="Wingdings" panose="05000000000000000000" pitchFamily="2" charset="2"/>
        <a:buChar char="l"/>
        <a:defRPr sz="3200" kern="1200">
          <a:solidFill>
            <a:schemeClr val="bg2"/>
          </a:solidFill>
          <a:latin typeface="+mn-lt"/>
          <a:ea typeface="+mn-ea"/>
          <a:cs typeface="+mn-cs"/>
        </a:defRPr>
      </a:lvl3pPr>
      <a:lvl4pPr marL="2016000" indent="-1008000" algn="l" defTabSz="914400" rtl="0" eaLnBrk="1" latinLnBrk="0" hangingPunct="1">
        <a:lnSpc>
          <a:spcPts val="4200"/>
        </a:lnSpc>
        <a:spcBef>
          <a:spcPts val="0"/>
        </a:spcBef>
        <a:spcAft>
          <a:spcPts val="1800"/>
        </a:spcAft>
        <a:buClr>
          <a:schemeClr val="tx1"/>
        </a:buClr>
        <a:buSzPct val="130000"/>
        <a:buFont typeface="Wingdings" panose="05000000000000000000" pitchFamily="2" charset="2"/>
        <a:buChar char="l"/>
        <a:defRPr sz="3200" kern="1200">
          <a:solidFill>
            <a:schemeClr val="bg2"/>
          </a:solidFill>
          <a:latin typeface="+mn-lt"/>
          <a:ea typeface="+mn-ea"/>
          <a:cs typeface="+mn-cs"/>
        </a:defRPr>
      </a:lvl4pPr>
      <a:lvl5pPr marL="3024000" indent="-1008000" algn="l" defTabSz="914400" rtl="0" eaLnBrk="1" latinLnBrk="0" hangingPunct="1">
        <a:lnSpc>
          <a:spcPts val="4200"/>
        </a:lnSpc>
        <a:spcBef>
          <a:spcPts val="0"/>
        </a:spcBef>
        <a:spcAft>
          <a:spcPts val="1800"/>
        </a:spcAft>
        <a:buClr>
          <a:schemeClr val="tx1"/>
        </a:buClr>
        <a:buSzPct val="130000"/>
        <a:buFont typeface="Wingdings" panose="05000000000000000000" pitchFamily="2" charset="2"/>
        <a:buChar char="l"/>
        <a:defRPr sz="3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72" userDrawn="1">
          <p15:clr>
            <a:srgbClr val="F26B43"/>
          </p15:clr>
        </p15:guide>
        <p15:guide id="2" pos="19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tytuł 1">
            <a:extLst>
              <a:ext uri="{FF2B5EF4-FFF2-40B4-BE49-F238E27FC236}">
                <a16:creationId xmlns:a16="http://schemas.microsoft.com/office/drawing/2014/main" id="{BEC72717-E107-4572-859D-22D0951B6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8000" y="7252655"/>
            <a:ext cx="14989371" cy="3312000"/>
          </a:xfrm>
        </p:spPr>
        <p:txBody>
          <a:bodyPr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l-PL" sz="48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System umożliwiający zautomatyzowany zapis i przetwarzanie danych o temperaturze</a:t>
            </a:r>
            <a:r>
              <a:rPr lang="pl-PL" sz="4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19EC9FF-9F64-4CF5-A484-3C8D98A01D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8000" y="11577638"/>
            <a:ext cx="9701213" cy="675322"/>
          </a:xfrm>
        </p:spPr>
        <p:txBody>
          <a:bodyPr/>
          <a:lstStyle/>
          <a:p>
            <a:r>
              <a:rPr lang="pl-PL" sz="3500" dirty="0">
                <a:latin typeface="+mn-lt"/>
              </a:rPr>
              <a:t>Warszawa, 31 sierpnia 2020</a:t>
            </a:r>
          </a:p>
        </p:txBody>
      </p:sp>
      <p:sp>
        <p:nvSpPr>
          <p:cNvPr id="6" name="Symbol zastępczy tekstu 2">
            <a:extLst>
              <a:ext uri="{FF2B5EF4-FFF2-40B4-BE49-F238E27FC236}">
                <a16:creationId xmlns:a16="http://schemas.microsoft.com/office/drawing/2014/main" id="{54209C6F-5E0B-4002-B15A-860CFB6AD119}"/>
              </a:ext>
            </a:extLst>
          </p:cNvPr>
          <p:cNvSpPr txBox="1">
            <a:spLocks/>
          </p:cNvSpPr>
          <p:nvPr/>
        </p:nvSpPr>
        <p:spPr>
          <a:xfrm>
            <a:off x="3168000" y="10564655"/>
            <a:ext cx="9701213" cy="6753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828800" rtl="0" eaLnBrk="1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pl-PL" sz="3200" b="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18288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3600"/>
              </a:spcAft>
              <a:buClr>
                <a:schemeClr val="accent1"/>
              </a:buClr>
              <a:buSzPct val="130000"/>
              <a:buFontTx/>
              <a:buNone/>
              <a:tabLst/>
              <a:defRPr lang="pl-PL" sz="24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008000" indent="-1008000" algn="l" defTabSz="1828800" rtl="0" eaLnBrk="1" latinLnBrk="0" hangingPunct="1">
              <a:lnSpc>
                <a:spcPts val="4200"/>
              </a:lnSpc>
              <a:spcBef>
                <a:spcPts val="0"/>
              </a:spcBef>
              <a:spcAft>
                <a:spcPts val="1800"/>
              </a:spcAft>
              <a:buClr>
                <a:schemeClr val="bg1"/>
              </a:buClr>
              <a:buSzPct val="130000"/>
              <a:buFont typeface="Wingdings" panose="05000000000000000000" pitchFamily="2" charset="2"/>
              <a:buChar char="l"/>
              <a:defRPr lang="pl-PL" sz="3200" kern="12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2016000" indent="-1008000" algn="l" defTabSz="1828800" rtl="0" eaLnBrk="1" latinLnBrk="0" hangingPunct="1">
              <a:lnSpc>
                <a:spcPts val="4200"/>
              </a:lnSpc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ct val="130000"/>
              <a:buFont typeface="Wingdings" panose="05000000000000000000" pitchFamily="2" charset="2"/>
              <a:buChar char=""/>
              <a:defRPr lang="pl-PL" sz="3200" kern="12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4pPr>
            <a:lvl5pPr marL="3024000" indent="-1008000" algn="l" defTabSz="1828800" rtl="0" eaLnBrk="1" latinLnBrk="0" hangingPunct="1">
              <a:lnSpc>
                <a:spcPts val="4200"/>
              </a:lnSpc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ct val="130000"/>
              <a:buFont typeface="Wingdings" panose="05000000000000000000" pitchFamily="2" charset="2"/>
              <a:buChar char=""/>
              <a:defRPr lang="en-US" sz="3200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3500" dirty="0">
                <a:latin typeface="+mn-lt"/>
              </a:rPr>
              <a:t>Autor: Sebastian Buczek</a:t>
            </a:r>
          </a:p>
        </p:txBody>
      </p:sp>
    </p:spTree>
    <p:extLst>
      <p:ext uri="{BB962C8B-B14F-4D97-AF65-F5344CB8AC3E}">
        <p14:creationId xmlns:p14="http://schemas.microsoft.com/office/powerpoint/2010/main" val="3314478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tytuł 1">
            <a:extLst>
              <a:ext uri="{FF2B5EF4-FFF2-40B4-BE49-F238E27FC236}">
                <a16:creationId xmlns:a16="http://schemas.microsoft.com/office/drawing/2014/main" id="{3275075B-BFB5-4C0F-B17E-7AC3632A9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5688" y="5202000"/>
            <a:ext cx="11700144" cy="3312000"/>
          </a:xfrm>
        </p:spPr>
        <p:txBody>
          <a:bodyPr/>
          <a:lstStyle/>
          <a:p>
            <a:pPr algn="ctr"/>
            <a:r>
              <a:rPr lang="pl-PL" dirty="0"/>
              <a:t>Dziękuję za uwagę</a:t>
            </a:r>
          </a:p>
        </p:txBody>
      </p:sp>
    </p:spTree>
    <p:extLst>
      <p:ext uri="{BB962C8B-B14F-4D97-AF65-F5344CB8AC3E}">
        <p14:creationId xmlns:p14="http://schemas.microsoft.com/office/powerpoint/2010/main" val="300756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48ED4F-B5F3-4166-A9C2-0FCF7FBA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6A34C5A3-6241-407E-A408-E6C73D4D8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009" y="4934210"/>
            <a:ext cx="18497981" cy="384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61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>
            <a:extLst>
              <a:ext uri="{FF2B5EF4-FFF2-40B4-BE49-F238E27FC236}">
                <a16:creationId xmlns:a16="http://schemas.microsoft.com/office/drawing/2014/main" id="{D7492A58-A64A-4DB0-8ED5-E00895872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637" y="5146768"/>
            <a:ext cx="7468725" cy="342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36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181532AB-76DA-4686-9CBC-CD66ACDDF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796" y="4460773"/>
            <a:ext cx="9524407" cy="479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37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F67201B9-3EF4-4591-BEE2-FFA842C7D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017" y="4236114"/>
            <a:ext cx="15771965" cy="524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96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tytuł 1">
            <a:extLst>
              <a:ext uri="{FF2B5EF4-FFF2-40B4-BE49-F238E27FC236}">
                <a16:creationId xmlns:a16="http://schemas.microsoft.com/office/drawing/2014/main" id="{30A2A2AA-D4E3-484F-BBB4-14A334B3C9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87F8BAE-099F-41A1-8B64-B3F5C624B9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02742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tytuł 1">
            <a:extLst>
              <a:ext uri="{FF2B5EF4-FFF2-40B4-BE49-F238E27FC236}">
                <a16:creationId xmlns:a16="http://schemas.microsoft.com/office/drawing/2014/main" id="{5C00C658-4326-41C1-8BF1-CFC84D9BCA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Kod źródłowy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959F009-1F14-4852-B91D-66E3657D28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psycopg2.connect()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err="1"/>
              <a:t>address</a:t>
            </a:r>
            <a:r>
              <a:rPr lang="pl-PL" dirty="0"/>
              <a:t> = (’</a:t>
            </a:r>
            <a:r>
              <a:rPr lang="pl-PL" dirty="0" err="1"/>
              <a:t>adres_czujnika</a:t>
            </a:r>
            <a:r>
              <a:rPr lang="pl-PL" dirty="0"/>
              <a:t>’, port)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err="1"/>
              <a:t>cursor.execute</a:t>
            </a:r>
            <a:r>
              <a:rPr lang="pl-PL" dirty="0"/>
              <a:t>(’</a:t>
            </a:r>
            <a:r>
              <a:rPr lang="pl-PL" dirty="0" err="1"/>
              <a:t>command</a:t>
            </a:r>
            <a:r>
              <a:rPr lang="pl-PL" dirty="0"/>
              <a:t>’)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err="1"/>
              <a:t>connection.commit</a:t>
            </a:r>
            <a:r>
              <a:rPr lang="pl-PL" dirty="0"/>
              <a:t>()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779A0DC-5E73-4215-BF5C-B6DF455EF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7671" y="0"/>
            <a:ext cx="9526329" cy="7078063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0B90BC4F-15DB-4E6D-AC42-373D63506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7671" y="7078063"/>
            <a:ext cx="9488224" cy="6637937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DEECD279-4DAD-4641-AC8F-BE511740E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0821" y="0"/>
            <a:ext cx="14668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63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tytuł 1">
            <a:extLst>
              <a:ext uri="{FF2B5EF4-FFF2-40B4-BE49-F238E27FC236}">
                <a16:creationId xmlns:a16="http://schemas.microsoft.com/office/drawing/2014/main" id="{83C9B0D1-F05B-4C9B-8627-45862E6B4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6727" y="2571305"/>
            <a:ext cx="11700144" cy="3312000"/>
          </a:xfrm>
        </p:spPr>
        <p:txBody>
          <a:bodyPr/>
          <a:lstStyle/>
          <a:p>
            <a:r>
              <a:rPr lang="pl-PL" dirty="0"/>
              <a:t>Kod źródłowy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59A5E11-0297-4BB7-AA17-985795AAE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36727" y="6066159"/>
            <a:ext cx="11700144" cy="278394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psycopg2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B1B417A-2010-4983-B4A5-1B432DCFB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976" y="1303349"/>
            <a:ext cx="3467584" cy="382005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FD43483C-CE42-47FF-B733-89910D0F3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4561" y="8722"/>
            <a:ext cx="12279439" cy="6154009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D92444D4-5B72-431B-B3CB-2CC58ACE6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4560" y="6162731"/>
            <a:ext cx="12279439" cy="3591426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EF14BC0C-73A7-48B0-8B70-CB4F47784F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0501" y="8722"/>
            <a:ext cx="1276350" cy="1295400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6567DED8-8EA3-4F85-B27C-E4A22127C6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04560" y="10164969"/>
            <a:ext cx="12308018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80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tytuł 1">
            <a:extLst>
              <a:ext uri="{FF2B5EF4-FFF2-40B4-BE49-F238E27FC236}">
                <a16:creationId xmlns:a16="http://schemas.microsoft.com/office/drawing/2014/main" id="{D1E708EC-3ED2-42CC-BC8E-B5FCC9FCE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3204" y="1171589"/>
            <a:ext cx="11700144" cy="3312000"/>
          </a:xfrm>
        </p:spPr>
        <p:txBody>
          <a:bodyPr/>
          <a:lstStyle/>
          <a:p>
            <a:pPr algn="ctr"/>
            <a:r>
              <a:rPr lang="pl-PL" dirty="0"/>
              <a:t>Baza danych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F0CDE18-D1E3-45AC-88CC-55CD0522A3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12743AB-843D-47D1-8B5F-E2AC51CBE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999" y="3091617"/>
            <a:ext cx="18290553" cy="892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38254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Łukasiewicz-kolory">
      <a:dk1>
        <a:srgbClr val="44D62C"/>
      </a:dk1>
      <a:lt1>
        <a:srgbClr val="44D62C"/>
      </a:lt1>
      <a:dk2>
        <a:srgbClr val="FFFFFF"/>
      </a:dk2>
      <a:lt2>
        <a:srgbClr val="000000"/>
      </a:lt2>
      <a:accent1>
        <a:srgbClr val="44D62C"/>
      </a:accent1>
      <a:accent2>
        <a:srgbClr val="0085CA"/>
      </a:accent2>
      <a:accent3>
        <a:srgbClr val="EF3340"/>
      </a:accent3>
      <a:accent4>
        <a:srgbClr val="963CBD"/>
      </a:accent4>
      <a:accent5>
        <a:srgbClr val="FF0098"/>
      </a:accent5>
      <a:accent6>
        <a:srgbClr val="008578"/>
      </a:accent6>
      <a:hlink>
        <a:srgbClr val="0000FF"/>
      </a:hlink>
      <a:folHlink>
        <a:srgbClr val="800080"/>
      </a:folHlink>
    </a:clrScheme>
    <a:fontScheme name="Lukasiewicz-fonty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ja3" id="{FA3FEA20-4E09-4CC1-BB16-17EF473DD08A}" vid="{7726EAF7-1D13-421A-B264-4F1790E81610}"/>
    </a:ext>
  </a:extLst>
</a:theme>
</file>

<file path=ppt/theme/theme2.xml><?xml version="1.0" encoding="utf-8"?>
<a:theme xmlns:a="http://schemas.openxmlformats.org/drawingml/2006/main" name="Projekt niestandardowy">
  <a:themeElements>
    <a:clrScheme name="Niestandardowy 5">
      <a:dk1>
        <a:srgbClr val="44D62C"/>
      </a:dk1>
      <a:lt1>
        <a:srgbClr val="FFFFFF"/>
      </a:lt1>
      <a:dk2>
        <a:srgbClr val="FFFFFF"/>
      </a:dk2>
      <a:lt2>
        <a:srgbClr val="000000"/>
      </a:lt2>
      <a:accent1>
        <a:srgbClr val="44D62C"/>
      </a:accent1>
      <a:accent2>
        <a:srgbClr val="0085CA"/>
      </a:accent2>
      <a:accent3>
        <a:srgbClr val="EF3340"/>
      </a:accent3>
      <a:accent4>
        <a:srgbClr val="963CBD"/>
      </a:accent4>
      <a:accent5>
        <a:srgbClr val="FF0098"/>
      </a:accent5>
      <a:accent6>
        <a:srgbClr val="008578"/>
      </a:accent6>
      <a:hlink>
        <a:srgbClr val="0000FF"/>
      </a:hlink>
      <a:folHlink>
        <a:srgbClr val="800080"/>
      </a:folHlink>
    </a:clrScheme>
    <a:fontScheme name="Lukasiewicz-fonty-Word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ja3" id="{FA3FEA20-4E09-4CC1-BB16-17EF473DD08A}" vid="{935E985A-0AA0-476C-A354-90BCAF5BA3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B22016DB8E6B94AA5D17F066151B0B9" ma:contentTypeVersion="9" ma:contentTypeDescription="Utwórz nowy dokument." ma:contentTypeScope="" ma:versionID="dcb6fa60b8cfb8441fbf5d748db651cf">
  <xsd:schema xmlns:xsd="http://www.w3.org/2001/XMLSchema" xmlns:xs="http://www.w3.org/2001/XMLSchema" xmlns:p="http://schemas.microsoft.com/office/2006/metadata/properties" xmlns:ns2="7e6f543f-8050-4152-94b8-56e25fe76406" xmlns:ns3="ad6afa8c-9dc1-4e0d-9a3e-a31ed7b52b03" targetNamespace="http://schemas.microsoft.com/office/2006/metadata/properties" ma:root="true" ma:fieldsID="a7c5c2b3c3e83a81f0cbe32513ecabff" ns2:_="" ns3:_="">
    <xsd:import namespace="7e6f543f-8050-4152-94b8-56e25fe76406"/>
    <xsd:import namespace="ad6afa8c-9dc1-4e0d-9a3e-a31ed7b52b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6f543f-8050-4152-94b8-56e25fe764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6afa8c-9dc1-4e0d-9a3e-a31ed7b52b0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527E52-F87B-4CA1-B0B8-FBE6C74BCA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7A3B7F-E1D5-4DF0-8654-22F143C527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6f543f-8050-4152-94b8-56e25fe76406"/>
    <ds:schemaRef ds:uri="ad6afa8c-9dc1-4e0d-9a3e-a31ed7b52b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4679C9E-87A5-47E5-8E35-42EBA41BBE2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Szablon_Instytut_Lukasiewicz-PPT-200520</Template>
  <TotalTime>270</TotalTime>
  <Words>52</Words>
  <Application>Microsoft Office PowerPoint</Application>
  <PresentationFormat>Niestandardowy</PresentationFormat>
  <Paragraphs>13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10</vt:i4>
      </vt:variant>
    </vt:vector>
  </HeadingPairs>
  <TitlesOfParts>
    <vt:vector size="15" baseType="lpstr">
      <vt:lpstr>Arial</vt:lpstr>
      <vt:lpstr>Verdana</vt:lpstr>
      <vt:lpstr>Wingdings</vt:lpstr>
      <vt:lpstr>Motyw pakietu Office</vt:lpstr>
      <vt:lpstr>Projekt niestandardowy</vt:lpstr>
      <vt:lpstr>Prezentacja programu PowerPoint</vt:lpstr>
      <vt:lpstr>Model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Monika Jędrzejczak | Centrum Łukasiewicz</dc:creator>
  <cp:lastModifiedBy>Sebastian Buczek</cp:lastModifiedBy>
  <cp:revision>22</cp:revision>
  <dcterms:created xsi:type="dcterms:W3CDTF">2020-05-27T23:46:39Z</dcterms:created>
  <dcterms:modified xsi:type="dcterms:W3CDTF">2020-08-31T11:36:33Z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0x010100FB22016DB8E6B94AA5D17F066151B0B9</vt:lpwstr>
  </property>
</Properties>
</file>