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DD5D0-FA72-4092-AB99-B15EFB7A9CAC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E147B-7236-458B-B971-7395665F4E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18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E147B-7236-458B-B971-7395665F4E9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19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20FF-BFE8-6BF5-8963-6C1731A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E8B18-7D38-6933-FB01-99478FCEF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583F-07F1-3D2D-53B3-7EBAD016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837-B08A-4BEF-AC9E-197DC4EB8F5D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7094-8271-AD04-282F-4A809804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D3BFC-897B-58D4-A4C0-7F32F2F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623-58B8-4AF2-891C-4C75EB107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E55F-89DA-0AA8-6DD7-9DC61CBF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F6AF5-7CE6-61FD-C132-A27F65FA5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746A9-82C3-8E3D-5D2E-DB12D0C4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837-B08A-4BEF-AC9E-197DC4EB8F5D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7FAEB-3707-1E54-6781-88CD388A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CB18-C464-216A-FBB9-96484715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623-58B8-4AF2-891C-4C75EB107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45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68752-1BC2-1E42-4C2C-2EF8F60E1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00CE3-90DB-4252-2F6C-0B563943F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13781-AEE0-E1C0-921E-0594E2C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837-B08A-4BEF-AC9E-197DC4EB8F5D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DDBFB-C489-1573-65F2-CC62648F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38EB-DDF9-7810-A754-CF1428D1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623-58B8-4AF2-891C-4C75EB107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74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BF6C-9C95-A8C2-0446-6118F691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50E4-6656-1E1E-21A5-3C576545B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BC802-888E-CA72-C965-EA3FB65A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837-B08A-4BEF-AC9E-197DC4EB8F5D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3B5A-8916-956B-2F79-977C8D31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C019-E8F6-DD52-F35C-F7635577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623-58B8-4AF2-891C-4C75EB107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39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5130-7784-F952-80EE-A9CE2601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7D1DE-F4D1-5587-64EB-B8CB98977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5BBD2-80E4-A63E-DFBE-5880551B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837-B08A-4BEF-AC9E-197DC4EB8F5D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66EA6-0327-CD2C-E0F1-04389068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31220-E9B4-5E07-956C-29E274E4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623-58B8-4AF2-891C-4C75EB107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2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30B8-CB50-D00C-86C8-06696B59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713E-10EE-7575-4706-2E8D41B68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E6EE0-6577-7361-4237-6347B187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AE894-06AE-34CA-254F-61809BF3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837-B08A-4BEF-AC9E-197DC4EB8F5D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C5490-4DBC-9095-8F3F-14666A8D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2565B-79A3-52CB-21F4-124A9E4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623-58B8-4AF2-891C-4C75EB107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17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3C69-1B4E-E123-2B77-90864D51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DBFFB-DC10-62E8-CA7E-9DBE47AF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51C71-84A9-65B9-DECB-EDBC6928F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E9D21-019D-01D9-5E55-A9066D668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A4E93-6F25-DCF2-14D9-D18A6335F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764D1-62E9-9160-5FAB-6C826002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837-B08A-4BEF-AC9E-197DC4EB8F5D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D996F-2271-0361-26F8-ED873AAF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0BBC1-B748-F313-61D7-52720CC5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623-58B8-4AF2-891C-4C75EB107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28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56C-DF8D-9C58-70EA-75A52EA6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F9F89-E8C4-9DE6-F169-43D2EB76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837-B08A-4BEF-AC9E-197DC4EB8F5D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F96CF-53F7-E95F-70FB-7B50F894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BB202-80C3-BABC-2EE6-4D39BCDA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623-58B8-4AF2-891C-4C75EB107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98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E64F5-BB3D-5473-317B-AC6E73E5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837-B08A-4BEF-AC9E-197DC4EB8F5D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3BAB5-DCC4-FC41-44F9-56CEB7FF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1F9F1-0C96-EDA9-1DC6-A3D61903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623-58B8-4AF2-891C-4C75EB107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94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9879-8CC9-AD39-C79B-19D2FFE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2FAE-C4CE-BB83-7DCB-CE5013201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6B6E6-E347-7100-0784-3A94DE5F0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D336B-FD54-AA63-0EB1-1E2C8CF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837-B08A-4BEF-AC9E-197DC4EB8F5D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1E44A-43C4-7755-05CA-E25460F6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6F8B4-BB3C-918C-50A5-2FF86372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623-58B8-4AF2-891C-4C75EB107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48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E78D-9DB3-FE60-52EE-692EAF81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C7FB2-6624-CB39-71EE-A0AD9CA7B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A730A-8A93-9FB3-1948-5158C034B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72C07-604D-F7AC-C58B-E5425CDA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F837-B08A-4BEF-AC9E-197DC4EB8F5D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8E8C8-8050-5023-CDBC-30824E17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7AD9-82F2-6B9C-0F28-6CD481C3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2623-58B8-4AF2-891C-4C75EB107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6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32010-BFCA-DCF3-1842-A987799D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FC37-1DEE-D354-B853-39454FB6B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AAF64-D5AB-4E02-0018-15A8B3F59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DF837-B08A-4BEF-AC9E-197DC4EB8F5D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211DF-E76C-ED7F-0CD8-B81AC8EC3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F1054-3EAE-3272-AD55-F4E8522A8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12623-58B8-4AF2-891C-4C75EB107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39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6A121-34D3-F1B3-74BA-503C20480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987" y="-5163"/>
            <a:ext cx="12368981" cy="69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5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9AD07-1C7E-613A-F684-0281626DE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CDAB7-444F-0094-BB1B-F9F9AA0A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2"/>
            <a:ext cx="12192000" cy="68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8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A6D64-61C0-EC22-E01B-CB4730F6C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51EE52-223E-E767-68EB-43E70F2B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82"/>
            <a:ext cx="12192000" cy="682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1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98575-34E6-EC55-C187-A9DE58764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CD337-F326-CC5B-D1E6-FC50B6CB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3"/>
            <a:ext cx="12192000" cy="68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CB1F7-598A-DC58-4D7C-AD4304644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C8FED7-A7C8-1F0F-7089-8E61EEC15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5"/>
            <a:ext cx="12192000" cy="68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BB8A2-3347-F570-6190-C4FC59425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B3CFAA-1A6E-77A7-8134-3193D5E1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5"/>
            <a:ext cx="12192000" cy="68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1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CDC38-F2B1-61C9-4C91-6A4843E46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F90F9C-8E89-4DB5-2F4C-1B2F676CD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89"/>
            <a:ext cx="12192000" cy="6806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335BB2-BA53-287B-044D-B51E4C3A3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98"/>
            <a:ext cx="12192000" cy="68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3E22B-DEF3-B158-0B99-3AB90EC08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FB1139-0E26-2209-600A-E5A42D4C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3"/>
            <a:ext cx="12192000" cy="68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8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3FF8-73A4-0434-E6E3-C049FD2B7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42981-31D4-A4D4-0F5E-846F5E25D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2"/>
            <a:ext cx="12192000" cy="68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6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E2D84-4D23-07FC-8377-E528A7003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EB3D32-5DA9-809C-B96B-1CC31CB4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62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5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C7A85-615D-AE6C-CC29-E6C03D4CE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E9014-3C68-D687-B1D9-FCEED319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82"/>
            <a:ext cx="12192000" cy="682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8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4C537D-0264-6EE1-4DCA-3A9CE806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6"/>
            <a:ext cx="12192000" cy="68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Burke</dc:creator>
  <cp:lastModifiedBy>Sebastian Burke</cp:lastModifiedBy>
  <cp:revision>17</cp:revision>
  <dcterms:created xsi:type="dcterms:W3CDTF">2025-02-11T04:43:29Z</dcterms:created>
  <dcterms:modified xsi:type="dcterms:W3CDTF">2025-02-11T04:48:58Z</dcterms:modified>
</cp:coreProperties>
</file>