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73875-B622-4514-B24E-DB56EE1DD28D}" v="2" dt="2025-02-24T15:29:5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409" autoAdjust="0"/>
  </p:normalViewPr>
  <p:slideViewPr>
    <p:cSldViewPr snapToGrid="0">
      <p:cViewPr varScale="1">
        <p:scale>
          <a:sx n="63" d="100"/>
          <a:sy n="63" d="100"/>
        </p:scale>
        <p:origin x="14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uvelle, Jade" userId="215921d2-e492-48f2-9a1b-4e38bba3f105" providerId="ADAL" clId="{97A9FB35-FF1E-44B2-8E2F-D7161AFBF117}"/>
    <pc:docChg chg="undo custSel addSld delSld modSld addMainMaster delMainMaster">
      <pc:chgData name="Fauvelle, Jade" userId="215921d2-e492-48f2-9a1b-4e38bba3f105" providerId="ADAL" clId="{97A9FB35-FF1E-44B2-8E2F-D7161AFBF117}" dt="2025-02-18T02:51:45.221" v="1589" actId="26606"/>
      <pc:docMkLst>
        <pc:docMk/>
      </pc:docMkLst>
      <pc:sldChg chg="addSp modSp mod setBg modClrScheme setClrOvrMap chgLayout">
        <pc:chgData name="Fauvelle, Jade" userId="215921d2-e492-48f2-9a1b-4e38bba3f105" providerId="ADAL" clId="{97A9FB35-FF1E-44B2-8E2F-D7161AFBF117}" dt="2025-02-18T02:20:32.882" v="26" actId="27614"/>
        <pc:sldMkLst>
          <pc:docMk/>
          <pc:sldMk cId="165706952" sldId="256"/>
        </pc:sldMkLst>
        <pc:spChg chg="mod">
          <ac:chgData name="Fauvelle, Jade" userId="215921d2-e492-48f2-9a1b-4e38bba3f105" providerId="ADAL" clId="{97A9FB35-FF1E-44B2-8E2F-D7161AFBF117}" dt="2025-02-18T02:19:48.667" v="25" actId="26606"/>
          <ac:spMkLst>
            <pc:docMk/>
            <pc:sldMk cId="165706952" sldId="256"/>
            <ac:spMk id="2" creationId="{8A7FFA27-EA78-139C-3E91-26103DEFDD9F}"/>
          </ac:spMkLst>
        </pc:spChg>
        <pc:spChg chg="mod">
          <ac:chgData name="Fauvelle, Jade" userId="215921d2-e492-48f2-9a1b-4e38bba3f105" providerId="ADAL" clId="{97A9FB35-FF1E-44B2-8E2F-D7161AFBF117}" dt="2025-02-18T02:19:48.667" v="25" actId="26606"/>
          <ac:spMkLst>
            <pc:docMk/>
            <pc:sldMk cId="165706952" sldId="256"/>
            <ac:spMk id="3" creationId="{4DFAA809-9779-A6BD-259C-EBF2DF25C604}"/>
          </ac:spMkLst>
        </pc:spChg>
        <pc:spChg chg="add">
          <ac:chgData name="Fauvelle, Jade" userId="215921d2-e492-48f2-9a1b-4e38bba3f105" providerId="ADAL" clId="{97A9FB35-FF1E-44B2-8E2F-D7161AFBF117}" dt="2025-02-18T02:19:48.667" v="25" actId="26606"/>
          <ac:spMkLst>
            <pc:docMk/>
            <pc:sldMk cId="165706952" sldId="256"/>
            <ac:spMk id="9" creationId="{4AA13AD3-0A4F-475A-BEBB-DEEFF5C096C3}"/>
          </ac:spMkLst>
        </pc:spChg>
        <pc:picChg chg="add mod">
          <ac:chgData name="Fauvelle, Jade" userId="215921d2-e492-48f2-9a1b-4e38bba3f105" providerId="ADAL" clId="{97A9FB35-FF1E-44B2-8E2F-D7161AFBF117}" dt="2025-02-18T02:20:32.882" v="26" actId="27614"/>
          <ac:picMkLst>
            <pc:docMk/>
            <pc:sldMk cId="165706952" sldId="256"/>
            <ac:picMk id="4" creationId="{1D5D78D9-2A73-BDA9-565E-E9FCB63E41B8}"/>
          </ac:picMkLst>
        </pc:picChg>
      </pc:sldChg>
      <pc:sldChg chg="new del">
        <pc:chgData name="Fauvelle, Jade" userId="215921d2-e492-48f2-9a1b-4e38bba3f105" providerId="ADAL" clId="{97A9FB35-FF1E-44B2-8E2F-D7161AFBF117}" dt="2025-02-18T02:31:57.920" v="30" actId="47"/>
        <pc:sldMkLst>
          <pc:docMk/>
          <pc:sldMk cId="1225461625" sldId="257"/>
        </pc:sldMkLst>
      </pc:sldChg>
      <pc:sldChg chg="new del">
        <pc:chgData name="Fauvelle, Jade" userId="215921d2-e492-48f2-9a1b-4e38bba3f105" providerId="ADAL" clId="{97A9FB35-FF1E-44B2-8E2F-D7161AFBF117}" dt="2025-02-18T02:30:52.197" v="28" actId="47"/>
        <pc:sldMkLst>
          <pc:docMk/>
          <pc:sldMk cId="2232065064" sldId="257"/>
        </pc:sldMkLst>
      </pc:sldChg>
      <pc:sldChg chg="addSp delSp modSp new mod setBg">
        <pc:chgData name="Fauvelle, Jade" userId="215921d2-e492-48f2-9a1b-4e38bba3f105" providerId="ADAL" clId="{97A9FB35-FF1E-44B2-8E2F-D7161AFBF117}" dt="2025-02-18T02:33:18.689" v="179" actId="26606"/>
        <pc:sldMkLst>
          <pc:docMk/>
          <pc:sldMk cId="3824878577" sldId="257"/>
        </pc:sldMkLst>
        <pc:spChg chg="mod">
          <ac:chgData name="Fauvelle, Jade" userId="215921d2-e492-48f2-9a1b-4e38bba3f105" providerId="ADAL" clId="{97A9FB35-FF1E-44B2-8E2F-D7161AFBF117}" dt="2025-02-18T02:33:18.689" v="179" actId="26606"/>
          <ac:spMkLst>
            <pc:docMk/>
            <pc:sldMk cId="3824878577" sldId="257"/>
            <ac:spMk id="2" creationId="{9ADFCF4E-30EB-3990-328C-B8419E5B2140}"/>
          </ac:spMkLst>
        </pc:spChg>
        <pc:spChg chg="add">
          <ac:chgData name="Fauvelle, Jade" userId="215921d2-e492-48f2-9a1b-4e38bba3f105" providerId="ADAL" clId="{97A9FB35-FF1E-44B2-8E2F-D7161AFBF117}" dt="2025-02-18T02:33:18.689" v="179" actId="26606"/>
          <ac:spMkLst>
            <pc:docMk/>
            <pc:sldMk cId="3824878577" sldId="257"/>
            <ac:spMk id="13" creationId="{EB6D1D7F-141C-4D8E-BFBA-D95B68E16385}"/>
          </ac:spMkLst>
        </pc:spChg>
        <pc:spChg chg="add">
          <ac:chgData name="Fauvelle, Jade" userId="215921d2-e492-48f2-9a1b-4e38bba3f105" providerId="ADAL" clId="{97A9FB35-FF1E-44B2-8E2F-D7161AFBF117}" dt="2025-02-18T02:33:18.689" v="179" actId="26606"/>
          <ac:spMkLst>
            <pc:docMk/>
            <pc:sldMk cId="3824878577" sldId="257"/>
            <ac:spMk id="14" creationId="{27248369-464E-49D1-91FC-BC34A50A66D2}"/>
          </ac:spMkLst>
        </pc:spChg>
        <pc:graphicFrameChg chg="add">
          <ac:chgData name="Fauvelle, Jade" userId="215921d2-e492-48f2-9a1b-4e38bba3f105" providerId="ADAL" clId="{97A9FB35-FF1E-44B2-8E2F-D7161AFBF117}" dt="2025-02-18T02:33:18.689" v="179" actId="26606"/>
          <ac:graphicFrameMkLst>
            <pc:docMk/>
            <pc:sldMk cId="3824878577" sldId="257"/>
            <ac:graphicFrameMk id="15" creationId="{C8561927-FBF7-01B5-0E3E-898448F0A712}"/>
          </ac:graphicFrameMkLst>
        </pc:graphicFrameChg>
      </pc:sldChg>
      <pc:sldChg chg="addSp modSp new mod setBg setClrOvrMap modNotesTx">
        <pc:chgData name="Fauvelle, Jade" userId="215921d2-e492-48f2-9a1b-4e38bba3f105" providerId="ADAL" clId="{97A9FB35-FF1E-44B2-8E2F-D7161AFBF117}" dt="2025-02-18T02:34:59.004" v="375" actId="14100"/>
        <pc:sldMkLst>
          <pc:docMk/>
          <pc:sldMk cId="4079665000" sldId="258"/>
        </pc:sldMkLst>
        <pc:spChg chg="mod">
          <ac:chgData name="Fauvelle, Jade" userId="215921d2-e492-48f2-9a1b-4e38bba3f105" providerId="ADAL" clId="{97A9FB35-FF1E-44B2-8E2F-D7161AFBF117}" dt="2025-02-18T02:34:50.259" v="373" actId="26606"/>
          <ac:spMkLst>
            <pc:docMk/>
            <pc:sldMk cId="4079665000" sldId="258"/>
            <ac:spMk id="2" creationId="{A71A38F1-6CD8-F0FA-B629-457E466F998A}"/>
          </ac:spMkLst>
        </pc:spChg>
        <pc:spChg chg="mod">
          <ac:chgData name="Fauvelle, Jade" userId="215921d2-e492-48f2-9a1b-4e38bba3f105" providerId="ADAL" clId="{97A9FB35-FF1E-44B2-8E2F-D7161AFBF117}" dt="2025-02-18T02:34:50.259" v="373" actId="26606"/>
          <ac:spMkLst>
            <pc:docMk/>
            <pc:sldMk cId="4079665000" sldId="258"/>
            <ac:spMk id="3" creationId="{C872ECAC-B7B0-DDAB-209B-9CCAF7A6C1B4}"/>
          </ac:spMkLst>
        </pc:spChg>
        <pc:spChg chg="add">
          <ac:chgData name="Fauvelle, Jade" userId="215921d2-e492-48f2-9a1b-4e38bba3f105" providerId="ADAL" clId="{97A9FB35-FF1E-44B2-8E2F-D7161AFBF117}" dt="2025-02-18T02:34:50.259" v="373" actId="26606"/>
          <ac:spMkLst>
            <pc:docMk/>
            <pc:sldMk cId="4079665000" sldId="258"/>
            <ac:spMk id="9" creationId="{EB6D1D7F-141C-4D8E-BFBA-D95B68E16385}"/>
          </ac:spMkLst>
        </pc:spChg>
        <pc:spChg chg="add">
          <ac:chgData name="Fauvelle, Jade" userId="215921d2-e492-48f2-9a1b-4e38bba3f105" providerId="ADAL" clId="{97A9FB35-FF1E-44B2-8E2F-D7161AFBF117}" dt="2025-02-18T02:34:50.259" v="373" actId="26606"/>
          <ac:spMkLst>
            <pc:docMk/>
            <pc:sldMk cId="4079665000" sldId="258"/>
            <ac:spMk id="11" creationId="{558DA214-7FDA-4C9D-A7CF-9AD725E290E1}"/>
          </ac:spMkLst>
        </pc:spChg>
        <pc:picChg chg="add mod">
          <ac:chgData name="Fauvelle, Jade" userId="215921d2-e492-48f2-9a1b-4e38bba3f105" providerId="ADAL" clId="{97A9FB35-FF1E-44B2-8E2F-D7161AFBF117}" dt="2025-02-18T02:34:59.004" v="375" actId="14100"/>
          <ac:picMkLst>
            <pc:docMk/>
            <pc:sldMk cId="4079665000" sldId="258"/>
            <ac:picMk id="5" creationId="{9EF7C634-86B9-D69E-33BD-325141E2CC49}"/>
          </ac:picMkLst>
        </pc:picChg>
      </pc:sldChg>
      <pc:sldChg chg="addSp modSp new mod setBg">
        <pc:chgData name="Fauvelle, Jade" userId="215921d2-e492-48f2-9a1b-4e38bba3f105" providerId="ADAL" clId="{97A9FB35-FF1E-44B2-8E2F-D7161AFBF117}" dt="2025-02-18T02:37:25.498" v="823" actId="26606"/>
        <pc:sldMkLst>
          <pc:docMk/>
          <pc:sldMk cId="2654783970" sldId="259"/>
        </pc:sldMkLst>
        <pc:spChg chg="mod">
          <ac:chgData name="Fauvelle, Jade" userId="215921d2-e492-48f2-9a1b-4e38bba3f105" providerId="ADAL" clId="{97A9FB35-FF1E-44B2-8E2F-D7161AFBF117}" dt="2025-02-18T02:37:25.498" v="823" actId="26606"/>
          <ac:spMkLst>
            <pc:docMk/>
            <pc:sldMk cId="2654783970" sldId="259"/>
            <ac:spMk id="2" creationId="{CBE27B25-9BBF-79A4-092E-7BB6A2594F8D}"/>
          </ac:spMkLst>
        </pc:spChg>
        <pc:spChg chg="mod">
          <ac:chgData name="Fauvelle, Jade" userId="215921d2-e492-48f2-9a1b-4e38bba3f105" providerId="ADAL" clId="{97A9FB35-FF1E-44B2-8E2F-D7161AFBF117}" dt="2025-02-18T02:37:25.498" v="823" actId="26606"/>
          <ac:spMkLst>
            <pc:docMk/>
            <pc:sldMk cId="2654783970" sldId="259"/>
            <ac:spMk id="3" creationId="{237135A1-0C86-3538-FB70-83AB36AE3968}"/>
          </ac:spMkLst>
        </pc:spChg>
        <pc:spChg chg="add">
          <ac:chgData name="Fauvelle, Jade" userId="215921d2-e492-48f2-9a1b-4e38bba3f105" providerId="ADAL" clId="{97A9FB35-FF1E-44B2-8E2F-D7161AFBF117}" dt="2025-02-18T02:37:25.498" v="823" actId="26606"/>
          <ac:spMkLst>
            <pc:docMk/>
            <pc:sldMk cId="2654783970" sldId="259"/>
            <ac:spMk id="9" creationId="{EB6D1D7F-141C-4D8E-BFBA-D95B68E16385}"/>
          </ac:spMkLst>
        </pc:spChg>
        <pc:spChg chg="add">
          <ac:chgData name="Fauvelle, Jade" userId="215921d2-e492-48f2-9a1b-4e38bba3f105" providerId="ADAL" clId="{97A9FB35-FF1E-44B2-8E2F-D7161AFBF117}" dt="2025-02-18T02:37:25.498" v="823" actId="26606"/>
          <ac:spMkLst>
            <pc:docMk/>
            <pc:sldMk cId="2654783970" sldId="259"/>
            <ac:spMk id="11" creationId="{725EFA61-F0F8-4F4A-B750-81EE924F1D78}"/>
          </ac:spMkLst>
        </pc:spChg>
        <pc:picChg chg="add">
          <ac:chgData name="Fauvelle, Jade" userId="215921d2-e492-48f2-9a1b-4e38bba3f105" providerId="ADAL" clId="{97A9FB35-FF1E-44B2-8E2F-D7161AFBF117}" dt="2025-02-18T02:37:25.498" v="823" actId="26606"/>
          <ac:picMkLst>
            <pc:docMk/>
            <pc:sldMk cId="2654783970" sldId="259"/>
            <ac:picMk id="5" creationId="{CACF94A2-863D-8B91-6EC8-269A1E8CAAD6}"/>
          </ac:picMkLst>
        </pc:picChg>
      </pc:sldChg>
      <pc:sldChg chg="addSp modSp new mod setBg setClrOvrMap">
        <pc:chgData name="Fauvelle, Jade" userId="215921d2-e492-48f2-9a1b-4e38bba3f105" providerId="ADAL" clId="{97A9FB35-FF1E-44B2-8E2F-D7161AFBF117}" dt="2025-02-18T02:38:19.636" v="925" actId="26606"/>
        <pc:sldMkLst>
          <pc:docMk/>
          <pc:sldMk cId="2313942132" sldId="260"/>
        </pc:sldMkLst>
        <pc:spChg chg="mod">
          <ac:chgData name="Fauvelle, Jade" userId="215921d2-e492-48f2-9a1b-4e38bba3f105" providerId="ADAL" clId="{97A9FB35-FF1E-44B2-8E2F-D7161AFBF117}" dt="2025-02-18T02:38:19.636" v="925" actId="26606"/>
          <ac:spMkLst>
            <pc:docMk/>
            <pc:sldMk cId="2313942132" sldId="260"/>
            <ac:spMk id="2" creationId="{5B483BE4-09FB-5F3C-BE80-609F5CF1C012}"/>
          </ac:spMkLst>
        </pc:spChg>
        <pc:spChg chg="mod">
          <ac:chgData name="Fauvelle, Jade" userId="215921d2-e492-48f2-9a1b-4e38bba3f105" providerId="ADAL" clId="{97A9FB35-FF1E-44B2-8E2F-D7161AFBF117}" dt="2025-02-18T02:38:19.636" v="925" actId="26606"/>
          <ac:spMkLst>
            <pc:docMk/>
            <pc:sldMk cId="2313942132" sldId="260"/>
            <ac:spMk id="3" creationId="{8F7E9970-92D6-B33C-E7A7-ADB679C29C4A}"/>
          </ac:spMkLst>
        </pc:spChg>
        <pc:spChg chg="add">
          <ac:chgData name="Fauvelle, Jade" userId="215921d2-e492-48f2-9a1b-4e38bba3f105" providerId="ADAL" clId="{97A9FB35-FF1E-44B2-8E2F-D7161AFBF117}" dt="2025-02-18T02:38:19.636" v="925" actId="26606"/>
          <ac:spMkLst>
            <pc:docMk/>
            <pc:sldMk cId="2313942132" sldId="260"/>
            <ac:spMk id="9" creationId="{EB6D1D7F-141C-4D8E-BFBA-D95B68E16385}"/>
          </ac:spMkLst>
        </pc:spChg>
        <pc:spChg chg="add">
          <ac:chgData name="Fauvelle, Jade" userId="215921d2-e492-48f2-9a1b-4e38bba3f105" providerId="ADAL" clId="{97A9FB35-FF1E-44B2-8E2F-D7161AFBF117}" dt="2025-02-18T02:38:19.636" v="925" actId="26606"/>
          <ac:spMkLst>
            <pc:docMk/>
            <pc:sldMk cId="2313942132" sldId="260"/>
            <ac:spMk id="11" creationId="{558DA214-7FDA-4C9D-A7CF-9AD725E290E1}"/>
          </ac:spMkLst>
        </pc:spChg>
        <pc:picChg chg="add">
          <ac:chgData name="Fauvelle, Jade" userId="215921d2-e492-48f2-9a1b-4e38bba3f105" providerId="ADAL" clId="{97A9FB35-FF1E-44B2-8E2F-D7161AFBF117}" dt="2025-02-18T02:38:19.636" v="925" actId="26606"/>
          <ac:picMkLst>
            <pc:docMk/>
            <pc:sldMk cId="2313942132" sldId="260"/>
            <ac:picMk id="5" creationId="{F1313E9D-872E-F368-B0D3-222F0E8A1981}"/>
          </ac:picMkLst>
        </pc:picChg>
      </pc:sldChg>
      <pc:sldChg chg="addSp delSp modSp new mod setBg setClrOvrMap">
        <pc:chgData name="Fauvelle, Jade" userId="215921d2-e492-48f2-9a1b-4e38bba3f105" providerId="ADAL" clId="{97A9FB35-FF1E-44B2-8E2F-D7161AFBF117}" dt="2025-02-18T02:39:42.901" v="1110" actId="26606"/>
        <pc:sldMkLst>
          <pc:docMk/>
          <pc:sldMk cId="3057931583" sldId="261"/>
        </pc:sldMkLst>
        <pc:spChg chg="mod">
          <ac:chgData name="Fauvelle, Jade" userId="215921d2-e492-48f2-9a1b-4e38bba3f105" providerId="ADAL" clId="{97A9FB35-FF1E-44B2-8E2F-D7161AFBF117}" dt="2025-02-18T02:39:33.567" v="1109" actId="26606"/>
          <ac:spMkLst>
            <pc:docMk/>
            <pc:sldMk cId="3057931583" sldId="261"/>
            <ac:spMk id="2" creationId="{B209D895-6158-C6D3-E751-3284717FF75D}"/>
          </ac:spMkLst>
        </pc:spChg>
        <pc:spChg chg="add">
          <ac:chgData name="Fauvelle, Jade" userId="215921d2-e492-48f2-9a1b-4e38bba3f105" providerId="ADAL" clId="{97A9FB35-FF1E-44B2-8E2F-D7161AFBF117}" dt="2025-02-18T02:39:42.901" v="1110" actId="26606"/>
          <ac:spMkLst>
            <pc:docMk/>
            <pc:sldMk cId="3057931583" sldId="261"/>
            <ac:spMk id="16" creationId="{EB6D1D7F-141C-4D8E-BFBA-D95B68E16385}"/>
          </ac:spMkLst>
        </pc:spChg>
        <pc:spChg chg="add">
          <ac:chgData name="Fauvelle, Jade" userId="215921d2-e492-48f2-9a1b-4e38bba3f105" providerId="ADAL" clId="{97A9FB35-FF1E-44B2-8E2F-D7161AFBF117}" dt="2025-02-18T02:39:42.901" v="1110" actId="26606"/>
          <ac:spMkLst>
            <pc:docMk/>
            <pc:sldMk cId="3057931583" sldId="261"/>
            <ac:spMk id="18" creationId="{27248369-464E-49D1-91FC-BC34A50A66D2}"/>
          </ac:spMkLst>
        </pc:spChg>
        <pc:graphicFrameChg chg="add mod modGraphic">
          <ac:chgData name="Fauvelle, Jade" userId="215921d2-e492-48f2-9a1b-4e38bba3f105" providerId="ADAL" clId="{97A9FB35-FF1E-44B2-8E2F-D7161AFBF117}" dt="2025-02-18T02:39:42.901" v="1110" actId="26606"/>
          <ac:graphicFrameMkLst>
            <pc:docMk/>
            <pc:sldMk cId="3057931583" sldId="261"/>
            <ac:graphicFrameMk id="5" creationId="{F575BBD2-022D-C3D8-F72F-8A95A27F3276}"/>
          </ac:graphicFrameMkLst>
        </pc:graphicFrameChg>
      </pc:sldChg>
      <pc:sldChg chg="addSp modSp new mod setBg setClrOvrMap modNotesTx">
        <pc:chgData name="Fauvelle, Jade" userId="215921d2-e492-48f2-9a1b-4e38bba3f105" providerId="ADAL" clId="{97A9FB35-FF1E-44B2-8E2F-D7161AFBF117}" dt="2025-02-18T02:40:59.440" v="1250" actId="26606"/>
        <pc:sldMkLst>
          <pc:docMk/>
          <pc:sldMk cId="1314042282" sldId="262"/>
        </pc:sldMkLst>
        <pc:spChg chg="mod">
          <ac:chgData name="Fauvelle, Jade" userId="215921d2-e492-48f2-9a1b-4e38bba3f105" providerId="ADAL" clId="{97A9FB35-FF1E-44B2-8E2F-D7161AFBF117}" dt="2025-02-18T02:40:59.440" v="1250" actId="26606"/>
          <ac:spMkLst>
            <pc:docMk/>
            <pc:sldMk cId="1314042282" sldId="262"/>
            <ac:spMk id="2" creationId="{A243B9A6-6D3A-9716-FF09-AB2ECF5DDE6C}"/>
          </ac:spMkLst>
        </pc:spChg>
        <pc:spChg chg="mod">
          <ac:chgData name="Fauvelle, Jade" userId="215921d2-e492-48f2-9a1b-4e38bba3f105" providerId="ADAL" clId="{97A9FB35-FF1E-44B2-8E2F-D7161AFBF117}" dt="2025-02-18T02:40:59.440" v="1250" actId="26606"/>
          <ac:spMkLst>
            <pc:docMk/>
            <pc:sldMk cId="1314042282" sldId="262"/>
            <ac:spMk id="3" creationId="{3AE5EE09-C78D-5BD1-D4B2-D5E08715F470}"/>
          </ac:spMkLst>
        </pc:spChg>
        <pc:spChg chg="add">
          <ac:chgData name="Fauvelle, Jade" userId="215921d2-e492-48f2-9a1b-4e38bba3f105" providerId="ADAL" clId="{97A9FB35-FF1E-44B2-8E2F-D7161AFBF117}" dt="2025-02-18T02:40:59.440" v="1250" actId="26606"/>
          <ac:spMkLst>
            <pc:docMk/>
            <pc:sldMk cId="1314042282" sldId="262"/>
            <ac:spMk id="9" creationId="{EB6D1D7F-141C-4D8E-BFBA-D95B68E16385}"/>
          </ac:spMkLst>
        </pc:spChg>
        <pc:spChg chg="add">
          <ac:chgData name="Fauvelle, Jade" userId="215921d2-e492-48f2-9a1b-4e38bba3f105" providerId="ADAL" clId="{97A9FB35-FF1E-44B2-8E2F-D7161AFBF117}" dt="2025-02-18T02:40:59.440" v="1250" actId="26606"/>
          <ac:spMkLst>
            <pc:docMk/>
            <pc:sldMk cId="1314042282" sldId="262"/>
            <ac:spMk id="11" creationId="{27248369-464E-49D1-91FC-BC34A50A66D2}"/>
          </ac:spMkLst>
        </pc:spChg>
        <pc:picChg chg="add">
          <ac:chgData name="Fauvelle, Jade" userId="215921d2-e492-48f2-9a1b-4e38bba3f105" providerId="ADAL" clId="{97A9FB35-FF1E-44B2-8E2F-D7161AFBF117}" dt="2025-02-18T02:40:59.440" v="1250" actId="26606"/>
          <ac:picMkLst>
            <pc:docMk/>
            <pc:sldMk cId="1314042282" sldId="262"/>
            <ac:picMk id="5" creationId="{D2B827A3-94AF-3FDD-5B11-EFAFA16273E6}"/>
          </ac:picMkLst>
        </pc:picChg>
      </pc:sldChg>
      <pc:sldChg chg="modSp new mod">
        <pc:chgData name="Fauvelle, Jade" userId="215921d2-e492-48f2-9a1b-4e38bba3f105" providerId="ADAL" clId="{97A9FB35-FF1E-44B2-8E2F-D7161AFBF117}" dt="2025-02-18T02:49:45.117" v="1573" actId="5793"/>
        <pc:sldMkLst>
          <pc:docMk/>
          <pc:sldMk cId="346750688" sldId="263"/>
        </pc:sldMkLst>
        <pc:spChg chg="mod">
          <ac:chgData name="Fauvelle, Jade" userId="215921d2-e492-48f2-9a1b-4e38bba3f105" providerId="ADAL" clId="{97A9FB35-FF1E-44B2-8E2F-D7161AFBF117}" dt="2025-02-18T02:41:19.492" v="1292" actId="20577"/>
          <ac:spMkLst>
            <pc:docMk/>
            <pc:sldMk cId="346750688" sldId="263"/>
            <ac:spMk id="2" creationId="{86C26F5B-0750-6288-FDD9-5C00980B6637}"/>
          </ac:spMkLst>
        </pc:spChg>
        <pc:spChg chg="mod">
          <ac:chgData name="Fauvelle, Jade" userId="215921d2-e492-48f2-9a1b-4e38bba3f105" providerId="ADAL" clId="{97A9FB35-FF1E-44B2-8E2F-D7161AFBF117}" dt="2025-02-18T02:49:45.117" v="1573" actId="5793"/>
          <ac:spMkLst>
            <pc:docMk/>
            <pc:sldMk cId="346750688" sldId="263"/>
            <ac:spMk id="3" creationId="{7B91E8CD-38EC-418E-B5C8-2B37FD7F780B}"/>
          </ac:spMkLst>
        </pc:spChg>
      </pc:sldChg>
      <pc:sldChg chg="addSp delSp modSp new mod setBg setClrOvrMap">
        <pc:chgData name="Fauvelle, Jade" userId="215921d2-e492-48f2-9a1b-4e38bba3f105" providerId="ADAL" clId="{97A9FB35-FF1E-44B2-8E2F-D7161AFBF117}" dt="2025-02-18T02:51:45.221" v="1589" actId="26606"/>
        <pc:sldMkLst>
          <pc:docMk/>
          <pc:sldMk cId="2948410462" sldId="264"/>
        </pc:sldMkLst>
        <pc:spChg chg="mod">
          <ac:chgData name="Fauvelle, Jade" userId="215921d2-e492-48f2-9a1b-4e38bba3f105" providerId="ADAL" clId="{97A9FB35-FF1E-44B2-8E2F-D7161AFBF117}" dt="2025-02-18T02:51:15.081" v="1585" actId="26606"/>
          <ac:spMkLst>
            <pc:docMk/>
            <pc:sldMk cId="2948410462" sldId="264"/>
            <ac:spMk id="2" creationId="{AFB2DD45-AA1A-17C7-EE52-6A4DDC1CDBFB}"/>
          </ac:spMkLst>
        </pc:spChg>
        <pc:spChg chg="mod ord">
          <ac:chgData name="Fauvelle, Jade" userId="215921d2-e492-48f2-9a1b-4e38bba3f105" providerId="ADAL" clId="{97A9FB35-FF1E-44B2-8E2F-D7161AFBF117}" dt="2025-02-18T02:51:45.221" v="1589" actId="26606"/>
          <ac:spMkLst>
            <pc:docMk/>
            <pc:sldMk cId="2948410462" sldId="264"/>
            <ac:spMk id="3" creationId="{1AF6ED9B-4479-E1DD-EDF0-8083DB26BC8B}"/>
          </ac:spMkLst>
        </pc:spChg>
        <pc:spChg chg="add">
          <ac:chgData name="Fauvelle, Jade" userId="215921d2-e492-48f2-9a1b-4e38bba3f105" providerId="ADAL" clId="{97A9FB35-FF1E-44B2-8E2F-D7161AFBF117}" dt="2025-02-18T02:51:45.221" v="1589" actId="26606"/>
          <ac:spMkLst>
            <pc:docMk/>
            <pc:sldMk cId="2948410462" sldId="264"/>
            <ac:spMk id="16" creationId="{EB6D1D7F-141C-4D8E-BFBA-D95B68E16385}"/>
          </ac:spMkLst>
        </pc:spChg>
        <pc:spChg chg="add">
          <ac:chgData name="Fauvelle, Jade" userId="215921d2-e492-48f2-9a1b-4e38bba3f105" providerId="ADAL" clId="{97A9FB35-FF1E-44B2-8E2F-D7161AFBF117}" dt="2025-02-18T02:51:45.221" v="1589" actId="26606"/>
          <ac:spMkLst>
            <pc:docMk/>
            <pc:sldMk cId="2948410462" sldId="264"/>
            <ac:spMk id="18" creationId="{27248369-464E-49D1-91FC-BC34A50A66D2}"/>
          </ac:spMkLst>
        </pc:spChg>
        <pc:picChg chg="add mod">
          <ac:chgData name="Fauvelle, Jade" userId="215921d2-e492-48f2-9a1b-4e38bba3f105" providerId="ADAL" clId="{97A9FB35-FF1E-44B2-8E2F-D7161AFBF117}" dt="2025-02-18T02:51:45.221" v="1589" actId="26606"/>
          <ac:picMkLst>
            <pc:docMk/>
            <pc:sldMk cId="2948410462" sldId="264"/>
            <ac:picMk id="6" creationId="{D5F98DFD-ADD2-EBA0-7043-576B93257603}"/>
          </ac:picMkLst>
        </pc:picChg>
      </pc:sldChg>
      <pc:sldMasterChg chg="del delSldLayout">
        <pc:chgData name="Fauvelle, Jade" userId="215921d2-e492-48f2-9a1b-4e38bba3f105" providerId="ADAL" clId="{97A9FB35-FF1E-44B2-8E2F-D7161AFBF117}" dt="2025-02-18T02:19:48.667" v="25" actId="26606"/>
        <pc:sldMasterMkLst>
          <pc:docMk/>
          <pc:sldMasterMk cId="1273877141" sldId="2147483648"/>
        </pc:sldMasterMkLst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938568681" sldId="2147483649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4047131583" sldId="2147483650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3874539818" sldId="2147483651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3297454234" sldId="2147483652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2180081165" sldId="2147483653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3125659498" sldId="2147483654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271036102" sldId="2147483655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3284799451" sldId="2147483656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1120041366" sldId="2147483657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2761173311" sldId="2147483658"/>
          </pc:sldLayoutMkLst>
        </pc:sldLayoutChg>
        <pc:sldLayoutChg chg="del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73877141" sldId="2147483648"/>
            <pc:sldLayoutMk cId="2624805713" sldId="2147483659"/>
          </pc:sldLayoutMkLst>
        </pc:sldLayoutChg>
      </pc:sldMasterChg>
      <pc:sldMasterChg chg="add addSldLayout">
        <pc:chgData name="Fauvelle, Jade" userId="215921d2-e492-48f2-9a1b-4e38bba3f105" providerId="ADAL" clId="{97A9FB35-FF1E-44B2-8E2F-D7161AFBF117}" dt="2025-02-18T02:19:48.667" v="25" actId="26606"/>
        <pc:sldMasterMkLst>
          <pc:docMk/>
          <pc:sldMasterMk cId="1251737298" sldId="2147483712"/>
        </pc:sldMasterMkLst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230169883" sldId="2147483701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3530398441" sldId="2147483702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4052293795" sldId="2147483703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2958506423" sldId="2147483704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264299" sldId="2147483705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1234320689" sldId="2147483706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1656711206" sldId="2147483707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2161976991" sldId="2147483708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1322828414" sldId="2147483709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3349097942" sldId="2147483710"/>
          </pc:sldLayoutMkLst>
        </pc:sldLayoutChg>
        <pc:sldLayoutChg chg="add">
          <pc:chgData name="Fauvelle, Jade" userId="215921d2-e492-48f2-9a1b-4e38bba3f105" providerId="ADAL" clId="{97A9FB35-FF1E-44B2-8E2F-D7161AFBF117}" dt="2025-02-18T02:19:48.667" v="25" actId="26606"/>
          <pc:sldLayoutMkLst>
            <pc:docMk/>
            <pc:sldMasterMk cId="1251737298" sldId="2147483712"/>
            <pc:sldLayoutMk cId="120004218" sldId="2147483711"/>
          </pc:sldLayoutMkLst>
        </pc:sldLayoutChg>
      </pc:sldMasterChg>
    </pc:docChg>
  </pc:docChgLst>
  <pc:docChgLst>
    <pc:chgData name="Fauvelle, Jade" userId="215921d2-e492-48f2-9a1b-4e38bba3f105" providerId="ADAL" clId="{F2A73875-B622-4514-B24E-DB56EE1DD28D}"/>
    <pc:docChg chg="undo custSel addSld delSld modSld">
      <pc:chgData name="Fauvelle, Jade" userId="215921d2-e492-48f2-9a1b-4e38bba3f105" providerId="ADAL" clId="{F2A73875-B622-4514-B24E-DB56EE1DD28D}" dt="2025-02-24T16:38:38.269" v="47" actId="680"/>
      <pc:docMkLst>
        <pc:docMk/>
      </pc:docMkLst>
      <pc:sldChg chg="addSp delSp modSp mod">
        <pc:chgData name="Fauvelle, Jade" userId="215921d2-e492-48f2-9a1b-4e38bba3f105" providerId="ADAL" clId="{F2A73875-B622-4514-B24E-DB56EE1DD28D}" dt="2025-02-24T15:34:02.658" v="7" actId="20577"/>
        <pc:sldMkLst>
          <pc:docMk/>
          <pc:sldMk cId="2313942132" sldId="260"/>
        </pc:sldMkLst>
        <pc:spChg chg="mod">
          <ac:chgData name="Fauvelle, Jade" userId="215921d2-e492-48f2-9a1b-4e38bba3f105" providerId="ADAL" clId="{F2A73875-B622-4514-B24E-DB56EE1DD28D}" dt="2025-02-24T15:34:02.658" v="7" actId="20577"/>
          <ac:spMkLst>
            <pc:docMk/>
            <pc:sldMk cId="2313942132" sldId="260"/>
            <ac:spMk id="3" creationId="{8F7E9970-92D6-B33C-E7A7-ADB679C29C4A}"/>
          </ac:spMkLst>
        </pc:spChg>
        <pc:picChg chg="add del">
          <ac:chgData name="Fauvelle, Jade" userId="215921d2-e492-48f2-9a1b-4e38bba3f105" providerId="ADAL" clId="{F2A73875-B622-4514-B24E-DB56EE1DD28D}" dt="2025-02-24T15:33:59.495" v="6" actId="478"/>
          <ac:picMkLst>
            <pc:docMk/>
            <pc:sldMk cId="2313942132" sldId="260"/>
            <ac:picMk id="6" creationId="{7FD8168A-839A-147A-7280-69FB5ABC8B3C}"/>
          </ac:picMkLst>
        </pc:picChg>
      </pc:sldChg>
      <pc:sldChg chg="addSp new mod">
        <pc:chgData name="Fauvelle, Jade" userId="215921d2-e492-48f2-9a1b-4e38bba3f105" providerId="ADAL" clId="{F2A73875-B622-4514-B24E-DB56EE1DD28D}" dt="2025-02-24T15:34:12.648" v="9" actId="22"/>
        <pc:sldMkLst>
          <pc:docMk/>
          <pc:sldMk cId="1123026514" sldId="265"/>
        </pc:sldMkLst>
        <pc:picChg chg="add">
          <ac:chgData name="Fauvelle, Jade" userId="215921d2-e492-48f2-9a1b-4e38bba3f105" providerId="ADAL" clId="{F2A73875-B622-4514-B24E-DB56EE1DD28D}" dt="2025-02-24T15:34:12.648" v="9" actId="22"/>
          <ac:picMkLst>
            <pc:docMk/>
            <pc:sldMk cId="1123026514" sldId="265"/>
            <ac:picMk id="5" creationId="{7EB459F8-FF13-EF62-C280-E86F6F4D776B}"/>
          </ac:picMkLst>
        </pc:picChg>
      </pc:sldChg>
      <pc:sldChg chg="new del">
        <pc:chgData name="Fauvelle, Jade" userId="215921d2-e492-48f2-9a1b-4e38bba3f105" providerId="ADAL" clId="{F2A73875-B622-4514-B24E-DB56EE1DD28D}" dt="2025-02-24T16:38:38.269" v="47" actId="680"/>
        <pc:sldMkLst>
          <pc:docMk/>
          <pc:sldMk cId="2800750920" sldId="266"/>
        </pc:sldMkLst>
      </pc:sldChg>
      <pc:sldChg chg="new del">
        <pc:chgData name="Fauvelle, Jade" userId="215921d2-e492-48f2-9a1b-4e38bba3f105" providerId="ADAL" clId="{F2A73875-B622-4514-B24E-DB56EE1DD28D}" dt="2025-02-24T16:38:38.041" v="46" actId="680"/>
        <pc:sldMkLst>
          <pc:docMk/>
          <pc:sldMk cId="294447279" sldId="267"/>
        </pc:sldMkLst>
      </pc:sldChg>
      <pc:sldChg chg="new del">
        <pc:chgData name="Fauvelle, Jade" userId="215921d2-e492-48f2-9a1b-4e38bba3f105" providerId="ADAL" clId="{F2A73875-B622-4514-B24E-DB56EE1DD28D}" dt="2025-02-24T16:38:37.745" v="45" actId="680"/>
        <pc:sldMkLst>
          <pc:docMk/>
          <pc:sldMk cId="389401846" sldId="268"/>
        </pc:sldMkLst>
      </pc:sldChg>
      <pc:sldChg chg="new del">
        <pc:chgData name="Fauvelle, Jade" userId="215921d2-e492-48f2-9a1b-4e38bba3f105" providerId="ADAL" clId="{F2A73875-B622-4514-B24E-DB56EE1DD28D}" dt="2025-02-24T16:38:37.348" v="44" actId="680"/>
        <pc:sldMkLst>
          <pc:docMk/>
          <pc:sldMk cId="4171987118" sldId="269"/>
        </pc:sldMkLst>
      </pc:sldChg>
      <pc:sldChg chg="new del">
        <pc:chgData name="Fauvelle, Jade" userId="215921d2-e492-48f2-9a1b-4e38bba3f105" providerId="ADAL" clId="{F2A73875-B622-4514-B24E-DB56EE1DD28D}" dt="2025-02-24T16:38:37.160" v="43" actId="680"/>
        <pc:sldMkLst>
          <pc:docMk/>
          <pc:sldMk cId="2413302083" sldId="270"/>
        </pc:sldMkLst>
      </pc:sldChg>
      <pc:sldChg chg="new del">
        <pc:chgData name="Fauvelle, Jade" userId="215921d2-e492-48f2-9a1b-4e38bba3f105" providerId="ADAL" clId="{F2A73875-B622-4514-B24E-DB56EE1DD28D}" dt="2025-02-24T16:38:36.971" v="42" actId="680"/>
        <pc:sldMkLst>
          <pc:docMk/>
          <pc:sldMk cId="1281540325" sldId="271"/>
        </pc:sldMkLst>
      </pc:sldChg>
      <pc:sldChg chg="new del">
        <pc:chgData name="Fauvelle, Jade" userId="215921d2-e492-48f2-9a1b-4e38bba3f105" providerId="ADAL" clId="{F2A73875-B622-4514-B24E-DB56EE1DD28D}" dt="2025-02-24T16:38:36.781" v="41" actId="680"/>
        <pc:sldMkLst>
          <pc:docMk/>
          <pc:sldMk cId="2886318689" sldId="272"/>
        </pc:sldMkLst>
      </pc:sldChg>
      <pc:sldChg chg="new del">
        <pc:chgData name="Fauvelle, Jade" userId="215921d2-e492-48f2-9a1b-4e38bba3f105" providerId="ADAL" clId="{F2A73875-B622-4514-B24E-DB56EE1DD28D}" dt="2025-02-24T16:38:36.600" v="40" actId="680"/>
        <pc:sldMkLst>
          <pc:docMk/>
          <pc:sldMk cId="3526979753" sldId="273"/>
        </pc:sldMkLst>
      </pc:sldChg>
      <pc:sldChg chg="new del">
        <pc:chgData name="Fauvelle, Jade" userId="215921d2-e492-48f2-9a1b-4e38bba3f105" providerId="ADAL" clId="{F2A73875-B622-4514-B24E-DB56EE1DD28D}" dt="2025-02-24T16:38:36.328" v="39" actId="680"/>
        <pc:sldMkLst>
          <pc:docMk/>
          <pc:sldMk cId="275561022" sldId="274"/>
        </pc:sldMkLst>
      </pc:sldChg>
      <pc:sldChg chg="new del">
        <pc:chgData name="Fauvelle, Jade" userId="215921d2-e492-48f2-9a1b-4e38bba3f105" providerId="ADAL" clId="{F2A73875-B622-4514-B24E-DB56EE1DD28D}" dt="2025-02-24T16:38:36.135" v="38" actId="680"/>
        <pc:sldMkLst>
          <pc:docMk/>
          <pc:sldMk cId="3983990754" sldId="275"/>
        </pc:sldMkLst>
      </pc:sldChg>
      <pc:sldChg chg="new del">
        <pc:chgData name="Fauvelle, Jade" userId="215921d2-e492-48f2-9a1b-4e38bba3f105" providerId="ADAL" clId="{F2A73875-B622-4514-B24E-DB56EE1DD28D}" dt="2025-02-24T16:38:35.992" v="37" actId="680"/>
        <pc:sldMkLst>
          <pc:docMk/>
          <pc:sldMk cId="643597351" sldId="276"/>
        </pc:sldMkLst>
      </pc:sldChg>
      <pc:sldChg chg="new del">
        <pc:chgData name="Fauvelle, Jade" userId="215921d2-e492-48f2-9a1b-4e38bba3f105" providerId="ADAL" clId="{F2A73875-B622-4514-B24E-DB56EE1DD28D}" dt="2025-02-24T16:38:35.757" v="36" actId="680"/>
        <pc:sldMkLst>
          <pc:docMk/>
          <pc:sldMk cId="1987882984" sldId="277"/>
        </pc:sldMkLst>
      </pc:sldChg>
      <pc:sldChg chg="new del">
        <pc:chgData name="Fauvelle, Jade" userId="215921d2-e492-48f2-9a1b-4e38bba3f105" providerId="ADAL" clId="{F2A73875-B622-4514-B24E-DB56EE1DD28D}" dt="2025-02-24T16:38:35.610" v="35" actId="680"/>
        <pc:sldMkLst>
          <pc:docMk/>
          <pc:sldMk cId="1469590343" sldId="278"/>
        </pc:sldMkLst>
      </pc:sldChg>
      <pc:sldChg chg="new del">
        <pc:chgData name="Fauvelle, Jade" userId="215921d2-e492-48f2-9a1b-4e38bba3f105" providerId="ADAL" clId="{F2A73875-B622-4514-B24E-DB56EE1DD28D}" dt="2025-02-24T16:38:35.423" v="34" actId="680"/>
        <pc:sldMkLst>
          <pc:docMk/>
          <pc:sldMk cId="3977198591" sldId="279"/>
        </pc:sldMkLst>
      </pc:sldChg>
      <pc:sldChg chg="new del">
        <pc:chgData name="Fauvelle, Jade" userId="215921d2-e492-48f2-9a1b-4e38bba3f105" providerId="ADAL" clId="{F2A73875-B622-4514-B24E-DB56EE1DD28D}" dt="2025-02-24T16:38:35.265" v="33" actId="680"/>
        <pc:sldMkLst>
          <pc:docMk/>
          <pc:sldMk cId="2620363079" sldId="280"/>
        </pc:sldMkLst>
      </pc:sldChg>
      <pc:sldChg chg="new del">
        <pc:chgData name="Fauvelle, Jade" userId="215921d2-e492-48f2-9a1b-4e38bba3f105" providerId="ADAL" clId="{F2A73875-B622-4514-B24E-DB56EE1DD28D}" dt="2025-02-24T16:38:35.079" v="32" actId="680"/>
        <pc:sldMkLst>
          <pc:docMk/>
          <pc:sldMk cId="1110555580" sldId="281"/>
        </pc:sldMkLst>
      </pc:sldChg>
      <pc:sldChg chg="new del">
        <pc:chgData name="Fauvelle, Jade" userId="215921d2-e492-48f2-9a1b-4e38bba3f105" providerId="ADAL" clId="{F2A73875-B622-4514-B24E-DB56EE1DD28D}" dt="2025-02-24T16:38:34.891" v="31" actId="680"/>
        <pc:sldMkLst>
          <pc:docMk/>
          <pc:sldMk cId="1891228768" sldId="282"/>
        </pc:sldMkLst>
      </pc:sldChg>
      <pc:sldChg chg="new del">
        <pc:chgData name="Fauvelle, Jade" userId="215921d2-e492-48f2-9a1b-4e38bba3f105" providerId="ADAL" clId="{F2A73875-B622-4514-B24E-DB56EE1DD28D}" dt="2025-02-24T16:38:34.625" v="30" actId="680"/>
        <pc:sldMkLst>
          <pc:docMk/>
          <pc:sldMk cId="949416791" sldId="283"/>
        </pc:sldMkLst>
      </pc:sldChg>
      <pc:sldChg chg="new del">
        <pc:chgData name="Fauvelle, Jade" userId="215921d2-e492-48f2-9a1b-4e38bba3f105" providerId="ADAL" clId="{F2A73875-B622-4514-B24E-DB56EE1DD28D}" dt="2025-02-24T16:38:34.140" v="29" actId="680"/>
        <pc:sldMkLst>
          <pc:docMk/>
          <pc:sldMk cId="3726132336" sldId="28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95680-56BC-46DC-8F57-37D6D3B4EEA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41742E5-302C-4550-94E7-1C24B0E84644}">
      <dgm:prSet/>
      <dgm:spPr/>
      <dgm:t>
        <a:bodyPr/>
        <a:lstStyle/>
        <a:p>
          <a:r>
            <a:rPr lang="en-CA" baseline="0"/>
            <a:t>What is it?</a:t>
          </a:r>
          <a:endParaRPr lang="en-US"/>
        </a:p>
      </dgm:t>
    </dgm:pt>
    <dgm:pt modelId="{5B96A542-571A-4C96-AE0F-99C0788D8009}" type="parTrans" cxnId="{459DC01D-997C-4C9E-A3FB-C2E039CB3BAA}">
      <dgm:prSet/>
      <dgm:spPr/>
      <dgm:t>
        <a:bodyPr/>
        <a:lstStyle/>
        <a:p>
          <a:endParaRPr lang="en-US"/>
        </a:p>
      </dgm:t>
    </dgm:pt>
    <dgm:pt modelId="{BF026D12-F5C8-422B-A22C-78AD984B337B}" type="sibTrans" cxnId="{459DC01D-997C-4C9E-A3FB-C2E039CB3BA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40F3C0A-CFC7-410C-97B3-233DAD9224F7}">
      <dgm:prSet/>
      <dgm:spPr/>
      <dgm:t>
        <a:bodyPr/>
        <a:lstStyle/>
        <a:p>
          <a:r>
            <a:rPr lang="en-CA" baseline="0"/>
            <a:t>How is the attack carried out</a:t>
          </a:r>
          <a:endParaRPr lang="en-US"/>
        </a:p>
      </dgm:t>
    </dgm:pt>
    <dgm:pt modelId="{EC14C993-F3AB-4F7D-9CED-D2B27E5587B5}" type="parTrans" cxnId="{8BBCF37B-A0FB-4321-841D-C944E7A34BF7}">
      <dgm:prSet/>
      <dgm:spPr/>
      <dgm:t>
        <a:bodyPr/>
        <a:lstStyle/>
        <a:p>
          <a:endParaRPr lang="en-US"/>
        </a:p>
      </dgm:t>
    </dgm:pt>
    <dgm:pt modelId="{7E33BE7B-C579-42AA-A2BC-EEFFF993F635}" type="sibTrans" cxnId="{8BBCF37B-A0FB-4321-841D-C944E7A34BF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C956732-883C-4351-AFC6-221EA21AA643}">
      <dgm:prSet/>
      <dgm:spPr/>
      <dgm:t>
        <a:bodyPr/>
        <a:lstStyle/>
        <a:p>
          <a:r>
            <a:rPr lang="en-CA" baseline="0"/>
            <a:t>Impact</a:t>
          </a:r>
          <a:endParaRPr lang="en-US"/>
        </a:p>
      </dgm:t>
    </dgm:pt>
    <dgm:pt modelId="{01987413-A25D-49DD-B852-D4FF590ACDB2}" type="parTrans" cxnId="{A98C79E6-16D5-486C-8B1F-E2BA3A8CF5C8}">
      <dgm:prSet/>
      <dgm:spPr/>
      <dgm:t>
        <a:bodyPr/>
        <a:lstStyle/>
        <a:p>
          <a:endParaRPr lang="en-US"/>
        </a:p>
      </dgm:t>
    </dgm:pt>
    <dgm:pt modelId="{3100D3BB-5994-473B-959B-9C8DF03748EA}" type="sibTrans" cxnId="{A98C79E6-16D5-486C-8B1F-E2BA3A8CF5C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19477C5-02B5-4462-B1E9-D4882A8364B8}">
      <dgm:prSet/>
      <dgm:spPr/>
      <dgm:t>
        <a:bodyPr/>
        <a:lstStyle/>
        <a:p>
          <a:r>
            <a:rPr lang="en-CA" baseline="0"/>
            <a:t>Mitigation</a:t>
          </a:r>
          <a:endParaRPr lang="en-US"/>
        </a:p>
      </dgm:t>
    </dgm:pt>
    <dgm:pt modelId="{4D64E257-E26D-45FB-993C-364EB9646B68}" type="parTrans" cxnId="{52E0A6A1-B182-4E9E-B6E7-F0B1B367B701}">
      <dgm:prSet/>
      <dgm:spPr/>
      <dgm:t>
        <a:bodyPr/>
        <a:lstStyle/>
        <a:p>
          <a:endParaRPr lang="en-US"/>
        </a:p>
      </dgm:t>
    </dgm:pt>
    <dgm:pt modelId="{F2CB6883-AA97-4BD8-9EFF-383AF03364D2}" type="sibTrans" cxnId="{52E0A6A1-B182-4E9E-B6E7-F0B1B367B70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FC3260-B61B-44F0-B837-251829407562}">
      <dgm:prSet/>
      <dgm:spPr/>
      <dgm:t>
        <a:bodyPr/>
        <a:lstStyle/>
        <a:p>
          <a:r>
            <a:rPr lang="en-CA" baseline="0"/>
            <a:t>Real-life example and case studies</a:t>
          </a:r>
          <a:endParaRPr lang="en-US"/>
        </a:p>
      </dgm:t>
    </dgm:pt>
    <dgm:pt modelId="{D846ED2C-47E1-4444-AD37-9EAD72CED420}" type="parTrans" cxnId="{1AB7F37E-082A-4D45-9645-5F37234414F6}">
      <dgm:prSet/>
      <dgm:spPr/>
      <dgm:t>
        <a:bodyPr/>
        <a:lstStyle/>
        <a:p>
          <a:endParaRPr lang="en-US"/>
        </a:p>
      </dgm:t>
    </dgm:pt>
    <dgm:pt modelId="{834E9EF4-5D13-4345-B535-D1C9ACB7D4F8}" type="sibTrans" cxnId="{1AB7F37E-082A-4D45-9645-5F37234414F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C3FB984-E49A-47AE-AD18-A5027132E268}">
      <dgm:prSet/>
      <dgm:spPr/>
      <dgm:t>
        <a:bodyPr/>
        <a:lstStyle/>
        <a:p>
          <a:r>
            <a:rPr lang="en-CA" baseline="0"/>
            <a:t>Conclusion</a:t>
          </a:r>
          <a:endParaRPr lang="en-US"/>
        </a:p>
      </dgm:t>
    </dgm:pt>
    <dgm:pt modelId="{E2FE1246-9862-4E13-BE6F-8CCB5D1C41C2}" type="parTrans" cxnId="{E28FCA3F-7F01-48C7-AC23-8BA52E842AF3}">
      <dgm:prSet/>
      <dgm:spPr/>
      <dgm:t>
        <a:bodyPr/>
        <a:lstStyle/>
        <a:p>
          <a:endParaRPr lang="en-US"/>
        </a:p>
      </dgm:t>
    </dgm:pt>
    <dgm:pt modelId="{7F676156-A741-46D6-B22B-7CE0E861B61C}" type="sibTrans" cxnId="{E28FCA3F-7F01-48C7-AC23-8BA52E842AF3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5A47FED-C9D1-48FA-A160-23AE199688F5}" type="pres">
      <dgm:prSet presAssocID="{F4295680-56BC-46DC-8F57-37D6D3B4EEAE}" presName="Name0" presStyleCnt="0">
        <dgm:presLayoutVars>
          <dgm:animLvl val="lvl"/>
          <dgm:resizeHandles val="exact"/>
        </dgm:presLayoutVars>
      </dgm:prSet>
      <dgm:spPr/>
    </dgm:pt>
    <dgm:pt modelId="{5B71893B-33D5-4AA7-B1BB-5237AAAD49E3}" type="pres">
      <dgm:prSet presAssocID="{441742E5-302C-4550-94E7-1C24B0E84644}" presName="compositeNode" presStyleCnt="0">
        <dgm:presLayoutVars>
          <dgm:bulletEnabled val="1"/>
        </dgm:presLayoutVars>
      </dgm:prSet>
      <dgm:spPr/>
    </dgm:pt>
    <dgm:pt modelId="{43B80588-5F9D-46ED-BB1C-CB4C3C886762}" type="pres">
      <dgm:prSet presAssocID="{441742E5-302C-4550-94E7-1C24B0E84644}" presName="bgRect" presStyleLbl="alignNode1" presStyleIdx="0" presStyleCnt="6"/>
      <dgm:spPr/>
    </dgm:pt>
    <dgm:pt modelId="{20B8CAC6-A3EA-4FF7-A416-79183743F610}" type="pres">
      <dgm:prSet presAssocID="{BF026D12-F5C8-422B-A22C-78AD984B337B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0ECDFB6C-129B-4403-8E67-773B28E6C263}" type="pres">
      <dgm:prSet presAssocID="{441742E5-302C-4550-94E7-1C24B0E84644}" presName="nodeRect" presStyleLbl="alignNode1" presStyleIdx="0" presStyleCnt="6">
        <dgm:presLayoutVars>
          <dgm:bulletEnabled val="1"/>
        </dgm:presLayoutVars>
      </dgm:prSet>
      <dgm:spPr/>
    </dgm:pt>
    <dgm:pt modelId="{6B83EBA7-A6AE-4AB9-9D52-9ABC0D6111F8}" type="pres">
      <dgm:prSet presAssocID="{BF026D12-F5C8-422B-A22C-78AD984B337B}" presName="sibTrans" presStyleCnt="0"/>
      <dgm:spPr/>
    </dgm:pt>
    <dgm:pt modelId="{477253D0-68C1-4E45-8BD4-E226ED0173D2}" type="pres">
      <dgm:prSet presAssocID="{C40F3C0A-CFC7-410C-97B3-233DAD9224F7}" presName="compositeNode" presStyleCnt="0">
        <dgm:presLayoutVars>
          <dgm:bulletEnabled val="1"/>
        </dgm:presLayoutVars>
      </dgm:prSet>
      <dgm:spPr/>
    </dgm:pt>
    <dgm:pt modelId="{6A898B2C-9F56-4F05-B51A-A5D9E5E9D371}" type="pres">
      <dgm:prSet presAssocID="{C40F3C0A-CFC7-410C-97B3-233DAD9224F7}" presName="bgRect" presStyleLbl="alignNode1" presStyleIdx="1" presStyleCnt="6"/>
      <dgm:spPr/>
    </dgm:pt>
    <dgm:pt modelId="{0151C348-BD51-4F51-9719-E67A9A4CC173}" type="pres">
      <dgm:prSet presAssocID="{7E33BE7B-C579-42AA-A2BC-EEFFF993F635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B4C3784A-B154-4A86-929E-5C0E9D398E99}" type="pres">
      <dgm:prSet presAssocID="{C40F3C0A-CFC7-410C-97B3-233DAD9224F7}" presName="nodeRect" presStyleLbl="alignNode1" presStyleIdx="1" presStyleCnt="6">
        <dgm:presLayoutVars>
          <dgm:bulletEnabled val="1"/>
        </dgm:presLayoutVars>
      </dgm:prSet>
      <dgm:spPr/>
    </dgm:pt>
    <dgm:pt modelId="{3FA2CE1A-ABCB-4B82-AEE8-E14B886E6744}" type="pres">
      <dgm:prSet presAssocID="{7E33BE7B-C579-42AA-A2BC-EEFFF993F635}" presName="sibTrans" presStyleCnt="0"/>
      <dgm:spPr/>
    </dgm:pt>
    <dgm:pt modelId="{F3B49BAA-F864-411C-8E0B-FCC7682E2719}" type="pres">
      <dgm:prSet presAssocID="{AC956732-883C-4351-AFC6-221EA21AA643}" presName="compositeNode" presStyleCnt="0">
        <dgm:presLayoutVars>
          <dgm:bulletEnabled val="1"/>
        </dgm:presLayoutVars>
      </dgm:prSet>
      <dgm:spPr/>
    </dgm:pt>
    <dgm:pt modelId="{9136F3C7-4BD3-4CE9-A42F-8D1B219C0D4A}" type="pres">
      <dgm:prSet presAssocID="{AC956732-883C-4351-AFC6-221EA21AA643}" presName="bgRect" presStyleLbl="alignNode1" presStyleIdx="2" presStyleCnt="6"/>
      <dgm:spPr/>
    </dgm:pt>
    <dgm:pt modelId="{1E320676-C4BC-477A-9A72-286354F4A629}" type="pres">
      <dgm:prSet presAssocID="{3100D3BB-5994-473B-959B-9C8DF03748EA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ED47555A-9F5D-43D5-A826-9FF9AC6956C6}" type="pres">
      <dgm:prSet presAssocID="{AC956732-883C-4351-AFC6-221EA21AA643}" presName="nodeRect" presStyleLbl="alignNode1" presStyleIdx="2" presStyleCnt="6">
        <dgm:presLayoutVars>
          <dgm:bulletEnabled val="1"/>
        </dgm:presLayoutVars>
      </dgm:prSet>
      <dgm:spPr/>
    </dgm:pt>
    <dgm:pt modelId="{E4387E23-DA13-4D20-9084-300416A68650}" type="pres">
      <dgm:prSet presAssocID="{3100D3BB-5994-473B-959B-9C8DF03748EA}" presName="sibTrans" presStyleCnt="0"/>
      <dgm:spPr/>
    </dgm:pt>
    <dgm:pt modelId="{9EED0998-2E9A-4C72-A173-704D80655A8F}" type="pres">
      <dgm:prSet presAssocID="{C19477C5-02B5-4462-B1E9-D4882A8364B8}" presName="compositeNode" presStyleCnt="0">
        <dgm:presLayoutVars>
          <dgm:bulletEnabled val="1"/>
        </dgm:presLayoutVars>
      </dgm:prSet>
      <dgm:spPr/>
    </dgm:pt>
    <dgm:pt modelId="{2B2BE72A-AF16-4FB8-B479-26791D11D387}" type="pres">
      <dgm:prSet presAssocID="{C19477C5-02B5-4462-B1E9-D4882A8364B8}" presName="bgRect" presStyleLbl="alignNode1" presStyleIdx="3" presStyleCnt="6"/>
      <dgm:spPr/>
    </dgm:pt>
    <dgm:pt modelId="{BBD3B9E7-3DAD-4598-BC40-F0317D97F570}" type="pres">
      <dgm:prSet presAssocID="{F2CB6883-AA97-4BD8-9EFF-383AF03364D2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4E801665-6E56-468D-96D9-6A8F4DF01E2B}" type="pres">
      <dgm:prSet presAssocID="{C19477C5-02B5-4462-B1E9-D4882A8364B8}" presName="nodeRect" presStyleLbl="alignNode1" presStyleIdx="3" presStyleCnt="6">
        <dgm:presLayoutVars>
          <dgm:bulletEnabled val="1"/>
        </dgm:presLayoutVars>
      </dgm:prSet>
      <dgm:spPr/>
    </dgm:pt>
    <dgm:pt modelId="{DEA69D26-61AB-4093-BB6C-42A022D38C11}" type="pres">
      <dgm:prSet presAssocID="{F2CB6883-AA97-4BD8-9EFF-383AF03364D2}" presName="sibTrans" presStyleCnt="0"/>
      <dgm:spPr/>
    </dgm:pt>
    <dgm:pt modelId="{7ACBAF14-8E78-41F7-80D0-125657D59A71}" type="pres">
      <dgm:prSet presAssocID="{77FC3260-B61B-44F0-B837-251829407562}" presName="compositeNode" presStyleCnt="0">
        <dgm:presLayoutVars>
          <dgm:bulletEnabled val="1"/>
        </dgm:presLayoutVars>
      </dgm:prSet>
      <dgm:spPr/>
    </dgm:pt>
    <dgm:pt modelId="{C089EE14-772F-4B23-9B90-0D41C255E8B3}" type="pres">
      <dgm:prSet presAssocID="{77FC3260-B61B-44F0-B837-251829407562}" presName="bgRect" presStyleLbl="alignNode1" presStyleIdx="4" presStyleCnt="6"/>
      <dgm:spPr/>
    </dgm:pt>
    <dgm:pt modelId="{7DCED4FB-D8BE-46B2-AE4B-D36E37134E50}" type="pres">
      <dgm:prSet presAssocID="{834E9EF4-5D13-4345-B535-D1C9ACB7D4F8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1FBCDD55-B4D4-42D5-905D-2178EE82CC75}" type="pres">
      <dgm:prSet presAssocID="{77FC3260-B61B-44F0-B837-251829407562}" presName="nodeRect" presStyleLbl="alignNode1" presStyleIdx="4" presStyleCnt="6">
        <dgm:presLayoutVars>
          <dgm:bulletEnabled val="1"/>
        </dgm:presLayoutVars>
      </dgm:prSet>
      <dgm:spPr/>
    </dgm:pt>
    <dgm:pt modelId="{7144DD27-7FAE-471B-B4DB-64E91834FEAF}" type="pres">
      <dgm:prSet presAssocID="{834E9EF4-5D13-4345-B535-D1C9ACB7D4F8}" presName="sibTrans" presStyleCnt="0"/>
      <dgm:spPr/>
    </dgm:pt>
    <dgm:pt modelId="{0E28CFA8-7D85-4A5D-B974-2255D9740DA2}" type="pres">
      <dgm:prSet presAssocID="{2C3FB984-E49A-47AE-AD18-A5027132E268}" presName="compositeNode" presStyleCnt="0">
        <dgm:presLayoutVars>
          <dgm:bulletEnabled val="1"/>
        </dgm:presLayoutVars>
      </dgm:prSet>
      <dgm:spPr/>
    </dgm:pt>
    <dgm:pt modelId="{78D34A7D-EB42-4A08-8C8C-4CE895B07A47}" type="pres">
      <dgm:prSet presAssocID="{2C3FB984-E49A-47AE-AD18-A5027132E268}" presName="bgRect" presStyleLbl="alignNode1" presStyleIdx="5" presStyleCnt="6"/>
      <dgm:spPr/>
    </dgm:pt>
    <dgm:pt modelId="{161A4175-D80D-460B-A30F-8A048CCA7EBD}" type="pres">
      <dgm:prSet presAssocID="{7F676156-A741-46D6-B22B-7CE0E861B61C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8B323520-5A22-4D78-AFE8-6BB7CF9D137A}" type="pres">
      <dgm:prSet presAssocID="{2C3FB984-E49A-47AE-AD18-A5027132E268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CD9EF304-51C0-4F83-B60E-811947F1F600}" type="presOf" srcId="{2C3FB984-E49A-47AE-AD18-A5027132E268}" destId="{8B323520-5A22-4D78-AFE8-6BB7CF9D137A}" srcOrd="1" destOrd="0" presId="urn:microsoft.com/office/officeart/2016/7/layout/LinearBlockProcessNumbered"/>
    <dgm:cxn modelId="{BB32250D-3E94-4659-966A-3C8E47219C3E}" type="presOf" srcId="{2C3FB984-E49A-47AE-AD18-A5027132E268}" destId="{78D34A7D-EB42-4A08-8C8C-4CE895B07A47}" srcOrd="0" destOrd="0" presId="urn:microsoft.com/office/officeart/2016/7/layout/LinearBlockProcessNumbered"/>
    <dgm:cxn modelId="{50831812-A543-4AB4-93EC-F5190F7B10E9}" type="presOf" srcId="{C40F3C0A-CFC7-410C-97B3-233DAD9224F7}" destId="{6A898B2C-9F56-4F05-B51A-A5D9E5E9D371}" srcOrd="0" destOrd="0" presId="urn:microsoft.com/office/officeart/2016/7/layout/LinearBlockProcessNumbered"/>
    <dgm:cxn modelId="{459DC01D-997C-4C9E-A3FB-C2E039CB3BAA}" srcId="{F4295680-56BC-46DC-8F57-37D6D3B4EEAE}" destId="{441742E5-302C-4550-94E7-1C24B0E84644}" srcOrd="0" destOrd="0" parTransId="{5B96A542-571A-4C96-AE0F-99C0788D8009}" sibTransId="{BF026D12-F5C8-422B-A22C-78AD984B337B}"/>
    <dgm:cxn modelId="{8D3E4425-FFB0-4C0F-A106-4EE664B23783}" type="presOf" srcId="{441742E5-302C-4550-94E7-1C24B0E84644}" destId="{0ECDFB6C-129B-4403-8E67-773B28E6C263}" srcOrd="1" destOrd="0" presId="urn:microsoft.com/office/officeart/2016/7/layout/LinearBlockProcessNumbered"/>
    <dgm:cxn modelId="{01EEC12A-6BBA-4973-A37A-8D2DA4849565}" type="presOf" srcId="{77FC3260-B61B-44F0-B837-251829407562}" destId="{C089EE14-772F-4B23-9B90-0D41C255E8B3}" srcOrd="0" destOrd="0" presId="urn:microsoft.com/office/officeart/2016/7/layout/LinearBlockProcessNumbered"/>
    <dgm:cxn modelId="{E28FCA3F-7F01-48C7-AC23-8BA52E842AF3}" srcId="{F4295680-56BC-46DC-8F57-37D6D3B4EEAE}" destId="{2C3FB984-E49A-47AE-AD18-A5027132E268}" srcOrd="5" destOrd="0" parTransId="{E2FE1246-9862-4E13-BE6F-8CCB5D1C41C2}" sibTransId="{7F676156-A741-46D6-B22B-7CE0E861B61C}"/>
    <dgm:cxn modelId="{B3940B66-C186-407A-9873-AC8D0F905427}" type="presOf" srcId="{BF026D12-F5C8-422B-A22C-78AD984B337B}" destId="{20B8CAC6-A3EA-4FF7-A416-79183743F610}" srcOrd="0" destOrd="0" presId="urn:microsoft.com/office/officeart/2016/7/layout/LinearBlockProcessNumbered"/>
    <dgm:cxn modelId="{15AE326A-9E19-48CF-B759-DA4DA24E5280}" type="presOf" srcId="{AC956732-883C-4351-AFC6-221EA21AA643}" destId="{ED47555A-9F5D-43D5-A826-9FF9AC6956C6}" srcOrd="1" destOrd="0" presId="urn:microsoft.com/office/officeart/2016/7/layout/LinearBlockProcessNumbered"/>
    <dgm:cxn modelId="{C99FF472-43E5-42BB-97B3-0A963CE6E8E8}" type="presOf" srcId="{F4295680-56BC-46DC-8F57-37D6D3B4EEAE}" destId="{45A47FED-C9D1-48FA-A160-23AE199688F5}" srcOrd="0" destOrd="0" presId="urn:microsoft.com/office/officeart/2016/7/layout/LinearBlockProcessNumbered"/>
    <dgm:cxn modelId="{8BBCF37B-A0FB-4321-841D-C944E7A34BF7}" srcId="{F4295680-56BC-46DC-8F57-37D6D3B4EEAE}" destId="{C40F3C0A-CFC7-410C-97B3-233DAD9224F7}" srcOrd="1" destOrd="0" parTransId="{EC14C993-F3AB-4F7D-9CED-D2B27E5587B5}" sibTransId="{7E33BE7B-C579-42AA-A2BC-EEFFF993F635}"/>
    <dgm:cxn modelId="{1AB7F37E-082A-4D45-9645-5F37234414F6}" srcId="{F4295680-56BC-46DC-8F57-37D6D3B4EEAE}" destId="{77FC3260-B61B-44F0-B837-251829407562}" srcOrd="4" destOrd="0" parTransId="{D846ED2C-47E1-4444-AD37-9EAD72CED420}" sibTransId="{834E9EF4-5D13-4345-B535-D1C9ACB7D4F8}"/>
    <dgm:cxn modelId="{87B3659F-32D1-4AB0-B303-1A336D2342CA}" type="presOf" srcId="{F2CB6883-AA97-4BD8-9EFF-383AF03364D2}" destId="{BBD3B9E7-3DAD-4598-BC40-F0317D97F570}" srcOrd="0" destOrd="0" presId="urn:microsoft.com/office/officeart/2016/7/layout/LinearBlockProcessNumbered"/>
    <dgm:cxn modelId="{52E0A6A1-B182-4E9E-B6E7-F0B1B367B701}" srcId="{F4295680-56BC-46DC-8F57-37D6D3B4EEAE}" destId="{C19477C5-02B5-4462-B1E9-D4882A8364B8}" srcOrd="3" destOrd="0" parTransId="{4D64E257-E26D-45FB-993C-364EB9646B68}" sibTransId="{F2CB6883-AA97-4BD8-9EFF-383AF03364D2}"/>
    <dgm:cxn modelId="{080E9BA5-0193-4AA9-92FC-C1AF6A7CAF7B}" type="presOf" srcId="{C40F3C0A-CFC7-410C-97B3-233DAD9224F7}" destId="{B4C3784A-B154-4A86-929E-5C0E9D398E99}" srcOrd="1" destOrd="0" presId="urn:microsoft.com/office/officeart/2016/7/layout/LinearBlockProcessNumbered"/>
    <dgm:cxn modelId="{5DD516AC-54C2-4BAB-9B21-C8E00CEDF3FB}" type="presOf" srcId="{C19477C5-02B5-4462-B1E9-D4882A8364B8}" destId="{4E801665-6E56-468D-96D9-6A8F4DF01E2B}" srcOrd="1" destOrd="0" presId="urn:microsoft.com/office/officeart/2016/7/layout/LinearBlockProcessNumbered"/>
    <dgm:cxn modelId="{CC9D5AB0-8597-464D-A8C4-8218DBD67240}" type="presOf" srcId="{441742E5-302C-4550-94E7-1C24B0E84644}" destId="{43B80588-5F9D-46ED-BB1C-CB4C3C886762}" srcOrd="0" destOrd="0" presId="urn:microsoft.com/office/officeart/2016/7/layout/LinearBlockProcessNumbered"/>
    <dgm:cxn modelId="{61F253C9-91DB-42F9-9E72-22AB693A41A9}" type="presOf" srcId="{77FC3260-B61B-44F0-B837-251829407562}" destId="{1FBCDD55-B4D4-42D5-905D-2178EE82CC75}" srcOrd="1" destOrd="0" presId="urn:microsoft.com/office/officeart/2016/7/layout/LinearBlockProcessNumbered"/>
    <dgm:cxn modelId="{28AA71D7-15E4-4F8D-BE0F-693FD2A950BD}" type="presOf" srcId="{AC956732-883C-4351-AFC6-221EA21AA643}" destId="{9136F3C7-4BD3-4CE9-A42F-8D1B219C0D4A}" srcOrd="0" destOrd="0" presId="urn:microsoft.com/office/officeart/2016/7/layout/LinearBlockProcessNumbered"/>
    <dgm:cxn modelId="{9AB769DD-B60E-4082-A518-C4475DDEC977}" type="presOf" srcId="{7F676156-A741-46D6-B22B-7CE0E861B61C}" destId="{161A4175-D80D-460B-A30F-8A048CCA7EBD}" srcOrd="0" destOrd="0" presId="urn:microsoft.com/office/officeart/2016/7/layout/LinearBlockProcessNumbered"/>
    <dgm:cxn modelId="{FD7EF9DE-F74E-41CE-95DB-BB6627F44DFE}" type="presOf" srcId="{3100D3BB-5994-473B-959B-9C8DF03748EA}" destId="{1E320676-C4BC-477A-9A72-286354F4A629}" srcOrd="0" destOrd="0" presId="urn:microsoft.com/office/officeart/2016/7/layout/LinearBlockProcessNumbered"/>
    <dgm:cxn modelId="{662DEEE1-93A9-4499-9B63-E479115A585F}" type="presOf" srcId="{834E9EF4-5D13-4345-B535-D1C9ACB7D4F8}" destId="{7DCED4FB-D8BE-46B2-AE4B-D36E37134E50}" srcOrd="0" destOrd="0" presId="urn:microsoft.com/office/officeart/2016/7/layout/LinearBlockProcessNumbered"/>
    <dgm:cxn modelId="{A98C79E6-16D5-486C-8B1F-E2BA3A8CF5C8}" srcId="{F4295680-56BC-46DC-8F57-37D6D3B4EEAE}" destId="{AC956732-883C-4351-AFC6-221EA21AA643}" srcOrd="2" destOrd="0" parTransId="{01987413-A25D-49DD-B852-D4FF590ACDB2}" sibTransId="{3100D3BB-5994-473B-959B-9C8DF03748EA}"/>
    <dgm:cxn modelId="{584184E9-CC64-44E9-994E-282BA66A40BC}" type="presOf" srcId="{C19477C5-02B5-4462-B1E9-D4882A8364B8}" destId="{2B2BE72A-AF16-4FB8-B479-26791D11D387}" srcOrd="0" destOrd="0" presId="urn:microsoft.com/office/officeart/2016/7/layout/LinearBlockProcessNumbered"/>
    <dgm:cxn modelId="{515FE6FE-8FAC-4739-9AC6-3B64BE17B6C6}" type="presOf" srcId="{7E33BE7B-C579-42AA-A2BC-EEFFF993F635}" destId="{0151C348-BD51-4F51-9719-E67A9A4CC173}" srcOrd="0" destOrd="0" presId="urn:microsoft.com/office/officeart/2016/7/layout/LinearBlockProcessNumbered"/>
    <dgm:cxn modelId="{F5FB8467-B60D-4977-BAE0-D662CB984970}" type="presParOf" srcId="{45A47FED-C9D1-48FA-A160-23AE199688F5}" destId="{5B71893B-33D5-4AA7-B1BB-5237AAAD49E3}" srcOrd="0" destOrd="0" presId="urn:microsoft.com/office/officeart/2016/7/layout/LinearBlockProcessNumbered"/>
    <dgm:cxn modelId="{44558E55-FFFF-468E-9DE2-5A383646E76C}" type="presParOf" srcId="{5B71893B-33D5-4AA7-B1BB-5237AAAD49E3}" destId="{43B80588-5F9D-46ED-BB1C-CB4C3C886762}" srcOrd="0" destOrd="0" presId="urn:microsoft.com/office/officeart/2016/7/layout/LinearBlockProcessNumbered"/>
    <dgm:cxn modelId="{E32B8436-2615-4514-ABDA-E1BE87534C8C}" type="presParOf" srcId="{5B71893B-33D5-4AA7-B1BB-5237AAAD49E3}" destId="{20B8CAC6-A3EA-4FF7-A416-79183743F610}" srcOrd="1" destOrd="0" presId="urn:microsoft.com/office/officeart/2016/7/layout/LinearBlockProcessNumbered"/>
    <dgm:cxn modelId="{93490208-D8BA-4A45-AE1E-82CE53A2F5D8}" type="presParOf" srcId="{5B71893B-33D5-4AA7-B1BB-5237AAAD49E3}" destId="{0ECDFB6C-129B-4403-8E67-773B28E6C263}" srcOrd="2" destOrd="0" presId="urn:microsoft.com/office/officeart/2016/7/layout/LinearBlockProcessNumbered"/>
    <dgm:cxn modelId="{6C11F3E7-DB3B-4770-A38B-3AE089EB6D5A}" type="presParOf" srcId="{45A47FED-C9D1-48FA-A160-23AE199688F5}" destId="{6B83EBA7-A6AE-4AB9-9D52-9ABC0D6111F8}" srcOrd="1" destOrd="0" presId="urn:microsoft.com/office/officeart/2016/7/layout/LinearBlockProcessNumbered"/>
    <dgm:cxn modelId="{8AE4C2F9-0FEA-4383-85BD-FABCC1BC02E2}" type="presParOf" srcId="{45A47FED-C9D1-48FA-A160-23AE199688F5}" destId="{477253D0-68C1-4E45-8BD4-E226ED0173D2}" srcOrd="2" destOrd="0" presId="urn:microsoft.com/office/officeart/2016/7/layout/LinearBlockProcessNumbered"/>
    <dgm:cxn modelId="{FCD2BF65-2D41-49B3-9CAD-9CF890E84694}" type="presParOf" srcId="{477253D0-68C1-4E45-8BD4-E226ED0173D2}" destId="{6A898B2C-9F56-4F05-B51A-A5D9E5E9D371}" srcOrd="0" destOrd="0" presId="urn:microsoft.com/office/officeart/2016/7/layout/LinearBlockProcessNumbered"/>
    <dgm:cxn modelId="{82235D09-1A6E-44F0-9D9F-2DE4EFBD4B21}" type="presParOf" srcId="{477253D0-68C1-4E45-8BD4-E226ED0173D2}" destId="{0151C348-BD51-4F51-9719-E67A9A4CC173}" srcOrd="1" destOrd="0" presId="urn:microsoft.com/office/officeart/2016/7/layout/LinearBlockProcessNumbered"/>
    <dgm:cxn modelId="{FC71C8B6-6F5F-48B2-A59A-01BFF6DC919A}" type="presParOf" srcId="{477253D0-68C1-4E45-8BD4-E226ED0173D2}" destId="{B4C3784A-B154-4A86-929E-5C0E9D398E99}" srcOrd="2" destOrd="0" presId="urn:microsoft.com/office/officeart/2016/7/layout/LinearBlockProcessNumbered"/>
    <dgm:cxn modelId="{C49AABC4-F9CE-4787-9C9B-5AE698780A1C}" type="presParOf" srcId="{45A47FED-C9D1-48FA-A160-23AE199688F5}" destId="{3FA2CE1A-ABCB-4B82-AEE8-E14B886E6744}" srcOrd="3" destOrd="0" presId="urn:microsoft.com/office/officeart/2016/7/layout/LinearBlockProcessNumbered"/>
    <dgm:cxn modelId="{CBCC09B6-0808-4F58-9B00-A2C485BCAA84}" type="presParOf" srcId="{45A47FED-C9D1-48FA-A160-23AE199688F5}" destId="{F3B49BAA-F864-411C-8E0B-FCC7682E2719}" srcOrd="4" destOrd="0" presId="urn:microsoft.com/office/officeart/2016/7/layout/LinearBlockProcessNumbered"/>
    <dgm:cxn modelId="{7BA9E8F5-06AC-43CC-A308-987EF5AF55B6}" type="presParOf" srcId="{F3B49BAA-F864-411C-8E0B-FCC7682E2719}" destId="{9136F3C7-4BD3-4CE9-A42F-8D1B219C0D4A}" srcOrd="0" destOrd="0" presId="urn:microsoft.com/office/officeart/2016/7/layout/LinearBlockProcessNumbered"/>
    <dgm:cxn modelId="{38C33642-7767-4993-9CD7-712CBA812A9A}" type="presParOf" srcId="{F3B49BAA-F864-411C-8E0B-FCC7682E2719}" destId="{1E320676-C4BC-477A-9A72-286354F4A629}" srcOrd="1" destOrd="0" presId="urn:microsoft.com/office/officeart/2016/7/layout/LinearBlockProcessNumbered"/>
    <dgm:cxn modelId="{93992708-28EB-43FC-86E1-C2B1174545BB}" type="presParOf" srcId="{F3B49BAA-F864-411C-8E0B-FCC7682E2719}" destId="{ED47555A-9F5D-43D5-A826-9FF9AC6956C6}" srcOrd="2" destOrd="0" presId="urn:microsoft.com/office/officeart/2016/7/layout/LinearBlockProcessNumbered"/>
    <dgm:cxn modelId="{C9B43E75-34F9-45C3-A00B-8B6EE5136EC0}" type="presParOf" srcId="{45A47FED-C9D1-48FA-A160-23AE199688F5}" destId="{E4387E23-DA13-4D20-9084-300416A68650}" srcOrd="5" destOrd="0" presId="urn:microsoft.com/office/officeart/2016/7/layout/LinearBlockProcessNumbered"/>
    <dgm:cxn modelId="{7A47C9F8-00A7-40FC-A6B7-3C9E5A1333B7}" type="presParOf" srcId="{45A47FED-C9D1-48FA-A160-23AE199688F5}" destId="{9EED0998-2E9A-4C72-A173-704D80655A8F}" srcOrd="6" destOrd="0" presId="urn:microsoft.com/office/officeart/2016/7/layout/LinearBlockProcessNumbered"/>
    <dgm:cxn modelId="{A2F697E4-D9BE-4679-96B8-520DFA2C0AA3}" type="presParOf" srcId="{9EED0998-2E9A-4C72-A173-704D80655A8F}" destId="{2B2BE72A-AF16-4FB8-B479-26791D11D387}" srcOrd="0" destOrd="0" presId="urn:microsoft.com/office/officeart/2016/7/layout/LinearBlockProcessNumbered"/>
    <dgm:cxn modelId="{AFD19FB5-054F-49D4-BEDE-67AD18F9C230}" type="presParOf" srcId="{9EED0998-2E9A-4C72-A173-704D80655A8F}" destId="{BBD3B9E7-3DAD-4598-BC40-F0317D97F570}" srcOrd="1" destOrd="0" presId="urn:microsoft.com/office/officeart/2016/7/layout/LinearBlockProcessNumbered"/>
    <dgm:cxn modelId="{EB3B033A-55CF-481B-9306-A65568D92D0D}" type="presParOf" srcId="{9EED0998-2E9A-4C72-A173-704D80655A8F}" destId="{4E801665-6E56-468D-96D9-6A8F4DF01E2B}" srcOrd="2" destOrd="0" presId="urn:microsoft.com/office/officeart/2016/7/layout/LinearBlockProcessNumbered"/>
    <dgm:cxn modelId="{C0EED371-CA2C-4487-AFF8-7EBADEC9334D}" type="presParOf" srcId="{45A47FED-C9D1-48FA-A160-23AE199688F5}" destId="{DEA69D26-61AB-4093-BB6C-42A022D38C11}" srcOrd="7" destOrd="0" presId="urn:microsoft.com/office/officeart/2016/7/layout/LinearBlockProcessNumbered"/>
    <dgm:cxn modelId="{86A9A58F-0C3A-48FC-A2BF-66D0588D589D}" type="presParOf" srcId="{45A47FED-C9D1-48FA-A160-23AE199688F5}" destId="{7ACBAF14-8E78-41F7-80D0-125657D59A71}" srcOrd="8" destOrd="0" presId="urn:microsoft.com/office/officeart/2016/7/layout/LinearBlockProcessNumbered"/>
    <dgm:cxn modelId="{2F52B282-F226-48B4-9724-00C2C8CF2FAD}" type="presParOf" srcId="{7ACBAF14-8E78-41F7-80D0-125657D59A71}" destId="{C089EE14-772F-4B23-9B90-0D41C255E8B3}" srcOrd="0" destOrd="0" presId="urn:microsoft.com/office/officeart/2016/7/layout/LinearBlockProcessNumbered"/>
    <dgm:cxn modelId="{11F7483B-34DD-463B-87EE-2EDB31B781C9}" type="presParOf" srcId="{7ACBAF14-8E78-41F7-80D0-125657D59A71}" destId="{7DCED4FB-D8BE-46B2-AE4B-D36E37134E50}" srcOrd="1" destOrd="0" presId="urn:microsoft.com/office/officeart/2016/7/layout/LinearBlockProcessNumbered"/>
    <dgm:cxn modelId="{6E227FD2-4D1C-468A-BE06-EE02E16C1F6C}" type="presParOf" srcId="{7ACBAF14-8E78-41F7-80D0-125657D59A71}" destId="{1FBCDD55-B4D4-42D5-905D-2178EE82CC75}" srcOrd="2" destOrd="0" presId="urn:microsoft.com/office/officeart/2016/7/layout/LinearBlockProcessNumbered"/>
    <dgm:cxn modelId="{2F254023-D39D-40FA-BDE7-CEDE7AAA6BDE}" type="presParOf" srcId="{45A47FED-C9D1-48FA-A160-23AE199688F5}" destId="{7144DD27-7FAE-471B-B4DB-64E91834FEAF}" srcOrd="9" destOrd="0" presId="urn:microsoft.com/office/officeart/2016/7/layout/LinearBlockProcessNumbered"/>
    <dgm:cxn modelId="{7031D1CF-B007-4D0F-8827-938FA6EA3C2D}" type="presParOf" srcId="{45A47FED-C9D1-48FA-A160-23AE199688F5}" destId="{0E28CFA8-7D85-4A5D-B974-2255D9740DA2}" srcOrd="10" destOrd="0" presId="urn:microsoft.com/office/officeart/2016/7/layout/LinearBlockProcessNumbered"/>
    <dgm:cxn modelId="{E7EA0922-735E-474B-BB8E-95DE70C592C8}" type="presParOf" srcId="{0E28CFA8-7D85-4A5D-B974-2255D9740DA2}" destId="{78D34A7D-EB42-4A08-8C8C-4CE895B07A47}" srcOrd="0" destOrd="0" presId="urn:microsoft.com/office/officeart/2016/7/layout/LinearBlockProcessNumbered"/>
    <dgm:cxn modelId="{B106434E-C269-4BD4-905E-B358C2035F37}" type="presParOf" srcId="{0E28CFA8-7D85-4A5D-B974-2255D9740DA2}" destId="{161A4175-D80D-460B-A30F-8A048CCA7EBD}" srcOrd="1" destOrd="0" presId="urn:microsoft.com/office/officeart/2016/7/layout/LinearBlockProcessNumbered"/>
    <dgm:cxn modelId="{824F9898-33FC-46DC-A1C2-9FFCB5E6D4E8}" type="presParOf" srcId="{0E28CFA8-7D85-4A5D-B974-2255D9740DA2}" destId="{8B323520-5A22-4D78-AFE8-6BB7CF9D137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545EA9-1D21-4605-9E97-7E9890680A4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481529-87EF-4610-B8F8-480B835E5E9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Only connect to networks you trust</a:t>
          </a:r>
          <a:endParaRPr lang="en-US"/>
        </a:p>
      </dgm:t>
    </dgm:pt>
    <dgm:pt modelId="{4A36A577-0576-4BB5-9BB8-7A3EB21C381A}" type="parTrans" cxnId="{60D313C2-5AFD-4605-B43E-1E7E1254BA17}">
      <dgm:prSet/>
      <dgm:spPr/>
      <dgm:t>
        <a:bodyPr/>
        <a:lstStyle/>
        <a:p>
          <a:endParaRPr lang="en-US"/>
        </a:p>
      </dgm:t>
    </dgm:pt>
    <dgm:pt modelId="{1022A7E3-899C-464E-B3CD-31D933C61643}" type="sibTrans" cxnId="{60D313C2-5AFD-4605-B43E-1E7E1254BA17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13BACD-9408-455A-8871-84F676BC53E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Avoid open Wi-Fi networks</a:t>
          </a:r>
          <a:endParaRPr lang="en-US"/>
        </a:p>
      </dgm:t>
    </dgm:pt>
    <dgm:pt modelId="{5B65E5C4-94DD-4461-97FB-66F9A63BE857}" type="parTrans" cxnId="{1860AEA1-DDDD-42D7-B8C0-68697B40A5BF}">
      <dgm:prSet/>
      <dgm:spPr/>
      <dgm:t>
        <a:bodyPr/>
        <a:lstStyle/>
        <a:p>
          <a:endParaRPr lang="en-US"/>
        </a:p>
      </dgm:t>
    </dgm:pt>
    <dgm:pt modelId="{8ED00287-2193-4D61-9752-A835ABDB87F2}" type="sibTrans" cxnId="{1860AEA1-DDDD-42D7-B8C0-68697B40A5BF}">
      <dgm:prSet phldrT="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605602-7877-4BBE-9425-51C12176ACF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Use secure Wi-Fi with strong password (WPA3 protection)</a:t>
          </a:r>
          <a:endParaRPr lang="en-US"/>
        </a:p>
      </dgm:t>
    </dgm:pt>
    <dgm:pt modelId="{67BF9907-3A32-457C-912D-046C574148AA}" type="parTrans" cxnId="{EE9B74D2-FD56-49F2-95D5-D20EF51D832A}">
      <dgm:prSet/>
      <dgm:spPr/>
      <dgm:t>
        <a:bodyPr/>
        <a:lstStyle/>
        <a:p>
          <a:endParaRPr lang="en-US"/>
        </a:p>
      </dgm:t>
    </dgm:pt>
    <dgm:pt modelId="{CB1991D6-9654-4E63-B70A-70828BA32A7C}" type="sibTrans" cxnId="{EE9B74D2-FD56-49F2-95D5-D20EF51D832A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563A1D-17B7-42C0-9AA9-6F4AB7E0F1A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Use a VPN</a:t>
          </a:r>
          <a:endParaRPr lang="en-US"/>
        </a:p>
      </dgm:t>
    </dgm:pt>
    <dgm:pt modelId="{BE70FC0A-EC4F-4344-B432-3726BB18A816}" type="parTrans" cxnId="{1189C6ED-CE61-4C8A-98C2-1A67BD82B9EF}">
      <dgm:prSet/>
      <dgm:spPr/>
      <dgm:t>
        <a:bodyPr/>
        <a:lstStyle/>
        <a:p>
          <a:endParaRPr lang="en-US"/>
        </a:p>
      </dgm:t>
    </dgm:pt>
    <dgm:pt modelId="{13A9A44E-6AA0-47A4-8162-E01C47B4BBCD}" type="sibTrans" cxnId="{1189C6ED-CE61-4C8A-98C2-1A67BD82B9EF}">
      <dgm:prSet phldrT="4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4E348B-1129-4C54-8046-60C0A98CB92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MFA</a:t>
          </a:r>
          <a:endParaRPr lang="en-US"/>
        </a:p>
      </dgm:t>
    </dgm:pt>
    <dgm:pt modelId="{44FA72ED-FF05-4DE9-9BC3-D7D149AF1081}" type="parTrans" cxnId="{8979ECB4-3847-4C8C-A5A9-03A75840019F}">
      <dgm:prSet/>
      <dgm:spPr/>
      <dgm:t>
        <a:bodyPr/>
        <a:lstStyle/>
        <a:p>
          <a:endParaRPr lang="en-US"/>
        </a:p>
      </dgm:t>
    </dgm:pt>
    <dgm:pt modelId="{997105D6-249D-492F-B7B9-7CEB08C1C0AD}" type="sibTrans" cxnId="{8979ECB4-3847-4C8C-A5A9-03A75840019F}">
      <dgm:prSet phldrT="5" phldr="0"/>
      <dgm:spPr/>
      <dgm:t>
        <a:bodyPr/>
        <a:lstStyle/>
        <a:p>
          <a:endParaRPr lang="en-US"/>
        </a:p>
      </dgm:t>
    </dgm:pt>
    <dgm:pt modelId="{9DCAB1E2-9999-470D-8EC4-22DCD4875D43}" type="pres">
      <dgm:prSet presAssocID="{00545EA9-1D21-4605-9E97-7E9890680A4E}" presName="root" presStyleCnt="0">
        <dgm:presLayoutVars>
          <dgm:dir/>
          <dgm:resizeHandles val="exact"/>
        </dgm:presLayoutVars>
      </dgm:prSet>
      <dgm:spPr/>
    </dgm:pt>
    <dgm:pt modelId="{6F493380-6131-4150-91C0-9849B9738B84}" type="pres">
      <dgm:prSet presAssocID="{00545EA9-1D21-4605-9E97-7E9890680A4E}" presName="container" presStyleCnt="0">
        <dgm:presLayoutVars>
          <dgm:dir/>
          <dgm:resizeHandles val="exact"/>
        </dgm:presLayoutVars>
      </dgm:prSet>
      <dgm:spPr/>
    </dgm:pt>
    <dgm:pt modelId="{737BAAD1-B1EE-4748-987C-BEF770161E22}" type="pres">
      <dgm:prSet presAssocID="{53481529-87EF-4610-B8F8-480B835E5E91}" presName="compNode" presStyleCnt="0"/>
      <dgm:spPr/>
    </dgm:pt>
    <dgm:pt modelId="{F40F8B35-EEA9-4DD4-8BF2-47572F640C01}" type="pres">
      <dgm:prSet presAssocID="{53481529-87EF-4610-B8F8-480B835E5E91}" presName="iconBgRect" presStyleLbl="bgShp" presStyleIdx="0" presStyleCnt="5"/>
      <dgm:spPr/>
    </dgm:pt>
    <dgm:pt modelId="{3781D187-6B27-4D5A-A47A-964C222E83D0}" type="pres">
      <dgm:prSet presAssocID="{53481529-87EF-4610-B8F8-480B835E5E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47741F2-3D1B-4A5A-851C-7B51A5D9ECA3}" type="pres">
      <dgm:prSet presAssocID="{53481529-87EF-4610-B8F8-480B835E5E91}" presName="spaceRect" presStyleCnt="0"/>
      <dgm:spPr/>
    </dgm:pt>
    <dgm:pt modelId="{26D572BA-3316-4B10-9086-7A403CCB19DB}" type="pres">
      <dgm:prSet presAssocID="{53481529-87EF-4610-B8F8-480B835E5E91}" presName="textRect" presStyleLbl="revTx" presStyleIdx="0" presStyleCnt="5">
        <dgm:presLayoutVars>
          <dgm:chMax val="1"/>
          <dgm:chPref val="1"/>
        </dgm:presLayoutVars>
      </dgm:prSet>
      <dgm:spPr/>
    </dgm:pt>
    <dgm:pt modelId="{9A9D4654-6D37-4D3A-9C75-192076DA7F4A}" type="pres">
      <dgm:prSet presAssocID="{1022A7E3-899C-464E-B3CD-31D933C61643}" presName="sibTrans" presStyleLbl="sibTrans2D1" presStyleIdx="0" presStyleCnt="0"/>
      <dgm:spPr/>
    </dgm:pt>
    <dgm:pt modelId="{27B5A8AE-692B-4C62-A206-4EDC123598A8}" type="pres">
      <dgm:prSet presAssocID="{D513BACD-9408-455A-8871-84F676BC53E0}" presName="compNode" presStyleCnt="0"/>
      <dgm:spPr/>
    </dgm:pt>
    <dgm:pt modelId="{EA3A1E81-1B39-438B-9D9E-517324776E3E}" type="pres">
      <dgm:prSet presAssocID="{D513BACD-9408-455A-8871-84F676BC53E0}" presName="iconBgRect" presStyleLbl="bgShp" presStyleIdx="1" presStyleCnt="5"/>
      <dgm:spPr/>
    </dgm:pt>
    <dgm:pt modelId="{129FCF48-4B57-4FE4-8979-909FB706ABD7}" type="pres">
      <dgm:prSet presAssocID="{D513BACD-9408-455A-8871-84F676BC53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20364988-2CF8-4FEE-AB38-2A92889A4A49}" type="pres">
      <dgm:prSet presAssocID="{D513BACD-9408-455A-8871-84F676BC53E0}" presName="spaceRect" presStyleCnt="0"/>
      <dgm:spPr/>
    </dgm:pt>
    <dgm:pt modelId="{4D648AF0-7342-4909-ADCC-663051871998}" type="pres">
      <dgm:prSet presAssocID="{D513BACD-9408-455A-8871-84F676BC53E0}" presName="textRect" presStyleLbl="revTx" presStyleIdx="1" presStyleCnt="5">
        <dgm:presLayoutVars>
          <dgm:chMax val="1"/>
          <dgm:chPref val="1"/>
        </dgm:presLayoutVars>
      </dgm:prSet>
      <dgm:spPr/>
    </dgm:pt>
    <dgm:pt modelId="{53F3DAA3-BCEB-48AA-B180-140152E69C5C}" type="pres">
      <dgm:prSet presAssocID="{8ED00287-2193-4D61-9752-A835ABDB87F2}" presName="sibTrans" presStyleLbl="sibTrans2D1" presStyleIdx="0" presStyleCnt="0"/>
      <dgm:spPr/>
    </dgm:pt>
    <dgm:pt modelId="{2BCF4F61-2E81-45C0-87FD-C213BB953C0D}" type="pres">
      <dgm:prSet presAssocID="{64605602-7877-4BBE-9425-51C12176ACF6}" presName="compNode" presStyleCnt="0"/>
      <dgm:spPr/>
    </dgm:pt>
    <dgm:pt modelId="{C91691A6-0EC4-4DA7-8DD3-ED209F0214E9}" type="pres">
      <dgm:prSet presAssocID="{64605602-7877-4BBE-9425-51C12176ACF6}" presName="iconBgRect" presStyleLbl="bgShp" presStyleIdx="2" presStyleCnt="5"/>
      <dgm:spPr/>
    </dgm:pt>
    <dgm:pt modelId="{09E32713-7C25-4D02-AB19-3444B8A5C4BA}" type="pres">
      <dgm:prSet presAssocID="{64605602-7877-4BBE-9425-51C12176AC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6BF0E4A4-5735-498C-850E-85C9B076A1B8}" type="pres">
      <dgm:prSet presAssocID="{64605602-7877-4BBE-9425-51C12176ACF6}" presName="spaceRect" presStyleCnt="0"/>
      <dgm:spPr/>
    </dgm:pt>
    <dgm:pt modelId="{F52A0405-195A-4FD5-9E94-AB4DF91AFB73}" type="pres">
      <dgm:prSet presAssocID="{64605602-7877-4BBE-9425-51C12176ACF6}" presName="textRect" presStyleLbl="revTx" presStyleIdx="2" presStyleCnt="5">
        <dgm:presLayoutVars>
          <dgm:chMax val="1"/>
          <dgm:chPref val="1"/>
        </dgm:presLayoutVars>
      </dgm:prSet>
      <dgm:spPr/>
    </dgm:pt>
    <dgm:pt modelId="{BBCA6A06-8244-4FF2-9EF9-56F6090F0191}" type="pres">
      <dgm:prSet presAssocID="{CB1991D6-9654-4E63-B70A-70828BA32A7C}" presName="sibTrans" presStyleLbl="sibTrans2D1" presStyleIdx="0" presStyleCnt="0"/>
      <dgm:spPr/>
    </dgm:pt>
    <dgm:pt modelId="{6AE1C8AA-7F65-4B55-9D99-58BFC725E812}" type="pres">
      <dgm:prSet presAssocID="{4D563A1D-17B7-42C0-9AA9-6F4AB7E0F1A0}" presName="compNode" presStyleCnt="0"/>
      <dgm:spPr/>
    </dgm:pt>
    <dgm:pt modelId="{6D737FD0-CC53-4196-86CD-75027DCB14FB}" type="pres">
      <dgm:prSet presAssocID="{4D563A1D-17B7-42C0-9AA9-6F4AB7E0F1A0}" presName="iconBgRect" presStyleLbl="bgShp" presStyleIdx="3" presStyleCnt="5"/>
      <dgm:spPr/>
    </dgm:pt>
    <dgm:pt modelId="{A533C44E-4703-436D-A59E-FCF903E59AD6}" type="pres">
      <dgm:prSet presAssocID="{4D563A1D-17B7-42C0-9AA9-6F4AB7E0F1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60FD86-F719-4CCE-AF21-5B8A44C961B9}" type="pres">
      <dgm:prSet presAssocID="{4D563A1D-17B7-42C0-9AA9-6F4AB7E0F1A0}" presName="spaceRect" presStyleCnt="0"/>
      <dgm:spPr/>
    </dgm:pt>
    <dgm:pt modelId="{27D46377-87A6-4725-803A-2135B7BE6E9A}" type="pres">
      <dgm:prSet presAssocID="{4D563A1D-17B7-42C0-9AA9-6F4AB7E0F1A0}" presName="textRect" presStyleLbl="revTx" presStyleIdx="3" presStyleCnt="5">
        <dgm:presLayoutVars>
          <dgm:chMax val="1"/>
          <dgm:chPref val="1"/>
        </dgm:presLayoutVars>
      </dgm:prSet>
      <dgm:spPr/>
    </dgm:pt>
    <dgm:pt modelId="{20CBCE26-0390-4E2C-90AE-04F794542003}" type="pres">
      <dgm:prSet presAssocID="{13A9A44E-6AA0-47A4-8162-E01C47B4BBCD}" presName="sibTrans" presStyleLbl="sibTrans2D1" presStyleIdx="0" presStyleCnt="0"/>
      <dgm:spPr/>
    </dgm:pt>
    <dgm:pt modelId="{AEF4D03E-D929-4F75-930D-8897C0118525}" type="pres">
      <dgm:prSet presAssocID="{2A4E348B-1129-4C54-8046-60C0A98CB924}" presName="compNode" presStyleCnt="0"/>
      <dgm:spPr/>
    </dgm:pt>
    <dgm:pt modelId="{EAF583F1-222F-4271-90E8-5A032B76C9AE}" type="pres">
      <dgm:prSet presAssocID="{2A4E348B-1129-4C54-8046-60C0A98CB924}" presName="iconBgRect" presStyleLbl="bgShp" presStyleIdx="4" presStyleCnt="5"/>
      <dgm:spPr/>
    </dgm:pt>
    <dgm:pt modelId="{21BC573C-39CC-48DD-9C51-4AE849510322}" type="pres">
      <dgm:prSet presAssocID="{2A4E348B-1129-4C54-8046-60C0A98CB9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857851C-1B28-481E-907F-37186EECA7DC}" type="pres">
      <dgm:prSet presAssocID="{2A4E348B-1129-4C54-8046-60C0A98CB924}" presName="spaceRect" presStyleCnt="0"/>
      <dgm:spPr/>
    </dgm:pt>
    <dgm:pt modelId="{6C489491-9E45-41E6-88CE-8E8C166C6FAB}" type="pres">
      <dgm:prSet presAssocID="{2A4E348B-1129-4C54-8046-60C0A98CB92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6DC8C0B-2D02-44FC-AA41-EC322D5488DF}" type="presOf" srcId="{64605602-7877-4BBE-9425-51C12176ACF6}" destId="{F52A0405-195A-4FD5-9E94-AB4DF91AFB73}" srcOrd="0" destOrd="0" presId="urn:microsoft.com/office/officeart/2018/2/layout/IconCircleList"/>
    <dgm:cxn modelId="{4EB65D1C-5B29-4DC7-81FF-4E61ED796E46}" type="presOf" srcId="{4D563A1D-17B7-42C0-9AA9-6F4AB7E0F1A0}" destId="{27D46377-87A6-4725-803A-2135B7BE6E9A}" srcOrd="0" destOrd="0" presId="urn:microsoft.com/office/officeart/2018/2/layout/IconCircleList"/>
    <dgm:cxn modelId="{FA348035-DA8A-404A-A8B0-A9C60F9F4F97}" type="presOf" srcId="{00545EA9-1D21-4605-9E97-7E9890680A4E}" destId="{9DCAB1E2-9999-470D-8EC4-22DCD4875D43}" srcOrd="0" destOrd="0" presId="urn:microsoft.com/office/officeart/2018/2/layout/IconCircleList"/>
    <dgm:cxn modelId="{FE4C7249-2637-4A92-826E-FF5C79650962}" type="presOf" srcId="{13A9A44E-6AA0-47A4-8162-E01C47B4BBCD}" destId="{20CBCE26-0390-4E2C-90AE-04F794542003}" srcOrd="0" destOrd="0" presId="urn:microsoft.com/office/officeart/2018/2/layout/IconCircleList"/>
    <dgm:cxn modelId="{44067679-7A97-4794-BB8D-0258C2D9031C}" type="presOf" srcId="{1022A7E3-899C-464E-B3CD-31D933C61643}" destId="{9A9D4654-6D37-4D3A-9C75-192076DA7F4A}" srcOrd="0" destOrd="0" presId="urn:microsoft.com/office/officeart/2018/2/layout/IconCircleList"/>
    <dgm:cxn modelId="{5DB8807D-6A91-4973-92F0-D67B7B19C263}" type="presOf" srcId="{CB1991D6-9654-4E63-B70A-70828BA32A7C}" destId="{BBCA6A06-8244-4FF2-9EF9-56F6090F0191}" srcOrd="0" destOrd="0" presId="urn:microsoft.com/office/officeart/2018/2/layout/IconCircleList"/>
    <dgm:cxn modelId="{4F0C3792-8348-4232-9AB1-720AFCFD8DD5}" type="presOf" srcId="{D513BACD-9408-455A-8871-84F676BC53E0}" destId="{4D648AF0-7342-4909-ADCC-663051871998}" srcOrd="0" destOrd="0" presId="urn:microsoft.com/office/officeart/2018/2/layout/IconCircleList"/>
    <dgm:cxn modelId="{1860AEA1-DDDD-42D7-B8C0-68697B40A5BF}" srcId="{00545EA9-1D21-4605-9E97-7E9890680A4E}" destId="{D513BACD-9408-455A-8871-84F676BC53E0}" srcOrd="1" destOrd="0" parTransId="{5B65E5C4-94DD-4461-97FB-66F9A63BE857}" sibTransId="{8ED00287-2193-4D61-9752-A835ABDB87F2}"/>
    <dgm:cxn modelId="{1392DEAD-40FB-46D4-A83B-C62691532B43}" type="presOf" srcId="{8ED00287-2193-4D61-9752-A835ABDB87F2}" destId="{53F3DAA3-BCEB-48AA-B180-140152E69C5C}" srcOrd="0" destOrd="0" presId="urn:microsoft.com/office/officeart/2018/2/layout/IconCircleList"/>
    <dgm:cxn modelId="{3AF535B0-F751-40B4-AC5C-7293872760A7}" type="presOf" srcId="{53481529-87EF-4610-B8F8-480B835E5E91}" destId="{26D572BA-3316-4B10-9086-7A403CCB19DB}" srcOrd="0" destOrd="0" presId="urn:microsoft.com/office/officeart/2018/2/layout/IconCircleList"/>
    <dgm:cxn modelId="{8979ECB4-3847-4C8C-A5A9-03A75840019F}" srcId="{00545EA9-1D21-4605-9E97-7E9890680A4E}" destId="{2A4E348B-1129-4C54-8046-60C0A98CB924}" srcOrd="4" destOrd="0" parTransId="{44FA72ED-FF05-4DE9-9BC3-D7D149AF1081}" sibTransId="{997105D6-249D-492F-B7B9-7CEB08C1C0AD}"/>
    <dgm:cxn modelId="{60D313C2-5AFD-4605-B43E-1E7E1254BA17}" srcId="{00545EA9-1D21-4605-9E97-7E9890680A4E}" destId="{53481529-87EF-4610-B8F8-480B835E5E91}" srcOrd="0" destOrd="0" parTransId="{4A36A577-0576-4BB5-9BB8-7A3EB21C381A}" sibTransId="{1022A7E3-899C-464E-B3CD-31D933C61643}"/>
    <dgm:cxn modelId="{DF351BCE-9DC0-4323-8A27-0CEFF72B3809}" type="presOf" srcId="{2A4E348B-1129-4C54-8046-60C0A98CB924}" destId="{6C489491-9E45-41E6-88CE-8E8C166C6FAB}" srcOrd="0" destOrd="0" presId="urn:microsoft.com/office/officeart/2018/2/layout/IconCircleList"/>
    <dgm:cxn modelId="{EE9B74D2-FD56-49F2-95D5-D20EF51D832A}" srcId="{00545EA9-1D21-4605-9E97-7E9890680A4E}" destId="{64605602-7877-4BBE-9425-51C12176ACF6}" srcOrd="2" destOrd="0" parTransId="{67BF9907-3A32-457C-912D-046C574148AA}" sibTransId="{CB1991D6-9654-4E63-B70A-70828BA32A7C}"/>
    <dgm:cxn modelId="{1189C6ED-CE61-4C8A-98C2-1A67BD82B9EF}" srcId="{00545EA9-1D21-4605-9E97-7E9890680A4E}" destId="{4D563A1D-17B7-42C0-9AA9-6F4AB7E0F1A0}" srcOrd="3" destOrd="0" parTransId="{BE70FC0A-EC4F-4344-B432-3726BB18A816}" sibTransId="{13A9A44E-6AA0-47A4-8162-E01C47B4BBCD}"/>
    <dgm:cxn modelId="{DAEA3F6F-6026-4BBF-9FBA-9636FB1963DC}" type="presParOf" srcId="{9DCAB1E2-9999-470D-8EC4-22DCD4875D43}" destId="{6F493380-6131-4150-91C0-9849B9738B84}" srcOrd="0" destOrd="0" presId="urn:microsoft.com/office/officeart/2018/2/layout/IconCircleList"/>
    <dgm:cxn modelId="{A9D24B60-DEF6-4A47-847E-8907E47DB264}" type="presParOf" srcId="{6F493380-6131-4150-91C0-9849B9738B84}" destId="{737BAAD1-B1EE-4748-987C-BEF770161E22}" srcOrd="0" destOrd="0" presId="urn:microsoft.com/office/officeart/2018/2/layout/IconCircleList"/>
    <dgm:cxn modelId="{C9D52096-396E-4783-8F8A-8FFCB97C7BB1}" type="presParOf" srcId="{737BAAD1-B1EE-4748-987C-BEF770161E22}" destId="{F40F8B35-EEA9-4DD4-8BF2-47572F640C01}" srcOrd="0" destOrd="0" presId="urn:microsoft.com/office/officeart/2018/2/layout/IconCircleList"/>
    <dgm:cxn modelId="{291CB320-5CB9-4BE1-A1D5-D209F5852CEB}" type="presParOf" srcId="{737BAAD1-B1EE-4748-987C-BEF770161E22}" destId="{3781D187-6B27-4D5A-A47A-964C222E83D0}" srcOrd="1" destOrd="0" presId="urn:microsoft.com/office/officeart/2018/2/layout/IconCircleList"/>
    <dgm:cxn modelId="{178D6FEA-F42B-4460-9B03-2D6D92216C1E}" type="presParOf" srcId="{737BAAD1-B1EE-4748-987C-BEF770161E22}" destId="{547741F2-3D1B-4A5A-851C-7B51A5D9ECA3}" srcOrd="2" destOrd="0" presId="urn:microsoft.com/office/officeart/2018/2/layout/IconCircleList"/>
    <dgm:cxn modelId="{07788E47-E08E-44D7-A452-DA513CAC0BD6}" type="presParOf" srcId="{737BAAD1-B1EE-4748-987C-BEF770161E22}" destId="{26D572BA-3316-4B10-9086-7A403CCB19DB}" srcOrd="3" destOrd="0" presId="urn:microsoft.com/office/officeart/2018/2/layout/IconCircleList"/>
    <dgm:cxn modelId="{42C62576-F293-4D02-9CCB-F15507353092}" type="presParOf" srcId="{6F493380-6131-4150-91C0-9849B9738B84}" destId="{9A9D4654-6D37-4D3A-9C75-192076DA7F4A}" srcOrd="1" destOrd="0" presId="urn:microsoft.com/office/officeart/2018/2/layout/IconCircleList"/>
    <dgm:cxn modelId="{4BC9AC1D-2F5E-4F42-A067-0F3F1FF4F3B8}" type="presParOf" srcId="{6F493380-6131-4150-91C0-9849B9738B84}" destId="{27B5A8AE-692B-4C62-A206-4EDC123598A8}" srcOrd="2" destOrd="0" presId="urn:microsoft.com/office/officeart/2018/2/layout/IconCircleList"/>
    <dgm:cxn modelId="{01C8F93B-E5FF-42ED-81AD-3F864E70B0B1}" type="presParOf" srcId="{27B5A8AE-692B-4C62-A206-4EDC123598A8}" destId="{EA3A1E81-1B39-438B-9D9E-517324776E3E}" srcOrd="0" destOrd="0" presId="urn:microsoft.com/office/officeart/2018/2/layout/IconCircleList"/>
    <dgm:cxn modelId="{4226E9EC-FE03-4A45-98B3-9104B79801F3}" type="presParOf" srcId="{27B5A8AE-692B-4C62-A206-4EDC123598A8}" destId="{129FCF48-4B57-4FE4-8979-909FB706ABD7}" srcOrd="1" destOrd="0" presId="urn:microsoft.com/office/officeart/2018/2/layout/IconCircleList"/>
    <dgm:cxn modelId="{360D748C-96CA-4008-BFCA-D4F2AB5184BA}" type="presParOf" srcId="{27B5A8AE-692B-4C62-A206-4EDC123598A8}" destId="{20364988-2CF8-4FEE-AB38-2A92889A4A49}" srcOrd="2" destOrd="0" presId="urn:microsoft.com/office/officeart/2018/2/layout/IconCircleList"/>
    <dgm:cxn modelId="{0C4F0BBC-8294-46C8-85A7-EDA03962B8A4}" type="presParOf" srcId="{27B5A8AE-692B-4C62-A206-4EDC123598A8}" destId="{4D648AF0-7342-4909-ADCC-663051871998}" srcOrd="3" destOrd="0" presId="urn:microsoft.com/office/officeart/2018/2/layout/IconCircleList"/>
    <dgm:cxn modelId="{48C7C4AA-F595-469F-BFBE-0E63FD8A675F}" type="presParOf" srcId="{6F493380-6131-4150-91C0-9849B9738B84}" destId="{53F3DAA3-BCEB-48AA-B180-140152E69C5C}" srcOrd="3" destOrd="0" presId="urn:microsoft.com/office/officeart/2018/2/layout/IconCircleList"/>
    <dgm:cxn modelId="{CB0F8EB2-9E34-4213-AE9E-47999C54E263}" type="presParOf" srcId="{6F493380-6131-4150-91C0-9849B9738B84}" destId="{2BCF4F61-2E81-45C0-87FD-C213BB953C0D}" srcOrd="4" destOrd="0" presId="urn:microsoft.com/office/officeart/2018/2/layout/IconCircleList"/>
    <dgm:cxn modelId="{E8729150-FC1A-44F3-B9A7-139B1D055AEB}" type="presParOf" srcId="{2BCF4F61-2E81-45C0-87FD-C213BB953C0D}" destId="{C91691A6-0EC4-4DA7-8DD3-ED209F0214E9}" srcOrd="0" destOrd="0" presId="urn:microsoft.com/office/officeart/2018/2/layout/IconCircleList"/>
    <dgm:cxn modelId="{1887561F-93E7-46AF-BB50-2D2D4853CA14}" type="presParOf" srcId="{2BCF4F61-2E81-45C0-87FD-C213BB953C0D}" destId="{09E32713-7C25-4D02-AB19-3444B8A5C4BA}" srcOrd="1" destOrd="0" presId="urn:microsoft.com/office/officeart/2018/2/layout/IconCircleList"/>
    <dgm:cxn modelId="{DF5567B0-0564-4101-BACA-5F48921197FC}" type="presParOf" srcId="{2BCF4F61-2E81-45C0-87FD-C213BB953C0D}" destId="{6BF0E4A4-5735-498C-850E-85C9B076A1B8}" srcOrd="2" destOrd="0" presId="urn:microsoft.com/office/officeart/2018/2/layout/IconCircleList"/>
    <dgm:cxn modelId="{7F299E75-1582-40AD-94A8-B668FF75A7FD}" type="presParOf" srcId="{2BCF4F61-2E81-45C0-87FD-C213BB953C0D}" destId="{F52A0405-195A-4FD5-9E94-AB4DF91AFB73}" srcOrd="3" destOrd="0" presId="urn:microsoft.com/office/officeart/2018/2/layout/IconCircleList"/>
    <dgm:cxn modelId="{1393F07D-24F3-4271-A5FD-6B28B2790D18}" type="presParOf" srcId="{6F493380-6131-4150-91C0-9849B9738B84}" destId="{BBCA6A06-8244-4FF2-9EF9-56F6090F0191}" srcOrd="5" destOrd="0" presId="urn:microsoft.com/office/officeart/2018/2/layout/IconCircleList"/>
    <dgm:cxn modelId="{62A6BB59-6C68-4804-BFAA-9060B3976C25}" type="presParOf" srcId="{6F493380-6131-4150-91C0-9849B9738B84}" destId="{6AE1C8AA-7F65-4B55-9D99-58BFC725E812}" srcOrd="6" destOrd="0" presId="urn:microsoft.com/office/officeart/2018/2/layout/IconCircleList"/>
    <dgm:cxn modelId="{793FAB84-5FF0-4660-8FC9-C7CCA34C833B}" type="presParOf" srcId="{6AE1C8AA-7F65-4B55-9D99-58BFC725E812}" destId="{6D737FD0-CC53-4196-86CD-75027DCB14FB}" srcOrd="0" destOrd="0" presId="urn:microsoft.com/office/officeart/2018/2/layout/IconCircleList"/>
    <dgm:cxn modelId="{D2C96061-21FB-4980-815A-5A58DA3D0D18}" type="presParOf" srcId="{6AE1C8AA-7F65-4B55-9D99-58BFC725E812}" destId="{A533C44E-4703-436D-A59E-FCF903E59AD6}" srcOrd="1" destOrd="0" presId="urn:microsoft.com/office/officeart/2018/2/layout/IconCircleList"/>
    <dgm:cxn modelId="{C7F729AD-E126-4F4A-824F-6E167ADCF3EC}" type="presParOf" srcId="{6AE1C8AA-7F65-4B55-9D99-58BFC725E812}" destId="{6E60FD86-F719-4CCE-AF21-5B8A44C961B9}" srcOrd="2" destOrd="0" presId="urn:microsoft.com/office/officeart/2018/2/layout/IconCircleList"/>
    <dgm:cxn modelId="{E951EC01-775A-47E8-9272-2A36021D96C1}" type="presParOf" srcId="{6AE1C8AA-7F65-4B55-9D99-58BFC725E812}" destId="{27D46377-87A6-4725-803A-2135B7BE6E9A}" srcOrd="3" destOrd="0" presId="urn:microsoft.com/office/officeart/2018/2/layout/IconCircleList"/>
    <dgm:cxn modelId="{93577472-0AB1-4345-BF60-F72C80ECB933}" type="presParOf" srcId="{6F493380-6131-4150-91C0-9849B9738B84}" destId="{20CBCE26-0390-4E2C-90AE-04F794542003}" srcOrd="7" destOrd="0" presId="urn:microsoft.com/office/officeart/2018/2/layout/IconCircleList"/>
    <dgm:cxn modelId="{F96BBAA2-0576-44E8-A6BE-0F71D78A3BC2}" type="presParOf" srcId="{6F493380-6131-4150-91C0-9849B9738B84}" destId="{AEF4D03E-D929-4F75-930D-8897C0118525}" srcOrd="8" destOrd="0" presId="urn:microsoft.com/office/officeart/2018/2/layout/IconCircleList"/>
    <dgm:cxn modelId="{85D30730-3AC9-42C1-AD1B-34D2C39A2823}" type="presParOf" srcId="{AEF4D03E-D929-4F75-930D-8897C0118525}" destId="{EAF583F1-222F-4271-90E8-5A032B76C9AE}" srcOrd="0" destOrd="0" presId="urn:microsoft.com/office/officeart/2018/2/layout/IconCircleList"/>
    <dgm:cxn modelId="{6FA39F4B-9367-47F6-9C32-51A9DB651490}" type="presParOf" srcId="{AEF4D03E-D929-4F75-930D-8897C0118525}" destId="{21BC573C-39CC-48DD-9C51-4AE849510322}" srcOrd="1" destOrd="0" presId="urn:microsoft.com/office/officeart/2018/2/layout/IconCircleList"/>
    <dgm:cxn modelId="{CF313973-89F5-4053-B397-2959093BB49B}" type="presParOf" srcId="{AEF4D03E-D929-4F75-930D-8897C0118525}" destId="{1857851C-1B28-481E-907F-37186EECA7DC}" srcOrd="2" destOrd="0" presId="urn:microsoft.com/office/officeart/2018/2/layout/IconCircleList"/>
    <dgm:cxn modelId="{5EA62E01-B95C-46AA-A6E9-FBDF9B9EC409}" type="presParOf" srcId="{AEF4D03E-D929-4F75-930D-8897C0118525}" destId="{6C489491-9E45-41E6-88CE-8E8C166C6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80588-5F9D-46ED-BB1C-CB4C3C886762}">
      <dsp:nvSpPr>
        <dsp:cNvPr id="0" name=""/>
        <dsp:cNvSpPr/>
      </dsp:nvSpPr>
      <dsp:spPr>
        <a:xfrm>
          <a:off x="0" y="528842"/>
          <a:ext cx="1604367" cy="19252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What is it?</a:t>
          </a:r>
          <a:endParaRPr lang="en-US" sz="1800" kern="1200"/>
        </a:p>
      </dsp:txBody>
      <dsp:txXfrm>
        <a:off x="0" y="1298938"/>
        <a:ext cx="1604367" cy="1155144"/>
      </dsp:txXfrm>
    </dsp:sp>
    <dsp:sp modelId="{20B8CAC6-A3EA-4FF7-A416-79183743F610}">
      <dsp:nvSpPr>
        <dsp:cNvPr id="0" name=""/>
        <dsp:cNvSpPr/>
      </dsp:nvSpPr>
      <dsp:spPr>
        <a:xfrm>
          <a:off x="0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</a:p>
      </dsp:txBody>
      <dsp:txXfrm>
        <a:off x="0" y="528842"/>
        <a:ext cx="1604367" cy="770096"/>
      </dsp:txXfrm>
    </dsp:sp>
    <dsp:sp modelId="{6A898B2C-9F56-4F05-B51A-A5D9E5E9D371}">
      <dsp:nvSpPr>
        <dsp:cNvPr id="0" name=""/>
        <dsp:cNvSpPr/>
      </dsp:nvSpPr>
      <dsp:spPr>
        <a:xfrm>
          <a:off x="1732716" y="528842"/>
          <a:ext cx="1604367" cy="19252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How is the attack carried out</a:t>
          </a:r>
          <a:endParaRPr lang="en-US" sz="1800" kern="1200"/>
        </a:p>
      </dsp:txBody>
      <dsp:txXfrm>
        <a:off x="1732716" y="1298938"/>
        <a:ext cx="1604367" cy="1155144"/>
      </dsp:txXfrm>
    </dsp:sp>
    <dsp:sp modelId="{0151C348-BD51-4F51-9719-E67A9A4CC173}">
      <dsp:nvSpPr>
        <dsp:cNvPr id="0" name=""/>
        <dsp:cNvSpPr/>
      </dsp:nvSpPr>
      <dsp:spPr>
        <a:xfrm>
          <a:off x="1732716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02</a:t>
          </a:r>
        </a:p>
      </dsp:txBody>
      <dsp:txXfrm>
        <a:off x="1732716" y="528842"/>
        <a:ext cx="1604367" cy="770096"/>
      </dsp:txXfrm>
    </dsp:sp>
    <dsp:sp modelId="{9136F3C7-4BD3-4CE9-A42F-8D1B219C0D4A}">
      <dsp:nvSpPr>
        <dsp:cNvPr id="0" name=""/>
        <dsp:cNvSpPr/>
      </dsp:nvSpPr>
      <dsp:spPr>
        <a:xfrm>
          <a:off x="3465433" y="528842"/>
          <a:ext cx="1604367" cy="19252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Impact</a:t>
          </a:r>
          <a:endParaRPr lang="en-US" sz="1800" kern="1200"/>
        </a:p>
      </dsp:txBody>
      <dsp:txXfrm>
        <a:off x="3465433" y="1298938"/>
        <a:ext cx="1604367" cy="1155144"/>
      </dsp:txXfrm>
    </dsp:sp>
    <dsp:sp modelId="{1E320676-C4BC-477A-9A72-286354F4A629}">
      <dsp:nvSpPr>
        <dsp:cNvPr id="0" name=""/>
        <dsp:cNvSpPr/>
      </dsp:nvSpPr>
      <dsp:spPr>
        <a:xfrm>
          <a:off x="3465433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</a:p>
      </dsp:txBody>
      <dsp:txXfrm>
        <a:off x="3465433" y="528842"/>
        <a:ext cx="1604367" cy="770096"/>
      </dsp:txXfrm>
    </dsp:sp>
    <dsp:sp modelId="{2B2BE72A-AF16-4FB8-B479-26791D11D387}">
      <dsp:nvSpPr>
        <dsp:cNvPr id="0" name=""/>
        <dsp:cNvSpPr/>
      </dsp:nvSpPr>
      <dsp:spPr>
        <a:xfrm>
          <a:off x="5198149" y="528842"/>
          <a:ext cx="1604367" cy="19252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Mitigation</a:t>
          </a:r>
          <a:endParaRPr lang="en-US" sz="1800" kern="1200"/>
        </a:p>
      </dsp:txBody>
      <dsp:txXfrm>
        <a:off x="5198149" y="1298938"/>
        <a:ext cx="1604367" cy="1155144"/>
      </dsp:txXfrm>
    </dsp:sp>
    <dsp:sp modelId="{BBD3B9E7-3DAD-4598-BC40-F0317D97F570}">
      <dsp:nvSpPr>
        <dsp:cNvPr id="0" name=""/>
        <dsp:cNvSpPr/>
      </dsp:nvSpPr>
      <dsp:spPr>
        <a:xfrm>
          <a:off x="5198149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04</a:t>
          </a:r>
        </a:p>
      </dsp:txBody>
      <dsp:txXfrm>
        <a:off x="5198149" y="528842"/>
        <a:ext cx="1604367" cy="770096"/>
      </dsp:txXfrm>
    </dsp:sp>
    <dsp:sp modelId="{C089EE14-772F-4B23-9B90-0D41C255E8B3}">
      <dsp:nvSpPr>
        <dsp:cNvPr id="0" name=""/>
        <dsp:cNvSpPr/>
      </dsp:nvSpPr>
      <dsp:spPr>
        <a:xfrm>
          <a:off x="6930866" y="528842"/>
          <a:ext cx="1604367" cy="19252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Real-life example and case studies</a:t>
          </a:r>
          <a:endParaRPr lang="en-US" sz="1800" kern="1200"/>
        </a:p>
      </dsp:txBody>
      <dsp:txXfrm>
        <a:off x="6930866" y="1298938"/>
        <a:ext cx="1604367" cy="1155144"/>
      </dsp:txXfrm>
    </dsp:sp>
    <dsp:sp modelId="{7DCED4FB-D8BE-46B2-AE4B-D36E37134E50}">
      <dsp:nvSpPr>
        <dsp:cNvPr id="0" name=""/>
        <dsp:cNvSpPr/>
      </dsp:nvSpPr>
      <dsp:spPr>
        <a:xfrm>
          <a:off x="6930866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05</a:t>
          </a:r>
        </a:p>
      </dsp:txBody>
      <dsp:txXfrm>
        <a:off x="6930866" y="528842"/>
        <a:ext cx="1604367" cy="770096"/>
      </dsp:txXfrm>
    </dsp:sp>
    <dsp:sp modelId="{78D34A7D-EB42-4A08-8C8C-4CE895B07A47}">
      <dsp:nvSpPr>
        <dsp:cNvPr id="0" name=""/>
        <dsp:cNvSpPr/>
      </dsp:nvSpPr>
      <dsp:spPr>
        <a:xfrm>
          <a:off x="8663582" y="528842"/>
          <a:ext cx="1604367" cy="19252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Conclusion</a:t>
          </a:r>
          <a:endParaRPr lang="en-US" sz="1800" kern="1200"/>
        </a:p>
      </dsp:txBody>
      <dsp:txXfrm>
        <a:off x="8663582" y="1298938"/>
        <a:ext cx="1604367" cy="1155144"/>
      </dsp:txXfrm>
    </dsp:sp>
    <dsp:sp modelId="{161A4175-D80D-460B-A30F-8A048CCA7EBD}">
      <dsp:nvSpPr>
        <dsp:cNvPr id="0" name=""/>
        <dsp:cNvSpPr/>
      </dsp:nvSpPr>
      <dsp:spPr>
        <a:xfrm>
          <a:off x="8663582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06</a:t>
          </a:r>
        </a:p>
      </dsp:txBody>
      <dsp:txXfrm>
        <a:off x="8663582" y="528842"/>
        <a:ext cx="1604367" cy="770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F8B35-EEA9-4DD4-8BF2-47572F640C01}">
      <dsp:nvSpPr>
        <dsp:cNvPr id="0" name=""/>
        <dsp:cNvSpPr/>
      </dsp:nvSpPr>
      <dsp:spPr>
        <a:xfrm>
          <a:off x="8782" y="349335"/>
          <a:ext cx="888578" cy="888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1D187-6B27-4D5A-A47A-964C222E83D0}">
      <dsp:nvSpPr>
        <dsp:cNvPr id="0" name=""/>
        <dsp:cNvSpPr/>
      </dsp:nvSpPr>
      <dsp:spPr>
        <a:xfrm>
          <a:off x="195384" y="535937"/>
          <a:ext cx="515375" cy="51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572BA-3316-4B10-9086-7A403CCB19DB}">
      <dsp:nvSpPr>
        <dsp:cNvPr id="0" name=""/>
        <dsp:cNvSpPr/>
      </dsp:nvSpPr>
      <dsp:spPr>
        <a:xfrm>
          <a:off x="1087770" y="349335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Only connect to networks you trust</a:t>
          </a:r>
          <a:endParaRPr lang="en-US" sz="1800" kern="1200"/>
        </a:p>
      </dsp:txBody>
      <dsp:txXfrm>
        <a:off x="1087770" y="349335"/>
        <a:ext cx="2094505" cy="888578"/>
      </dsp:txXfrm>
    </dsp:sp>
    <dsp:sp modelId="{EA3A1E81-1B39-438B-9D9E-517324776E3E}">
      <dsp:nvSpPr>
        <dsp:cNvPr id="0" name=""/>
        <dsp:cNvSpPr/>
      </dsp:nvSpPr>
      <dsp:spPr>
        <a:xfrm>
          <a:off x="3547228" y="349335"/>
          <a:ext cx="888578" cy="888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FCF48-4B57-4FE4-8979-909FB706ABD7}">
      <dsp:nvSpPr>
        <dsp:cNvPr id="0" name=""/>
        <dsp:cNvSpPr/>
      </dsp:nvSpPr>
      <dsp:spPr>
        <a:xfrm>
          <a:off x="3733829" y="535937"/>
          <a:ext cx="515375" cy="51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48AF0-7342-4909-ADCC-663051871998}">
      <dsp:nvSpPr>
        <dsp:cNvPr id="0" name=""/>
        <dsp:cNvSpPr/>
      </dsp:nvSpPr>
      <dsp:spPr>
        <a:xfrm>
          <a:off x="4626216" y="349335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Avoid open Wi-Fi networks</a:t>
          </a:r>
          <a:endParaRPr lang="en-US" sz="1800" kern="1200"/>
        </a:p>
      </dsp:txBody>
      <dsp:txXfrm>
        <a:off x="4626216" y="349335"/>
        <a:ext cx="2094505" cy="888578"/>
      </dsp:txXfrm>
    </dsp:sp>
    <dsp:sp modelId="{C91691A6-0EC4-4DA7-8DD3-ED209F0214E9}">
      <dsp:nvSpPr>
        <dsp:cNvPr id="0" name=""/>
        <dsp:cNvSpPr/>
      </dsp:nvSpPr>
      <dsp:spPr>
        <a:xfrm>
          <a:off x="7085673" y="349335"/>
          <a:ext cx="888578" cy="888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32713-7C25-4D02-AB19-3444B8A5C4BA}">
      <dsp:nvSpPr>
        <dsp:cNvPr id="0" name=""/>
        <dsp:cNvSpPr/>
      </dsp:nvSpPr>
      <dsp:spPr>
        <a:xfrm>
          <a:off x="7272275" y="535937"/>
          <a:ext cx="515375" cy="51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A0405-195A-4FD5-9E94-AB4DF91AFB73}">
      <dsp:nvSpPr>
        <dsp:cNvPr id="0" name=""/>
        <dsp:cNvSpPr/>
      </dsp:nvSpPr>
      <dsp:spPr>
        <a:xfrm>
          <a:off x="8164661" y="349335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Use secure Wi-Fi with strong password (WPA3 protection)</a:t>
          </a:r>
          <a:endParaRPr lang="en-US" sz="1800" kern="1200"/>
        </a:p>
      </dsp:txBody>
      <dsp:txXfrm>
        <a:off x="8164661" y="349335"/>
        <a:ext cx="2094505" cy="888578"/>
      </dsp:txXfrm>
    </dsp:sp>
    <dsp:sp modelId="{6D737FD0-CC53-4196-86CD-75027DCB14FB}">
      <dsp:nvSpPr>
        <dsp:cNvPr id="0" name=""/>
        <dsp:cNvSpPr/>
      </dsp:nvSpPr>
      <dsp:spPr>
        <a:xfrm>
          <a:off x="8782" y="1745011"/>
          <a:ext cx="888578" cy="888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3C44E-4703-436D-A59E-FCF903E59AD6}">
      <dsp:nvSpPr>
        <dsp:cNvPr id="0" name=""/>
        <dsp:cNvSpPr/>
      </dsp:nvSpPr>
      <dsp:spPr>
        <a:xfrm>
          <a:off x="195384" y="1931612"/>
          <a:ext cx="515375" cy="515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46377-87A6-4725-803A-2135B7BE6E9A}">
      <dsp:nvSpPr>
        <dsp:cNvPr id="0" name=""/>
        <dsp:cNvSpPr/>
      </dsp:nvSpPr>
      <dsp:spPr>
        <a:xfrm>
          <a:off x="1087770" y="1745011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Use a VPN</a:t>
          </a:r>
          <a:endParaRPr lang="en-US" sz="1800" kern="1200"/>
        </a:p>
      </dsp:txBody>
      <dsp:txXfrm>
        <a:off x="1087770" y="1745011"/>
        <a:ext cx="2094505" cy="888578"/>
      </dsp:txXfrm>
    </dsp:sp>
    <dsp:sp modelId="{EAF583F1-222F-4271-90E8-5A032B76C9AE}">
      <dsp:nvSpPr>
        <dsp:cNvPr id="0" name=""/>
        <dsp:cNvSpPr/>
      </dsp:nvSpPr>
      <dsp:spPr>
        <a:xfrm>
          <a:off x="3547228" y="1745011"/>
          <a:ext cx="888578" cy="888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573C-39CC-48DD-9C51-4AE849510322}">
      <dsp:nvSpPr>
        <dsp:cNvPr id="0" name=""/>
        <dsp:cNvSpPr/>
      </dsp:nvSpPr>
      <dsp:spPr>
        <a:xfrm>
          <a:off x="3733829" y="1931612"/>
          <a:ext cx="515375" cy="515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9491-9E45-41E6-88CE-8E8C166C6FAB}">
      <dsp:nvSpPr>
        <dsp:cNvPr id="0" name=""/>
        <dsp:cNvSpPr/>
      </dsp:nvSpPr>
      <dsp:spPr>
        <a:xfrm>
          <a:off x="4626216" y="1745011"/>
          <a:ext cx="2094505" cy="88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baseline="0"/>
            <a:t>MFA</a:t>
          </a:r>
          <a:endParaRPr lang="en-US" sz="1800" kern="1200"/>
        </a:p>
      </dsp:txBody>
      <dsp:txXfrm>
        <a:off x="4626216" y="1745011"/>
        <a:ext cx="2094505" cy="88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A913F-B45B-4C77-A42C-A547D323C905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A1B9E-985E-42EB-B52D-9E9A008743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42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of cyberattack where a threat actor sets up a rogue wireless access point that mimics a legitimate one. The goal is to trick users into connecting to the fake access point, which allows the attack to intercept, capture, and manipulate data transmitted by the victim.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A1B9E-985E-42EB-B52D-9E9A0087437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43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/>
            <a:r>
              <a:rPr lang="en-US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RSA Conference, the WatchGuard team conducted an experiment to demonstrate the risks associated with open Wi-Fi hotspots by setting up a rogue access point (AP) that attracted 2,456 attendees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devices. This experiment highlighted how easily users (even the world’s brightest security experts) can unknowingly connect to unsecured networks, potentially exposing sensitive data to malicious actors </a:t>
            </a:r>
            <a:endParaRPr lang="en-CA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/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least, in this case, since the one who created that fake Wi-Fi were “good guys”, they didn’t steal any data.</a:t>
            </a:r>
            <a:endParaRPr lang="en-CA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A1B9E-985E-42EB-B52D-9E9A0087437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21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1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0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7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2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9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0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39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29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2/24/2025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3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different shapes&#10;&#10;AI-generated content may be incorrect.">
            <a:extLst>
              <a:ext uri="{FF2B5EF4-FFF2-40B4-BE49-F238E27FC236}">
                <a16:creationId xmlns:a16="http://schemas.microsoft.com/office/drawing/2014/main" id="{1D5D78D9-2A73-BDA9-565E-E9FCB63E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FA27-EA78-139C-3E91-26103DEFD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CA" dirty="0"/>
              <a:t>Evil Twin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AA809-9779-A6BD-259C-EBF2DF25C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6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2DD45-AA1A-17C7-EE52-6A4DDC1C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98DFD-ADD2-EBA0-7043-576B9325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9351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ED9B-4479-E1DD-EDF0-8083DB26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anchor="ctr"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410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FCF4E-30EB-3990-328C-B8419E5B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CA" dirty="0"/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8561927-FBF7-01B5-0E3E-898448F0A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77325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A38F1-6CD8-F0FA-B629-457E466F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ECAC-B7B0-DDAB-209B-9CCAF7A6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457200" indent="-457200">
              <a:buFontTx/>
              <a:buChar char="-"/>
            </a:pPr>
            <a:r>
              <a:rPr lang="en-CA" dirty="0"/>
              <a:t>Rogue wireless access point</a:t>
            </a:r>
          </a:p>
          <a:p>
            <a:pPr marL="457200" indent="-457200">
              <a:buFontTx/>
              <a:buChar char="-"/>
            </a:pPr>
            <a:r>
              <a:rPr lang="en-CA" dirty="0"/>
              <a:t>Mimics legitimate Wi-Fi</a:t>
            </a:r>
          </a:p>
          <a:p>
            <a:pPr marL="457200" indent="-457200">
              <a:buFontTx/>
              <a:buChar char="-"/>
            </a:pPr>
            <a:r>
              <a:rPr lang="en-CA" dirty="0"/>
              <a:t>Goal: Trick users into connecting to the fake access point</a:t>
            </a:r>
          </a:p>
        </p:txBody>
      </p:sp>
      <p:pic>
        <p:nvPicPr>
          <p:cNvPr id="5" name="Picture 4" descr="Wi-Fi logo art">
            <a:extLst>
              <a:ext uri="{FF2B5EF4-FFF2-40B4-BE49-F238E27FC236}">
                <a16:creationId xmlns:a16="http://schemas.microsoft.com/office/drawing/2014/main" id="{9EF7C634-86B9-D69E-33BD-325141E2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38" r="18224" b="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6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27B25-9BBF-79A4-092E-7BB6A259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CA" sz="5600"/>
              <a:t>How is the attack carried out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CACF94A2-863D-8B91-6EC8-269A1E8C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58" r="39011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35A1-0C86-3538-FB70-83AB36AE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CA" sz="1800" dirty="0"/>
              <a:t>Assets under risk: Credentials, personal information, passwords, credit card number….</a:t>
            </a:r>
          </a:p>
          <a:p>
            <a:pPr>
              <a:lnSpc>
                <a:spcPct val="91000"/>
              </a:lnSpc>
            </a:pPr>
            <a:r>
              <a:rPr lang="en-CA" sz="1800" dirty="0"/>
              <a:t>Vulnerabilities: Weak Wi-Fi security and open networks</a:t>
            </a:r>
          </a:p>
          <a:p>
            <a:pPr>
              <a:lnSpc>
                <a:spcPct val="91000"/>
              </a:lnSpc>
            </a:pPr>
            <a:r>
              <a:rPr lang="en-CA" sz="1800" dirty="0"/>
              <a:t>Threat: Hackers stealing the data</a:t>
            </a:r>
          </a:p>
          <a:p>
            <a:pPr>
              <a:lnSpc>
                <a:spcPct val="91000"/>
              </a:lnSpc>
            </a:pPr>
            <a:r>
              <a:rPr lang="en-CA" sz="1800" dirty="0"/>
              <a:t>Threat actor: Hacker setting up the fake Wi-Fi</a:t>
            </a:r>
          </a:p>
          <a:p>
            <a:pPr>
              <a:lnSpc>
                <a:spcPct val="91000"/>
              </a:lnSpc>
            </a:pPr>
            <a:r>
              <a:rPr lang="en-CA" sz="1800" dirty="0"/>
              <a:t>Vulnerability: Weak Wi-Fi and open networks</a:t>
            </a:r>
          </a:p>
          <a:p>
            <a:pPr>
              <a:lnSpc>
                <a:spcPct val="91000"/>
              </a:lnSpc>
            </a:pPr>
            <a:r>
              <a:rPr lang="en-CA" sz="1800" dirty="0"/>
              <a:t>Attack surface: Any device that connects to the Wi-Fi</a:t>
            </a:r>
          </a:p>
          <a:p>
            <a:pPr>
              <a:lnSpc>
                <a:spcPct val="91000"/>
              </a:lnSpc>
            </a:pPr>
            <a:r>
              <a:rPr lang="en-CA" sz="1800" dirty="0"/>
              <a:t>Attack Vector: fake Wi-Fi connection tricking people into using it</a:t>
            </a:r>
          </a:p>
        </p:txBody>
      </p:sp>
    </p:spTree>
    <p:extLst>
      <p:ext uri="{BB962C8B-B14F-4D97-AF65-F5344CB8AC3E}">
        <p14:creationId xmlns:p14="http://schemas.microsoft.com/office/powerpoint/2010/main" val="265478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83BE4-09FB-5F3C-BE80-609F5CF1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9970-92D6-B33C-E7A7-ADB679C2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n-CA" dirty="0"/>
              <a:t>CIA: Only confidentiality, hacker can read everything that is sent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13E9D-872E-F368-B0D3-222F0E8A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24" r="27363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42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5604-867E-C6FE-FAEC-E73D6D9EF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8D182-7D65-4804-CF6D-BB1033622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459F8-FF13-EF62-C280-E86F6F4D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1"/>
            <a:ext cx="12192000" cy="65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9D895-6158-C6D3-E751-3284717F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CA" dirty="0"/>
              <a:t>Possible mitigation steps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75BBD2-022D-C3D8-F72F-8A95A27F3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419932"/>
              </p:ext>
            </p:extLst>
          </p:nvPr>
        </p:nvGraphicFramePr>
        <p:xfrm>
          <a:off x="960438" y="2749620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93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3B9A6-6D3A-9716-FF09-AB2ECF5D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CA" dirty="0"/>
              <a:t>RSA conference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D2B827A3-94AF-3FDD-5B11-EFAFA162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792" r="-2" b="-2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E09-C78D-5BD1-D4B2-D5E0871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anchor="ctr">
            <a:normAutofit/>
          </a:bodyPr>
          <a:lstStyle/>
          <a:p>
            <a:pPr marL="457200" indent="-457200">
              <a:buFontTx/>
              <a:buChar char="-"/>
            </a:pPr>
            <a:r>
              <a:rPr lang="en-CA" dirty="0"/>
              <a:t>WatchGuard team created an open Wi-Fi hotspots</a:t>
            </a:r>
          </a:p>
          <a:p>
            <a:pPr marL="457200" indent="-457200">
              <a:buFontTx/>
              <a:buChar char="-"/>
            </a:pPr>
            <a:r>
              <a:rPr lang="en-CA" dirty="0"/>
              <a:t>2,456 attendees’ devices connected to the hotspot</a:t>
            </a:r>
          </a:p>
          <a:p>
            <a:pPr marL="457200" indent="-457200">
              <a:buFontTx/>
              <a:buChar char="-"/>
            </a:pPr>
            <a:r>
              <a:rPr lang="en-CA" dirty="0"/>
              <a:t>No data was stolen</a:t>
            </a:r>
          </a:p>
        </p:txBody>
      </p:sp>
    </p:spTree>
    <p:extLst>
      <p:ext uri="{BB962C8B-B14F-4D97-AF65-F5344CB8AC3E}">
        <p14:creationId xmlns:p14="http://schemas.microsoft.com/office/powerpoint/2010/main" val="131404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6F5B-0750-6288-FDD9-5C00980B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Evil twin wi-fi during domestic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E8CD-38EC-418E-B5C8-2B37FD7F7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Tx/>
              <a:buChar char="-"/>
            </a:pPr>
            <a:r>
              <a:rPr lang="en-CA" dirty="0"/>
              <a:t>Australian man faces 9 charge for cybercrime offences</a:t>
            </a:r>
          </a:p>
          <a:p>
            <a:pPr marL="457200" indent="-457200">
              <a:buFontTx/>
              <a:buChar char="-"/>
            </a:pPr>
            <a:r>
              <a:rPr lang="en-CA" dirty="0"/>
              <a:t>Stole dozen credentials</a:t>
            </a:r>
          </a:p>
          <a:p>
            <a:pPr marL="457200" indent="-457200">
              <a:buFontTx/>
              <a:buChar char="-"/>
            </a:pPr>
            <a:r>
              <a:rPr lang="en-CA" dirty="0"/>
              <a:t>Luring users to enter their credentials before having access to the Wi-Fi, and stored the information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counts of unauthorised impairment of electronic communication, contrary to section 477.3 of the </a:t>
            </a:r>
            <a:r>
              <a:rPr lang="en-CA" sz="1800" i="1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Criminal Code Act 1995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CA" sz="1800" dirty="0" err="1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Cth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The maximum penalty for this offence is 10 years’ imprisonment;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counts of possession or control of data with the intent to commit a serious offence, contrary to section 478.3 of the </a:t>
            </a:r>
            <a:r>
              <a:rPr lang="en-CA" sz="1800" i="1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Criminal Code Act 1995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CA" sz="1800" dirty="0" err="1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Cth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The maximum penalty for this offence is three years’ imprisonment;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count of unauthorised access or modification of restricted data, contrary to section 478.1 of the </a:t>
            </a:r>
            <a:r>
              <a:rPr lang="en-CA" sz="1800" i="1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Criminal Code Act 1995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CA" sz="1800" dirty="0" err="1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Cth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The maximum penalty for this offence is two years’ imprisonment.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count of dishonestly obtain or deal in personal financial information (being usernames and passwords) contrary to section 480.4 of the </a:t>
            </a:r>
            <a:r>
              <a:rPr lang="en-CA" sz="1800" i="1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Criminal Code Act 1995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CA" sz="1800" dirty="0" err="1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Cth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The maximum penalty for this offence is five years’ imprisonment; and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count of possession of identification information with the intention of committing, or facilitating the commission of, conduct that constitutes the dealing offence, contrary to section 372.2 of the </a:t>
            </a:r>
            <a:r>
              <a:rPr lang="en-CA" sz="1800" i="1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Criminal Code Act 1995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CA" sz="1800" dirty="0" err="1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Cth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The maximum penalty for this offence is three years’ </a:t>
            </a:r>
            <a:r>
              <a:rPr lang="en-CA" sz="1800" dirty="0" err="1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imprisonment.r</a:t>
            </a:r>
            <a:r>
              <a:rPr lang="en-CA" sz="1800" dirty="0">
                <a:solidFill>
                  <a:srgbClr val="1F497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31520" lvl="1" indent="-457200">
              <a:buFontTx/>
              <a:buChar char="-"/>
            </a:pPr>
            <a:endParaRPr lang="en-CA" dirty="0"/>
          </a:p>
          <a:p>
            <a:pPr marL="457200" indent="-45720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5068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565</Words>
  <Application>Microsoft Office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Franklin Gothic Demi Cond</vt:lpstr>
      <vt:lpstr>Franklin Gothic Medium</vt:lpstr>
      <vt:lpstr>Symbol</vt:lpstr>
      <vt:lpstr>Verdana</vt:lpstr>
      <vt:lpstr>Wingdings</vt:lpstr>
      <vt:lpstr>JuxtaposeVTI</vt:lpstr>
      <vt:lpstr>Evil Twin attack</vt:lpstr>
      <vt:lpstr>Agenda</vt:lpstr>
      <vt:lpstr>What is it?</vt:lpstr>
      <vt:lpstr>How is the attack carried out</vt:lpstr>
      <vt:lpstr>Impact</vt:lpstr>
      <vt:lpstr>PowerPoint Presentation</vt:lpstr>
      <vt:lpstr>Possible mitigation steps</vt:lpstr>
      <vt:lpstr>RSA conference</vt:lpstr>
      <vt:lpstr>Evil twin wi-fi during domestic flight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Fauvelle, Jade</dc:creator>
  <cp:lastModifiedBy>Fauvelle, Jade</cp:lastModifiedBy>
  <cp:revision>1</cp:revision>
  <dcterms:created xsi:type="dcterms:W3CDTF">2025-02-18T02:18:00Z</dcterms:created>
  <dcterms:modified xsi:type="dcterms:W3CDTF">2025-02-24T16:38:42Z</dcterms:modified>
</cp:coreProperties>
</file>