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9" r:id="rId2"/>
    <p:sldId id="267" r:id="rId3"/>
    <p:sldId id="308" r:id="rId4"/>
    <p:sldId id="309" r:id="rId5"/>
    <p:sldId id="310" r:id="rId6"/>
    <p:sldId id="31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B33D"/>
    <a:srgbClr val="0E6B7A"/>
    <a:srgbClr val="DBAA33"/>
    <a:srgbClr val="0053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2E48A-1909-436E-9E00-B94FA426E36C}" v="15" dt="2022-08-22T19:47:54.10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78" autoAdjust="0"/>
  </p:normalViewPr>
  <p:slideViewPr>
    <p:cSldViewPr snapToGrid="0" showGuides="1">
      <p:cViewPr varScale="1">
        <p:scale>
          <a:sx n="70" d="100"/>
          <a:sy n="70" d="100"/>
        </p:scale>
        <p:origin x="73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Arias Apraez" userId="2f6f1015-e612-4349-ae47-174a645ac522" providerId="ADAL" clId="{F8198036-B77E-49D0-BAD0-11FE62427E1C}"/>
    <pc:docChg chg="undo custSel addSld delSld modSld sldOrd">
      <pc:chgData name="Juan Sebastian Arias Apraez" userId="2f6f1015-e612-4349-ae47-174a645ac522" providerId="ADAL" clId="{F8198036-B77E-49D0-BAD0-11FE62427E1C}" dt="2022-03-09T02:25:39.231" v="544" actId="478"/>
      <pc:docMkLst>
        <pc:docMk/>
      </pc:docMkLst>
      <pc:sldChg chg="modSp mod">
        <pc:chgData name="Juan Sebastian Arias Apraez" userId="2f6f1015-e612-4349-ae47-174a645ac522" providerId="ADAL" clId="{F8198036-B77E-49D0-BAD0-11FE62427E1C}" dt="2022-03-09T02:15:16.260" v="392" actId="1036"/>
        <pc:sldMkLst>
          <pc:docMk/>
          <pc:sldMk cId="2521628124" sldId="267"/>
        </pc:sldMkLst>
        <pc:spChg chg="mod">
          <ac:chgData name="Juan Sebastian Arias Apraez" userId="2f6f1015-e612-4349-ae47-174a645ac522" providerId="ADAL" clId="{F8198036-B77E-49D0-BAD0-11FE62427E1C}" dt="2022-03-09T02:15:16.260" v="392" actId="1036"/>
          <ac:spMkLst>
            <pc:docMk/>
            <pc:sldMk cId="2521628124" sldId="267"/>
            <ac:spMk id="30" creationId="{8BA7916C-E598-4889-8293-C748EC18E32A}"/>
          </ac:spMkLst>
        </pc:spChg>
        <pc:spChg chg="mod">
          <ac:chgData name="Juan Sebastian Arias Apraez" userId="2f6f1015-e612-4349-ae47-174a645ac522" providerId="ADAL" clId="{F8198036-B77E-49D0-BAD0-11FE62427E1C}" dt="2022-03-09T02:12:39.350" v="344" actId="1076"/>
          <ac:spMkLst>
            <pc:docMk/>
            <pc:sldMk cId="2521628124" sldId="267"/>
            <ac:spMk id="31" creationId="{3D797B26-07FF-456F-9174-3821003D09BE}"/>
          </ac:spMkLst>
        </pc:spChg>
        <pc:grpChg chg="mod">
          <ac:chgData name="Juan Sebastian Arias Apraez" userId="2f6f1015-e612-4349-ae47-174a645ac522" providerId="ADAL" clId="{F8198036-B77E-49D0-BAD0-11FE62427E1C}" dt="2022-03-09T02:12:46.526" v="345" actId="14100"/>
          <ac:grpSpMkLst>
            <pc:docMk/>
            <pc:sldMk cId="2521628124" sldId="267"/>
            <ac:grpSpMk id="11" creationId="{17A559E3-72D6-465F-91CD-5C20260C95F2}"/>
          </ac:grpSpMkLst>
        </pc:grpChg>
      </pc:sldChg>
      <pc:sldChg chg="del">
        <pc:chgData name="Juan Sebastian Arias Apraez" userId="2f6f1015-e612-4349-ae47-174a645ac522" providerId="ADAL" clId="{F8198036-B77E-49D0-BAD0-11FE62427E1C}" dt="2022-03-09T02:14:56.835" v="360" actId="47"/>
        <pc:sldMkLst>
          <pc:docMk/>
          <pc:sldMk cId="282855555" sldId="294"/>
        </pc:sldMkLst>
      </pc:sldChg>
      <pc:sldChg chg="del">
        <pc:chgData name="Juan Sebastian Arias Apraez" userId="2f6f1015-e612-4349-ae47-174a645ac522" providerId="ADAL" clId="{F8198036-B77E-49D0-BAD0-11FE62427E1C}" dt="2022-03-09T02:14:56.835" v="360" actId="47"/>
        <pc:sldMkLst>
          <pc:docMk/>
          <pc:sldMk cId="2095490700" sldId="295"/>
        </pc:sldMkLst>
      </pc:sldChg>
      <pc:sldChg chg="del">
        <pc:chgData name="Juan Sebastian Arias Apraez" userId="2f6f1015-e612-4349-ae47-174a645ac522" providerId="ADAL" clId="{F8198036-B77E-49D0-BAD0-11FE62427E1C}" dt="2022-03-09T02:14:56.835" v="360" actId="47"/>
        <pc:sldMkLst>
          <pc:docMk/>
          <pc:sldMk cId="3155685675" sldId="296"/>
        </pc:sldMkLst>
      </pc:sldChg>
      <pc:sldChg chg="addSp delSp modSp mod">
        <pc:chgData name="Juan Sebastian Arias Apraez" userId="2f6f1015-e612-4349-ae47-174a645ac522" providerId="ADAL" clId="{F8198036-B77E-49D0-BAD0-11FE62427E1C}" dt="2022-03-09T02:22:34.798" v="542" actId="20577"/>
        <pc:sldMkLst>
          <pc:docMk/>
          <pc:sldMk cId="896987621" sldId="297"/>
        </pc:sldMkLst>
        <pc:spChg chg="add mod">
          <ac:chgData name="Juan Sebastian Arias Apraez" userId="2f6f1015-e612-4349-ae47-174a645ac522" providerId="ADAL" clId="{F8198036-B77E-49D0-BAD0-11FE62427E1C}" dt="2022-03-09T02:07:11.934" v="215" actId="20577"/>
          <ac:spMkLst>
            <pc:docMk/>
            <pc:sldMk cId="896987621" sldId="297"/>
            <ac:spMk id="15" creationId="{69EB3900-D4AA-4F94-97E5-FACA9CD5290A}"/>
          </ac:spMkLst>
        </pc:spChg>
        <pc:spChg chg="add mod">
          <ac:chgData name="Juan Sebastian Arias Apraez" userId="2f6f1015-e612-4349-ae47-174a645ac522" providerId="ADAL" clId="{F8198036-B77E-49D0-BAD0-11FE62427E1C}" dt="2022-03-09T02:12:10.993" v="337" actId="1035"/>
          <ac:spMkLst>
            <pc:docMk/>
            <pc:sldMk cId="896987621" sldId="297"/>
            <ac:spMk id="16" creationId="{A4010088-62E4-4896-B5A4-3AE84E284ADC}"/>
          </ac:spMkLst>
        </pc:spChg>
        <pc:graphicFrameChg chg="mod">
          <ac:chgData name="Juan Sebastian Arias Apraez" userId="2f6f1015-e612-4349-ae47-174a645ac522" providerId="ADAL" clId="{F8198036-B77E-49D0-BAD0-11FE62427E1C}" dt="2022-03-09T02:22:34.798" v="542" actId="20577"/>
          <ac:graphicFrameMkLst>
            <pc:docMk/>
            <pc:sldMk cId="896987621" sldId="297"/>
            <ac:graphicFrameMk id="2" creationId="{70853AFB-A91B-4757-B4DE-D4677ECA625E}"/>
          </ac:graphicFrameMkLst>
        </pc:graphicFrameChg>
        <pc:graphicFrameChg chg="add del mod modGraphic">
          <ac:chgData name="Juan Sebastian Arias Apraez" userId="2f6f1015-e612-4349-ae47-174a645ac522" providerId="ADAL" clId="{F8198036-B77E-49D0-BAD0-11FE62427E1C}" dt="2022-03-09T02:02:04.245" v="28" actId="478"/>
          <ac:graphicFrameMkLst>
            <pc:docMk/>
            <pc:sldMk cId="896987621" sldId="297"/>
            <ac:graphicFrameMk id="5" creationId="{83E1D06A-5D6F-424B-9434-54D7848B85AA}"/>
          </ac:graphicFrameMkLst>
        </pc:graphicFrameChg>
        <pc:picChg chg="add mod">
          <ac:chgData name="Juan Sebastian Arias Apraez" userId="2f6f1015-e612-4349-ae47-174a645ac522" providerId="ADAL" clId="{F8198036-B77E-49D0-BAD0-11FE62427E1C}" dt="2022-03-09T02:11:21.841" v="270" actId="207"/>
          <ac:picMkLst>
            <pc:docMk/>
            <pc:sldMk cId="896987621" sldId="297"/>
            <ac:picMk id="8" creationId="{5E25264D-5D9A-405C-B0CD-CA9CBC829621}"/>
          </ac:picMkLst>
        </pc:picChg>
      </pc:sldChg>
      <pc:sldChg chg="addSp delSp modSp add mod ord">
        <pc:chgData name="Juan Sebastian Arias Apraez" userId="2f6f1015-e612-4349-ae47-174a645ac522" providerId="ADAL" clId="{F8198036-B77E-49D0-BAD0-11FE62427E1C}" dt="2022-03-09T02:25:39.231" v="544" actId="478"/>
        <pc:sldMkLst>
          <pc:docMk/>
          <pc:sldMk cId="630564943" sldId="298"/>
        </pc:sldMkLst>
        <pc:spChg chg="mod">
          <ac:chgData name="Juan Sebastian Arias Apraez" userId="2f6f1015-e612-4349-ae47-174a645ac522" providerId="ADAL" clId="{F8198036-B77E-49D0-BAD0-11FE62427E1C}" dt="2022-03-09T02:13:03.870" v="357" actId="20577"/>
          <ac:spMkLst>
            <pc:docMk/>
            <pc:sldMk cId="630564943" sldId="298"/>
            <ac:spMk id="4" creationId="{F49C768E-939F-403B-827E-10019C585C01}"/>
          </ac:spMkLst>
        </pc:spChg>
        <pc:spChg chg="add del mod">
          <ac:chgData name="Juan Sebastian Arias Apraez" userId="2f6f1015-e612-4349-ae47-174a645ac522" providerId="ADAL" clId="{F8198036-B77E-49D0-BAD0-11FE62427E1C}" dt="2022-03-09T02:20:07.525" v="496" actId="14100"/>
          <ac:spMkLst>
            <pc:docMk/>
            <pc:sldMk cId="630564943" sldId="298"/>
            <ac:spMk id="30" creationId="{8BA7916C-E598-4889-8293-C748EC18E32A}"/>
          </ac:spMkLst>
        </pc:spChg>
        <pc:spChg chg="del">
          <ac:chgData name="Juan Sebastian Arias Apraez" userId="2f6f1015-e612-4349-ae47-174a645ac522" providerId="ADAL" clId="{F8198036-B77E-49D0-BAD0-11FE62427E1C}" dt="2022-03-09T02:14:33.769" v="358" actId="478"/>
          <ac:spMkLst>
            <pc:docMk/>
            <pc:sldMk cId="630564943" sldId="298"/>
            <ac:spMk id="31" creationId="{3D797B26-07FF-456F-9174-3821003D09BE}"/>
          </ac:spMkLst>
        </pc:spChg>
        <pc:grpChg chg="del">
          <ac:chgData name="Juan Sebastian Arias Apraez" userId="2f6f1015-e612-4349-ae47-174a645ac522" providerId="ADAL" clId="{F8198036-B77E-49D0-BAD0-11FE62427E1C}" dt="2022-03-09T02:14:33.769" v="358" actId="478"/>
          <ac:grpSpMkLst>
            <pc:docMk/>
            <pc:sldMk cId="630564943" sldId="298"/>
            <ac:grpSpMk id="11" creationId="{17A559E3-72D6-465F-91CD-5C20260C95F2}"/>
          </ac:grpSpMkLst>
        </pc:grpChg>
        <pc:grpChg chg="del">
          <ac:chgData name="Juan Sebastian Arias Apraez" userId="2f6f1015-e612-4349-ae47-174a645ac522" providerId="ADAL" clId="{F8198036-B77E-49D0-BAD0-11FE62427E1C}" dt="2022-03-09T02:14:34.597" v="359" actId="478"/>
          <ac:grpSpMkLst>
            <pc:docMk/>
            <pc:sldMk cId="630564943" sldId="298"/>
            <ac:grpSpMk id="29" creationId="{72708234-A6A5-4D11-BA4E-1653EF617A22}"/>
          </ac:grpSpMkLst>
        </pc:grpChg>
        <pc:cxnChg chg="add del mod">
          <ac:chgData name="Juan Sebastian Arias Apraez" userId="2f6f1015-e612-4349-ae47-174a645ac522" providerId="ADAL" clId="{F8198036-B77E-49D0-BAD0-11FE62427E1C}" dt="2022-03-09T02:25:39.231" v="544" actId="478"/>
          <ac:cxnSpMkLst>
            <pc:docMk/>
            <pc:sldMk cId="630564943" sldId="298"/>
            <ac:cxnSpMk id="3" creationId="{065B424B-17A1-495C-A532-B2D8D08FFE18}"/>
          </ac:cxnSpMkLst>
        </pc:cxnChg>
      </pc:sldChg>
      <pc:sldChg chg="new del ord">
        <pc:chgData name="Juan Sebastian Arias Apraez" userId="2f6f1015-e612-4349-ae47-174a645ac522" providerId="ADAL" clId="{F8198036-B77E-49D0-BAD0-11FE62427E1C}" dt="2022-03-09T02:12:27.300" v="341" actId="2696"/>
        <pc:sldMkLst>
          <pc:docMk/>
          <pc:sldMk cId="4084152079" sldId="298"/>
        </pc:sldMkLst>
      </pc:sldChg>
    </pc:docChg>
  </pc:docChgLst>
  <pc:docChgLst>
    <pc:chgData name="Juan Sebastian Arias Apraez" userId="2f6f1015-e612-4349-ae47-174a645ac522" providerId="ADAL" clId="{57490C39-68B8-4CE4-B8C8-C16B855C22FF}"/>
    <pc:docChg chg="undo custSel addSld modSld">
      <pc:chgData name="Juan Sebastian Arias Apraez" userId="2f6f1015-e612-4349-ae47-174a645ac522" providerId="ADAL" clId="{57490C39-68B8-4CE4-B8C8-C16B855C22FF}" dt="2022-03-09T16:13:36.939" v="53" actId="20577"/>
      <pc:docMkLst>
        <pc:docMk/>
      </pc:docMkLst>
      <pc:sldChg chg="modSp">
        <pc:chgData name="Juan Sebastian Arias Apraez" userId="2f6f1015-e612-4349-ae47-174a645ac522" providerId="ADAL" clId="{57490C39-68B8-4CE4-B8C8-C16B855C22FF}" dt="2022-03-09T16:13:36.939" v="53" actId="20577"/>
        <pc:sldMkLst>
          <pc:docMk/>
          <pc:sldMk cId="896987621" sldId="297"/>
        </pc:sldMkLst>
        <pc:graphicFrameChg chg="mod">
          <ac:chgData name="Juan Sebastian Arias Apraez" userId="2f6f1015-e612-4349-ae47-174a645ac522" providerId="ADAL" clId="{57490C39-68B8-4CE4-B8C8-C16B855C22FF}" dt="2022-03-09T16:13:36.939" v="53" actId="20577"/>
          <ac:graphicFrameMkLst>
            <pc:docMk/>
            <pc:sldMk cId="896987621" sldId="297"/>
            <ac:graphicFrameMk id="2" creationId="{70853AFB-A91B-4757-B4DE-D4677ECA625E}"/>
          </ac:graphicFrameMkLst>
        </pc:graphicFrameChg>
      </pc:sldChg>
      <pc:sldChg chg="addSp delSp modSp mod">
        <pc:chgData name="Juan Sebastian Arias Apraez" userId="2f6f1015-e612-4349-ae47-174a645ac522" providerId="ADAL" clId="{57490C39-68B8-4CE4-B8C8-C16B855C22FF}" dt="2022-03-09T13:24:04.450" v="15" actId="1076"/>
        <pc:sldMkLst>
          <pc:docMk/>
          <pc:sldMk cId="630564943" sldId="298"/>
        </pc:sldMkLst>
        <pc:spChg chg="add mod">
          <ac:chgData name="Juan Sebastian Arias Apraez" userId="2f6f1015-e612-4349-ae47-174a645ac522" providerId="ADAL" clId="{57490C39-68B8-4CE4-B8C8-C16B855C22FF}" dt="2022-03-09T13:24:04.450" v="15" actId="1076"/>
          <ac:spMkLst>
            <pc:docMk/>
            <pc:sldMk cId="630564943" sldId="298"/>
            <ac:spMk id="6" creationId="{FD4719C9-D1B8-46E7-BB69-890171F455D9}"/>
          </ac:spMkLst>
        </pc:spChg>
        <pc:spChg chg="mod">
          <ac:chgData name="Juan Sebastian Arias Apraez" userId="2f6f1015-e612-4349-ae47-174a645ac522" providerId="ADAL" clId="{57490C39-68B8-4CE4-B8C8-C16B855C22FF}" dt="2022-03-09T13:24:04.450" v="15" actId="1076"/>
          <ac:spMkLst>
            <pc:docMk/>
            <pc:sldMk cId="630564943" sldId="298"/>
            <ac:spMk id="30" creationId="{8BA7916C-E598-4889-8293-C748EC18E32A}"/>
          </ac:spMkLst>
        </pc:spChg>
        <pc:picChg chg="add del mod">
          <ac:chgData name="Juan Sebastian Arias Apraez" userId="2f6f1015-e612-4349-ae47-174a645ac522" providerId="ADAL" clId="{57490C39-68B8-4CE4-B8C8-C16B855C22FF}" dt="2022-03-09T13:22:59.850" v="5" actId="478"/>
          <ac:picMkLst>
            <pc:docMk/>
            <pc:sldMk cId="630564943" sldId="298"/>
            <ac:picMk id="3" creationId="{02022404-9999-473B-A206-418F2120BB5B}"/>
          </ac:picMkLst>
        </pc:picChg>
      </pc:sldChg>
      <pc:sldChg chg="addSp delSp modSp add mod">
        <pc:chgData name="Juan Sebastian Arias Apraez" userId="2f6f1015-e612-4349-ae47-174a645ac522" providerId="ADAL" clId="{57490C39-68B8-4CE4-B8C8-C16B855C22FF}" dt="2022-03-09T13:25:19.830" v="25" actId="1076"/>
        <pc:sldMkLst>
          <pc:docMk/>
          <pc:sldMk cId="3017441287" sldId="299"/>
        </pc:sldMkLst>
        <pc:spChg chg="del">
          <ac:chgData name="Juan Sebastian Arias Apraez" userId="2f6f1015-e612-4349-ae47-174a645ac522" providerId="ADAL" clId="{57490C39-68B8-4CE4-B8C8-C16B855C22FF}" dt="2022-03-09T13:25:01.174" v="17" actId="478"/>
          <ac:spMkLst>
            <pc:docMk/>
            <pc:sldMk cId="3017441287" sldId="299"/>
            <ac:spMk id="6" creationId="{FD4719C9-D1B8-46E7-BB69-890171F455D9}"/>
          </ac:spMkLst>
        </pc:spChg>
        <pc:spChg chg="del">
          <ac:chgData name="Juan Sebastian Arias Apraez" userId="2f6f1015-e612-4349-ae47-174a645ac522" providerId="ADAL" clId="{57490C39-68B8-4CE4-B8C8-C16B855C22FF}" dt="2022-03-09T13:25:01.174" v="17" actId="478"/>
          <ac:spMkLst>
            <pc:docMk/>
            <pc:sldMk cId="3017441287" sldId="299"/>
            <ac:spMk id="30" creationId="{8BA7916C-E598-4889-8293-C748EC18E32A}"/>
          </ac:spMkLst>
        </pc:spChg>
        <pc:picChg chg="add mod">
          <ac:chgData name="Juan Sebastian Arias Apraez" userId="2f6f1015-e612-4349-ae47-174a645ac522" providerId="ADAL" clId="{57490C39-68B8-4CE4-B8C8-C16B855C22FF}" dt="2022-03-09T13:25:19.830" v="25" actId="1076"/>
          <ac:picMkLst>
            <pc:docMk/>
            <pc:sldMk cId="3017441287" sldId="299"/>
            <ac:picMk id="3" creationId="{FE052E2E-591B-4FB4-954D-85E3E0451ED1}"/>
          </ac:picMkLst>
        </pc:picChg>
      </pc:sldChg>
      <pc:sldChg chg="addSp delSp modSp add mod">
        <pc:chgData name="Juan Sebastian Arias Apraez" userId="2f6f1015-e612-4349-ae47-174a645ac522" providerId="ADAL" clId="{57490C39-68B8-4CE4-B8C8-C16B855C22FF}" dt="2022-03-09T13:28:12.205" v="34" actId="1076"/>
        <pc:sldMkLst>
          <pc:docMk/>
          <pc:sldMk cId="1374357017" sldId="300"/>
        </pc:sldMkLst>
        <pc:picChg chg="del">
          <ac:chgData name="Juan Sebastian Arias Apraez" userId="2f6f1015-e612-4349-ae47-174a645ac522" providerId="ADAL" clId="{57490C39-68B8-4CE4-B8C8-C16B855C22FF}" dt="2022-03-09T13:25:29.330" v="27" actId="478"/>
          <ac:picMkLst>
            <pc:docMk/>
            <pc:sldMk cId="1374357017" sldId="300"/>
            <ac:picMk id="3" creationId="{FE052E2E-591B-4FB4-954D-85E3E0451ED1}"/>
          </ac:picMkLst>
        </pc:picChg>
        <pc:picChg chg="add mod">
          <ac:chgData name="Juan Sebastian Arias Apraez" userId="2f6f1015-e612-4349-ae47-174a645ac522" providerId="ADAL" clId="{57490C39-68B8-4CE4-B8C8-C16B855C22FF}" dt="2022-03-09T13:28:12.205" v="34" actId="1076"/>
          <ac:picMkLst>
            <pc:docMk/>
            <pc:sldMk cId="1374357017" sldId="300"/>
            <ac:picMk id="5" creationId="{BE4C0E78-18FA-412B-A51D-139E16116AC5}"/>
          </ac:picMkLst>
        </pc:picChg>
      </pc:sldChg>
    </pc:docChg>
  </pc:docChgLst>
  <pc:docChgLst>
    <pc:chgData name="Sebastian Carvalho Salazar" userId="419f9b23-d2d5-4b67-9ba3-b2e8e78438b4" providerId="ADAL" clId="{22642BB8-E79B-4100-89E9-3B4DBDBF3115}"/>
    <pc:docChg chg="undo custSel addSld delSld modSld sldOrd">
      <pc:chgData name="Sebastian Carvalho Salazar" userId="419f9b23-d2d5-4b67-9ba3-b2e8e78438b4" providerId="ADAL" clId="{22642BB8-E79B-4100-89E9-3B4DBDBF3115}" dt="2022-07-19T19:40:32.429" v="1150" actId="20577"/>
      <pc:docMkLst>
        <pc:docMk/>
      </pc:docMkLst>
      <pc:sldChg chg="addSp delSp modSp mod">
        <pc:chgData name="Sebastian Carvalho Salazar" userId="419f9b23-d2d5-4b67-9ba3-b2e8e78438b4" providerId="ADAL" clId="{22642BB8-E79B-4100-89E9-3B4DBDBF3115}" dt="2022-07-15T14:41:19.540" v="955" actId="21"/>
        <pc:sldMkLst>
          <pc:docMk/>
          <pc:sldMk cId="2521628124" sldId="267"/>
        </pc:sldMkLst>
        <pc:grpChg chg="mod">
          <ac:chgData name="Sebastian Carvalho Salazar" userId="419f9b23-d2d5-4b67-9ba3-b2e8e78438b4" providerId="ADAL" clId="{22642BB8-E79B-4100-89E9-3B4DBDBF3115}" dt="2022-07-15T14:41:01.131" v="944" actId="1076"/>
          <ac:grpSpMkLst>
            <pc:docMk/>
            <pc:sldMk cId="2521628124" sldId="267"/>
            <ac:grpSpMk id="76" creationId="{F963F038-DEEB-7C51-73D1-5469467E35A1}"/>
          </ac:grpSpMkLst>
        </pc:grpChg>
        <pc:picChg chg="add del mod">
          <ac:chgData name="Sebastian Carvalho Salazar" userId="419f9b23-d2d5-4b67-9ba3-b2e8e78438b4" providerId="ADAL" clId="{22642BB8-E79B-4100-89E9-3B4DBDBF3115}" dt="2022-07-15T14:40:03.769" v="932"/>
          <ac:picMkLst>
            <pc:docMk/>
            <pc:sldMk cId="2521628124" sldId="267"/>
            <ac:picMk id="3" creationId="{C4E584AF-B292-A285-7AB8-783AEDE46E60}"/>
          </ac:picMkLst>
        </pc:picChg>
        <pc:picChg chg="add del mod">
          <ac:chgData name="Sebastian Carvalho Salazar" userId="419f9b23-d2d5-4b67-9ba3-b2e8e78438b4" providerId="ADAL" clId="{22642BB8-E79B-4100-89E9-3B4DBDBF3115}" dt="2022-07-15T14:40:05.996" v="936" actId="478"/>
          <ac:picMkLst>
            <pc:docMk/>
            <pc:sldMk cId="2521628124" sldId="267"/>
            <ac:picMk id="6" creationId="{1017666E-4BD5-F843-25EB-AB4B22FEEDDC}"/>
          </ac:picMkLst>
        </pc:picChg>
        <pc:picChg chg="mod">
          <ac:chgData name="Sebastian Carvalho Salazar" userId="419f9b23-d2d5-4b67-9ba3-b2e8e78438b4" providerId="ADAL" clId="{22642BB8-E79B-4100-89E9-3B4DBDBF3115}" dt="2022-07-15T14:41:18.829" v="954" actId="1076"/>
          <ac:picMkLst>
            <pc:docMk/>
            <pc:sldMk cId="2521628124" sldId="267"/>
            <ac:picMk id="9" creationId="{6C4155D3-2AC7-9255-86B8-F00AD385A5C5}"/>
          </ac:picMkLst>
        </pc:picChg>
        <pc:picChg chg="add del mod">
          <ac:chgData name="Sebastian Carvalho Salazar" userId="419f9b23-d2d5-4b67-9ba3-b2e8e78438b4" providerId="ADAL" clId="{22642BB8-E79B-4100-89E9-3B4DBDBF3115}" dt="2022-07-15T14:41:19.540" v="955" actId="21"/>
          <ac:picMkLst>
            <pc:docMk/>
            <pc:sldMk cId="2521628124" sldId="267"/>
            <ac:picMk id="12" creationId="{2937A81E-2861-EDEF-903B-E35E06F5EDDD}"/>
          </ac:picMkLst>
        </pc:picChg>
      </pc:sldChg>
      <pc:sldChg chg="addSp delSp modSp add mod ord">
        <pc:chgData name="Sebastian Carvalho Salazar" userId="419f9b23-d2d5-4b67-9ba3-b2e8e78438b4" providerId="ADAL" clId="{22642BB8-E79B-4100-89E9-3B4DBDBF3115}" dt="2022-07-15T14:48:45.477" v="1072"/>
        <pc:sldMkLst>
          <pc:docMk/>
          <pc:sldMk cId="751912238" sldId="297"/>
        </pc:sldMkLst>
        <pc:picChg chg="add mod">
          <ac:chgData name="Sebastian Carvalho Salazar" userId="419f9b23-d2d5-4b67-9ba3-b2e8e78438b4" providerId="ADAL" clId="{22642BB8-E79B-4100-89E9-3B4DBDBF3115}" dt="2022-07-15T14:44:50.013" v="992" actId="1076"/>
          <ac:picMkLst>
            <pc:docMk/>
            <pc:sldMk cId="751912238" sldId="297"/>
            <ac:picMk id="7" creationId="{AFF55C45-7FFF-F7D5-A661-BCF104AE7951}"/>
          </ac:picMkLst>
        </pc:picChg>
        <pc:picChg chg="del">
          <ac:chgData name="Sebastian Carvalho Salazar" userId="419f9b23-d2d5-4b67-9ba3-b2e8e78438b4" providerId="ADAL" clId="{22642BB8-E79B-4100-89E9-3B4DBDBF3115}" dt="2022-07-15T14:44:54.403" v="993" actId="478"/>
          <ac:picMkLst>
            <pc:docMk/>
            <pc:sldMk cId="751912238" sldId="297"/>
            <ac:picMk id="8" creationId="{5E25264D-5D9A-405C-B0CD-CA9CBC829621}"/>
          </ac:picMkLst>
        </pc:picChg>
      </pc:sldChg>
      <pc:sldChg chg="addSp delSp modSp add del mod">
        <pc:chgData name="Sebastian Carvalho Salazar" userId="419f9b23-d2d5-4b67-9ba3-b2e8e78438b4" providerId="ADAL" clId="{22642BB8-E79B-4100-89E9-3B4DBDBF3115}" dt="2022-07-15T14:27:17.522" v="355" actId="2696"/>
        <pc:sldMkLst>
          <pc:docMk/>
          <pc:sldMk cId="896987621" sldId="297"/>
        </pc:sldMkLst>
        <pc:spChg chg="del">
          <ac:chgData name="Sebastian Carvalho Salazar" userId="419f9b23-d2d5-4b67-9ba3-b2e8e78438b4" providerId="ADAL" clId="{22642BB8-E79B-4100-89E9-3B4DBDBF3115}" dt="2022-07-15T13:56:46.405" v="101" actId="478"/>
          <ac:spMkLst>
            <pc:docMk/>
            <pc:sldMk cId="896987621" sldId="297"/>
            <ac:spMk id="4" creationId="{F49C768E-939F-403B-827E-10019C585C01}"/>
          </ac:spMkLst>
        </pc:spChg>
        <pc:spChg chg="add del mod">
          <ac:chgData name="Sebastian Carvalho Salazar" userId="419f9b23-d2d5-4b67-9ba3-b2e8e78438b4" providerId="ADAL" clId="{22642BB8-E79B-4100-89E9-3B4DBDBF3115}" dt="2022-07-15T13:56:27.483" v="95" actId="478"/>
          <ac:spMkLst>
            <pc:docMk/>
            <pc:sldMk cId="896987621" sldId="297"/>
            <ac:spMk id="9" creationId="{F546E652-ED29-9AE5-2FCD-56D53125E4DF}"/>
          </ac:spMkLst>
        </pc:spChg>
        <pc:spChg chg="add mod">
          <ac:chgData name="Sebastian Carvalho Salazar" userId="419f9b23-d2d5-4b67-9ba3-b2e8e78438b4" providerId="ADAL" clId="{22642BB8-E79B-4100-89E9-3B4DBDBF3115}" dt="2022-07-15T14:00:12.758" v="168" actId="20577"/>
          <ac:spMkLst>
            <pc:docMk/>
            <pc:sldMk cId="896987621" sldId="297"/>
            <ac:spMk id="10" creationId="{2FE0843C-9F15-B3BF-45F0-ACF8466AEC81}"/>
          </ac:spMkLst>
        </pc:spChg>
        <pc:spChg chg="add del mod">
          <ac:chgData name="Sebastian Carvalho Salazar" userId="419f9b23-d2d5-4b67-9ba3-b2e8e78438b4" providerId="ADAL" clId="{22642BB8-E79B-4100-89E9-3B4DBDBF3115}" dt="2022-07-15T13:57:11.413" v="106" actId="21"/>
          <ac:spMkLst>
            <pc:docMk/>
            <pc:sldMk cId="896987621" sldId="297"/>
            <ac:spMk id="11" creationId="{7F388D25-D474-C2ED-D090-69F36465B269}"/>
          </ac:spMkLst>
        </pc:spChg>
        <pc:spChg chg="del mod">
          <ac:chgData name="Sebastian Carvalho Salazar" userId="419f9b23-d2d5-4b67-9ba3-b2e8e78438b4" providerId="ADAL" clId="{22642BB8-E79B-4100-89E9-3B4DBDBF3115}" dt="2022-07-15T13:56:32.244" v="98" actId="478"/>
          <ac:spMkLst>
            <pc:docMk/>
            <pc:sldMk cId="896987621" sldId="297"/>
            <ac:spMk id="15" creationId="{69EB3900-D4AA-4F94-97E5-FACA9CD5290A}"/>
          </ac:spMkLst>
        </pc:spChg>
        <pc:spChg chg="del">
          <ac:chgData name="Sebastian Carvalho Salazar" userId="419f9b23-d2d5-4b67-9ba3-b2e8e78438b4" providerId="ADAL" clId="{22642BB8-E79B-4100-89E9-3B4DBDBF3115}" dt="2022-07-15T13:56:31.088" v="97" actId="478"/>
          <ac:spMkLst>
            <pc:docMk/>
            <pc:sldMk cId="896987621" sldId="297"/>
            <ac:spMk id="16" creationId="{A4010088-62E4-4896-B5A4-3AE84E284ADC}"/>
          </ac:spMkLst>
        </pc:spChg>
        <pc:graphicFrameChg chg="del">
          <ac:chgData name="Sebastian Carvalho Salazar" userId="419f9b23-d2d5-4b67-9ba3-b2e8e78438b4" providerId="ADAL" clId="{22642BB8-E79B-4100-89E9-3B4DBDBF3115}" dt="2022-07-15T13:53:40.421" v="66" actId="21"/>
          <ac:graphicFrameMkLst>
            <pc:docMk/>
            <pc:sldMk cId="896987621" sldId="297"/>
            <ac:graphicFrameMk id="2" creationId="{70853AFB-A91B-4757-B4DE-D4677ECA625E}"/>
          </ac:graphicFrameMkLst>
        </pc:graphicFrameChg>
        <pc:picChg chg="add mod">
          <ac:chgData name="Sebastian Carvalho Salazar" userId="419f9b23-d2d5-4b67-9ba3-b2e8e78438b4" providerId="ADAL" clId="{22642BB8-E79B-4100-89E9-3B4DBDBF3115}" dt="2022-07-15T14:03:30.019" v="218" actId="14100"/>
          <ac:picMkLst>
            <pc:docMk/>
            <pc:sldMk cId="896987621" sldId="297"/>
            <ac:picMk id="6" creationId="{AB002823-42DA-41A6-199D-692AE01EAA43}"/>
          </ac:picMkLst>
        </pc:picChg>
        <pc:picChg chg="add del mod">
          <ac:chgData name="Sebastian Carvalho Salazar" userId="419f9b23-d2d5-4b67-9ba3-b2e8e78438b4" providerId="ADAL" clId="{22642BB8-E79B-4100-89E9-3B4DBDBF3115}" dt="2022-07-15T14:01:25.969" v="169" actId="478"/>
          <ac:picMkLst>
            <pc:docMk/>
            <pc:sldMk cId="896987621" sldId="297"/>
            <ac:picMk id="12" creationId="{CB5DD445-21A3-2884-B5E5-3FEB214AD6D4}"/>
          </ac:picMkLst>
        </pc:picChg>
      </pc:sldChg>
      <pc:sldChg chg="addSp modSp mod">
        <pc:chgData name="Sebastian Carvalho Salazar" userId="419f9b23-d2d5-4b67-9ba3-b2e8e78438b4" providerId="ADAL" clId="{22642BB8-E79B-4100-89E9-3B4DBDBF3115}" dt="2022-07-15T14:43:25.197" v="975" actId="1076"/>
        <pc:sldMkLst>
          <pc:docMk/>
          <pc:sldMk cId="2961304025" sldId="303"/>
        </pc:sldMkLst>
        <pc:picChg chg="add mod">
          <ac:chgData name="Sebastian Carvalho Salazar" userId="419f9b23-d2d5-4b67-9ba3-b2e8e78438b4" providerId="ADAL" clId="{22642BB8-E79B-4100-89E9-3B4DBDBF3115}" dt="2022-07-15T14:43:25.197" v="975" actId="1076"/>
          <ac:picMkLst>
            <pc:docMk/>
            <pc:sldMk cId="2961304025" sldId="303"/>
            <ac:picMk id="16" creationId="{AF51E68C-BF9B-F537-7582-D6827382031C}"/>
          </ac:picMkLst>
        </pc:picChg>
        <pc:picChg chg="add mod">
          <ac:chgData name="Sebastian Carvalho Salazar" userId="419f9b23-d2d5-4b67-9ba3-b2e8e78438b4" providerId="ADAL" clId="{22642BB8-E79B-4100-89E9-3B4DBDBF3115}" dt="2022-07-15T14:42:36.222" v="972" actId="29295"/>
          <ac:picMkLst>
            <pc:docMk/>
            <pc:sldMk cId="2961304025" sldId="303"/>
            <ac:picMk id="17" creationId="{947D174F-63E3-B0CD-CC28-5BED8404499B}"/>
          </ac:picMkLst>
        </pc:picChg>
      </pc:sldChg>
      <pc:sldChg chg="addSp delSp modSp mod">
        <pc:chgData name="Sebastian Carvalho Salazar" userId="419f9b23-d2d5-4b67-9ba3-b2e8e78438b4" providerId="ADAL" clId="{22642BB8-E79B-4100-89E9-3B4DBDBF3115}" dt="2022-07-15T14:44:32.246" v="990" actId="1076"/>
        <pc:sldMkLst>
          <pc:docMk/>
          <pc:sldMk cId="3169289811" sldId="306"/>
        </pc:sldMkLst>
        <pc:spChg chg="del">
          <ac:chgData name="Sebastian Carvalho Salazar" userId="419f9b23-d2d5-4b67-9ba3-b2e8e78438b4" providerId="ADAL" clId="{22642BB8-E79B-4100-89E9-3B4DBDBF3115}" dt="2022-07-14T21:11:03.420" v="5" actId="478"/>
          <ac:spMkLst>
            <pc:docMk/>
            <pc:sldMk cId="3169289811" sldId="306"/>
            <ac:spMk id="3" creationId="{7738A5CC-168B-C679-CE2F-B61CC7F21C1F}"/>
          </ac:spMkLst>
        </pc:spChg>
        <pc:picChg chg="add mod">
          <ac:chgData name="Sebastian Carvalho Salazar" userId="419f9b23-d2d5-4b67-9ba3-b2e8e78438b4" providerId="ADAL" clId="{22642BB8-E79B-4100-89E9-3B4DBDBF3115}" dt="2022-07-15T14:44:32.246" v="990" actId="1076"/>
          <ac:picMkLst>
            <pc:docMk/>
            <pc:sldMk cId="3169289811" sldId="306"/>
            <ac:picMk id="3" creationId="{802F913A-4D9D-961A-0574-6802D6161BAE}"/>
          </ac:picMkLst>
        </pc:picChg>
        <pc:picChg chg="add mod">
          <ac:chgData name="Sebastian Carvalho Salazar" userId="419f9b23-d2d5-4b67-9ba3-b2e8e78438b4" providerId="ADAL" clId="{22642BB8-E79B-4100-89E9-3B4DBDBF3115}" dt="2022-07-15T14:44:19.181" v="987" actId="1076"/>
          <ac:picMkLst>
            <pc:docMk/>
            <pc:sldMk cId="3169289811" sldId="306"/>
            <ac:picMk id="7" creationId="{9DF7F11F-0F41-4D7C-E972-E0047D1A6D16}"/>
          </ac:picMkLst>
        </pc:picChg>
      </pc:sldChg>
      <pc:sldChg chg="modSp mod">
        <pc:chgData name="Sebastian Carvalho Salazar" userId="419f9b23-d2d5-4b67-9ba3-b2e8e78438b4" providerId="ADAL" clId="{22642BB8-E79B-4100-89E9-3B4DBDBF3115}" dt="2022-07-15T14:25:55.862" v="354" actId="1076"/>
        <pc:sldMkLst>
          <pc:docMk/>
          <pc:sldMk cId="2692048161" sldId="307"/>
        </pc:sldMkLst>
        <pc:picChg chg="mod">
          <ac:chgData name="Sebastian Carvalho Salazar" userId="419f9b23-d2d5-4b67-9ba3-b2e8e78438b4" providerId="ADAL" clId="{22642BB8-E79B-4100-89E9-3B4DBDBF3115}" dt="2022-07-15T14:25:55.862" v="354" actId="1076"/>
          <ac:picMkLst>
            <pc:docMk/>
            <pc:sldMk cId="2692048161" sldId="307"/>
            <ac:picMk id="4" creationId="{66FF7BC1-6D70-FF06-EE12-D2AFAD910205}"/>
          </ac:picMkLst>
        </pc:picChg>
      </pc:sldChg>
      <pc:sldChg chg="new del">
        <pc:chgData name="Sebastian Carvalho Salazar" userId="419f9b23-d2d5-4b67-9ba3-b2e8e78438b4" providerId="ADAL" clId="{22642BB8-E79B-4100-89E9-3B4DBDBF3115}" dt="2022-07-15T13:49:30.414" v="7" actId="47"/>
        <pc:sldMkLst>
          <pc:docMk/>
          <pc:sldMk cId="186222561" sldId="308"/>
        </pc:sldMkLst>
      </pc:sldChg>
      <pc:sldChg chg="add">
        <pc:chgData name="Sebastian Carvalho Salazar" userId="419f9b23-d2d5-4b67-9ba3-b2e8e78438b4" providerId="ADAL" clId="{22642BB8-E79B-4100-89E9-3B4DBDBF3115}" dt="2022-07-15T14:27:20.137" v="356"/>
        <pc:sldMkLst>
          <pc:docMk/>
          <pc:sldMk cId="1465362373" sldId="308"/>
        </pc:sldMkLst>
      </pc:sldChg>
      <pc:sldChg chg="addSp delSp modSp new del mod ord">
        <pc:chgData name="Sebastian Carvalho Salazar" userId="419f9b23-d2d5-4b67-9ba3-b2e8e78438b4" providerId="ADAL" clId="{22642BB8-E79B-4100-89E9-3B4DBDBF3115}" dt="2022-07-15T14:27:17.522" v="355" actId="2696"/>
        <pc:sldMkLst>
          <pc:docMk/>
          <pc:sldMk cId="3434768131" sldId="308"/>
        </pc:sldMkLst>
        <pc:spChg chg="del mod">
          <ac:chgData name="Sebastian Carvalho Salazar" userId="419f9b23-d2d5-4b67-9ba3-b2e8e78438b4" providerId="ADAL" clId="{22642BB8-E79B-4100-89E9-3B4DBDBF3115}" dt="2022-07-15T13:55:44.655" v="82" actId="478"/>
          <ac:spMkLst>
            <pc:docMk/>
            <pc:sldMk cId="3434768131" sldId="308"/>
            <ac:spMk id="2" creationId="{2DA26623-E745-7D1A-8275-194F35F0341C}"/>
          </ac:spMkLst>
        </pc:spChg>
        <pc:spChg chg="del">
          <ac:chgData name="Sebastian Carvalho Salazar" userId="419f9b23-d2d5-4b67-9ba3-b2e8e78438b4" providerId="ADAL" clId="{22642BB8-E79B-4100-89E9-3B4DBDBF3115}" dt="2022-07-15T13:50:44.512" v="59" actId="478"/>
          <ac:spMkLst>
            <pc:docMk/>
            <pc:sldMk cId="3434768131" sldId="308"/>
            <ac:spMk id="3" creationId="{0B0E5A90-34DB-F32A-B92E-DDFA411F6388}"/>
          </ac:spMkLst>
        </pc:spChg>
        <pc:spChg chg="add del mod">
          <ac:chgData name="Sebastian Carvalho Salazar" userId="419f9b23-d2d5-4b67-9ba3-b2e8e78438b4" providerId="ADAL" clId="{22642BB8-E79B-4100-89E9-3B4DBDBF3115}" dt="2022-07-15T13:50:07.295" v="19" actId="478"/>
          <ac:spMkLst>
            <pc:docMk/>
            <pc:sldMk cId="3434768131" sldId="308"/>
            <ac:spMk id="4" creationId="{E8F37889-F3FF-644E-8BA9-3901D22D6435}"/>
          </ac:spMkLst>
        </pc:spChg>
        <pc:spChg chg="add mod">
          <ac:chgData name="Sebastian Carvalho Salazar" userId="419f9b23-d2d5-4b67-9ba3-b2e8e78438b4" providerId="ADAL" clId="{22642BB8-E79B-4100-89E9-3B4DBDBF3115}" dt="2022-07-15T13:59:37.435" v="130" actId="1076"/>
          <ac:spMkLst>
            <pc:docMk/>
            <pc:sldMk cId="3434768131" sldId="308"/>
            <ac:spMk id="5" creationId="{B5C75A15-54F5-E836-38E7-181F6142A333}"/>
          </ac:spMkLst>
        </pc:spChg>
        <pc:spChg chg="add del mod">
          <ac:chgData name="Sebastian Carvalho Salazar" userId="419f9b23-d2d5-4b67-9ba3-b2e8e78438b4" providerId="ADAL" clId="{22642BB8-E79B-4100-89E9-3B4DBDBF3115}" dt="2022-07-15T13:55:46.298" v="83" actId="478"/>
          <ac:spMkLst>
            <pc:docMk/>
            <pc:sldMk cId="3434768131" sldId="308"/>
            <ac:spMk id="8" creationId="{501A46AB-F10E-EC93-545A-D39BD1EB999B}"/>
          </ac:spMkLst>
        </pc:spChg>
        <pc:spChg chg="add del mod">
          <ac:chgData name="Sebastian Carvalho Salazar" userId="419f9b23-d2d5-4b67-9ba3-b2e8e78438b4" providerId="ADAL" clId="{22642BB8-E79B-4100-89E9-3B4DBDBF3115}" dt="2022-07-15T13:57:08.945" v="105" actId="478"/>
          <ac:spMkLst>
            <pc:docMk/>
            <pc:sldMk cId="3434768131" sldId="308"/>
            <ac:spMk id="10" creationId="{0A16D6A0-CA43-EDC2-7C3B-97F524E9E939}"/>
          </ac:spMkLst>
        </pc:spChg>
        <pc:spChg chg="add del mod">
          <ac:chgData name="Sebastian Carvalho Salazar" userId="419f9b23-d2d5-4b67-9ba3-b2e8e78438b4" providerId="ADAL" clId="{22642BB8-E79B-4100-89E9-3B4DBDBF3115}" dt="2022-07-15T13:56:22.140" v="93"/>
          <ac:spMkLst>
            <pc:docMk/>
            <pc:sldMk cId="3434768131" sldId="308"/>
            <ac:spMk id="11" creationId="{6AA9CB8E-7748-7AD1-A57B-49F62C9172DA}"/>
          </ac:spMkLst>
        </pc:spChg>
        <pc:spChg chg="add mod">
          <ac:chgData name="Sebastian Carvalho Salazar" userId="419f9b23-d2d5-4b67-9ba3-b2e8e78438b4" providerId="ADAL" clId="{22642BB8-E79B-4100-89E9-3B4DBDBF3115}" dt="2022-07-15T14:03:59.979" v="221" actId="20577"/>
          <ac:spMkLst>
            <pc:docMk/>
            <pc:sldMk cId="3434768131" sldId="308"/>
            <ac:spMk id="12" creationId="{6346B2FA-028E-3931-A5A3-273D4CAD4D59}"/>
          </ac:spMkLst>
        </pc:spChg>
        <pc:spChg chg="add mod">
          <ac:chgData name="Sebastian Carvalho Salazar" userId="419f9b23-d2d5-4b67-9ba3-b2e8e78438b4" providerId="ADAL" clId="{22642BB8-E79B-4100-89E9-3B4DBDBF3115}" dt="2022-07-15T13:58:55.546" v="126" actId="1076"/>
          <ac:spMkLst>
            <pc:docMk/>
            <pc:sldMk cId="3434768131" sldId="308"/>
            <ac:spMk id="13" creationId="{CAD66B16-AC63-42D5-5E61-499DFC832D29}"/>
          </ac:spMkLst>
        </pc:spChg>
        <pc:graphicFrameChg chg="add del mod">
          <ac:chgData name="Sebastian Carvalho Salazar" userId="419f9b23-d2d5-4b67-9ba3-b2e8e78438b4" providerId="ADAL" clId="{22642BB8-E79B-4100-89E9-3B4DBDBF3115}" dt="2022-07-15T13:55:50.664" v="86" actId="478"/>
          <ac:graphicFrameMkLst>
            <pc:docMk/>
            <pc:sldMk cId="3434768131" sldId="308"/>
            <ac:graphicFrameMk id="6" creationId="{7551276B-FD94-3F16-92F8-EF6CEFD38B24}"/>
          </ac:graphicFrameMkLst>
        </pc:graphicFrameChg>
        <pc:graphicFrameChg chg="add mod">
          <ac:chgData name="Sebastian Carvalho Salazar" userId="419f9b23-d2d5-4b67-9ba3-b2e8e78438b4" providerId="ADAL" clId="{22642BB8-E79B-4100-89E9-3B4DBDBF3115}" dt="2022-07-15T13:59:30.831" v="128" actId="1076"/>
          <ac:graphicFrameMkLst>
            <pc:docMk/>
            <pc:sldMk cId="3434768131" sldId="308"/>
            <ac:graphicFrameMk id="9" creationId="{623D20DA-AE20-6C86-2CC9-BB05812A1A05}"/>
          </ac:graphicFrameMkLst>
        </pc:graphicFrameChg>
      </pc:sldChg>
      <pc:sldChg chg="addSp delSp modSp new del mod">
        <pc:chgData name="Sebastian Carvalho Salazar" userId="419f9b23-d2d5-4b67-9ba3-b2e8e78438b4" providerId="ADAL" clId="{22642BB8-E79B-4100-89E9-3B4DBDBF3115}" dt="2022-07-15T14:27:17.522" v="355" actId="2696"/>
        <pc:sldMkLst>
          <pc:docMk/>
          <pc:sldMk cId="976949932" sldId="309"/>
        </pc:sldMkLst>
        <pc:spChg chg="del">
          <ac:chgData name="Sebastian Carvalho Salazar" userId="419f9b23-d2d5-4b67-9ba3-b2e8e78438b4" providerId="ADAL" clId="{22642BB8-E79B-4100-89E9-3B4DBDBF3115}" dt="2022-07-15T14:02:03.480" v="178" actId="478"/>
          <ac:spMkLst>
            <pc:docMk/>
            <pc:sldMk cId="976949932" sldId="309"/>
            <ac:spMk id="2" creationId="{001D97AB-78DB-31C5-112D-AF11CAF56A38}"/>
          </ac:spMkLst>
        </pc:spChg>
        <pc:spChg chg="del">
          <ac:chgData name="Sebastian Carvalho Salazar" userId="419f9b23-d2d5-4b67-9ba3-b2e8e78438b4" providerId="ADAL" clId="{22642BB8-E79B-4100-89E9-3B4DBDBF3115}" dt="2022-07-15T14:02:07.682" v="179" actId="478"/>
          <ac:spMkLst>
            <pc:docMk/>
            <pc:sldMk cId="976949932" sldId="309"/>
            <ac:spMk id="3" creationId="{D06D4703-978E-C1CB-1DE9-4AFD9F65DA2D}"/>
          </ac:spMkLst>
        </pc:spChg>
        <pc:spChg chg="add mod">
          <ac:chgData name="Sebastian Carvalho Salazar" userId="419f9b23-d2d5-4b67-9ba3-b2e8e78438b4" providerId="ADAL" clId="{22642BB8-E79B-4100-89E9-3B4DBDBF3115}" dt="2022-07-15T14:02:27.150" v="195" actId="1076"/>
          <ac:spMkLst>
            <pc:docMk/>
            <pc:sldMk cId="976949932" sldId="309"/>
            <ac:spMk id="5" creationId="{04218493-5219-B45E-8B41-784CAD7775F6}"/>
          </ac:spMkLst>
        </pc:spChg>
        <pc:picChg chg="add mod">
          <ac:chgData name="Sebastian Carvalho Salazar" userId="419f9b23-d2d5-4b67-9ba3-b2e8e78438b4" providerId="ADAL" clId="{22642BB8-E79B-4100-89E9-3B4DBDBF3115}" dt="2022-07-15T14:02:31.763" v="197" actId="1076"/>
          <ac:picMkLst>
            <pc:docMk/>
            <pc:sldMk cId="976949932" sldId="309"/>
            <ac:picMk id="4" creationId="{FEFBDF92-5D1D-AB38-D20B-8C2475BBEA16}"/>
          </ac:picMkLst>
        </pc:picChg>
      </pc:sldChg>
      <pc:sldChg chg="addSp modSp add mod">
        <pc:chgData name="Sebastian Carvalho Salazar" userId="419f9b23-d2d5-4b67-9ba3-b2e8e78438b4" providerId="ADAL" clId="{22642BB8-E79B-4100-89E9-3B4DBDBF3115}" dt="2022-07-15T14:45:09.965" v="998" actId="1076"/>
        <pc:sldMkLst>
          <pc:docMk/>
          <pc:sldMk cId="1241345502" sldId="309"/>
        </pc:sldMkLst>
        <pc:picChg chg="add mod">
          <ac:chgData name="Sebastian Carvalho Salazar" userId="419f9b23-d2d5-4b67-9ba3-b2e8e78438b4" providerId="ADAL" clId="{22642BB8-E79B-4100-89E9-3B4DBDBF3115}" dt="2022-07-15T14:45:09.965" v="998" actId="1076"/>
          <ac:picMkLst>
            <pc:docMk/>
            <pc:sldMk cId="1241345502" sldId="309"/>
            <ac:picMk id="6" creationId="{7CA3E0E1-9EE1-E058-A935-F1BC95F2FED1}"/>
          </ac:picMkLst>
        </pc:picChg>
      </pc:sldChg>
      <pc:sldChg chg="addSp modSp add mod">
        <pc:chgData name="Sebastian Carvalho Salazar" userId="419f9b23-d2d5-4b67-9ba3-b2e8e78438b4" providerId="ADAL" clId="{22642BB8-E79B-4100-89E9-3B4DBDBF3115}" dt="2022-07-15T14:45:06.437" v="997" actId="1076"/>
        <pc:sldMkLst>
          <pc:docMk/>
          <pc:sldMk cId="828720188" sldId="310"/>
        </pc:sldMkLst>
        <pc:picChg chg="add mod">
          <ac:chgData name="Sebastian Carvalho Salazar" userId="419f9b23-d2d5-4b67-9ba3-b2e8e78438b4" providerId="ADAL" clId="{22642BB8-E79B-4100-89E9-3B4DBDBF3115}" dt="2022-07-15T14:45:06.437" v="997" actId="1076"/>
          <ac:picMkLst>
            <pc:docMk/>
            <pc:sldMk cId="828720188" sldId="310"/>
            <ac:picMk id="6" creationId="{BBAEF519-F983-6D40-4FB8-C2CBFFF41F53}"/>
          </ac:picMkLst>
        </pc:picChg>
      </pc:sldChg>
      <pc:sldChg chg="addSp delSp modSp new del mod">
        <pc:chgData name="Sebastian Carvalho Salazar" userId="419f9b23-d2d5-4b67-9ba3-b2e8e78438b4" providerId="ADAL" clId="{22642BB8-E79B-4100-89E9-3B4DBDBF3115}" dt="2022-07-15T14:27:17.522" v="355" actId="2696"/>
        <pc:sldMkLst>
          <pc:docMk/>
          <pc:sldMk cId="3331717214" sldId="310"/>
        </pc:sldMkLst>
        <pc:spChg chg="del">
          <ac:chgData name="Sebastian Carvalho Salazar" userId="419f9b23-d2d5-4b67-9ba3-b2e8e78438b4" providerId="ADAL" clId="{22642BB8-E79B-4100-89E9-3B4DBDBF3115}" dt="2022-07-15T14:02:42.791" v="199" actId="478"/>
          <ac:spMkLst>
            <pc:docMk/>
            <pc:sldMk cId="3331717214" sldId="310"/>
            <ac:spMk id="2" creationId="{06CD3BED-A8F7-1468-484B-31AF75B7658D}"/>
          </ac:spMkLst>
        </pc:spChg>
        <pc:spChg chg="del">
          <ac:chgData name="Sebastian Carvalho Salazar" userId="419f9b23-d2d5-4b67-9ba3-b2e8e78438b4" providerId="ADAL" clId="{22642BB8-E79B-4100-89E9-3B4DBDBF3115}" dt="2022-07-15T14:02:43.869" v="200" actId="478"/>
          <ac:spMkLst>
            <pc:docMk/>
            <pc:sldMk cId="3331717214" sldId="310"/>
            <ac:spMk id="3" creationId="{F121927A-F8B3-1D63-955F-36F0B1CEB8C6}"/>
          </ac:spMkLst>
        </pc:spChg>
        <pc:spChg chg="add del mod">
          <ac:chgData name="Sebastian Carvalho Salazar" userId="419f9b23-d2d5-4b67-9ba3-b2e8e78438b4" providerId="ADAL" clId="{22642BB8-E79B-4100-89E9-3B4DBDBF3115}" dt="2022-07-15T14:03:13.662" v="214" actId="478"/>
          <ac:spMkLst>
            <pc:docMk/>
            <pc:sldMk cId="3331717214" sldId="310"/>
            <ac:spMk id="5" creationId="{B3E79EEC-D140-8E87-0B81-977C4CBDFFB6}"/>
          </ac:spMkLst>
        </pc:spChg>
        <pc:spChg chg="add del mod">
          <ac:chgData name="Sebastian Carvalho Salazar" userId="419f9b23-d2d5-4b67-9ba3-b2e8e78438b4" providerId="ADAL" clId="{22642BB8-E79B-4100-89E9-3B4DBDBF3115}" dt="2022-07-15T14:03:17.333" v="215" actId="478"/>
          <ac:spMkLst>
            <pc:docMk/>
            <pc:sldMk cId="3331717214" sldId="310"/>
            <ac:spMk id="6" creationId="{1E88DD80-7E90-0773-C391-410992C8B38F}"/>
          </ac:spMkLst>
        </pc:spChg>
        <pc:picChg chg="add del mod">
          <ac:chgData name="Sebastian Carvalho Salazar" userId="419f9b23-d2d5-4b67-9ba3-b2e8e78438b4" providerId="ADAL" clId="{22642BB8-E79B-4100-89E9-3B4DBDBF3115}" dt="2022-07-15T14:03:10.566" v="212" actId="478"/>
          <ac:picMkLst>
            <pc:docMk/>
            <pc:sldMk cId="3331717214" sldId="310"/>
            <ac:picMk id="4" creationId="{3DFC8973-8C2E-45AC-6422-CBC9C535A720}"/>
          </ac:picMkLst>
        </pc:picChg>
      </pc:sldChg>
      <pc:sldChg chg="addSp delSp modSp new del mod">
        <pc:chgData name="Sebastian Carvalho Salazar" userId="419f9b23-d2d5-4b67-9ba3-b2e8e78438b4" providerId="ADAL" clId="{22642BB8-E79B-4100-89E9-3B4DBDBF3115}" dt="2022-07-15T14:15:30.817" v="248" actId="2696"/>
        <pc:sldMkLst>
          <pc:docMk/>
          <pc:sldMk cId="803165302" sldId="311"/>
        </pc:sldMkLst>
        <pc:spChg chg="del">
          <ac:chgData name="Sebastian Carvalho Salazar" userId="419f9b23-d2d5-4b67-9ba3-b2e8e78438b4" providerId="ADAL" clId="{22642BB8-E79B-4100-89E9-3B4DBDBF3115}" dt="2022-07-15T14:13:34.027" v="223" actId="478"/>
          <ac:spMkLst>
            <pc:docMk/>
            <pc:sldMk cId="803165302" sldId="311"/>
            <ac:spMk id="2" creationId="{44B4846B-100C-B781-D335-1B707C010EF3}"/>
          </ac:spMkLst>
        </pc:spChg>
        <pc:spChg chg="del">
          <ac:chgData name="Sebastian Carvalho Salazar" userId="419f9b23-d2d5-4b67-9ba3-b2e8e78438b4" providerId="ADAL" clId="{22642BB8-E79B-4100-89E9-3B4DBDBF3115}" dt="2022-07-15T14:13:56.722" v="225" actId="478"/>
          <ac:spMkLst>
            <pc:docMk/>
            <pc:sldMk cId="803165302" sldId="311"/>
            <ac:spMk id="3" creationId="{D1D4B92C-58A0-AE90-41AC-29B0C091B398}"/>
          </ac:spMkLst>
        </pc:spChg>
        <pc:spChg chg="add del mod">
          <ac:chgData name="Sebastian Carvalho Salazar" userId="419f9b23-d2d5-4b67-9ba3-b2e8e78438b4" providerId="ADAL" clId="{22642BB8-E79B-4100-89E9-3B4DBDBF3115}" dt="2022-07-15T14:15:21.769" v="245" actId="478"/>
          <ac:spMkLst>
            <pc:docMk/>
            <pc:sldMk cId="803165302" sldId="311"/>
            <ac:spMk id="6" creationId="{EACBF8CC-DA0C-E204-ACBF-69A6E837E2DB}"/>
          </ac:spMkLst>
        </pc:spChg>
        <pc:spChg chg="add mod">
          <ac:chgData name="Sebastian Carvalho Salazar" userId="419f9b23-d2d5-4b67-9ba3-b2e8e78438b4" providerId="ADAL" clId="{22642BB8-E79B-4100-89E9-3B4DBDBF3115}" dt="2022-07-15T14:15:23.940" v="246" actId="1076"/>
          <ac:spMkLst>
            <pc:docMk/>
            <pc:sldMk cId="803165302" sldId="311"/>
            <ac:spMk id="7" creationId="{129BD1A2-E7E5-C9AC-05F8-9C8912185C32}"/>
          </ac:spMkLst>
        </pc:spChg>
        <pc:picChg chg="add mod">
          <ac:chgData name="Sebastian Carvalho Salazar" userId="419f9b23-d2d5-4b67-9ba3-b2e8e78438b4" providerId="ADAL" clId="{22642BB8-E79B-4100-89E9-3B4DBDBF3115}" dt="2022-07-15T14:15:25.190" v="247" actId="1076"/>
          <ac:picMkLst>
            <pc:docMk/>
            <pc:sldMk cId="803165302" sldId="311"/>
            <ac:picMk id="5" creationId="{D597329E-7566-11C3-5430-E8F92588DD9B}"/>
          </ac:picMkLst>
        </pc:picChg>
      </pc:sldChg>
      <pc:sldChg chg="addSp modSp add mod">
        <pc:chgData name="Sebastian Carvalho Salazar" userId="419f9b23-d2d5-4b67-9ba3-b2e8e78438b4" providerId="ADAL" clId="{22642BB8-E79B-4100-89E9-3B4DBDBF3115}" dt="2022-07-19T16:17:26.422" v="1076" actId="20577"/>
        <pc:sldMkLst>
          <pc:docMk/>
          <pc:sldMk cId="1893136849" sldId="311"/>
        </pc:sldMkLst>
        <pc:spChg chg="add mod">
          <ac:chgData name="Sebastian Carvalho Salazar" userId="419f9b23-d2d5-4b67-9ba3-b2e8e78438b4" providerId="ADAL" clId="{22642BB8-E79B-4100-89E9-3B4DBDBF3115}" dt="2022-07-15T14:20:56.711" v="308" actId="1076"/>
          <ac:spMkLst>
            <pc:docMk/>
            <pc:sldMk cId="1893136849" sldId="311"/>
            <ac:spMk id="6" creationId="{8A9C4F6A-32EE-63FA-6B1E-A0F9BB565A4B}"/>
          </ac:spMkLst>
        </pc:spChg>
        <pc:spChg chg="add mod">
          <ac:chgData name="Sebastian Carvalho Salazar" userId="419f9b23-d2d5-4b67-9ba3-b2e8e78438b4" providerId="ADAL" clId="{22642BB8-E79B-4100-89E9-3B4DBDBF3115}" dt="2022-07-15T14:21:13.671" v="343" actId="1076"/>
          <ac:spMkLst>
            <pc:docMk/>
            <pc:sldMk cId="1893136849" sldId="311"/>
            <ac:spMk id="8" creationId="{8C85B4AF-B213-D236-1C76-4F3A7306B6CC}"/>
          </ac:spMkLst>
        </pc:spChg>
        <pc:graphicFrameChg chg="add mod modGraphic">
          <ac:chgData name="Sebastian Carvalho Salazar" userId="419f9b23-d2d5-4b67-9ba3-b2e8e78438b4" providerId="ADAL" clId="{22642BB8-E79B-4100-89E9-3B4DBDBF3115}" dt="2022-07-19T16:17:26.422" v="1076" actId="20577"/>
          <ac:graphicFrameMkLst>
            <pc:docMk/>
            <pc:sldMk cId="1893136849" sldId="311"/>
            <ac:graphicFrameMk id="2" creationId="{C341186A-295D-1B2A-A5CF-FDBF36F8590D}"/>
          </ac:graphicFrameMkLst>
        </pc:graphicFrameChg>
        <pc:picChg chg="mod">
          <ac:chgData name="Sebastian Carvalho Salazar" userId="419f9b23-d2d5-4b67-9ba3-b2e8e78438b4" providerId="ADAL" clId="{22642BB8-E79B-4100-89E9-3B4DBDBF3115}" dt="2022-07-15T14:20:36.991" v="304" actId="1076"/>
          <ac:picMkLst>
            <pc:docMk/>
            <pc:sldMk cId="1893136849" sldId="311"/>
            <ac:picMk id="5" creationId="{D597329E-7566-11C3-5430-E8F92588DD9B}"/>
          </ac:picMkLst>
        </pc:picChg>
      </pc:sldChg>
      <pc:sldChg chg="addSp delSp modSp add mod ord">
        <pc:chgData name="Sebastian Carvalho Salazar" userId="419f9b23-d2d5-4b67-9ba3-b2e8e78438b4" providerId="ADAL" clId="{22642BB8-E79B-4100-89E9-3B4DBDBF3115}" dt="2022-07-19T19:40:32.429" v="1150" actId="20577"/>
        <pc:sldMkLst>
          <pc:docMk/>
          <pc:sldMk cId="811846505" sldId="312"/>
        </pc:sldMkLst>
        <pc:spChg chg="mod">
          <ac:chgData name="Sebastian Carvalho Salazar" userId="419f9b23-d2d5-4b67-9ba3-b2e8e78438b4" providerId="ADAL" clId="{22642BB8-E79B-4100-89E9-3B4DBDBF3115}" dt="2022-07-15T14:30:40.286" v="574" actId="1076"/>
          <ac:spMkLst>
            <pc:docMk/>
            <pc:sldMk cId="811846505" sldId="312"/>
            <ac:spMk id="5" creationId="{B3E79EEC-D140-8E87-0B81-977C4CBDFFB6}"/>
          </ac:spMkLst>
        </pc:spChg>
        <pc:spChg chg="add mod">
          <ac:chgData name="Sebastian Carvalho Salazar" userId="419f9b23-d2d5-4b67-9ba3-b2e8e78438b4" providerId="ADAL" clId="{22642BB8-E79B-4100-89E9-3B4DBDBF3115}" dt="2022-07-19T19:40:32.429" v="1150" actId="20577"/>
          <ac:spMkLst>
            <pc:docMk/>
            <pc:sldMk cId="811846505" sldId="312"/>
            <ac:spMk id="6" creationId="{3DF2100A-B7E1-6B7B-B60D-A013A7EEF8C9}"/>
          </ac:spMkLst>
        </pc:spChg>
        <pc:spChg chg="add del mod">
          <ac:chgData name="Sebastian Carvalho Salazar" userId="419f9b23-d2d5-4b67-9ba3-b2e8e78438b4" providerId="ADAL" clId="{22642BB8-E79B-4100-89E9-3B4DBDBF3115}" dt="2022-07-15T14:39:09.090" v="922" actId="478"/>
          <ac:spMkLst>
            <pc:docMk/>
            <pc:sldMk cId="811846505" sldId="312"/>
            <ac:spMk id="7" creationId="{D275FBCD-3E75-2560-98CC-95C2FAE2D90A}"/>
          </ac:spMkLst>
        </pc:spChg>
        <pc:spChg chg="add del mod">
          <ac:chgData name="Sebastian Carvalho Salazar" userId="419f9b23-d2d5-4b67-9ba3-b2e8e78438b4" providerId="ADAL" clId="{22642BB8-E79B-4100-89E9-3B4DBDBF3115}" dt="2022-07-15T14:39:10.839" v="923" actId="478"/>
          <ac:spMkLst>
            <pc:docMk/>
            <pc:sldMk cId="811846505" sldId="312"/>
            <ac:spMk id="8" creationId="{FE0F7B45-062F-4B70-976A-88E384542A7F}"/>
          </ac:spMkLst>
        </pc:spChg>
        <pc:picChg chg="del">
          <ac:chgData name="Sebastian Carvalho Salazar" userId="419f9b23-d2d5-4b67-9ba3-b2e8e78438b4" providerId="ADAL" clId="{22642BB8-E79B-4100-89E9-3B4DBDBF3115}" dt="2022-07-15T14:27:33.902" v="375" actId="478"/>
          <ac:picMkLst>
            <pc:docMk/>
            <pc:sldMk cId="811846505" sldId="312"/>
            <ac:picMk id="4" creationId="{3DFC8973-8C2E-45AC-6422-CBC9C535A720}"/>
          </ac:picMkLst>
        </pc:picChg>
      </pc:sldChg>
      <pc:sldChg chg="new del">
        <pc:chgData name="Sebastian Carvalho Salazar" userId="419f9b23-d2d5-4b67-9ba3-b2e8e78438b4" providerId="ADAL" clId="{22642BB8-E79B-4100-89E9-3B4DBDBF3115}" dt="2022-07-15T14:27:26.089" v="358" actId="47"/>
        <pc:sldMkLst>
          <pc:docMk/>
          <pc:sldMk cId="4011409173" sldId="312"/>
        </pc:sldMkLst>
      </pc:sldChg>
    </pc:docChg>
  </pc:docChgLst>
  <pc:docChgLst>
    <pc:chgData name="Sebastian Carvalho Salazar" userId="419f9b23-d2d5-4b67-9ba3-b2e8e78438b4" providerId="ADAL" clId="{03D2E48A-1909-436E-9E00-B94FA426E36C}"/>
    <pc:docChg chg="undo custSel modSld">
      <pc:chgData name="Sebastian Carvalho Salazar" userId="419f9b23-d2d5-4b67-9ba3-b2e8e78438b4" providerId="ADAL" clId="{03D2E48A-1909-436E-9E00-B94FA426E36C}" dt="2022-08-22T19:47:54.089" v="113" actId="165"/>
      <pc:docMkLst>
        <pc:docMk/>
      </pc:docMkLst>
      <pc:sldChg chg="addSp delSp modSp mod chgLayout">
        <pc:chgData name="Sebastian Carvalho Salazar" userId="419f9b23-d2d5-4b67-9ba3-b2e8e78438b4" providerId="ADAL" clId="{03D2E48A-1909-436E-9E00-B94FA426E36C}" dt="2022-08-22T19:45:36.771" v="63" actId="1076"/>
        <pc:sldMkLst>
          <pc:docMk/>
          <pc:sldMk cId="2521628124" sldId="267"/>
        </pc:sldMkLst>
        <pc:spChg chg="mod">
          <ac:chgData name="Sebastian Carvalho Salazar" userId="419f9b23-d2d5-4b67-9ba3-b2e8e78438b4" providerId="ADAL" clId="{03D2E48A-1909-436E-9E00-B94FA426E36C}" dt="2022-08-22T19:45:00.789" v="46" actId="164"/>
          <ac:spMkLst>
            <pc:docMk/>
            <pc:sldMk cId="2521628124" sldId="267"/>
            <ac:spMk id="10" creationId="{F52D0C14-0DD9-4540-9D9D-43202185784C}"/>
          </ac:spMkLst>
        </pc:spChg>
        <pc:spChg chg="add del mod">
          <ac:chgData name="Sebastian Carvalho Salazar" userId="419f9b23-d2d5-4b67-9ba3-b2e8e78438b4" providerId="ADAL" clId="{03D2E48A-1909-436E-9E00-B94FA426E36C}" dt="2022-08-22T19:45:03.085" v="58" actId="11529"/>
          <ac:spMkLst>
            <pc:docMk/>
            <pc:sldMk cId="2521628124" sldId="267"/>
            <ac:spMk id="12" creationId="{F659219E-1D50-7A56-3CAE-D06F84003BD6}"/>
          </ac:spMkLst>
        </pc:spChg>
        <pc:spChg chg="add del mod ord">
          <ac:chgData name="Sebastian Carvalho Salazar" userId="419f9b23-d2d5-4b67-9ba3-b2e8e78438b4" providerId="ADAL" clId="{03D2E48A-1909-436E-9E00-B94FA426E36C}" dt="2022-08-22T19:43:56.484" v="27" actId="700"/>
          <ac:spMkLst>
            <pc:docMk/>
            <pc:sldMk cId="2521628124" sldId="267"/>
            <ac:spMk id="15" creationId="{F9692FF8-518F-9A3B-8845-30D4631E989B}"/>
          </ac:spMkLst>
        </pc:spChg>
        <pc:spChg chg="add del mod ord">
          <ac:chgData name="Sebastian Carvalho Salazar" userId="419f9b23-d2d5-4b67-9ba3-b2e8e78438b4" providerId="ADAL" clId="{03D2E48A-1909-436E-9E00-B94FA426E36C}" dt="2022-08-22T19:43:56.484" v="27" actId="700"/>
          <ac:spMkLst>
            <pc:docMk/>
            <pc:sldMk cId="2521628124" sldId="267"/>
            <ac:spMk id="17" creationId="{CA24340C-6E25-464A-A839-2562B9601C58}"/>
          </ac:spMkLst>
        </pc:spChg>
        <pc:spChg chg="mod">
          <ac:chgData name="Sebastian Carvalho Salazar" userId="419f9b23-d2d5-4b67-9ba3-b2e8e78438b4" providerId="ADAL" clId="{03D2E48A-1909-436E-9E00-B94FA426E36C}" dt="2022-08-22T19:41:50.426" v="6" actId="165"/>
          <ac:spMkLst>
            <pc:docMk/>
            <pc:sldMk cId="2521628124" sldId="267"/>
            <ac:spMk id="28" creationId="{EF3A7474-25F8-4BDA-915A-A20029A9CDB0}"/>
          </ac:spMkLst>
        </pc:spChg>
        <pc:spChg chg="mod topLvl">
          <ac:chgData name="Sebastian Carvalho Salazar" userId="419f9b23-d2d5-4b67-9ba3-b2e8e78438b4" providerId="ADAL" clId="{03D2E48A-1909-436E-9E00-B94FA426E36C}" dt="2022-08-22T19:45:00.789" v="46" actId="164"/>
          <ac:spMkLst>
            <pc:docMk/>
            <pc:sldMk cId="2521628124" sldId="267"/>
            <ac:spMk id="52" creationId="{CB0492FC-C5E2-A645-9203-495126BD8E45}"/>
          </ac:spMkLst>
        </pc:spChg>
        <pc:spChg chg="mod topLvl">
          <ac:chgData name="Sebastian Carvalho Salazar" userId="419f9b23-d2d5-4b67-9ba3-b2e8e78438b4" providerId="ADAL" clId="{03D2E48A-1909-436E-9E00-B94FA426E36C}" dt="2022-08-22T19:45:00.789" v="46" actId="164"/>
          <ac:spMkLst>
            <pc:docMk/>
            <pc:sldMk cId="2521628124" sldId="267"/>
            <ac:spMk id="54" creationId="{99409C37-D396-267A-3EC7-2BD5D54BD604}"/>
          </ac:spMkLst>
        </pc:spChg>
        <pc:grpChg chg="add mod">
          <ac:chgData name="Sebastian Carvalho Salazar" userId="419f9b23-d2d5-4b67-9ba3-b2e8e78438b4" providerId="ADAL" clId="{03D2E48A-1909-436E-9E00-B94FA426E36C}" dt="2022-08-22T19:45:00.789" v="46" actId="164"/>
          <ac:grpSpMkLst>
            <pc:docMk/>
            <pc:sldMk cId="2521628124" sldId="267"/>
            <ac:grpSpMk id="2" creationId="{6AAC4B2A-FF2F-92A9-7B9F-1E7C7D78F523}"/>
          </ac:grpSpMkLst>
        </pc:grpChg>
        <pc:grpChg chg="add mod">
          <ac:chgData name="Sebastian Carvalho Salazar" userId="419f9b23-d2d5-4b67-9ba3-b2e8e78438b4" providerId="ADAL" clId="{03D2E48A-1909-436E-9E00-B94FA426E36C}" dt="2022-08-22T19:41:33.677" v="3" actId="164"/>
          <ac:grpSpMkLst>
            <pc:docMk/>
            <pc:sldMk cId="2521628124" sldId="267"/>
            <ac:grpSpMk id="3" creationId="{696D819A-050D-4B96-A4E7-23E2C86CAFCA}"/>
          </ac:grpSpMkLst>
        </pc:grpChg>
        <pc:grpChg chg="mod topLvl">
          <ac:chgData name="Sebastian Carvalho Salazar" userId="419f9b23-d2d5-4b67-9ba3-b2e8e78438b4" providerId="ADAL" clId="{03D2E48A-1909-436E-9E00-B94FA426E36C}" dt="2022-08-22T19:45:00.789" v="46" actId="164"/>
          <ac:grpSpMkLst>
            <pc:docMk/>
            <pc:sldMk cId="2521628124" sldId="267"/>
            <ac:grpSpMk id="11" creationId="{17A559E3-72D6-465F-91CD-5C20260C95F2}"/>
          </ac:grpSpMkLst>
        </pc:grpChg>
        <pc:grpChg chg="add mod">
          <ac:chgData name="Sebastian Carvalho Salazar" userId="419f9b23-d2d5-4b67-9ba3-b2e8e78438b4" providerId="ADAL" clId="{03D2E48A-1909-436E-9E00-B94FA426E36C}" dt="2022-08-22T19:45:00.789" v="46" actId="164"/>
          <ac:grpSpMkLst>
            <pc:docMk/>
            <pc:sldMk cId="2521628124" sldId="267"/>
            <ac:grpSpMk id="14" creationId="{5796DADE-4325-EF8C-73F3-5CBF4087D72B}"/>
          </ac:grpSpMkLst>
        </pc:grpChg>
        <pc:grpChg chg="add mod">
          <ac:chgData name="Sebastian Carvalho Salazar" userId="419f9b23-d2d5-4b67-9ba3-b2e8e78438b4" providerId="ADAL" clId="{03D2E48A-1909-436E-9E00-B94FA426E36C}" dt="2022-08-22T19:44:59.190" v="39" actId="164"/>
          <ac:grpSpMkLst>
            <pc:docMk/>
            <pc:sldMk cId="2521628124" sldId="267"/>
            <ac:grpSpMk id="18" creationId="{37154FEE-62CD-1E8B-6D78-CB1AEB128F28}"/>
          </ac:grpSpMkLst>
        </pc:grpChg>
        <pc:grpChg chg="mod topLvl">
          <ac:chgData name="Sebastian Carvalho Salazar" userId="419f9b23-d2d5-4b67-9ba3-b2e8e78438b4" providerId="ADAL" clId="{03D2E48A-1909-436E-9E00-B94FA426E36C}" dt="2022-08-22T19:45:36.771" v="63" actId="1076"/>
          <ac:grpSpMkLst>
            <pc:docMk/>
            <pc:sldMk cId="2521628124" sldId="267"/>
            <ac:grpSpMk id="29" creationId="{72708234-A6A5-4D11-BA4E-1653EF617A22}"/>
          </ac:grpSpMkLst>
        </pc:grpChg>
        <pc:grpChg chg="add del mod">
          <ac:chgData name="Sebastian Carvalho Salazar" userId="419f9b23-d2d5-4b67-9ba3-b2e8e78438b4" providerId="ADAL" clId="{03D2E48A-1909-436E-9E00-B94FA426E36C}" dt="2022-08-22T19:41:50.426" v="6" actId="165"/>
          <ac:grpSpMkLst>
            <pc:docMk/>
            <pc:sldMk cId="2521628124" sldId="267"/>
            <ac:grpSpMk id="76" creationId="{F963F038-DEEB-7C51-73D1-5469467E35A1}"/>
          </ac:grpSpMkLst>
        </pc:grpChg>
        <pc:picChg chg="mod">
          <ac:chgData name="Sebastian Carvalho Salazar" userId="419f9b23-d2d5-4b67-9ba3-b2e8e78438b4" providerId="ADAL" clId="{03D2E48A-1909-436E-9E00-B94FA426E36C}" dt="2022-08-22T19:45:00.789" v="46" actId="164"/>
          <ac:picMkLst>
            <pc:docMk/>
            <pc:sldMk cId="2521628124" sldId="267"/>
            <ac:picMk id="7" creationId="{46DA999C-33EF-4612-89A4-FEC434AD6DD7}"/>
          </ac:picMkLst>
        </pc:picChg>
        <pc:picChg chg="mod topLvl">
          <ac:chgData name="Sebastian Carvalho Salazar" userId="419f9b23-d2d5-4b67-9ba3-b2e8e78438b4" providerId="ADAL" clId="{03D2E48A-1909-436E-9E00-B94FA426E36C}" dt="2022-08-22T19:45:00.789" v="46" actId="164"/>
          <ac:picMkLst>
            <pc:docMk/>
            <pc:sldMk cId="2521628124" sldId="267"/>
            <ac:picMk id="9" creationId="{6C4155D3-2AC7-9255-86B8-F00AD385A5C5}"/>
          </ac:picMkLst>
        </pc:picChg>
        <pc:picChg chg="mod">
          <ac:chgData name="Sebastian Carvalho Salazar" userId="419f9b23-d2d5-4b67-9ba3-b2e8e78438b4" providerId="ADAL" clId="{03D2E48A-1909-436E-9E00-B94FA426E36C}" dt="2022-08-22T19:41:50.426" v="6" actId="165"/>
          <ac:picMkLst>
            <pc:docMk/>
            <pc:sldMk cId="2521628124" sldId="267"/>
            <ac:picMk id="13" creationId="{8280565B-6D6B-409A-8180-96EF313B17FD}"/>
          </ac:picMkLst>
        </pc:picChg>
        <pc:picChg chg="mod topLvl">
          <ac:chgData name="Sebastian Carvalho Salazar" userId="419f9b23-d2d5-4b67-9ba3-b2e8e78438b4" providerId="ADAL" clId="{03D2E48A-1909-436E-9E00-B94FA426E36C}" dt="2022-08-22T19:45:00.789" v="46" actId="164"/>
          <ac:picMkLst>
            <pc:docMk/>
            <pc:sldMk cId="2521628124" sldId="267"/>
            <ac:picMk id="16" creationId="{E32570EA-76FE-D64C-8B3A-AA86F5D16192}"/>
          </ac:picMkLst>
        </pc:picChg>
        <pc:picChg chg="mod">
          <ac:chgData name="Sebastian Carvalho Salazar" userId="419f9b23-d2d5-4b67-9ba3-b2e8e78438b4" providerId="ADAL" clId="{03D2E48A-1909-436E-9E00-B94FA426E36C}" dt="2022-08-22T19:41:50.426" v="6" actId="165"/>
          <ac:picMkLst>
            <pc:docMk/>
            <pc:sldMk cId="2521628124" sldId="267"/>
            <ac:picMk id="22" creationId="{7EBD1F82-0C0C-4614-ADD0-E607907707C3}"/>
          </ac:picMkLst>
        </pc:picChg>
        <pc:picChg chg="mod topLvl">
          <ac:chgData name="Sebastian Carvalho Salazar" userId="419f9b23-d2d5-4b67-9ba3-b2e8e78438b4" providerId="ADAL" clId="{03D2E48A-1909-436E-9E00-B94FA426E36C}" dt="2022-08-22T19:45:00.789" v="46" actId="164"/>
          <ac:picMkLst>
            <pc:docMk/>
            <pc:sldMk cId="2521628124" sldId="267"/>
            <ac:picMk id="56" creationId="{8391A5AC-A14F-087E-A826-CCDB79500700}"/>
          </ac:picMkLst>
        </pc:picChg>
        <pc:picChg chg="mod topLvl">
          <ac:chgData name="Sebastian Carvalho Salazar" userId="419f9b23-d2d5-4b67-9ba3-b2e8e78438b4" providerId="ADAL" clId="{03D2E48A-1909-436E-9E00-B94FA426E36C}" dt="2022-08-22T19:45:01.117" v="47" actId="1076"/>
          <ac:picMkLst>
            <pc:docMk/>
            <pc:sldMk cId="2521628124" sldId="267"/>
            <ac:picMk id="67" creationId="{EDC741AB-FC85-F483-1ED5-2E84A323F692}"/>
          </ac:picMkLst>
        </pc:picChg>
        <pc:cxnChg chg="mod topLvl">
          <ac:chgData name="Sebastian Carvalho Salazar" userId="419f9b23-d2d5-4b67-9ba3-b2e8e78438b4" providerId="ADAL" clId="{03D2E48A-1909-436E-9E00-B94FA426E36C}" dt="2022-08-22T19:45:34.334" v="62" actId="14100"/>
          <ac:cxnSpMkLst>
            <pc:docMk/>
            <pc:sldMk cId="2521628124" sldId="267"/>
            <ac:cxnSpMk id="58" creationId="{C142143D-6D4A-2199-6737-70DCCF829814}"/>
          </ac:cxnSpMkLst>
        </pc:cxnChg>
        <pc:cxnChg chg="add del mod topLvl">
          <ac:chgData name="Sebastian Carvalho Salazar" userId="419f9b23-d2d5-4b67-9ba3-b2e8e78438b4" providerId="ADAL" clId="{03D2E48A-1909-436E-9E00-B94FA426E36C}" dt="2022-08-22T19:45:24.813" v="60" actId="14100"/>
          <ac:cxnSpMkLst>
            <pc:docMk/>
            <pc:sldMk cId="2521628124" sldId="267"/>
            <ac:cxnSpMk id="62" creationId="{F99E4121-1DA0-FA05-5B98-CE30E4CA6111}"/>
          </ac:cxnSpMkLst>
        </pc:cxnChg>
      </pc:sldChg>
      <pc:sldChg chg="addSp delSp modSp mod">
        <pc:chgData name="Sebastian Carvalho Salazar" userId="419f9b23-d2d5-4b67-9ba3-b2e8e78438b4" providerId="ADAL" clId="{03D2E48A-1909-436E-9E00-B94FA426E36C}" dt="2022-08-22T19:47:54.089" v="113" actId="165"/>
        <pc:sldMkLst>
          <pc:docMk/>
          <pc:sldMk cId="1083007677" sldId="301"/>
        </pc:sldMkLst>
        <pc:spChg chg="mod topLvl">
          <ac:chgData name="Sebastian Carvalho Salazar" userId="419f9b23-d2d5-4b67-9ba3-b2e8e78438b4" providerId="ADAL" clId="{03D2E48A-1909-436E-9E00-B94FA426E36C}" dt="2022-08-22T19:47:54.089" v="113" actId="165"/>
          <ac:spMkLst>
            <pc:docMk/>
            <pc:sldMk cId="1083007677" sldId="301"/>
            <ac:spMk id="13" creationId="{EC672DE2-A309-75D4-6182-011D7F55B1A2}"/>
          </ac:spMkLst>
        </pc:spChg>
        <pc:spChg chg="mod topLvl">
          <ac:chgData name="Sebastian Carvalho Salazar" userId="419f9b23-d2d5-4b67-9ba3-b2e8e78438b4" providerId="ADAL" clId="{03D2E48A-1909-436E-9E00-B94FA426E36C}" dt="2022-08-22T19:47:54.089" v="113" actId="165"/>
          <ac:spMkLst>
            <pc:docMk/>
            <pc:sldMk cId="1083007677" sldId="301"/>
            <ac:spMk id="42" creationId="{6C0CA846-022E-9476-8EBB-C53A9E5CB510}"/>
          </ac:spMkLst>
        </pc:spChg>
        <pc:spChg chg="mod topLvl">
          <ac:chgData name="Sebastian Carvalho Salazar" userId="419f9b23-d2d5-4b67-9ba3-b2e8e78438b4" providerId="ADAL" clId="{03D2E48A-1909-436E-9E00-B94FA426E36C}" dt="2022-08-22T19:47:54.089" v="113" actId="165"/>
          <ac:spMkLst>
            <pc:docMk/>
            <pc:sldMk cId="1083007677" sldId="301"/>
            <ac:spMk id="43" creationId="{A2EF23B3-6926-460A-77A1-3FE6602BFBDF}"/>
          </ac:spMkLst>
        </pc:spChg>
        <pc:spChg chg="mod topLvl">
          <ac:chgData name="Sebastian Carvalho Salazar" userId="419f9b23-d2d5-4b67-9ba3-b2e8e78438b4" providerId="ADAL" clId="{03D2E48A-1909-436E-9E00-B94FA426E36C}" dt="2022-08-22T19:47:54.089" v="113" actId="165"/>
          <ac:spMkLst>
            <pc:docMk/>
            <pc:sldMk cId="1083007677" sldId="301"/>
            <ac:spMk id="62" creationId="{77B4E4F4-9C04-FFCC-EAB0-0EED432E4411}"/>
          </ac:spMkLst>
        </pc:spChg>
        <pc:spChg chg="mod topLvl">
          <ac:chgData name="Sebastian Carvalho Salazar" userId="419f9b23-d2d5-4b67-9ba3-b2e8e78438b4" providerId="ADAL" clId="{03D2E48A-1909-436E-9E00-B94FA426E36C}" dt="2022-08-22T19:47:54.089" v="113" actId="165"/>
          <ac:spMkLst>
            <pc:docMk/>
            <pc:sldMk cId="1083007677" sldId="301"/>
            <ac:spMk id="63" creationId="{4B594C0D-E514-D7D7-553B-D8A6974F7CC4}"/>
          </ac:spMkLst>
        </pc:spChg>
        <pc:spChg chg="mod topLvl">
          <ac:chgData name="Sebastian Carvalho Salazar" userId="419f9b23-d2d5-4b67-9ba3-b2e8e78438b4" providerId="ADAL" clId="{03D2E48A-1909-436E-9E00-B94FA426E36C}" dt="2022-08-22T19:47:54.089" v="113" actId="165"/>
          <ac:spMkLst>
            <pc:docMk/>
            <pc:sldMk cId="1083007677" sldId="301"/>
            <ac:spMk id="64" creationId="{13DFB470-5D4B-27DC-E232-6C518D217B81}"/>
          </ac:spMkLst>
        </pc:spChg>
        <pc:grpChg chg="add del mod">
          <ac:chgData name="Sebastian Carvalho Salazar" userId="419f9b23-d2d5-4b67-9ba3-b2e8e78438b4" providerId="ADAL" clId="{03D2E48A-1909-436E-9E00-B94FA426E36C}" dt="2022-08-22T19:47:54.089" v="113" actId="165"/>
          <ac:grpSpMkLst>
            <pc:docMk/>
            <pc:sldMk cId="1083007677" sldId="301"/>
            <ac:grpSpMk id="3" creationId="{61DAD0BE-4EA6-B51C-78EF-40626D00653E}"/>
          </ac:grpSpMkLst>
        </pc:grpChg>
        <pc:grpChg chg="del">
          <ac:chgData name="Sebastian Carvalho Salazar" userId="419f9b23-d2d5-4b67-9ba3-b2e8e78438b4" providerId="ADAL" clId="{03D2E48A-1909-436E-9E00-B94FA426E36C}" dt="2022-08-22T19:47:36.590" v="111" actId="165"/>
          <ac:grpSpMkLst>
            <pc:docMk/>
            <pc:sldMk cId="1083007677" sldId="301"/>
            <ac:grpSpMk id="72" creationId="{5CF14B24-FDFD-2213-8E74-44C0FD39763F}"/>
          </ac:grpSpMkLst>
        </pc:grpChg>
        <pc:picChg chg="mod topLvl">
          <ac:chgData name="Sebastian Carvalho Salazar" userId="419f9b23-d2d5-4b67-9ba3-b2e8e78438b4" providerId="ADAL" clId="{03D2E48A-1909-436E-9E00-B94FA426E36C}" dt="2022-08-22T19:47:54.089" v="113" actId="165"/>
          <ac:picMkLst>
            <pc:docMk/>
            <pc:sldMk cId="1083007677" sldId="301"/>
            <ac:picMk id="5" creationId="{28BF04F6-5674-702C-ECF5-A48329A420A2}"/>
          </ac:picMkLst>
        </pc:picChg>
        <pc:picChg chg="mod topLvl">
          <ac:chgData name="Sebastian Carvalho Salazar" userId="419f9b23-d2d5-4b67-9ba3-b2e8e78438b4" providerId="ADAL" clId="{03D2E48A-1909-436E-9E00-B94FA426E36C}" dt="2022-08-22T19:47:54.089" v="113" actId="165"/>
          <ac:picMkLst>
            <pc:docMk/>
            <pc:sldMk cId="1083007677" sldId="301"/>
            <ac:picMk id="11" creationId="{CB94E359-08F6-9B1C-00E9-52DDE2A4DB47}"/>
          </ac:picMkLst>
        </pc:picChg>
        <pc:picChg chg="mod topLvl">
          <ac:chgData name="Sebastian Carvalho Salazar" userId="419f9b23-d2d5-4b67-9ba3-b2e8e78438b4" providerId="ADAL" clId="{03D2E48A-1909-436E-9E00-B94FA426E36C}" dt="2022-08-22T19:47:54.089" v="113" actId="165"/>
          <ac:picMkLst>
            <pc:docMk/>
            <pc:sldMk cId="1083007677" sldId="301"/>
            <ac:picMk id="14" creationId="{87ED86EC-7ECB-97ED-D627-551A5E7904D6}"/>
          </ac:picMkLst>
        </pc:picChg>
        <pc:picChg chg="mod topLvl">
          <ac:chgData name="Sebastian Carvalho Salazar" userId="419f9b23-d2d5-4b67-9ba3-b2e8e78438b4" providerId="ADAL" clId="{03D2E48A-1909-436E-9E00-B94FA426E36C}" dt="2022-08-22T19:47:54.089" v="113" actId="165"/>
          <ac:picMkLst>
            <pc:docMk/>
            <pc:sldMk cId="1083007677" sldId="301"/>
            <ac:picMk id="15" creationId="{3AC66AE8-F878-12F9-EF48-139077D0231A}"/>
          </ac:picMkLst>
        </pc:picChg>
        <pc:picChg chg="mod topLvl">
          <ac:chgData name="Sebastian Carvalho Salazar" userId="419f9b23-d2d5-4b67-9ba3-b2e8e78438b4" providerId="ADAL" clId="{03D2E48A-1909-436E-9E00-B94FA426E36C}" dt="2022-08-22T19:47:54.089" v="113" actId="165"/>
          <ac:picMkLst>
            <pc:docMk/>
            <pc:sldMk cId="1083007677" sldId="301"/>
            <ac:picMk id="16" creationId="{CADCBA3E-539D-7977-5C0C-FCB2068CFDFC}"/>
          </ac:picMkLst>
        </pc:picChg>
        <pc:picChg chg="mod topLvl">
          <ac:chgData name="Sebastian Carvalho Salazar" userId="419f9b23-d2d5-4b67-9ba3-b2e8e78438b4" providerId="ADAL" clId="{03D2E48A-1909-436E-9E00-B94FA426E36C}" dt="2022-08-22T19:47:54.089" v="113" actId="165"/>
          <ac:picMkLst>
            <pc:docMk/>
            <pc:sldMk cId="1083007677" sldId="301"/>
            <ac:picMk id="17" creationId="{EBAF6C21-3E67-F4D1-4960-37A3552688E1}"/>
          </ac:picMkLst>
        </pc:picChg>
        <pc:cxnChg chg="mod topLvl">
          <ac:chgData name="Sebastian Carvalho Salazar" userId="419f9b23-d2d5-4b67-9ba3-b2e8e78438b4" providerId="ADAL" clId="{03D2E48A-1909-436E-9E00-B94FA426E36C}" dt="2022-08-22T19:47:54.089" v="113" actId="165"/>
          <ac:cxnSpMkLst>
            <pc:docMk/>
            <pc:sldMk cId="1083007677" sldId="301"/>
            <ac:cxnSpMk id="18" creationId="{27F83025-54E4-54BB-E434-AF2B6699397C}"/>
          </ac:cxnSpMkLst>
        </pc:cxnChg>
        <pc:cxnChg chg="mod topLvl">
          <ac:chgData name="Sebastian Carvalho Salazar" userId="419f9b23-d2d5-4b67-9ba3-b2e8e78438b4" providerId="ADAL" clId="{03D2E48A-1909-436E-9E00-B94FA426E36C}" dt="2022-08-22T19:47:54.089" v="113" actId="165"/>
          <ac:cxnSpMkLst>
            <pc:docMk/>
            <pc:sldMk cId="1083007677" sldId="301"/>
            <ac:cxnSpMk id="22" creationId="{EC47F86B-03C0-BC71-5847-89F32F99CB2C}"/>
          </ac:cxnSpMkLst>
        </pc:cxnChg>
        <pc:cxnChg chg="mod topLvl">
          <ac:chgData name="Sebastian Carvalho Salazar" userId="419f9b23-d2d5-4b67-9ba3-b2e8e78438b4" providerId="ADAL" clId="{03D2E48A-1909-436E-9E00-B94FA426E36C}" dt="2022-08-22T19:47:54.089" v="113" actId="165"/>
          <ac:cxnSpMkLst>
            <pc:docMk/>
            <pc:sldMk cId="1083007677" sldId="301"/>
            <ac:cxnSpMk id="23" creationId="{C5A732EF-D731-5FD9-41E1-EA8B4DAA05DE}"/>
          </ac:cxnSpMkLst>
        </pc:cxnChg>
        <pc:cxnChg chg="mod topLvl">
          <ac:chgData name="Sebastian Carvalho Salazar" userId="419f9b23-d2d5-4b67-9ba3-b2e8e78438b4" providerId="ADAL" clId="{03D2E48A-1909-436E-9E00-B94FA426E36C}" dt="2022-08-22T19:47:54.089" v="113" actId="165"/>
          <ac:cxnSpMkLst>
            <pc:docMk/>
            <pc:sldMk cId="1083007677" sldId="301"/>
            <ac:cxnSpMk id="25" creationId="{4C19A8D9-463A-2EFA-7231-1CDA7BE4DE4F}"/>
          </ac:cxnSpMkLst>
        </pc:cxnChg>
        <pc:cxnChg chg="mod topLvl">
          <ac:chgData name="Sebastian Carvalho Salazar" userId="419f9b23-d2d5-4b67-9ba3-b2e8e78438b4" providerId="ADAL" clId="{03D2E48A-1909-436E-9E00-B94FA426E36C}" dt="2022-08-22T19:47:54.089" v="113" actId="165"/>
          <ac:cxnSpMkLst>
            <pc:docMk/>
            <pc:sldMk cId="1083007677" sldId="301"/>
            <ac:cxnSpMk id="52" creationId="{A40CE353-109A-E4DE-64C4-1262FF43C54D}"/>
          </ac:cxnSpMkLst>
        </pc:cxnChg>
        <pc:cxnChg chg="mod topLvl">
          <ac:chgData name="Sebastian Carvalho Salazar" userId="419f9b23-d2d5-4b67-9ba3-b2e8e78438b4" providerId="ADAL" clId="{03D2E48A-1909-436E-9E00-B94FA426E36C}" dt="2022-08-22T19:47:54.089" v="113" actId="165"/>
          <ac:cxnSpMkLst>
            <pc:docMk/>
            <pc:sldMk cId="1083007677" sldId="301"/>
            <ac:cxnSpMk id="57" creationId="{675C281F-3844-8DC9-D10B-A3CBECC5BE98}"/>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A1362-2CD8-4D10-93D2-C36098374FB5}" type="doc">
      <dgm:prSet loTypeId="urn:microsoft.com/office/officeart/2005/8/layout/hList7" loCatId="process" qsTypeId="urn:microsoft.com/office/officeart/2005/8/quickstyle/simple1" qsCatId="simple" csTypeId="urn:microsoft.com/office/officeart/2005/8/colors/colorful2" csCatId="colorful" phldr="1"/>
      <dgm:spPr/>
      <dgm:t>
        <a:bodyPr/>
        <a:lstStyle/>
        <a:p>
          <a:endParaRPr lang="es-CO"/>
        </a:p>
      </dgm:t>
    </dgm:pt>
    <dgm:pt modelId="{C63A4C55-B8AC-42ED-BA79-7E7D22AE458D}">
      <dgm:prSet phldrT="[Texto]" custT="1"/>
      <dgm:spPr/>
      <dgm:t>
        <a:bodyPr/>
        <a:lstStyle/>
        <a:p>
          <a:r>
            <a:rPr lang="es-CO" sz="2000" b="1" dirty="0"/>
            <a:t>Exploración</a:t>
          </a:r>
          <a:endParaRPr lang="es-CO" sz="1900" b="1" dirty="0"/>
        </a:p>
      </dgm:t>
    </dgm:pt>
    <dgm:pt modelId="{28474809-B3C5-488E-862C-08B749236C48}" type="parTrans" cxnId="{9686FE21-A495-4B70-8A1D-108B2507DFC2}">
      <dgm:prSet/>
      <dgm:spPr/>
      <dgm:t>
        <a:bodyPr/>
        <a:lstStyle/>
        <a:p>
          <a:endParaRPr lang="es-CO"/>
        </a:p>
      </dgm:t>
    </dgm:pt>
    <dgm:pt modelId="{3B941A18-0D08-4276-84C7-0F61B21C8D10}" type="sibTrans" cxnId="{9686FE21-A495-4B70-8A1D-108B2507DFC2}">
      <dgm:prSet/>
      <dgm:spPr/>
      <dgm:t>
        <a:bodyPr/>
        <a:lstStyle/>
        <a:p>
          <a:endParaRPr lang="es-CO"/>
        </a:p>
      </dgm:t>
    </dgm:pt>
    <dgm:pt modelId="{8ED9D2CE-765F-422A-B50C-B796C26BAFE9}">
      <dgm:prSet phldrT="[Texto]"/>
      <dgm:spPr/>
      <dgm:t>
        <a:bodyPr/>
        <a:lstStyle/>
        <a:p>
          <a:r>
            <a:rPr lang="es-CO" sz="1500" dirty="0">
              <a:solidFill>
                <a:schemeClr val="accent1"/>
              </a:solidFill>
            </a:rPr>
            <a:t>Datos atípicos</a:t>
          </a:r>
        </a:p>
      </dgm:t>
    </dgm:pt>
    <dgm:pt modelId="{A45054E9-B369-4D7E-99CC-362529525A24}" type="parTrans" cxnId="{326ADCE2-71DD-4008-BF53-FA4099F037E0}">
      <dgm:prSet/>
      <dgm:spPr/>
      <dgm:t>
        <a:bodyPr/>
        <a:lstStyle/>
        <a:p>
          <a:endParaRPr lang="es-CO"/>
        </a:p>
      </dgm:t>
    </dgm:pt>
    <dgm:pt modelId="{7203DA10-E3E3-4331-A4D0-7DF0B948FC72}" type="sibTrans" cxnId="{326ADCE2-71DD-4008-BF53-FA4099F037E0}">
      <dgm:prSet/>
      <dgm:spPr/>
      <dgm:t>
        <a:bodyPr/>
        <a:lstStyle/>
        <a:p>
          <a:endParaRPr lang="es-CO"/>
        </a:p>
      </dgm:t>
    </dgm:pt>
    <dgm:pt modelId="{2AB84300-F8B6-441D-8F29-CAE1B991EE6C}">
      <dgm:prSet phldrT="[Texto]" custT="1"/>
      <dgm:spPr/>
      <dgm:t>
        <a:bodyPr/>
        <a:lstStyle/>
        <a:p>
          <a:r>
            <a:rPr lang="es-CO" sz="2000" b="1" dirty="0"/>
            <a:t>Selección de características</a:t>
          </a:r>
        </a:p>
      </dgm:t>
    </dgm:pt>
    <dgm:pt modelId="{A9B9CAEF-DE8A-4DD7-B028-B67B3FC1944B}" type="parTrans" cxnId="{1FC18022-442F-4A38-9472-60E76BECA5E0}">
      <dgm:prSet/>
      <dgm:spPr/>
      <dgm:t>
        <a:bodyPr/>
        <a:lstStyle/>
        <a:p>
          <a:endParaRPr lang="es-CO"/>
        </a:p>
      </dgm:t>
    </dgm:pt>
    <dgm:pt modelId="{0460BB09-D513-4BEC-8725-91B28DAEF56C}" type="sibTrans" cxnId="{1FC18022-442F-4A38-9472-60E76BECA5E0}">
      <dgm:prSet/>
      <dgm:spPr/>
      <dgm:t>
        <a:bodyPr/>
        <a:lstStyle/>
        <a:p>
          <a:endParaRPr lang="es-CO"/>
        </a:p>
      </dgm:t>
    </dgm:pt>
    <dgm:pt modelId="{2C9E398B-D0CB-4000-B027-9A350C748A38}">
      <dgm:prSet phldrT="[Texto]" custT="1"/>
      <dgm:spPr/>
      <dgm:t>
        <a:bodyPr/>
        <a:lstStyle/>
        <a:p>
          <a:r>
            <a:rPr lang="es-CO" sz="2000" b="1" dirty="0"/>
            <a:t>Limpieza e Imputación</a:t>
          </a:r>
        </a:p>
      </dgm:t>
    </dgm:pt>
    <dgm:pt modelId="{CCA34424-9915-46F5-BA52-91984EED3D6F}" type="parTrans" cxnId="{49A3411D-A960-49BA-AA42-2A4C5CEBF5AC}">
      <dgm:prSet/>
      <dgm:spPr/>
      <dgm:t>
        <a:bodyPr/>
        <a:lstStyle/>
        <a:p>
          <a:endParaRPr lang="es-CO"/>
        </a:p>
      </dgm:t>
    </dgm:pt>
    <dgm:pt modelId="{53535FCC-9C6C-4A9B-BB4B-C48E06674795}" type="sibTrans" cxnId="{49A3411D-A960-49BA-AA42-2A4C5CEBF5AC}">
      <dgm:prSet/>
      <dgm:spPr/>
      <dgm:t>
        <a:bodyPr/>
        <a:lstStyle/>
        <a:p>
          <a:endParaRPr lang="es-CO"/>
        </a:p>
      </dgm:t>
    </dgm:pt>
    <dgm:pt modelId="{589CA35E-C15F-4275-946C-8566C718B766}">
      <dgm:prSet phldrT="[Texto]" custT="1"/>
      <dgm:spPr/>
      <dgm:t>
        <a:bodyPr/>
        <a:lstStyle/>
        <a:p>
          <a:r>
            <a:rPr lang="es-CO" sz="2000" b="1" dirty="0"/>
            <a:t>Análisis y Métricas </a:t>
          </a:r>
          <a:endParaRPr lang="es-CO" sz="2300" b="1" dirty="0"/>
        </a:p>
      </dgm:t>
    </dgm:pt>
    <dgm:pt modelId="{A611A118-CEC8-46C6-82AB-BFD3A4ED92B8}" type="parTrans" cxnId="{EC044499-B3C7-4F37-A39C-C76A8CF504C2}">
      <dgm:prSet/>
      <dgm:spPr/>
      <dgm:t>
        <a:bodyPr/>
        <a:lstStyle/>
        <a:p>
          <a:endParaRPr lang="es-CO"/>
        </a:p>
      </dgm:t>
    </dgm:pt>
    <dgm:pt modelId="{1DFA111A-4796-4278-9B5A-1663A31F5BCD}" type="sibTrans" cxnId="{EC044499-B3C7-4F37-A39C-C76A8CF504C2}">
      <dgm:prSet/>
      <dgm:spPr/>
      <dgm:t>
        <a:bodyPr/>
        <a:lstStyle/>
        <a:p>
          <a:endParaRPr lang="es-CO"/>
        </a:p>
      </dgm:t>
    </dgm:pt>
    <dgm:pt modelId="{640A4541-9ADF-48FE-8ED1-427EF9635B66}">
      <dgm:prSet phldrT="[Texto]"/>
      <dgm:spPr/>
      <dgm:t>
        <a:bodyPr/>
        <a:lstStyle/>
        <a:p>
          <a:r>
            <a:rPr lang="es-CO" sz="1500">
              <a:solidFill>
                <a:schemeClr val="accent1"/>
              </a:solidFill>
            </a:rPr>
            <a:t>Análisis de datos </a:t>
          </a:r>
          <a:r>
            <a:rPr lang="es-CO" sz="1500" dirty="0">
              <a:solidFill>
                <a:schemeClr val="accent1"/>
              </a:solidFill>
            </a:rPr>
            <a:t>nulos</a:t>
          </a:r>
        </a:p>
      </dgm:t>
    </dgm:pt>
    <dgm:pt modelId="{034DCBA8-9B31-4A7A-984B-97CF1D10840B}" type="parTrans" cxnId="{44601C20-0E16-4BB4-A557-2BF20B446655}">
      <dgm:prSet/>
      <dgm:spPr/>
      <dgm:t>
        <a:bodyPr/>
        <a:lstStyle/>
        <a:p>
          <a:endParaRPr lang="es-CO"/>
        </a:p>
      </dgm:t>
    </dgm:pt>
    <dgm:pt modelId="{814DAED2-0109-44BA-83E5-BC3467F91C96}" type="sibTrans" cxnId="{44601C20-0E16-4BB4-A557-2BF20B446655}">
      <dgm:prSet/>
      <dgm:spPr/>
      <dgm:t>
        <a:bodyPr/>
        <a:lstStyle/>
        <a:p>
          <a:endParaRPr lang="es-CO"/>
        </a:p>
      </dgm:t>
    </dgm:pt>
    <dgm:pt modelId="{6CF43600-FEE0-4866-B5AE-D1BCAAF939AC}">
      <dgm:prSet phldrT="[Texto]"/>
      <dgm:spPr/>
      <dgm:t>
        <a:bodyPr/>
        <a:lstStyle/>
        <a:p>
          <a:r>
            <a:rPr lang="es-CO" sz="1500">
              <a:solidFill>
                <a:schemeClr val="accent1"/>
              </a:solidFill>
            </a:rPr>
            <a:t>Visualización de datos</a:t>
          </a:r>
          <a:endParaRPr lang="es-CO" sz="1500" dirty="0">
            <a:solidFill>
              <a:schemeClr val="accent1"/>
            </a:solidFill>
          </a:endParaRPr>
        </a:p>
      </dgm:t>
    </dgm:pt>
    <dgm:pt modelId="{1692C1C4-EAC5-47E6-85F6-A37D188601E8}" type="parTrans" cxnId="{76900A76-D94A-4E26-A111-4E84EB5D8135}">
      <dgm:prSet/>
      <dgm:spPr/>
      <dgm:t>
        <a:bodyPr/>
        <a:lstStyle/>
        <a:p>
          <a:endParaRPr lang="es-CO"/>
        </a:p>
      </dgm:t>
    </dgm:pt>
    <dgm:pt modelId="{57762745-74FC-419D-838A-F0202A75E0EA}" type="sibTrans" cxnId="{76900A76-D94A-4E26-A111-4E84EB5D8135}">
      <dgm:prSet/>
      <dgm:spPr/>
      <dgm:t>
        <a:bodyPr/>
        <a:lstStyle/>
        <a:p>
          <a:endParaRPr lang="es-CO"/>
        </a:p>
      </dgm:t>
    </dgm:pt>
    <dgm:pt modelId="{D6F52004-1446-42FA-AD8C-4925DD2CA7AC}">
      <dgm:prSet phldrT="[Texto]"/>
      <dgm:spPr/>
      <dgm:t>
        <a:bodyPr/>
        <a:lstStyle/>
        <a:p>
          <a:r>
            <a:rPr lang="es-CO" sz="1500" dirty="0"/>
            <a:t>Limpieza</a:t>
          </a:r>
        </a:p>
      </dgm:t>
    </dgm:pt>
    <dgm:pt modelId="{B0C24365-31B6-4ECA-9FE6-7ED857BB9E48}" type="parTrans" cxnId="{9FB4D8ED-B038-4211-AD23-132333608BA7}">
      <dgm:prSet/>
      <dgm:spPr/>
      <dgm:t>
        <a:bodyPr/>
        <a:lstStyle/>
        <a:p>
          <a:endParaRPr lang="es-CO"/>
        </a:p>
      </dgm:t>
    </dgm:pt>
    <dgm:pt modelId="{1B91F035-B14C-44A2-AE8F-C2748FB8F678}" type="sibTrans" cxnId="{9FB4D8ED-B038-4211-AD23-132333608BA7}">
      <dgm:prSet/>
      <dgm:spPr/>
      <dgm:t>
        <a:bodyPr/>
        <a:lstStyle/>
        <a:p>
          <a:endParaRPr lang="es-CO"/>
        </a:p>
      </dgm:t>
    </dgm:pt>
    <dgm:pt modelId="{E09F1B4E-83DD-4FDB-934E-534000A32B89}">
      <dgm:prSet phldrT="[Texto]"/>
      <dgm:spPr/>
      <dgm:t>
        <a:bodyPr/>
        <a:lstStyle/>
        <a:p>
          <a:r>
            <a:rPr lang="es-CO" sz="1500" dirty="0"/>
            <a:t>Imputación de datos (Bootstraping)</a:t>
          </a:r>
        </a:p>
      </dgm:t>
    </dgm:pt>
    <dgm:pt modelId="{2A512540-0051-4145-8782-360A261C2996}" type="parTrans" cxnId="{B4F598C7-9E5E-4B94-9122-117881CA04C5}">
      <dgm:prSet/>
      <dgm:spPr/>
      <dgm:t>
        <a:bodyPr/>
        <a:lstStyle/>
        <a:p>
          <a:endParaRPr lang="es-CO"/>
        </a:p>
      </dgm:t>
    </dgm:pt>
    <dgm:pt modelId="{0236C176-2106-4270-BE96-7AAD52380B92}" type="sibTrans" cxnId="{B4F598C7-9E5E-4B94-9122-117881CA04C5}">
      <dgm:prSet/>
      <dgm:spPr/>
      <dgm:t>
        <a:bodyPr/>
        <a:lstStyle/>
        <a:p>
          <a:endParaRPr lang="es-CO"/>
        </a:p>
      </dgm:t>
    </dgm:pt>
    <dgm:pt modelId="{6F8E2915-CAAD-4816-8F25-6989F0EAF1CB}">
      <dgm:prSet phldrT="[Texto]"/>
      <dgm:spPr/>
      <dgm:t>
        <a:bodyPr/>
        <a:lstStyle/>
        <a:p>
          <a:r>
            <a:rPr lang="es-CO" sz="1800" dirty="0"/>
            <a:t>Interpretación de resultados</a:t>
          </a:r>
        </a:p>
      </dgm:t>
    </dgm:pt>
    <dgm:pt modelId="{5A18A2DB-686D-43E6-AA73-2D00097E4FC3}" type="parTrans" cxnId="{8F4DED8B-EBE0-45D8-BFCE-E7FE4F11C7A6}">
      <dgm:prSet/>
      <dgm:spPr/>
      <dgm:t>
        <a:bodyPr/>
        <a:lstStyle/>
        <a:p>
          <a:endParaRPr lang="es-CO"/>
        </a:p>
      </dgm:t>
    </dgm:pt>
    <dgm:pt modelId="{89C2A94D-A58F-42F5-B6E4-5B454D2E8EC3}" type="sibTrans" cxnId="{8F4DED8B-EBE0-45D8-BFCE-E7FE4F11C7A6}">
      <dgm:prSet/>
      <dgm:spPr/>
      <dgm:t>
        <a:bodyPr/>
        <a:lstStyle/>
        <a:p>
          <a:endParaRPr lang="es-CO"/>
        </a:p>
      </dgm:t>
    </dgm:pt>
    <dgm:pt modelId="{E2B40DE6-6DA3-4C61-8697-C93D18F19A3A}">
      <dgm:prSet phldrT="[Texto]"/>
      <dgm:spPr/>
      <dgm:t>
        <a:bodyPr/>
        <a:lstStyle/>
        <a:p>
          <a:r>
            <a:rPr lang="es-CO" sz="1800" dirty="0"/>
            <a:t>Evaluación de modelos</a:t>
          </a:r>
        </a:p>
      </dgm:t>
    </dgm:pt>
    <dgm:pt modelId="{A3865A2F-3BFE-4496-BC7E-530A1FE95726}" type="parTrans" cxnId="{55A84AF8-D148-4C31-811A-607DEF23172F}">
      <dgm:prSet/>
      <dgm:spPr/>
      <dgm:t>
        <a:bodyPr/>
        <a:lstStyle/>
        <a:p>
          <a:endParaRPr lang="es-CO"/>
        </a:p>
      </dgm:t>
    </dgm:pt>
    <dgm:pt modelId="{299FC5BF-DEC6-45B7-BF6E-7B026CAA3306}" type="sibTrans" cxnId="{55A84AF8-D148-4C31-811A-607DEF23172F}">
      <dgm:prSet/>
      <dgm:spPr/>
      <dgm:t>
        <a:bodyPr/>
        <a:lstStyle/>
        <a:p>
          <a:endParaRPr lang="es-CO"/>
        </a:p>
      </dgm:t>
    </dgm:pt>
    <dgm:pt modelId="{E9E754BE-B3CB-4356-AE0E-CA9D652BF515}">
      <dgm:prSet phldrT="[Texto]" custT="1"/>
      <dgm:spPr/>
      <dgm:t>
        <a:bodyPr/>
        <a:lstStyle/>
        <a:p>
          <a:r>
            <a:rPr lang="es-CO" sz="1700" b="1" dirty="0"/>
            <a:t>Análisis de Segmentación y modelado</a:t>
          </a:r>
        </a:p>
      </dgm:t>
    </dgm:pt>
    <dgm:pt modelId="{D084EC64-B8B3-4F2D-9EE2-59897FD8C55E}" type="sibTrans" cxnId="{2121BE82-4B33-4D0E-A3BB-35CBDAD75ACA}">
      <dgm:prSet/>
      <dgm:spPr/>
      <dgm:t>
        <a:bodyPr/>
        <a:lstStyle/>
        <a:p>
          <a:endParaRPr lang="es-CO"/>
        </a:p>
      </dgm:t>
    </dgm:pt>
    <dgm:pt modelId="{BE83F210-5E0B-4396-B13D-6B72C2EBCA95}" type="parTrans" cxnId="{2121BE82-4B33-4D0E-A3BB-35CBDAD75ACA}">
      <dgm:prSet/>
      <dgm:spPr/>
      <dgm:t>
        <a:bodyPr/>
        <a:lstStyle/>
        <a:p>
          <a:endParaRPr lang="es-CO"/>
        </a:p>
      </dgm:t>
    </dgm:pt>
    <dgm:pt modelId="{9C239D18-9FAB-417F-AA16-28C0C11D3848}">
      <dgm:prSet phldrT="[Texto]"/>
      <dgm:spPr/>
      <dgm:t>
        <a:bodyPr/>
        <a:lstStyle/>
        <a:p>
          <a:r>
            <a:rPr lang="es-CO" sz="1500" dirty="0"/>
            <a:t>Clustering (Kmeans)</a:t>
          </a:r>
        </a:p>
      </dgm:t>
    </dgm:pt>
    <dgm:pt modelId="{15F91841-7DD7-459A-BDD5-12DD488500DF}" type="sibTrans" cxnId="{E20A8EC1-3EDE-491E-BDFA-15BD88D19A9D}">
      <dgm:prSet/>
      <dgm:spPr/>
      <dgm:t>
        <a:bodyPr/>
        <a:lstStyle/>
        <a:p>
          <a:endParaRPr lang="es-CO"/>
        </a:p>
      </dgm:t>
    </dgm:pt>
    <dgm:pt modelId="{B5274B36-6BB7-4838-A1CE-1A28A2469B22}" type="parTrans" cxnId="{E20A8EC1-3EDE-491E-BDFA-15BD88D19A9D}">
      <dgm:prSet/>
      <dgm:spPr/>
      <dgm:t>
        <a:bodyPr/>
        <a:lstStyle/>
        <a:p>
          <a:endParaRPr lang="es-CO"/>
        </a:p>
      </dgm:t>
    </dgm:pt>
    <dgm:pt modelId="{0CF9112D-6386-4D17-A620-92ECC23CCB4D}">
      <dgm:prSet phldrT="[Texto]" custT="1"/>
      <dgm:spPr/>
      <dgm:t>
        <a:bodyPr/>
        <a:lstStyle/>
        <a:p>
          <a:r>
            <a:rPr lang="es-CO" sz="1500" dirty="0"/>
            <a:t>Regresión Lasso</a:t>
          </a:r>
        </a:p>
      </dgm:t>
    </dgm:pt>
    <dgm:pt modelId="{57192CE7-5321-4E4B-86CD-D6DAF6105861}" type="parTrans" cxnId="{09776598-983B-4D23-B3B4-DCD0B0641C90}">
      <dgm:prSet/>
      <dgm:spPr/>
      <dgm:t>
        <a:bodyPr/>
        <a:lstStyle/>
        <a:p>
          <a:endParaRPr lang="es-CO"/>
        </a:p>
      </dgm:t>
    </dgm:pt>
    <dgm:pt modelId="{97F891DF-492C-4F39-B1F9-7318F83EC614}" type="sibTrans" cxnId="{09776598-983B-4D23-B3B4-DCD0B0641C90}">
      <dgm:prSet/>
      <dgm:spPr/>
      <dgm:t>
        <a:bodyPr/>
        <a:lstStyle/>
        <a:p>
          <a:endParaRPr lang="es-CO"/>
        </a:p>
      </dgm:t>
    </dgm:pt>
    <dgm:pt modelId="{BA41709B-42BC-407C-BB4D-840E3D988AA6}">
      <dgm:prSet phldrT="[Texto]"/>
      <dgm:spPr/>
      <dgm:t>
        <a:bodyPr/>
        <a:lstStyle/>
        <a:p>
          <a:r>
            <a:rPr lang="es-CO" sz="1500" dirty="0"/>
            <a:t>Análisis de grupos</a:t>
          </a:r>
        </a:p>
      </dgm:t>
    </dgm:pt>
    <dgm:pt modelId="{F137052E-7021-465B-A539-BE92562B596D}" type="parTrans" cxnId="{FB9BCD37-CD68-44C7-A649-D4457ACB0C76}">
      <dgm:prSet/>
      <dgm:spPr/>
      <dgm:t>
        <a:bodyPr/>
        <a:lstStyle/>
        <a:p>
          <a:endParaRPr lang="es-CO"/>
        </a:p>
      </dgm:t>
    </dgm:pt>
    <dgm:pt modelId="{564ECB39-C235-400D-8E35-6EF0E396E543}" type="sibTrans" cxnId="{FB9BCD37-CD68-44C7-A649-D4457ACB0C76}">
      <dgm:prSet/>
      <dgm:spPr/>
      <dgm:t>
        <a:bodyPr/>
        <a:lstStyle/>
        <a:p>
          <a:endParaRPr lang="es-CO"/>
        </a:p>
      </dgm:t>
    </dgm:pt>
    <dgm:pt modelId="{3E80FFEA-D2B7-4C48-BCC9-3F9E7EA5EB05}">
      <dgm:prSet phldrT="[Texto]"/>
      <dgm:spPr/>
      <dgm:t>
        <a:bodyPr/>
        <a:lstStyle/>
        <a:p>
          <a:r>
            <a:rPr lang="es-CO" sz="1500" dirty="0"/>
            <a:t>Numero de clusters</a:t>
          </a:r>
        </a:p>
      </dgm:t>
    </dgm:pt>
    <dgm:pt modelId="{7C006BA2-9CA5-4BD8-A7E1-58B4009D5586}" type="parTrans" cxnId="{77A11848-CDAC-4DB9-9DF1-89F6E4627863}">
      <dgm:prSet/>
      <dgm:spPr/>
      <dgm:t>
        <a:bodyPr/>
        <a:lstStyle/>
        <a:p>
          <a:endParaRPr lang="es-CO"/>
        </a:p>
      </dgm:t>
    </dgm:pt>
    <dgm:pt modelId="{FCDD7FF8-27F2-433E-8058-14FB69E67F86}" type="sibTrans" cxnId="{77A11848-CDAC-4DB9-9DF1-89F6E4627863}">
      <dgm:prSet/>
      <dgm:spPr/>
      <dgm:t>
        <a:bodyPr/>
        <a:lstStyle/>
        <a:p>
          <a:endParaRPr lang="es-CO"/>
        </a:p>
      </dgm:t>
    </dgm:pt>
    <dgm:pt modelId="{2226F386-61DE-4A8A-AFAA-91C3909E0FBB}">
      <dgm:prSet phldrT="[Texto]"/>
      <dgm:spPr/>
      <dgm:t>
        <a:bodyPr/>
        <a:lstStyle/>
        <a:p>
          <a:r>
            <a:rPr lang="es-CO" sz="1500" dirty="0"/>
            <a:t>Modelo predictivo (Regresión logística)</a:t>
          </a:r>
        </a:p>
      </dgm:t>
    </dgm:pt>
    <dgm:pt modelId="{7CD63A52-AE83-4C20-9E0E-149599C84F08}" type="parTrans" cxnId="{5167EEFC-99A4-4264-A924-9B0131BFB866}">
      <dgm:prSet/>
      <dgm:spPr/>
      <dgm:t>
        <a:bodyPr/>
        <a:lstStyle/>
        <a:p>
          <a:endParaRPr lang="es-CO"/>
        </a:p>
      </dgm:t>
    </dgm:pt>
    <dgm:pt modelId="{B3D0B76F-6045-41D4-8D04-5D1DD2B9435E}" type="sibTrans" cxnId="{5167EEFC-99A4-4264-A924-9B0131BFB866}">
      <dgm:prSet/>
      <dgm:spPr/>
      <dgm:t>
        <a:bodyPr/>
        <a:lstStyle/>
        <a:p>
          <a:endParaRPr lang="es-CO"/>
        </a:p>
      </dgm:t>
    </dgm:pt>
    <dgm:pt modelId="{449A96D4-40A2-4F6F-8320-2B718EBDCEE6}" type="pres">
      <dgm:prSet presAssocID="{873A1362-2CD8-4D10-93D2-C36098374FB5}" presName="Name0" presStyleCnt="0">
        <dgm:presLayoutVars>
          <dgm:dir/>
          <dgm:resizeHandles val="exact"/>
        </dgm:presLayoutVars>
      </dgm:prSet>
      <dgm:spPr/>
    </dgm:pt>
    <dgm:pt modelId="{E3DA105A-B3B5-42C9-9B12-F1D8AE987E7D}" type="pres">
      <dgm:prSet presAssocID="{873A1362-2CD8-4D10-93D2-C36098374FB5}" presName="fgShape" presStyleLbl="fgShp" presStyleIdx="0" presStyleCnt="1" custLinFactY="79846" custLinFactNeighborX="-340" custLinFactNeighborY="100000"/>
      <dgm:spPr>
        <a:prstGeom prst="rightArrow">
          <a:avLst/>
        </a:prstGeom>
        <a:noFill/>
        <a:ln>
          <a:noFill/>
        </a:ln>
      </dgm:spPr>
    </dgm:pt>
    <dgm:pt modelId="{EE1085F8-17E4-4490-A205-6A56510F623A}" type="pres">
      <dgm:prSet presAssocID="{873A1362-2CD8-4D10-93D2-C36098374FB5}" presName="linComp" presStyleCnt="0"/>
      <dgm:spPr/>
    </dgm:pt>
    <dgm:pt modelId="{BC757ADA-D970-49BF-B46A-275C0E7644CB}" type="pres">
      <dgm:prSet presAssocID="{C63A4C55-B8AC-42ED-BA79-7E7D22AE458D}" presName="compNode" presStyleCnt="0"/>
      <dgm:spPr/>
    </dgm:pt>
    <dgm:pt modelId="{FF9913F2-3D3B-4221-970D-7C79C747C226}" type="pres">
      <dgm:prSet presAssocID="{C63A4C55-B8AC-42ED-BA79-7E7D22AE458D}" presName="bkgdShape" presStyleLbl="node1" presStyleIdx="0" presStyleCnt="5"/>
      <dgm:spPr/>
    </dgm:pt>
    <dgm:pt modelId="{5A9CA9E0-D255-4099-90C1-96CD4A09CB1F}" type="pres">
      <dgm:prSet presAssocID="{C63A4C55-B8AC-42ED-BA79-7E7D22AE458D}" presName="nodeTx" presStyleLbl="node1" presStyleIdx="0" presStyleCnt="5">
        <dgm:presLayoutVars>
          <dgm:bulletEnabled val="1"/>
        </dgm:presLayoutVars>
      </dgm:prSet>
      <dgm:spPr/>
    </dgm:pt>
    <dgm:pt modelId="{A4AB3DFA-F3C7-41DD-A0B3-C909B90DD24B}" type="pres">
      <dgm:prSet presAssocID="{C63A4C55-B8AC-42ED-BA79-7E7D22AE458D}" presName="invisiNode" presStyleLbl="node1" presStyleIdx="0" presStyleCnt="5"/>
      <dgm:spPr/>
    </dgm:pt>
    <dgm:pt modelId="{26892C0E-2B93-4D0F-8D69-5F920F9FA924}" type="pres">
      <dgm:prSet presAssocID="{C63A4C55-B8AC-42ED-BA79-7E7D22AE458D}"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úsqueda de carpetas con relleno sólido"/>
        </a:ext>
      </dgm:extLst>
    </dgm:pt>
    <dgm:pt modelId="{47FA001E-35AE-436B-A073-FAE808B4E6D6}" type="pres">
      <dgm:prSet presAssocID="{3B941A18-0D08-4276-84C7-0F61B21C8D10}" presName="sibTrans" presStyleLbl="sibTrans2D1" presStyleIdx="0" presStyleCnt="0"/>
      <dgm:spPr/>
    </dgm:pt>
    <dgm:pt modelId="{8217C94A-99DF-45F7-A275-4EE9E98EAB0A}" type="pres">
      <dgm:prSet presAssocID="{E9E754BE-B3CB-4356-AE0E-CA9D652BF515}" presName="compNode" presStyleCnt="0"/>
      <dgm:spPr/>
    </dgm:pt>
    <dgm:pt modelId="{E357535F-CF76-4B73-B400-59B7B734E055}" type="pres">
      <dgm:prSet presAssocID="{E9E754BE-B3CB-4356-AE0E-CA9D652BF515}" presName="bkgdShape" presStyleLbl="node1" presStyleIdx="1" presStyleCnt="5" custLinFactX="100000" custLinFactNeighborX="102400" custLinFactNeighborY="810"/>
      <dgm:spPr/>
    </dgm:pt>
    <dgm:pt modelId="{6490B271-0648-42DA-B1EB-0459DAA2E622}" type="pres">
      <dgm:prSet presAssocID="{E9E754BE-B3CB-4356-AE0E-CA9D652BF515}" presName="nodeTx" presStyleLbl="node1" presStyleIdx="1" presStyleCnt="5">
        <dgm:presLayoutVars>
          <dgm:bulletEnabled val="1"/>
        </dgm:presLayoutVars>
      </dgm:prSet>
      <dgm:spPr/>
    </dgm:pt>
    <dgm:pt modelId="{8CD144FF-FF34-4820-A7B1-488668BFBAFE}" type="pres">
      <dgm:prSet presAssocID="{E9E754BE-B3CB-4356-AE0E-CA9D652BF515}" presName="invisiNode" presStyleLbl="node1" presStyleIdx="1" presStyleCnt="5"/>
      <dgm:spPr/>
    </dgm:pt>
    <dgm:pt modelId="{FA726C83-626E-496A-9351-E5D4D1A5A9D6}" type="pres">
      <dgm:prSet presAssocID="{E9E754BE-B3CB-4356-AE0E-CA9D652BF515}" presName="imagNode" presStyleLbl="fgImgPlace1" presStyleIdx="1" presStyleCnt="5" custLinFactX="158955" custLinFactNeighborX="200000" custLinFactNeighborY="-199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786CA77C-0FAA-4585-AEC2-002FE4EEBAE4}" type="pres">
      <dgm:prSet presAssocID="{D084EC64-B8B3-4F2D-9EE2-59897FD8C55E}" presName="sibTrans" presStyleLbl="sibTrans2D1" presStyleIdx="0" presStyleCnt="0"/>
      <dgm:spPr/>
    </dgm:pt>
    <dgm:pt modelId="{39188AF1-6081-4081-9537-3D46DD2D629F}" type="pres">
      <dgm:prSet presAssocID="{2AB84300-F8B6-441D-8F29-CAE1B991EE6C}" presName="compNode" presStyleCnt="0"/>
      <dgm:spPr/>
    </dgm:pt>
    <dgm:pt modelId="{696E0ACC-3E4C-4CEB-87ED-D0CFEA88209C}" type="pres">
      <dgm:prSet presAssocID="{2AB84300-F8B6-441D-8F29-CAE1B991EE6C}" presName="bkgdShape" presStyleLbl="node1" presStyleIdx="2" presStyleCnt="5" custLinFactNeighborX="-2888" custLinFactNeighborY="810"/>
      <dgm:spPr/>
    </dgm:pt>
    <dgm:pt modelId="{EC509E62-EBAA-430C-A001-651368327B8F}" type="pres">
      <dgm:prSet presAssocID="{2AB84300-F8B6-441D-8F29-CAE1B991EE6C}" presName="nodeTx" presStyleLbl="node1" presStyleIdx="2" presStyleCnt="5">
        <dgm:presLayoutVars>
          <dgm:bulletEnabled val="1"/>
        </dgm:presLayoutVars>
      </dgm:prSet>
      <dgm:spPr/>
    </dgm:pt>
    <dgm:pt modelId="{9B512551-E178-4985-9E9C-FDE79EE5A10A}" type="pres">
      <dgm:prSet presAssocID="{2AB84300-F8B6-441D-8F29-CAE1B991EE6C}" presName="invisiNode" presStyleLbl="node1" presStyleIdx="2" presStyleCnt="5"/>
      <dgm:spPr/>
    </dgm:pt>
    <dgm:pt modelId="{F0D6452F-344A-4BD9-BF5B-ECFF4A9713BE}" type="pres">
      <dgm:prSet presAssocID="{2AB84300-F8B6-441D-8F29-CAE1B991EE6C}" presName="imagNode" presStyleLbl="fgImgPlace1" presStyleIdx="2" presStyleCnt="5" custLinFactNeighborX="-10817" custLinFactNeighborY="-199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terias primas con relleno sólido"/>
        </a:ext>
      </dgm:extLst>
    </dgm:pt>
    <dgm:pt modelId="{F71B28D1-724B-440A-9479-A777FB5825CC}" type="pres">
      <dgm:prSet presAssocID="{0460BB09-D513-4BEC-8725-91B28DAEF56C}" presName="sibTrans" presStyleLbl="sibTrans2D1" presStyleIdx="0" presStyleCnt="0"/>
      <dgm:spPr/>
    </dgm:pt>
    <dgm:pt modelId="{EE66AB66-46E4-4033-887E-B73E4A7382BA}" type="pres">
      <dgm:prSet presAssocID="{2C9E398B-D0CB-4000-B027-9A350C748A38}" presName="compNode" presStyleCnt="0"/>
      <dgm:spPr/>
    </dgm:pt>
    <dgm:pt modelId="{BFA3D794-5074-4C99-8E39-67ACAC833427}" type="pres">
      <dgm:prSet presAssocID="{2C9E398B-D0CB-4000-B027-9A350C748A38}" presName="bkgdShape" presStyleLbl="node1" presStyleIdx="3" presStyleCnt="5" custLinFactX="-100000" custLinFactNeighborX="-107073" custLinFactNeighborY="810"/>
      <dgm:spPr/>
    </dgm:pt>
    <dgm:pt modelId="{E1F61D4C-6069-480B-9270-30654C95AB01}" type="pres">
      <dgm:prSet presAssocID="{2C9E398B-D0CB-4000-B027-9A350C748A38}" presName="nodeTx" presStyleLbl="node1" presStyleIdx="3" presStyleCnt="5">
        <dgm:presLayoutVars>
          <dgm:bulletEnabled val="1"/>
        </dgm:presLayoutVars>
      </dgm:prSet>
      <dgm:spPr/>
    </dgm:pt>
    <dgm:pt modelId="{741DAA39-DAA3-4CB3-9676-8FD94FC5311C}" type="pres">
      <dgm:prSet presAssocID="{2C9E398B-D0CB-4000-B027-9A350C748A38}" presName="invisiNode" presStyleLbl="node1" presStyleIdx="3" presStyleCnt="5"/>
      <dgm:spPr/>
    </dgm:pt>
    <dgm:pt modelId="{70B956F7-BB31-4766-8DE8-E58552444006}" type="pres">
      <dgm:prSet presAssocID="{2C9E398B-D0CB-4000-B027-9A350C748A38}" presName="imagNode" presStyleLbl="fgImgPlace1" presStyleIdx="3" presStyleCnt="5" custLinFactX="-168068" custLinFactNeighborX="-200000" custLinFactNeighborY="-199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Venn con relleno sólido"/>
        </a:ext>
      </dgm:extLst>
    </dgm:pt>
    <dgm:pt modelId="{935E2CC5-94CE-4D1F-9A7F-8C8609D2C390}" type="pres">
      <dgm:prSet presAssocID="{53535FCC-9C6C-4A9B-BB4B-C48E06674795}" presName="sibTrans" presStyleLbl="sibTrans2D1" presStyleIdx="0" presStyleCnt="0"/>
      <dgm:spPr/>
    </dgm:pt>
    <dgm:pt modelId="{B4F4008B-6F5B-405B-8BE6-E5F5C0B6C6EE}" type="pres">
      <dgm:prSet presAssocID="{589CA35E-C15F-4275-946C-8566C718B766}" presName="compNode" presStyleCnt="0"/>
      <dgm:spPr/>
    </dgm:pt>
    <dgm:pt modelId="{CE62A86E-48AF-4262-8D2E-5FC1638951B9}" type="pres">
      <dgm:prSet presAssocID="{589CA35E-C15F-4275-946C-8566C718B766}" presName="bkgdShape" presStyleLbl="node1" presStyleIdx="4" presStyleCnt="5" custLinFactNeighborX="-4902"/>
      <dgm:spPr/>
    </dgm:pt>
    <dgm:pt modelId="{CCE03783-3CD5-48C6-96C4-A4B06FFE6AE6}" type="pres">
      <dgm:prSet presAssocID="{589CA35E-C15F-4275-946C-8566C718B766}" presName="nodeTx" presStyleLbl="node1" presStyleIdx="4" presStyleCnt="5">
        <dgm:presLayoutVars>
          <dgm:bulletEnabled val="1"/>
        </dgm:presLayoutVars>
      </dgm:prSet>
      <dgm:spPr/>
    </dgm:pt>
    <dgm:pt modelId="{0FEAEEF5-DCF6-4ACE-92C4-C54393911848}" type="pres">
      <dgm:prSet presAssocID="{589CA35E-C15F-4275-946C-8566C718B766}" presName="invisiNode" presStyleLbl="node1" presStyleIdx="4" presStyleCnt="5"/>
      <dgm:spPr/>
    </dgm:pt>
    <dgm:pt modelId="{F6931599-8426-4D24-9414-05688366C441}" type="pres">
      <dgm:prSet presAssocID="{589CA35E-C15F-4275-946C-8566C718B766}" presName="imagNode" presStyleLbl="fgImgPlace1" presStyleIdx="4" presStyleCnt="5" custLinFactNeighborX="-9442" custLinFactNeighborY="-1999"/>
      <dgm:spPr>
        <a:blipFill>
          <a:blip xmlns:r="http://schemas.openxmlformats.org/officeDocument/2006/relationships" r:embed="rId9">
            <a:extLst>
              <a:ext uri="{28A0092B-C50C-407E-A947-70E740481C1C}">
                <a14:useLocalDpi xmlns:a14="http://schemas.microsoft.com/office/drawing/2010/main" val="0"/>
              </a:ext>
            </a:extLst>
          </a:blip>
          <a:srcRect/>
          <a:stretch>
            <a:fillRect t="-13000" b="-13000"/>
          </a:stretch>
        </a:blipFill>
      </dgm:spPr>
    </dgm:pt>
  </dgm:ptLst>
  <dgm:cxnLst>
    <dgm:cxn modelId="{7E875B0F-C4D2-48EE-A720-19ED8C61D0A0}" type="presOf" srcId="{2C9E398B-D0CB-4000-B027-9A350C748A38}" destId="{E1F61D4C-6069-480B-9270-30654C95AB01}" srcOrd="1" destOrd="0" presId="urn:microsoft.com/office/officeart/2005/8/layout/hList7"/>
    <dgm:cxn modelId="{3F44A013-0AAA-446D-B4DD-8424F0689AA7}" type="presOf" srcId="{0CF9112D-6386-4D17-A620-92ECC23CCB4D}" destId="{EC509E62-EBAA-430C-A001-651368327B8F}" srcOrd="1" destOrd="1" presId="urn:microsoft.com/office/officeart/2005/8/layout/hList7"/>
    <dgm:cxn modelId="{8463471C-5D2E-48E0-8A00-FC573D07863E}" type="presOf" srcId="{589CA35E-C15F-4275-946C-8566C718B766}" destId="{CE62A86E-48AF-4262-8D2E-5FC1638951B9}" srcOrd="0" destOrd="0" presId="urn:microsoft.com/office/officeart/2005/8/layout/hList7"/>
    <dgm:cxn modelId="{49A3411D-A960-49BA-AA42-2A4C5CEBF5AC}" srcId="{873A1362-2CD8-4D10-93D2-C36098374FB5}" destId="{2C9E398B-D0CB-4000-B027-9A350C748A38}" srcOrd="3" destOrd="0" parTransId="{CCA34424-9915-46F5-BA52-91984EED3D6F}" sibTransId="{53535FCC-9C6C-4A9B-BB4B-C48E06674795}"/>
    <dgm:cxn modelId="{44601C20-0E16-4BB4-A557-2BF20B446655}" srcId="{C63A4C55-B8AC-42ED-BA79-7E7D22AE458D}" destId="{640A4541-9ADF-48FE-8ED1-427EF9635B66}" srcOrd="1" destOrd="0" parTransId="{034DCBA8-9B31-4A7A-984B-97CF1D10840B}" sibTransId="{814DAED2-0109-44BA-83E5-BC3467F91C96}"/>
    <dgm:cxn modelId="{9686FE21-A495-4B70-8A1D-108B2507DFC2}" srcId="{873A1362-2CD8-4D10-93D2-C36098374FB5}" destId="{C63A4C55-B8AC-42ED-BA79-7E7D22AE458D}" srcOrd="0" destOrd="0" parTransId="{28474809-B3C5-488E-862C-08B749236C48}" sibTransId="{3B941A18-0D08-4276-84C7-0F61B21C8D10}"/>
    <dgm:cxn modelId="{1FC18022-442F-4A38-9472-60E76BECA5E0}" srcId="{873A1362-2CD8-4D10-93D2-C36098374FB5}" destId="{2AB84300-F8B6-441D-8F29-CAE1B991EE6C}" srcOrd="2" destOrd="0" parTransId="{A9B9CAEF-DE8A-4DD7-B028-B67B3FC1944B}" sibTransId="{0460BB09-D513-4BEC-8725-91B28DAEF56C}"/>
    <dgm:cxn modelId="{CD95F02A-DCBD-4757-8DDA-F1DF3F965AB6}" type="presOf" srcId="{E9E754BE-B3CB-4356-AE0E-CA9D652BF515}" destId="{6490B271-0648-42DA-B1EB-0459DAA2E622}" srcOrd="1" destOrd="0" presId="urn:microsoft.com/office/officeart/2005/8/layout/hList7"/>
    <dgm:cxn modelId="{4AE9DA2B-9FFF-4B9D-85E8-98BAA54BBEFB}" type="presOf" srcId="{3E80FFEA-D2B7-4C48-BCC9-3F9E7EA5EB05}" destId="{E357535F-CF76-4B73-B400-59B7B734E055}" srcOrd="0" destOrd="1" presId="urn:microsoft.com/office/officeart/2005/8/layout/hList7"/>
    <dgm:cxn modelId="{877CDC33-DB83-4CB1-98B7-262E96B87303}" type="presOf" srcId="{6CF43600-FEE0-4866-B5AE-D1BCAAF939AC}" destId="{5A9CA9E0-D255-4099-90C1-96CD4A09CB1F}" srcOrd="1" destOrd="3" presId="urn:microsoft.com/office/officeart/2005/8/layout/hList7"/>
    <dgm:cxn modelId="{D0037234-96E4-423D-BD68-34CC332A5595}" type="presOf" srcId="{640A4541-9ADF-48FE-8ED1-427EF9635B66}" destId="{5A9CA9E0-D255-4099-90C1-96CD4A09CB1F}" srcOrd="1" destOrd="2" presId="urn:microsoft.com/office/officeart/2005/8/layout/hList7"/>
    <dgm:cxn modelId="{FB9BCD37-CD68-44C7-A649-D4457ACB0C76}" srcId="{E9E754BE-B3CB-4356-AE0E-CA9D652BF515}" destId="{BA41709B-42BC-407C-BB4D-840E3D988AA6}" srcOrd="2" destOrd="0" parTransId="{F137052E-7021-465B-A539-BE92562B596D}" sibTransId="{564ECB39-C235-400D-8E35-6EF0E396E543}"/>
    <dgm:cxn modelId="{1A15C23A-DB72-494B-A7A0-E9E90D2D0757}" type="presOf" srcId="{E9E754BE-B3CB-4356-AE0E-CA9D652BF515}" destId="{E357535F-CF76-4B73-B400-59B7B734E055}" srcOrd="0" destOrd="0" presId="urn:microsoft.com/office/officeart/2005/8/layout/hList7"/>
    <dgm:cxn modelId="{4FB8C75B-33C1-49BA-A4B6-A99853E36C67}" type="presOf" srcId="{8ED9D2CE-765F-422A-B50C-B796C26BAFE9}" destId="{5A9CA9E0-D255-4099-90C1-96CD4A09CB1F}" srcOrd="1" destOrd="1" presId="urn:microsoft.com/office/officeart/2005/8/layout/hList7"/>
    <dgm:cxn modelId="{5720DA5C-A8E1-402B-A745-F83AC1F116C8}" type="presOf" srcId="{6F8E2915-CAAD-4816-8F25-6989F0EAF1CB}" destId="{CE62A86E-48AF-4262-8D2E-5FC1638951B9}" srcOrd="0" destOrd="1" presId="urn:microsoft.com/office/officeart/2005/8/layout/hList7"/>
    <dgm:cxn modelId="{F14D2C61-B791-48BC-BEEA-4837F86CCEA2}" type="presOf" srcId="{C63A4C55-B8AC-42ED-BA79-7E7D22AE458D}" destId="{FF9913F2-3D3B-4221-970D-7C79C747C226}" srcOrd="0" destOrd="0" presId="urn:microsoft.com/office/officeart/2005/8/layout/hList7"/>
    <dgm:cxn modelId="{65294C42-B09F-4357-B4B1-58E343EB6D00}" type="presOf" srcId="{589CA35E-C15F-4275-946C-8566C718B766}" destId="{CCE03783-3CD5-48C6-96C4-A4B06FFE6AE6}" srcOrd="1" destOrd="0" presId="urn:microsoft.com/office/officeart/2005/8/layout/hList7"/>
    <dgm:cxn modelId="{77A11848-CDAC-4DB9-9DF1-89F6E4627863}" srcId="{E9E754BE-B3CB-4356-AE0E-CA9D652BF515}" destId="{3E80FFEA-D2B7-4C48-BCC9-3F9E7EA5EB05}" srcOrd="0" destOrd="0" parTransId="{7C006BA2-9CA5-4BD8-A7E1-58B4009D5586}" sibTransId="{FCDD7FF8-27F2-433E-8058-14FB69E67F86}"/>
    <dgm:cxn modelId="{5FE37868-74BA-4AA6-9BE5-5A2D7FB3CAE5}" type="presOf" srcId="{9C239D18-9FAB-417F-AA16-28C0C11D3848}" destId="{6490B271-0648-42DA-B1EB-0459DAA2E622}" srcOrd="1" destOrd="2" presId="urn:microsoft.com/office/officeart/2005/8/layout/hList7"/>
    <dgm:cxn modelId="{901D8149-B553-4329-B2A2-1468CFAB190F}" type="presOf" srcId="{2226F386-61DE-4A8A-AFAA-91C3909E0FBB}" destId="{E357535F-CF76-4B73-B400-59B7B734E055}" srcOrd="0" destOrd="4" presId="urn:microsoft.com/office/officeart/2005/8/layout/hList7"/>
    <dgm:cxn modelId="{BFE6E64B-90AA-42C2-8E96-58529A748987}" type="presOf" srcId="{2C9E398B-D0CB-4000-B027-9A350C748A38}" destId="{BFA3D794-5074-4C99-8E39-67ACAC833427}" srcOrd="0" destOrd="0" presId="urn:microsoft.com/office/officeart/2005/8/layout/hList7"/>
    <dgm:cxn modelId="{53F07952-76F5-45A6-BA74-4C9171BCE922}" type="presOf" srcId="{3E80FFEA-D2B7-4C48-BCC9-3F9E7EA5EB05}" destId="{6490B271-0648-42DA-B1EB-0459DAA2E622}" srcOrd="1" destOrd="1" presId="urn:microsoft.com/office/officeart/2005/8/layout/hList7"/>
    <dgm:cxn modelId="{7D625573-EE39-4814-9FFE-08AFF34EFC9B}" type="presOf" srcId="{3B941A18-0D08-4276-84C7-0F61B21C8D10}" destId="{47FA001E-35AE-436B-A073-FAE808B4E6D6}" srcOrd="0" destOrd="0" presId="urn:microsoft.com/office/officeart/2005/8/layout/hList7"/>
    <dgm:cxn modelId="{76900A76-D94A-4E26-A111-4E84EB5D8135}" srcId="{C63A4C55-B8AC-42ED-BA79-7E7D22AE458D}" destId="{6CF43600-FEE0-4866-B5AE-D1BCAAF939AC}" srcOrd="2" destOrd="0" parTransId="{1692C1C4-EAC5-47E6-85F6-A37D188601E8}" sibTransId="{57762745-74FC-419D-838A-F0202A75E0EA}"/>
    <dgm:cxn modelId="{DF00CF76-9B6F-4C4C-A596-7648FDA5079F}" type="presOf" srcId="{D6F52004-1446-42FA-AD8C-4925DD2CA7AC}" destId="{E1F61D4C-6069-480B-9270-30654C95AB01}" srcOrd="1" destOrd="1" presId="urn:microsoft.com/office/officeart/2005/8/layout/hList7"/>
    <dgm:cxn modelId="{53398857-257C-41AD-A0B8-F8C55A464AE5}" type="presOf" srcId="{6F8E2915-CAAD-4816-8F25-6989F0EAF1CB}" destId="{CCE03783-3CD5-48C6-96C4-A4B06FFE6AE6}" srcOrd="1" destOrd="1" presId="urn:microsoft.com/office/officeart/2005/8/layout/hList7"/>
    <dgm:cxn modelId="{21BC9E77-7892-454C-8862-39264CED4660}" type="presOf" srcId="{640A4541-9ADF-48FE-8ED1-427EF9635B66}" destId="{FF9913F2-3D3B-4221-970D-7C79C747C226}" srcOrd="0" destOrd="2" presId="urn:microsoft.com/office/officeart/2005/8/layout/hList7"/>
    <dgm:cxn modelId="{4BA5BC77-9452-42B7-A402-7FEF8AE83911}" type="presOf" srcId="{E2B40DE6-6DA3-4C61-8697-C93D18F19A3A}" destId="{CE62A86E-48AF-4262-8D2E-5FC1638951B9}" srcOrd="0" destOrd="2" presId="urn:microsoft.com/office/officeart/2005/8/layout/hList7"/>
    <dgm:cxn modelId="{D3F79F82-B6E0-4122-B0EA-70ED98F4DEB9}" type="presOf" srcId="{6CF43600-FEE0-4866-B5AE-D1BCAAF939AC}" destId="{FF9913F2-3D3B-4221-970D-7C79C747C226}" srcOrd="0" destOrd="3" presId="urn:microsoft.com/office/officeart/2005/8/layout/hList7"/>
    <dgm:cxn modelId="{2121BE82-4B33-4D0E-A3BB-35CBDAD75ACA}" srcId="{873A1362-2CD8-4D10-93D2-C36098374FB5}" destId="{E9E754BE-B3CB-4356-AE0E-CA9D652BF515}" srcOrd="1" destOrd="0" parTransId="{BE83F210-5E0B-4396-B13D-6B72C2EBCA95}" sibTransId="{D084EC64-B8B3-4F2D-9EE2-59897FD8C55E}"/>
    <dgm:cxn modelId="{8F4DED8B-EBE0-45D8-BFCE-E7FE4F11C7A6}" srcId="{589CA35E-C15F-4275-946C-8566C718B766}" destId="{6F8E2915-CAAD-4816-8F25-6989F0EAF1CB}" srcOrd="0" destOrd="0" parTransId="{5A18A2DB-686D-43E6-AA73-2D00097E4FC3}" sibTransId="{89C2A94D-A58F-42F5-B6E4-5B454D2E8EC3}"/>
    <dgm:cxn modelId="{2C366D8C-4328-469C-9477-A8F463958640}" type="presOf" srcId="{2AB84300-F8B6-441D-8F29-CAE1B991EE6C}" destId="{EC509E62-EBAA-430C-A001-651368327B8F}" srcOrd="1" destOrd="0" presId="urn:microsoft.com/office/officeart/2005/8/layout/hList7"/>
    <dgm:cxn modelId="{50696390-1E14-4ADD-8088-A2F85472DB5B}" type="presOf" srcId="{D084EC64-B8B3-4F2D-9EE2-59897FD8C55E}" destId="{786CA77C-0FAA-4585-AEC2-002FE4EEBAE4}" srcOrd="0" destOrd="0" presId="urn:microsoft.com/office/officeart/2005/8/layout/hList7"/>
    <dgm:cxn modelId="{09776598-983B-4D23-B3B4-DCD0B0641C90}" srcId="{2AB84300-F8B6-441D-8F29-CAE1B991EE6C}" destId="{0CF9112D-6386-4D17-A620-92ECC23CCB4D}" srcOrd="0" destOrd="0" parTransId="{57192CE7-5321-4E4B-86CD-D6DAF6105861}" sibTransId="{97F891DF-492C-4F39-B1F9-7318F83EC614}"/>
    <dgm:cxn modelId="{59484199-6929-4D39-8E22-70BF9CE841F1}" type="presOf" srcId="{53535FCC-9C6C-4A9B-BB4B-C48E06674795}" destId="{935E2CC5-94CE-4D1F-9A7F-8C8609D2C390}" srcOrd="0" destOrd="0" presId="urn:microsoft.com/office/officeart/2005/8/layout/hList7"/>
    <dgm:cxn modelId="{EC044499-B3C7-4F37-A39C-C76A8CF504C2}" srcId="{873A1362-2CD8-4D10-93D2-C36098374FB5}" destId="{589CA35E-C15F-4275-946C-8566C718B766}" srcOrd="4" destOrd="0" parTransId="{A611A118-CEC8-46C6-82AB-BFD3A4ED92B8}" sibTransId="{1DFA111A-4796-4278-9B5A-1663A31F5BCD}"/>
    <dgm:cxn modelId="{8381BC9A-EA6F-475F-A528-951020E62D3F}" type="presOf" srcId="{E09F1B4E-83DD-4FDB-934E-534000A32B89}" destId="{BFA3D794-5074-4C99-8E39-67ACAC833427}" srcOrd="0" destOrd="2" presId="urn:microsoft.com/office/officeart/2005/8/layout/hList7"/>
    <dgm:cxn modelId="{C646DC9D-6C37-4C7A-92D2-DB01FA9E38F7}" type="presOf" srcId="{E2B40DE6-6DA3-4C61-8697-C93D18F19A3A}" destId="{CCE03783-3CD5-48C6-96C4-A4B06FFE6AE6}" srcOrd="1" destOrd="2" presId="urn:microsoft.com/office/officeart/2005/8/layout/hList7"/>
    <dgm:cxn modelId="{7AAD229F-2361-47D4-8558-B341EE24535F}" type="presOf" srcId="{2AB84300-F8B6-441D-8F29-CAE1B991EE6C}" destId="{696E0ACC-3E4C-4CEB-87ED-D0CFEA88209C}" srcOrd="0" destOrd="0" presId="urn:microsoft.com/office/officeart/2005/8/layout/hList7"/>
    <dgm:cxn modelId="{88FE87AD-1DB3-458D-A861-7EDEA3451B5A}" type="presOf" srcId="{2226F386-61DE-4A8A-AFAA-91C3909E0FBB}" destId="{6490B271-0648-42DA-B1EB-0459DAA2E622}" srcOrd="1" destOrd="4" presId="urn:microsoft.com/office/officeart/2005/8/layout/hList7"/>
    <dgm:cxn modelId="{051435B5-5017-4123-B863-57DCACD2B6EB}" type="presOf" srcId="{9C239D18-9FAB-417F-AA16-28C0C11D3848}" destId="{E357535F-CF76-4B73-B400-59B7B734E055}" srcOrd="0" destOrd="2" presId="urn:microsoft.com/office/officeart/2005/8/layout/hList7"/>
    <dgm:cxn modelId="{E79572B5-58EB-48CA-9E8C-252940C833CA}" type="presOf" srcId="{0CF9112D-6386-4D17-A620-92ECC23CCB4D}" destId="{696E0ACC-3E4C-4CEB-87ED-D0CFEA88209C}" srcOrd="0" destOrd="1" presId="urn:microsoft.com/office/officeart/2005/8/layout/hList7"/>
    <dgm:cxn modelId="{45F029B6-2F61-43B6-984E-F48A655081CC}" type="presOf" srcId="{873A1362-2CD8-4D10-93D2-C36098374FB5}" destId="{449A96D4-40A2-4F6F-8320-2B718EBDCEE6}" srcOrd="0" destOrd="0" presId="urn:microsoft.com/office/officeart/2005/8/layout/hList7"/>
    <dgm:cxn modelId="{E20A8EC1-3EDE-491E-BDFA-15BD88D19A9D}" srcId="{E9E754BE-B3CB-4356-AE0E-CA9D652BF515}" destId="{9C239D18-9FAB-417F-AA16-28C0C11D3848}" srcOrd="1" destOrd="0" parTransId="{B5274B36-6BB7-4838-A1CE-1A28A2469B22}" sibTransId="{15F91841-7DD7-459A-BDD5-12DD488500DF}"/>
    <dgm:cxn modelId="{EC7D5FC3-C00F-49BB-BC58-D5EDE4321EF4}" type="presOf" srcId="{8ED9D2CE-765F-422A-B50C-B796C26BAFE9}" destId="{FF9913F2-3D3B-4221-970D-7C79C747C226}" srcOrd="0" destOrd="1" presId="urn:microsoft.com/office/officeart/2005/8/layout/hList7"/>
    <dgm:cxn modelId="{18902EC6-9DF3-4845-99E7-E32AFC6E9037}" type="presOf" srcId="{BA41709B-42BC-407C-BB4D-840E3D988AA6}" destId="{6490B271-0648-42DA-B1EB-0459DAA2E622}" srcOrd="1" destOrd="3" presId="urn:microsoft.com/office/officeart/2005/8/layout/hList7"/>
    <dgm:cxn modelId="{B4F598C7-9E5E-4B94-9122-117881CA04C5}" srcId="{2C9E398B-D0CB-4000-B027-9A350C748A38}" destId="{E09F1B4E-83DD-4FDB-934E-534000A32B89}" srcOrd="1" destOrd="0" parTransId="{2A512540-0051-4145-8782-360A261C2996}" sibTransId="{0236C176-2106-4270-BE96-7AAD52380B92}"/>
    <dgm:cxn modelId="{7AD46DCE-9FEA-48D4-A81E-D1B3358D70B8}" type="presOf" srcId="{BA41709B-42BC-407C-BB4D-840E3D988AA6}" destId="{E357535F-CF76-4B73-B400-59B7B734E055}" srcOrd="0" destOrd="3" presId="urn:microsoft.com/office/officeart/2005/8/layout/hList7"/>
    <dgm:cxn modelId="{DE05FED4-FB35-455A-BD29-22E074539D41}" type="presOf" srcId="{D6F52004-1446-42FA-AD8C-4925DD2CA7AC}" destId="{BFA3D794-5074-4C99-8E39-67ACAC833427}" srcOrd="0" destOrd="1" presId="urn:microsoft.com/office/officeart/2005/8/layout/hList7"/>
    <dgm:cxn modelId="{920728DD-6C40-49B0-91B4-268741903F67}" type="presOf" srcId="{C63A4C55-B8AC-42ED-BA79-7E7D22AE458D}" destId="{5A9CA9E0-D255-4099-90C1-96CD4A09CB1F}" srcOrd="1" destOrd="0" presId="urn:microsoft.com/office/officeart/2005/8/layout/hList7"/>
    <dgm:cxn modelId="{326ADCE2-71DD-4008-BF53-FA4099F037E0}" srcId="{C63A4C55-B8AC-42ED-BA79-7E7D22AE458D}" destId="{8ED9D2CE-765F-422A-B50C-B796C26BAFE9}" srcOrd="0" destOrd="0" parTransId="{A45054E9-B369-4D7E-99CC-362529525A24}" sibTransId="{7203DA10-E3E3-4331-A4D0-7DF0B948FC72}"/>
    <dgm:cxn modelId="{9FB4D8ED-B038-4211-AD23-132333608BA7}" srcId="{2C9E398B-D0CB-4000-B027-9A350C748A38}" destId="{D6F52004-1446-42FA-AD8C-4925DD2CA7AC}" srcOrd="0" destOrd="0" parTransId="{B0C24365-31B6-4ECA-9FE6-7ED857BB9E48}" sibTransId="{1B91F035-B14C-44A2-AE8F-C2748FB8F678}"/>
    <dgm:cxn modelId="{7E2A74F4-F35A-4B16-B61B-6ADAC54E2401}" type="presOf" srcId="{E09F1B4E-83DD-4FDB-934E-534000A32B89}" destId="{E1F61D4C-6069-480B-9270-30654C95AB01}" srcOrd="1" destOrd="2" presId="urn:microsoft.com/office/officeart/2005/8/layout/hList7"/>
    <dgm:cxn modelId="{55A84AF8-D148-4C31-811A-607DEF23172F}" srcId="{589CA35E-C15F-4275-946C-8566C718B766}" destId="{E2B40DE6-6DA3-4C61-8697-C93D18F19A3A}" srcOrd="1" destOrd="0" parTransId="{A3865A2F-3BFE-4496-BC7E-530A1FE95726}" sibTransId="{299FC5BF-DEC6-45B7-BF6E-7B026CAA3306}"/>
    <dgm:cxn modelId="{5167EEFC-99A4-4264-A924-9B0131BFB866}" srcId="{E9E754BE-B3CB-4356-AE0E-CA9D652BF515}" destId="{2226F386-61DE-4A8A-AFAA-91C3909E0FBB}" srcOrd="3" destOrd="0" parTransId="{7CD63A52-AE83-4C20-9E0E-149599C84F08}" sibTransId="{B3D0B76F-6045-41D4-8D04-5D1DD2B9435E}"/>
    <dgm:cxn modelId="{893E4FFE-9852-4746-9CC6-7017017D911A}" type="presOf" srcId="{0460BB09-D513-4BEC-8725-91B28DAEF56C}" destId="{F71B28D1-724B-440A-9479-A777FB5825CC}" srcOrd="0" destOrd="0" presId="urn:microsoft.com/office/officeart/2005/8/layout/hList7"/>
    <dgm:cxn modelId="{BDD84B52-5289-4AEF-8EC4-64792AEF3B5C}" type="presParOf" srcId="{449A96D4-40A2-4F6F-8320-2B718EBDCEE6}" destId="{E3DA105A-B3B5-42C9-9B12-F1D8AE987E7D}" srcOrd="0" destOrd="0" presId="urn:microsoft.com/office/officeart/2005/8/layout/hList7"/>
    <dgm:cxn modelId="{2826A614-21E4-4CA0-9D7C-4B15E2B15198}" type="presParOf" srcId="{449A96D4-40A2-4F6F-8320-2B718EBDCEE6}" destId="{EE1085F8-17E4-4490-A205-6A56510F623A}" srcOrd="1" destOrd="0" presId="urn:microsoft.com/office/officeart/2005/8/layout/hList7"/>
    <dgm:cxn modelId="{39838C89-6445-4A60-AF29-D4CC9D374E81}" type="presParOf" srcId="{EE1085F8-17E4-4490-A205-6A56510F623A}" destId="{BC757ADA-D970-49BF-B46A-275C0E7644CB}" srcOrd="0" destOrd="0" presId="urn:microsoft.com/office/officeart/2005/8/layout/hList7"/>
    <dgm:cxn modelId="{CCCBAD73-69A4-4366-A8F4-42058FD7D88D}" type="presParOf" srcId="{BC757ADA-D970-49BF-B46A-275C0E7644CB}" destId="{FF9913F2-3D3B-4221-970D-7C79C747C226}" srcOrd="0" destOrd="0" presId="urn:microsoft.com/office/officeart/2005/8/layout/hList7"/>
    <dgm:cxn modelId="{B6B62367-4B72-4604-827C-1B7EC834607F}" type="presParOf" srcId="{BC757ADA-D970-49BF-B46A-275C0E7644CB}" destId="{5A9CA9E0-D255-4099-90C1-96CD4A09CB1F}" srcOrd="1" destOrd="0" presId="urn:microsoft.com/office/officeart/2005/8/layout/hList7"/>
    <dgm:cxn modelId="{5BBD92FB-E9E2-467A-BDF9-3154615EBAA7}" type="presParOf" srcId="{BC757ADA-D970-49BF-B46A-275C0E7644CB}" destId="{A4AB3DFA-F3C7-41DD-A0B3-C909B90DD24B}" srcOrd="2" destOrd="0" presId="urn:microsoft.com/office/officeart/2005/8/layout/hList7"/>
    <dgm:cxn modelId="{FB76CE26-AF0B-4A48-9A13-9F6E3139DCD8}" type="presParOf" srcId="{BC757ADA-D970-49BF-B46A-275C0E7644CB}" destId="{26892C0E-2B93-4D0F-8D69-5F920F9FA924}" srcOrd="3" destOrd="0" presId="urn:microsoft.com/office/officeart/2005/8/layout/hList7"/>
    <dgm:cxn modelId="{EA279BF0-DF67-4332-9FC8-3CF3E69A2D36}" type="presParOf" srcId="{EE1085F8-17E4-4490-A205-6A56510F623A}" destId="{47FA001E-35AE-436B-A073-FAE808B4E6D6}" srcOrd="1" destOrd="0" presId="urn:microsoft.com/office/officeart/2005/8/layout/hList7"/>
    <dgm:cxn modelId="{DEB84B82-17FD-43FC-A23E-F5D71E07B92F}" type="presParOf" srcId="{EE1085F8-17E4-4490-A205-6A56510F623A}" destId="{8217C94A-99DF-45F7-A275-4EE9E98EAB0A}" srcOrd="2" destOrd="0" presId="urn:microsoft.com/office/officeart/2005/8/layout/hList7"/>
    <dgm:cxn modelId="{32E04974-B190-4EA2-AB83-F7E492BA6974}" type="presParOf" srcId="{8217C94A-99DF-45F7-A275-4EE9E98EAB0A}" destId="{E357535F-CF76-4B73-B400-59B7B734E055}" srcOrd="0" destOrd="0" presId="urn:microsoft.com/office/officeart/2005/8/layout/hList7"/>
    <dgm:cxn modelId="{58178653-BEC2-4B7F-BA08-DCFE14D5FA95}" type="presParOf" srcId="{8217C94A-99DF-45F7-A275-4EE9E98EAB0A}" destId="{6490B271-0648-42DA-B1EB-0459DAA2E622}" srcOrd="1" destOrd="0" presId="urn:microsoft.com/office/officeart/2005/8/layout/hList7"/>
    <dgm:cxn modelId="{8366A540-9A6F-45BB-B378-D9574786E8A0}" type="presParOf" srcId="{8217C94A-99DF-45F7-A275-4EE9E98EAB0A}" destId="{8CD144FF-FF34-4820-A7B1-488668BFBAFE}" srcOrd="2" destOrd="0" presId="urn:microsoft.com/office/officeart/2005/8/layout/hList7"/>
    <dgm:cxn modelId="{1E46D2C3-F063-450E-9515-BC44D5728962}" type="presParOf" srcId="{8217C94A-99DF-45F7-A275-4EE9E98EAB0A}" destId="{FA726C83-626E-496A-9351-E5D4D1A5A9D6}" srcOrd="3" destOrd="0" presId="urn:microsoft.com/office/officeart/2005/8/layout/hList7"/>
    <dgm:cxn modelId="{D634D569-B01A-42BF-BC52-D1B536AA2B82}" type="presParOf" srcId="{EE1085F8-17E4-4490-A205-6A56510F623A}" destId="{786CA77C-0FAA-4585-AEC2-002FE4EEBAE4}" srcOrd="3" destOrd="0" presId="urn:microsoft.com/office/officeart/2005/8/layout/hList7"/>
    <dgm:cxn modelId="{2B6B9BC5-0919-449B-BF3B-3A889B0516C5}" type="presParOf" srcId="{EE1085F8-17E4-4490-A205-6A56510F623A}" destId="{39188AF1-6081-4081-9537-3D46DD2D629F}" srcOrd="4" destOrd="0" presId="urn:microsoft.com/office/officeart/2005/8/layout/hList7"/>
    <dgm:cxn modelId="{15A33187-6793-4DC4-B2A8-3B51374139EA}" type="presParOf" srcId="{39188AF1-6081-4081-9537-3D46DD2D629F}" destId="{696E0ACC-3E4C-4CEB-87ED-D0CFEA88209C}" srcOrd="0" destOrd="0" presId="urn:microsoft.com/office/officeart/2005/8/layout/hList7"/>
    <dgm:cxn modelId="{3CBBBA19-EC75-4794-8479-055E769A87AA}" type="presParOf" srcId="{39188AF1-6081-4081-9537-3D46DD2D629F}" destId="{EC509E62-EBAA-430C-A001-651368327B8F}" srcOrd="1" destOrd="0" presId="urn:microsoft.com/office/officeart/2005/8/layout/hList7"/>
    <dgm:cxn modelId="{252D0B06-E4FE-4A0D-857C-A106591DD0B2}" type="presParOf" srcId="{39188AF1-6081-4081-9537-3D46DD2D629F}" destId="{9B512551-E178-4985-9E9C-FDE79EE5A10A}" srcOrd="2" destOrd="0" presId="urn:microsoft.com/office/officeart/2005/8/layout/hList7"/>
    <dgm:cxn modelId="{1B8E16C0-4B98-4607-A978-1A2A4D69465D}" type="presParOf" srcId="{39188AF1-6081-4081-9537-3D46DD2D629F}" destId="{F0D6452F-344A-4BD9-BF5B-ECFF4A9713BE}" srcOrd="3" destOrd="0" presId="urn:microsoft.com/office/officeart/2005/8/layout/hList7"/>
    <dgm:cxn modelId="{2E64DA27-28D0-440B-8255-BC8D81542BB3}" type="presParOf" srcId="{EE1085F8-17E4-4490-A205-6A56510F623A}" destId="{F71B28D1-724B-440A-9479-A777FB5825CC}" srcOrd="5" destOrd="0" presId="urn:microsoft.com/office/officeart/2005/8/layout/hList7"/>
    <dgm:cxn modelId="{8C6AA250-ECE6-4A19-9AE4-9C9681DADDD6}" type="presParOf" srcId="{EE1085F8-17E4-4490-A205-6A56510F623A}" destId="{EE66AB66-46E4-4033-887E-B73E4A7382BA}" srcOrd="6" destOrd="0" presId="urn:microsoft.com/office/officeart/2005/8/layout/hList7"/>
    <dgm:cxn modelId="{76060D2B-0C5E-4D0F-8AE5-08D738064586}" type="presParOf" srcId="{EE66AB66-46E4-4033-887E-B73E4A7382BA}" destId="{BFA3D794-5074-4C99-8E39-67ACAC833427}" srcOrd="0" destOrd="0" presId="urn:microsoft.com/office/officeart/2005/8/layout/hList7"/>
    <dgm:cxn modelId="{FC724D56-B2B4-415A-BCA6-9C8EC95AFE2D}" type="presParOf" srcId="{EE66AB66-46E4-4033-887E-B73E4A7382BA}" destId="{E1F61D4C-6069-480B-9270-30654C95AB01}" srcOrd="1" destOrd="0" presId="urn:microsoft.com/office/officeart/2005/8/layout/hList7"/>
    <dgm:cxn modelId="{20276E04-9142-4DA1-A926-0E3EF1E6AD4D}" type="presParOf" srcId="{EE66AB66-46E4-4033-887E-B73E4A7382BA}" destId="{741DAA39-DAA3-4CB3-9676-8FD94FC5311C}" srcOrd="2" destOrd="0" presId="urn:microsoft.com/office/officeart/2005/8/layout/hList7"/>
    <dgm:cxn modelId="{67D79F32-7876-4036-93B7-30CB8C2D9200}" type="presParOf" srcId="{EE66AB66-46E4-4033-887E-B73E4A7382BA}" destId="{70B956F7-BB31-4766-8DE8-E58552444006}" srcOrd="3" destOrd="0" presId="urn:microsoft.com/office/officeart/2005/8/layout/hList7"/>
    <dgm:cxn modelId="{C8ED203E-4C42-47D1-B60B-7C71ECFE51BB}" type="presParOf" srcId="{EE1085F8-17E4-4490-A205-6A56510F623A}" destId="{935E2CC5-94CE-4D1F-9A7F-8C8609D2C390}" srcOrd="7" destOrd="0" presId="urn:microsoft.com/office/officeart/2005/8/layout/hList7"/>
    <dgm:cxn modelId="{A9DD8888-7F91-4817-A84D-4E0C467F72D6}" type="presParOf" srcId="{EE1085F8-17E4-4490-A205-6A56510F623A}" destId="{B4F4008B-6F5B-405B-8BE6-E5F5C0B6C6EE}" srcOrd="8" destOrd="0" presId="urn:microsoft.com/office/officeart/2005/8/layout/hList7"/>
    <dgm:cxn modelId="{5CE28202-5C5E-419C-8D17-2CA10C243BAE}" type="presParOf" srcId="{B4F4008B-6F5B-405B-8BE6-E5F5C0B6C6EE}" destId="{CE62A86E-48AF-4262-8D2E-5FC1638951B9}" srcOrd="0" destOrd="0" presId="urn:microsoft.com/office/officeart/2005/8/layout/hList7"/>
    <dgm:cxn modelId="{641F158D-02BD-4385-AEFA-B7232103FF7B}" type="presParOf" srcId="{B4F4008B-6F5B-405B-8BE6-E5F5C0B6C6EE}" destId="{CCE03783-3CD5-48C6-96C4-A4B06FFE6AE6}" srcOrd="1" destOrd="0" presId="urn:microsoft.com/office/officeart/2005/8/layout/hList7"/>
    <dgm:cxn modelId="{3D42379C-D768-4993-B148-DEC40DC11786}" type="presParOf" srcId="{B4F4008B-6F5B-405B-8BE6-E5F5C0B6C6EE}" destId="{0FEAEEF5-DCF6-4ACE-92C4-C54393911848}" srcOrd="2" destOrd="0" presId="urn:microsoft.com/office/officeart/2005/8/layout/hList7"/>
    <dgm:cxn modelId="{128D54CB-2A81-4834-808F-2AEC1B719F36}" type="presParOf" srcId="{B4F4008B-6F5B-405B-8BE6-E5F5C0B6C6EE}" destId="{F6931599-8426-4D24-9414-05688366C441}"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913F2-3D3B-4221-970D-7C79C747C226}">
      <dsp:nvSpPr>
        <dsp:cNvPr id="0" name=""/>
        <dsp:cNvSpPr/>
      </dsp:nvSpPr>
      <dsp:spPr>
        <a:xfrm>
          <a:off x="0" y="0"/>
          <a:ext cx="2227686" cy="378043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s-CO" sz="2000" b="1" kern="1200" dirty="0"/>
            <a:t>Exploración</a:t>
          </a:r>
          <a:endParaRPr lang="es-CO" sz="1900" b="1" kern="1200" dirty="0"/>
        </a:p>
        <a:p>
          <a:pPr marL="114300" lvl="1" indent="-114300" algn="l" defTabSz="666750">
            <a:lnSpc>
              <a:spcPct val="90000"/>
            </a:lnSpc>
            <a:spcBef>
              <a:spcPct val="0"/>
            </a:spcBef>
            <a:spcAft>
              <a:spcPct val="15000"/>
            </a:spcAft>
            <a:buChar char="•"/>
          </a:pPr>
          <a:r>
            <a:rPr lang="es-CO" sz="1500" kern="1200" dirty="0">
              <a:solidFill>
                <a:schemeClr val="accent1"/>
              </a:solidFill>
            </a:rPr>
            <a:t>Datos atípicos</a:t>
          </a:r>
        </a:p>
        <a:p>
          <a:pPr marL="114300" lvl="1" indent="-114300" algn="l" defTabSz="666750">
            <a:lnSpc>
              <a:spcPct val="90000"/>
            </a:lnSpc>
            <a:spcBef>
              <a:spcPct val="0"/>
            </a:spcBef>
            <a:spcAft>
              <a:spcPct val="15000"/>
            </a:spcAft>
            <a:buChar char="•"/>
          </a:pPr>
          <a:r>
            <a:rPr lang="es-CO" sz="1500" kern="1200">
              <a:solidFill>
                <a:schemeClr val="accent1"/>
              </a:solidFill>
            </a:rPr>
            <a:t>Análisis de datos </a:t>
          </a:r>
          <a:r>
            <a:rPr lang="es-CO" sz="1500" kern="1200" dirty="0">
              <a:solidFill>
                <a:schemeClr val="accent1"/>
              </a:solidFill>
            </a:rPr>
            <a:t>nulos</a:t>
          </a:r>
        </a:p>
        <a:p>
          <a:pPr marL="114300" lvl="1" indent="-114300" algn="l" defTabSz="666750">
            <a:lnSpc>
              <a:spcPct val="90000"/>
            </a:lnSpc>
            <a:spcBef>
              <a:spcPct val="0"/>
            </a:spcBef>
            <a:spcAft>
              <a:spcPct val="15000"/>
            </a:spcAft>
            <a:buChar char="•"/>
          </a:pPr>
          <a:r>
            <a:rPr lang="es-CO" sz="1500" kern="1200">
              <a:solidFill>
                <a:schemeClr val="accent1"/>
              </a:solidFill>
            </a:rPr>
            <a:t>Visualización de datos</a:t>
          </a:r>
          <a:endParaRPr lang="es-CO" sz="1500" kern="1200" dirty="0">
            <a:solidFill>
              <a:schemeClr val="accent1"/>
            </a:solidFill>
          </a:endParaRPr>
        </a:p>
      </dsp:txBody>
      <dsp:txXfrm>
        <a:off x="0" y="1512172"/>
        <a:ext cx="2227686" cy="1512172"/>
      </dsp:txXfrm>
    </dsp:sp>
    <dsp:sp modelId="{26892C0E-2B93-4D0F-8D69-5F920F9FA924}">
      <dsp:nvSpPr>
        <dsp:cNvPr id="0" name=""/>
        <dsp:cNvSpPr/>
      </dsp:nvSpPr>
      <dsp:spPr>
        <a:xfrm>
          <a:off x="484401" y="226825"/>
          <a:ext cx="1258883" cy="125888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57535F-CF76-4B73-B400-59B7B734E055}">
      <dsp:nvSpPr>
        <dsp:cNvPr id="0" name=""/>
        <dsp:cNvSpPr/>
      </dsp:nvSpPr>
      <dsp:spPr>
        <a:xfrm>
          <a:off x="6803355" y="0"/>
          <a:ext cx="2227686" cy="3780431"/>
        </a:xfrm>
        <a:prstGeom prst="roundRect">
          <a:avLst>
            <a:gd name="adj" fmla="val 10000"/>
          </a:avLst>
        </a:prstGeom>
        <a:solidFill>
          <a:schemeClr val="accent2">
            <a:hueOff val="-1926837"/>
            <a:satOff val="-12395"/>
            <a:lumOff val="7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1">
          <a:noAutofit/>
        </a:bodyPr>
        <a:lstStyle/>
        <a:p>
          <a:pPr marL="0" lvl="0" indent="0" algn="l" defTabSz="755650">
            <a:lnSpc>
              <a:spcPct val="90000"/>
            </a:lnSpc>
            <a:spcBef>
              <a:spcPct val="0"/>
            </a:spcBef>
            <a:spcAft>
              <a:spcPct val="35000"/>
            </a:spcAft>
            <a:buNone/>
          </a:pPr>
          <a:r>
            <a:rPr lang="es-CO" sz="1700" b="1" kern="1200" dirty="0"/>
            <a:t>Análisis de Segmentación y modelado</a:t>
          </a:r>
        </a:p>
        <a:p>
          <a:pPr marL="114300" lvl="1" indent="-114300" algn="l" defTabSz="666750">
            <a:lnSpc>
              <a:spcPct val="90000"/>
            </a:lnSpc>
            <a:spcBef>
              <a:spcPct val="0"/>
            </a:spcBef>
            <a:spcAft>
              <a:spcPct val="15000"/>
            </a:spcAft>
            <a:buChar char="•"/>
          </a:pPr>
          <a:r>
            <a:rPr lang="es-CO" sz="1500" kern="1200" dirty="0"/>
            <a:t>Numero de clusters</a:t>
          </a:r>
        </a:p>
        <a:p>
          <a:pPr marL="114300" lvl="1" indent="-114300" algn="l" defTabSz="666750">
            <a:lnSpc>
              <a:spcPct val="90000"/>
            </a:lnSpc>
            <a:spcBef>
              <a:spcPct val="0"/>
            </a:spcBef>
            <a:spcAft>
              <a:spcPct val="15000"/>
            </a:spcAft>
            <a:buChar char="•"/>
          </a:pPr>
          <a:r>
            <a:rPr lang="es-CO" sz="1500" kern="1200" dirty="0"/>
            <a:t>Clustering (Kmeans)</a:t>
          </a:r>
        </a:p>
        <a:p>
          <a:pPr marL="114300" lvl="1" indent="-114300" algn="l" defTabSz="666750">
            <a:lnSpc>
              <a:spcPct val="90000"/>
            </a:lnSpc>
            <a:spcBef>
              <a:spcPct val="0"/>
            </a:spcBef>
            <a:spcAft>
              <a:spcPct val="15000"/>
            </a:spcAft>
            <a:buChar char="•"/>
          </a:pPr>
          <a:r>
            <a:rPr lang="es-CO" sz="1500" kern="1200" dirty="0"/>
            <a:t>Análisis de grupos</a:t>
          </a:r>
        </a:p>
        <a:p>
          <a:pPr marL="114300" lvl="1" indent="-114300" algn="l" defTabSz="666750">
            <a:lnSpc>
              <a:spcPct val="90000"/>
            </a:lnSpc>
            <a:spcBef>
              <a:spcPct val="0"/>
            </a:spcBef>
            <a:spcAft>
              <a:spcPct val="15000"/>
            </a:spcAft>
            <a:buChar char="•"/>
          </a:pPr>
          <a:r>
            <a:rPr lang="es-CO" sz="1500" kern="1200" dirty="0"/>
            <a:t>Modelo predictivo (Regresión logística)</a:t>
          </a:r>
        </a:p>
      </dsp:txBody>
      <dsp:txXfrm>
        <a:off x="6803355" y="1512172"/>
        <a:ext cx="2227686" cy="1512172"/>
      </dsp:txXfrm>
    </dsp:sp>
    <dsp:sp modelId="{FA726C83-626E-496A-9351-E5D4D1A5A9D6}">
      <dsp:nvSpPr>
        <dsp:cNvPr id="0" name=""/>
        <dsp:cNvSpPr/>
      </dsp:nvSpPr>
      <dsp:spPr>
        <a:xfrm>
          <a:off x="7297744" y="201660"/>
          <a:ext cx="1258883" cy="125888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6E0ACC-3E4C-4CEB-87ED-D0CFEA88209C}">
      <dsp:nvSpPr>
        <dsp:cNvPr id="0" name=""/>
        <dsp:cNvSpPr/>
      </dsp:nvSpPr>
      <dsp:spPr>
        <a:xfrm>
          <a:off x="4524699" y="0"/>
          <a:ext cx="2227686" cy="3780431"/>
        </a:xfrm>
        <a:prstGeom prst="roundRect">
          <a:avLst>
            <a:gd name="adj" fmla="val 10000"/>
          </a:avLst>
        </a:prstGeom>
        <a:solidFill>
          <a:schemeClr val="accent2">
            <a:hueOff val="-3853673"/>
            <a:satOff val="-24791"/>
            <a:lumOff val="1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s-CO" sz="2000" b="1" kern="1200" dirty="0"/>
            <a:t>Selección de características</a:t>
          </a:r>
        </a:p>
        <a:p>
          <a:pPr marL="114300" lvl="1" indent="-114300" algn="l" defTabSz="666750">
            <a:lnSpc>
              <a:spcPct val="90000"/>
            </a:lnSpc>
            <a:spcBef>
              <a:spcPct val="0"/>
            </a:spcBef>
            <a:spcAft>
              <a:spcPct val="15000"/>
            </a:spcAft>
            <a:buChar char="•"/>
          </a:pPr>
          <a:r>
            <a:rPr lang="es-CO" sz="1500" kern="1200" dirty="0"/>
            <a:t>Regresión Lasso</a:t>
          </a:r>
        </a:p>
      </dsp:txBody>
      <dsp:txXfrm>
        <a:off x="4524699" y="1512172"/>
        <a:ext cx="2227686" cy="1512172"/>
      </dsp:txXfrm>
    </dsp:sp>
    <dsp:sp modelId="{F0D6452F-344A-4BD9-BF5B-ECFF4A9713BE}">
      <dsp:nvSpPr>
        <dsp:cNvPr id="0" name=""/>
        <dsp:cNvSpPr/>
      </dsp:nvSpPr>
      <dsp:spPr>
        <a:xfrm>
          <a:off x="4937262" y="201660"/>
          <a:ext cx="1258883" cy="125888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A3D794-5074-4C99-8E39-67ACAC833427}">
      <dsp:nvSpPr>
        <dsp:cNvPr id="0" name=""/>
        <dsp:cNvSpPr/>
      </dsp:nvSpPr>
      <dsp:spPr>
        <a:xfrm>
          <a:off x="2270614" y="0"/>
          <a:ext cx="2227686" cy="3780431"/>
        </a:xfrm>
        <a:prstGeom prst="roundRect">
          <a:avLst>
            <a:gd name="adj" fmla="val 10000"/>
          </a:avLst>
        </a:prstGeom>
        <a:solidFill>
          <a:schemeClr val="accent2">
            <a:hueOff val="-5780510"/>
            <a:satOff val="-37186"/>
            <a:lumOff val="2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s-CO" sz="2000" b="1" kern="1200" dirty="0"/>
            <a:t>Limpieza e Imputación</a:t>
          </a:r>
        </a:p>
        <a:p>
          <a:pPr marL="114300" lvl="1" indent="-114300" algn="l" defTabSz="666750">
            <a:lnSpc>
              <a:spcPct val="90000"/>
            </a:lnSpc>
            <a:spcBef>
              <a:spcPct val="0"/>
            </a:spcBef>
            <a:spcAft>
              <a:spcPct val="15000"/>
            </a:spcAft>
            <a:buChar char="•"/>
          </a:pPr>
          <a:r>
            <a:rPr lang="es-CO" sz="1500" kern="1200" dirty="0"/>
            <a:t>Limpieza</a:t>
          </a:r>
        </a:p>
        <a:p>
          <a:pPr marL="114300" lvl="1" indent="-114300" algn="l" defTabSz="666750">
            <a:lnSpc>
              <a:spcPct val="90000"/>
            </a:lnSpc>
            <a:spcBef>
              <a:spcPct val="0"/>
            </a:spcBef>
            <a:spcAft>
              <a:spcPct val="15000"/>
            </a:spcAft>
            <a:buChar char="•"/>
          </a:pPr>
          <a:r>
            <a:rPr lang="es-CO" sz="1500" kern="1200" dirty="0"/>
            <a:t>Imputación de datos (Bootstraping)</a:t>
          </a:r>
        </a:p>
      </dsp:txBody>
      <dsp:txXfrm>
        <a:off x="2270614" y="1512172"/>
        <a:ext cx="2227686" cy="1512172"/>
      </dsp:txXfrm>
    </dsp:sp>
    <dsp:sp modelId="{70B956F7-BB31-4766-8DE8-E58552444006}">
      <dsp:nvSpPr>
        <dsp:cNvPr id="0" name=""/>
        <dsp:cNvSpPr/>
      </dsp:nvSpPr>
      <dsp:spPr>
        <a:xfrm>
          <a:off x="2734406" y="201660"/>
          <a:ext cx="1258883" cy="125888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2A86E-48AF-4262-8D2E-5FC1638951B9}">
      <dsp:nvSpPr>
        <dsp:cNvPr id="0" name=""/>
        <dsp:cNvSpPr/>
      </dsp:nvSpPr>
      <dsp:spPr>
        <a:xfrm>
          <a:off x="9068868" y="0"/>
          <a:ext cx="2227686" cy="3780431"/>
        </a:xfrm>
        <a:prstGeom prst="roundRect">
          <a:avLst>
            <a:gd name="adj" fmla="val 10000"/>
          </a:avLst>
        </a:prstGeom>
        <a:solidFill>
          <a:schemeClr val="accent2">
            <a:hueOff val="-7707347"/>
            <a:satOff val="-49582"/>
            <a:lumOff val="2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s-CO" sz="2000" b="1" kern="1200" dirty="0"/>
            <a:t>Análisis y Métricas </a:t>
          </a:r>
          <a:endParaRPr lang="es-CO" sz="2300" b="1" kern="1200" dirty="0"/>
        </a:p>
        <a:p>
          <a:pPr marL="171450" lvl="1" indent="-171450" algn="l" defTabSz="800100">
            <a:lnSpc>
              <a:spcPct val="90000"/>
            </a:lnSpc>
            <a:spcBef>
              <a:spcPct val="0"/>
            </a:spcBef>
            <a:spcAft>
              <a:spcPct val="15000"/>
            </a:spcAft>
            <a:buChar char="•"/>
          </a:pPr>
          <a:r>
            <a:rPr lang="es-CO" sz="1800" kern="1200" dirty="0"/>
            <a:t>Interpretación de resultados</a:t>
          </a:r>
        </a:p>
        <a:p>
          <a:pPr marL="171450" lvl="1" indent="-171450" algn="l" defTabSz="800100">
            <a:lnSpc>
              <a:spcPct val="90000"/>
            </a:lnSpc>
            <a:spcBef>
              <a:spcPct val="0"/>
            </a:spcBef>
            <a:spcAft>
              <a:spcPct val="15000"/>
            </a:spcAft>
            <a:buChar char="•"/>
          </a:pPr>
          <a:r>
            <a:rPr lang="es-CO" sz="1800" kern="1200" dirty="0"/>
            <a:t>Evaluación de modelos</a:t>
          </a:r>
        </a:p>
      </dsp:txBody>
      <dsp:txXfrm>
        <a:off x="9068868" y="1512172"/>
        <a:ext cx="2227686" cy="1512172"/>
      </dsp:txXfrm>
    </dsp:sp>
    <dsp:sp modelId="{F6931599-8426-4D24-9414-05688366C441}">
      <dsp:nvSpPr>
        <dsp:cNvPr id="0" name=""/>
        <dsp:cNvSpPr/>
      </dsp:nvSpPr>
      <dsp:spPr>
        <a:xfrm>
          <a:off x="9543607" y="201660"/>
          <a:ext cx="1258883" cy="1258883"/>
        </a:xfrm>
        <a:prstGeom prst="ellipse">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A105A-B3B5-42C9-9B12-F1D8AE987E7D}">
      <dsp:nvSpPr>
        <dsp:cNvPr id="0" name=""/>
        <dsp:cNvSpPr/>
      </dsp:nvSpPr>
      <dsp:spPr>
        <a:xfrm>
          <a:off x="420553" y="3213366"/>
          <a:ext cx="10493295" cy="567064"/>
        </a:xfrm>
        <a:prstGeom prs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8DE24F5-C80D-EDD1-39C8-2FB3317701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20AF0F24-EC80-30F8-8B12-0DB8058D59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B1AF71-FFA0-4E18-AFEE-F5477A83A3E4}" type="datetimeFigureOut">
              <a:rPr lang="es-CO" smtClean="0"/>
              <a:t>19/12/2023</a:t>
            </a:fld>
            <a:endParaRPr lang="es-CO"/>
          </a:p>
        </p:txBody>
      </p:sp>
      <p:sp>
        <p:nvSpPr>
          <p:cNvPr id="4" name="Marcador de pie de página 3">
            <a:extLst>
              <a:ext uri="{FF2B5EF4-FFF2-40B4-BE49-F238E27FC236}">
                <a16:creationId xmlns:a16="http://schemas.microsoft.com/office/drawing/2014/main" id="{85327DB9-E94A-F0B7-6D78-C29096B800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43E85E83-76F6-C5D6-3AEF-8FE86F8E86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1494B4-9BF5-4AE3-AC44-85393A15EB0E}" type="slidenum">
              <a:rPr lang="es-CO" smtClean="0"/>
              <a:t>‹Nº›</a:t>
            </a:fld>
            <a:endParaRPr lang="es-CO"/>
          </a:p>
        </p:txBody>
      </p:sp>
    </p:spTree>
    <p:extLst>
      <p:ext uri="{BB962C8B-B14F-4D97-AF65-F5344CB8AC3E}">
        <p14:creationId xmlns:p14="http://schemas.microsoft.com/office/powerpoint/2010/main" val="1516152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11693-86D2-4B3E-B570-E7A02130F080}" type="datetimeFigureOut">
              <a:rPr lang="en-US" smtClean="0"/>
              <a:t>12/19/2023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D004F-4F6F-416C-A094-B1E8B6E873F4}" type="slidenum">
              <a:rPr lang="en-US" smtClean="0"/>
              <a:t>‹Nº›</a:t>
            </a:fld>
            <a:endParaRPr lang="en-US"/>
          </a:p>
        </p:txBody>
      </p:sp>
    </p:spTree>
    <p:extLst>
      <p:ext uri="{BB962C8B-B14F-4D97-AF65-F5344CB8AC3E}">
        <p14:creationId xmlns:p14="http://schemas.microsoft.com/office/powerpoint/2010/main" val="196564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BB3D004F-4F6F-416C-A094-B1E8B6E873F4}" type="slidenum">
              <a:rPr lang="en-US" smtClean="0"/>
              <a:t>1</a:t>
            </a:fld>
            <a:endParaRPr lang="en-US"/>
          </a:p>
        </p:txBody>
      </p:sp>
    </p:spTree>
    <p:extLst>
      <p:ext uri="{BB962C8B-B14F-4D97-AF65-F5344CB8AC3E}">
        <p14:creationId xmlns:p14="http://schemas.microsoft.com/office/powerpoint/2010/main" val="152687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BB3D004F-4F6F-416C-A094-B1E8B6E873F4}" type="slidenum">
              <a:rPr lang="en-US" smtClean="0"/>
              <a:t>2</a:t>
            </a:fld>
            <a:endParaRPr lang="en-US"/>
          </a:p>
        </p:txBody>
      </p:sp>
    </p:spTree>
    <p:extLst>
      <p:ext uri="{BB962C8B-B14F-4D97-AF65-F5344CB8AC3E}">
        <p14:creationId xmlns:p14="http://schemas.microsoft.com/office/powerpoint/2010/main" val="231531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07BB9-73E2-47DD-BB0E-8B94FE5611F2}"/>
              </a:ext>
            </a:extLst>
          </p:cNvPr>
          <p:cNvSpPr>
            <a:spLocks noGrp="1"/>
          </p:cNvSpPr>
          <p:nvPr>
            <p:ph type="ctrTitle" hasCustomPrompt="1"/>
          </p:nvPr>
        </p:nvSpPr>
        <p:spPr>
          <a:xfrm>
            <a:off x="3209804" y="2933113"/>
            <a:ext cx="6131110" cy="509943"/>
          </a:xfrm>
          <a:prstGeom prst="rect">
            <a:avLst/>
          </a:prstGeom>
        </p:spPr>
        <p:txBody>
          <a:bodyPr anchor="b"/>
          <a:lstStyle>
            <a:lvl1pPr algn="ctr">
              <a:defRPr sz="2800" b="1">
                <a:solidFill>
                  <a:schemeClr val="accent2"/>
                </a:solidFill>
              </a:defRPr>
            </a:lvl1pPr>
          </a:lstStyle>
          <a:p>
            <a:r>
              <a:rPr lang="es-ES" dirty="0"/>
              <a:t>TÍTULO DE LA PRESENTACIÓN</a:t>
            </a:r>
            <a:br>
              <a:rPr lang="es-ES" dirty="0"/>
            </a:br>
            <a:r>
              <a:rPr lang="es-ES" dirty="0"/>
              <a:t>(Máximo dos líneas centradas)</a:t>
            </a:r>
            <a:endParaRPr lang="es-CO" dirty="0"/>
          </a:p>
        </p:txBody>
      </p:sp>
      <p:sp>
        <p:nvSpPr>
          <p:cNvPr id="7" name="Marcador de contenido 2">
            <a:extLst>
              <a:ext uri="{FF2B5EF4-FFF2-40B4-BE49-F238E27FC236}">
                <a16:creationId xmlns:a16="http://schemas.microsoft.com/office/drawing/2014/main" id="{099C1831-5466-4603-83F1-130FC27FBBE9}"/>
              </a:ext>
            </a:extLst>
          </p:cNvPr>
          <p:cNvSpPr>
            <a:spLocks noGrp="1"/>
          </p:cNvSpPr>
          <p:nvPr>
            <p:ph idx="10" hasCustomPrompt="1"/>
          </p:nvPr>
        </p:nvSpPr>
        <p:spPr>
          <a:xfrm>
            <a:off x="4165818" y="5509884"/>
            <a:ext cx="1781666" cy="982794"/>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dirty="0"/>
              <a:t>Logo cliente </a:t>
            </a:r>
          </a:p>
        </p:txBody>
      </p:sp>
      <p:cxnSp>
        <p:nvCxnSpPr>
          <p:cNvPr id="11" name="Conector recto 10">
            <a:extLst>
              <a:ext uri="{FF2B5EF4-FFF2-40B4-BE49-F238E27FC236}">
                <a16:creationId xmlns:a16="http://schemas.microsoft.com/office/drawing/2014/main" id="{AE012793-0E44-4389-9D7D-4CA74B45E0DD}"/>
              </a:ext>
            </a:extLst>
          </p:cNvPr>
          <p:cNvCxnSpPr/>
          <p:nvPr/>
        </p:nvCxnSpPr>
        <p:spPr>
          <a:xfrm>
            <a:off x="3734836" y="3429000"/>
            <a:ext cx="5081047"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8B53C155-495A-4950-9BC1-F6AC05332E52}"/>
              </a:ext>
            </a:extLst>
          </p:cNvPr>
          <p:cNvSpPr/>
          <p:nvPr/>
        </p:nvSpPr>
        <p:spPr>
          <a:xfrm>
            <a:off x="0" y="2790113"/>
            <a:ext cx="120316" cy="891550"/>
          </a:xfrm>
          <a:prstGeom prst="rect">
            <a:avLst/>
          </a:prstGeom>
          <a:solidFill>
            <a:srgbClr val="DBAA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DAAA33"/>
              </a:solidFill>
            </a:endParaRPr>
          </a:p>
        </p:txBody>
      </p:sp>
      <p:sp>
        <p:nvSpPr>
          <p:cNvPr id="8" name="Marcador de contenido 2">
            <a:extLst>
              <a:ext uri="{FF2B5EF4-FFF2-40B4-BE49-F238E27FC236}">
                <a16:creationId xmlns:a16="http://schemas.microsoft.com/office/drawing/2014/main" id="{DC9742F1-18CF-4320-9C59-A3C02216E3DC}"/>
              </a:ext>
            </a:extLst>
          </p:cNvPr>
          <p:cNvSpPr>
            <a:spLocks noGrp="1"/>
          </p:cNvSpPr>
          <p:nvPr>
            <p:ph idx="11" hasCustomPrompt="1"/>
          </p:nvPr>
        </p:nvSpPr>
        <p:spPr>
          <a:xfrm>
            <a:off x="6231859" y="5509884"/>
            <a:ext cx="1781666" cy="982794"/>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dirty="0"/>
              <a:t>Logo ARL</a:t>
            </a:r>
          </a:p>
        </p:txBody>
      </p:sp>
      <p:sp>
        <p:nvSpPr>
          <p:cNvPr id="4" name="Marcador de texto 3">
            <a:extLst>
              <a:ext uri="{FF2B5EF4-FFF2-40B4-BE49-F238E27FC236}">
                <a16:creationId xmlns:a16="http://schemas.microsoft.com/office/drawing/2014/main" id="{666253B6-A054-42C3-9621-FA4BC3FF539C}"/>
              </a:ext>
            </a:extLst>
          </p:cNvPr>
          <p:cNvSpPr>
            <a:spLocks noGrp="1"/>
          </p:cNvSpPr>
          <p:nvPr>
            <p:ph type="body" sz="quarter" idx="12" hasCustomPrompt="1"/>
          </p:nvPr>
        </p:nvSpPr>
        <p:spPr>
          <a:xfrm>
            <a:off x="4106863" y="3681413"/>
            <a:ext cx="4122737" cy="366712"/>
          </a:xfrm>
          <a:prstGeom prst="rect">
            <a:avLst/>
          </a:prstGeom>
        </p:spPr>
        <p:txBody>
          <a:bodyPr/>
          <a:lstStyle>
            <a:lvl1pPr algn="ctr">
              <a:buNone/>
              <a:defRPr sz="2400" b="1">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s-ES" dirty="0"/>
              <a:t>Subtítulo</a:t>
            </a:r>
            <a:endParaRPr lang="es-CO" dirty="0"/>
          </a:p>
        </p:txBody>
      </p:sp>
      <p:sp>
        <p:nvSpPr>
          <p:cNvPr id="10" name="Marcador de texto 3">
            <a:extLst>
              <a:ext uri="{FF2B5EF4-FFF2-40B4-BE49-F238E27FC236}">
                <a16:creationId xmlns:a16="http://schemas.microsoft.com/office/drawing/2014/main" id="{857E1523-BECE-4F76-803B-EE20AA7C1C56}"/>
              </a:ext>
            </a:extLst>
          </p:cNvPr>
          <p:cNvSpPr>
            <a:spLocks noGrp="1"/>
          </p:cNvSpPr>
          <p:nvPr>
            <p:ph type="body" sz="quarter" idx="13" hasCustomPrompt="1"/>
          </p:nvPr>
        </p:nvSpPr>
        <p:spPr>
          <a:xfrm>
            <a:off x="4106863" y="4103126"/>
            <a:ext cx="4122737" cy="366712"/>
          </a:xfrm>
          <a:prstGeom prst="rect">
            <a:avLst/>
          </a:prstGeom>
        </p:spPr>
        <p:txBody>
          <a:bodyPr/>
          <a:lstStyle>
            <a:lvl1pPr algn="ctr">
              <a:buNone/>
              <a:defRPr sz="2400" b="1">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s-ES" dirty="0"/>
              <a:t>Fecha</a:t>
            </a:r>
            <a:endParaRPr lang="es-CO" dirty="0"/>
          </a:p>
        </p:txBody>
      </p:sp>
      <p:sp>
        <p:nvSpPr>
          <p:cNvPr id="3" name="Rectángulo 2">
            <a:extLst>
              <a:ext uri="{FF2B5EF4-FFF2-40B4-BE49-F238E27FC236}">
                <a16:creationId xmlns:a16="http://schemas.microsoft.com/office/drawing/2014/main" id="{1A48B24B-C170-8231-49E8-C01AAFBC7209}"/>
              </a:ext>
            </a:extLst>
          </p:cNvPr>
          <p:cNvSpPr/>
          <p:nvPr userDrawn="1"/>
        </p:nvSpPr>
        <p:spPr>
          <a:xfrm>
            <a:off x="259307" y="150125"/>
            <a:ext cx="2142699" cy="14876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9526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07BB9-73E2-47DD-BB0E-8B94FE5611F2}"/>
              </a:ext>
            </a:extLst>
          </p:cNvPr>
          <p:cNvSpPr>
            <a:spLocks noGrp="1"/>
          </p:cNvSpPr>
          <p:nvPr>
            <p:ph type="ctrTitle" hasCustomPrompt="1"/>
          </p:nvPr>
        </p:nvSpPr>
        <p:spPr>
          <a:xfrm>
            <a:off x="141405" y="2841345"/>
            <a:ext cx="5178458" cy="549947"/>
          </a:xfrm>
          <a:prstGeom prst="rect">
            <a:avLst/>
          </a:prstGeom>
        </p:spPr>
        <p:txBody>
          <a:bodyPr anchor="b"/>
          <a:lstStyle>
            <a:lvl1pPr algn="ctr">
              <a:defRPr sz="2800" b="1">
                <a:solidFill>
                  <a:schemeClr val="accent2"/>
                </a:solidFill>
              </a:defRPr>
            </a:lvl1pPr>
          </a:lstStyle>
          <a:p>
            <a:r>
              <a:rPr lang="es-ES" dirty="0"/>
              <a:t>TITULO DE LA DIAPOSITIVA</a:t>
            </a:r>
            <a:endParaRPr lang="es-CO" dirty="0"/>
          </a:p>
        </p:txBody>
      </p:sp>
      <p:sp>
        <p:nvSpPr>
          <p:cNvPr id="3" name="Subtítulo 2">
            <a:extLst>
              <a:ext uri="{FF2B5EF4-FFF2-40B4-BE49-F238E27FC236}">
                <a16:creationId xmlns:a16="http://schemas.microsoft.com/office/drawing/2014/main" id="{1A79798A-A4F7-4D8C-854C-7641A7FC2AD2}"/>
              </a:ext>
            </a:extLst>
          </p:cNvPr>
          <p:cNvSpPr>
            <a:spLocks noGrp="1"/>
          </p:cNvSpPr>
          <p:nvPr>
            <p:ph type="subTitle" idx="1"/>
          </p:nvPr>
        </p:nvSpPr>
        <p:spPr>
          <a:xfrm>
            <a:off x="779283" y="3573759"/>
            <a:ext cx="4857947" cy="2742199"/>
          </a:xfrm>
          <a:prstGeom prst="rect">
            <a:avLst/>
          </a:prstGeom>
        </p:spPr>
        <p:txBody>
          <a:bodyPr/>
          <a:lstStyle>
            <a:lvl1pPr marL="0" indent="0" algn="ctr">
              <a:buNone/>
              <a:defRPr sz="1800">
                <a:solidFill>
                  <a:schemeClr val="accent5"/>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dirty="0"/>
          </a:p>
        </p:txBody>
      </p:sp>
      <p:sp>
        <p:nvSpPr>
          <p:cNvPr id="7" name="Marcador de contenido 2">
            <a:extLst>
              <a:ext uri="{FF2B5EF4-FFF2-40B4-BE49-F238E27FC236}">
                <a16:creationId xmlns:a16="http://schemas.microsoft.com/office/drawing/2014/main" id="{099C1831-5466-4603-83F1-130FC27FBBE9}"/>
              </a:ext>
            </a:extLst>
          </p:cNvPr>
          <p:cNvSpPr>
            <a:spLocks noGrp="1"/>
          </p:cNvSpPr>
          <p:nvPr>
            <p:ph idx="10"/>
          </p:nvPr>
        </p:nvSpPr>
        <p:spPr>
          <a:xfrm>
            <a:off x="6429080" y="1282045"/>
            <a:ext cx="4924720" cy="4894918"/>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p:txBody>
      </p:sp>
      <p:cxnSp>
        <p:nvCxnSpPr>
          <p:cNvPr id="11" name="Conector recto 10">
            <a:extLst>
              <a:ext uri="{FF2B5EF4-FFF2-40B4-BE49-F238E27FC236}">
                <a16:creationId xmlns:a16="http://schemas.microsoft.com/office/drawing/2014/main" id="{AE012793-0E44-4389-9D7D-4CA74B45E0DD}"/>
              </a:ext>
            </a:extLst>
          </p:cNvPr>
          <p:cNvCxnSpPr/>
          <p:nvPr/>
        </p:nvCxnSpPr>
        <p:spPr>
          <a:xfrm>
            <a:off x="122551" y="3429000"/>
            <a:ext cx="5081047" cy="0"/>
          </a:xfrm>
          <a:prstGeom prst="line">
            <a:avLst/>
          </a:prstGeom>
          <a:ln w="28575">
            <a:solidFill>
              <a:srgbClr val="00425C"/>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8B53C155-495A-4950-9BC1-F6AC05332E52}"/>
              </a:ext>
            </a:extLst>
          </p:cNvPr>
          <p:cNvSpPr/>
          <p:nvPr/>
        </p:nvSpPr>
        <p:spPr>
          <a:xfrm>
            <a:off x="0" y="2790113"/>
            <a:ext cx="120316" cy="891550"/>
          </a:xfrm>
          <a:prstGeom prst="rect">
            <a:avLst/>
          </a:prstGeom>
          <a:solidFill>
            <a:srgbClr val="DBAA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DAAA33"/>
              </a:solidFill>
            </a:endParaRPr>
          </a:p>
        </p:txBody>
      </p:sp>
      <p:sp>
        <p:nvSpPr>
          <p:cNvPr id="5" name="Marcador de texto 4">
            <a:extLst>
              <a:ext uri="{FF2B5EF4-FFF2-40B4-BE49-F238E27FC236}">
                <a16:creationId xmlns:a16="http://schemas.microsoft.com/office/drawing/2014/main" id="{F7CDE3E6-0CE2-47F5-BDCB-6DF24B53F69B}"/>
              </a:ext>
            </a:extLst>
          </p:cNvPr>
          <p:cNvSpPr>
            <a:spLocks noGrp="1"/>
          </p:cNvSpPr>
          <p:nvPr>
            <p:ph type="body" sz="quarter" idx="11" hasCustomPrompt="1"/>
          </p:nvPr>
        </p:nvSpPr>
        <p:spPr>
          <a:xfrm>
            <a:off x="6429080" y="6266974"/>
            <a:ext cx="4924720" cy="249237"/>
          </a:xfrm>
          <a:prstGeom prst="rect">
            <a:avLst/>
          </a:prstGeom>
        </p:spPr>
        <p:txBody>
          <a:bodyPr/>
          <a:lstStyle>
            <a:lvl1pPr>
              <a:buNone/>
              <a:defRPr sz="1400">
                <a:solidFill>
                  <a:schemeClr val="accent5"/>
                </a:solidFill>
              </a:defRPr>
            </a:lvl1pPr>
          </a:lstStyle>
          <a:p>
            <a:pPr lvl="0"/>
            <a:r>
              <a:rPr lang="es-ES" dirty="0"/>
              <a:t>Nombre la tabla o gráfica – de lo contrario elimine</a:t>
            </a:r>
            <a:endParaRPr lang="es-CO" dirty="0"/>
          </a:p>
        </p:txBody>
      </p:sp>
      <p:sp>
        <p:nvSpPr>
          <p:cNvPr id="4" name="Rectángulo 3">
            <a:extLst>
              <a:ext uri="{FF2B5EF4-FFF2-40B4-BE49-F238E27FC236}">
                <a16:creationId xmlns:a16="http://schemas.microsoft.com/office/drawing/2014/main" id="{8488D78C-7234-58F2-06FF-982EF1A09E53}"/>
              </a:ext>
            </a:extLst>
          </p:cNvPr>
          <p:cNvSpPr/>
          <p:nvPr userDrawn="1"/>
        </p:nvSpPr>
        <p:spPr>
          <a:xfrm>
            <a:off x="141405" y="109182"/>
            <a:ext cx="2328840" cy="133748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3447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07BB9-73E2-47DD-BB0E-8B94FE5611F2}"/>
              </a:ext>
            </a:extLst>
          </p:cNvPr>
          <p:cNvSpPr>
            <a:spLocks noGrp="1"/>
          </p:cNvSpPr>
          <p:nvPr>
            <p:ph type="ctrTitle" hasCustomPrompt="1"/>
          </p:nvPr>
        </p:nvSpPr>
        <p:spPr>
          <a:xfrm>
            <a:off x="37708" y="4274218"/>
            <a:ext cx="5178458" cy="549947"/>
          </a:xfrm>
          <a:prstGeom prst="rect">
            <a:avLst/>
          </a:prstGeom>
        </p:spPr>
        <p:txBody>
          <a:bodyPr anchor="b"/>
          <a:lstStyle>
            <a:lvl1pPr algn="ctr">
              <a:defRPr sz="2800" b="1">
                <a:solidFill>
                  <a:schemeClr val="accent2"/>
                </a:solidFill>
              </a:defRPr>
            </a:lvl1pPr>
          </a:lstStyle>
          <a:p>
            <a:r>
              <a:rPr lang="es-ES" dirty="0"/>
              <a:t>TITULO DE LA DIAPOSITIVA</a:t>
            </a:r>
            <a:endParaRPr lang="es-CO" dirty="0"/>
          </a:p>
        </p:txBody>
      </p:sp>
      <p:sp>
        <p:nvSpPr>
          <p:cNvPr id="7" name="Marcador de contenido 2">
            <a:extLst>
              <a:ext uri="{FF2B5EF4-FFF2-40B4-BE49-F238E27FC236}">
                <a16:creationId xmlns:a16="http://schemas.microsoft.com/office/drawing/2014/main" id="{099C1831-5466-4603-83F1-130FC27FBBE9}"/>
              </a:ext>
            </a:extLst>
          </p:cNvPr>
          <p:cNvSpPr>
            <a:spLocks noGrp="1"/>
          </p:cNvSpPr>
          <p:nvPr>
            <p:ph idx="10"/>
          </p:nvPr>
        </p:nvSpPr>
        <p:spPr>
          <a:xfrm>
            <a:off x="5401559" y="1282045"/>
            <a:ext cx="5952241" cy="4894918"/>
          </a:xfrm>
          <a:prstGeom prst="rect">
            <a:avLst/>
          </a:prstGeom>
        </p:spPr>
        <p:txBody>
          <a:bodyPr/>
          <a:lstStyle>
            <a:lvl1pPr>
              <a:defRPr sz="1800">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s-ES"/>
              <a:t>Haga clic para modificar los estilos de texto del patrón</a:t>
            </a:r>
          </a:p>
        </p:txBody>
      </p:sp>
      <p:cxnSp>
        <p:nvCxnSpPr>
          <p:cNvPr id="11" name="Conector recto 10">
            <a:extLst>
              <a:ext uri="{FF2B5EF4-FFF2-40B4-BE49-F238E27FC236}">
                <a16:creationId xmlns:a16="http://schemas.microsoft.com/office/drawing/2014/main" id="{AE012793-0E44-4389-9D7D-4CA74B45E0DD}"/>
              </a:ext>
            </a:extLst>
          </p:cNvPr>
          <p:cNvCxnSpPr/>
          <p:nvPr/>
        </p:nvCxnSpPr>
        <p:spPr>
          <a:xfrm>
            <a:off x="0" y="4871300"/>
            <a:ext cx="5081047" cy="0"/>
          </a:xfrm>
          <a:prstGeom prst="line">
            <a:avLst/>
          </a:prstGeom>
          <a:ln w="28575">
            <a:solidFill>
              <a:srgbClr val="00425C"/>
            </a:solidFill>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BC3A5B34-52C8-4E0D-AA8B-7C193C4F222E}"/>
              </a:ext>
            </a:extLst>
          </p:cNvPr>
          <p:cNvSpPr/>
          <p:nvPr/>
        </p:nvSpPr>
        <p:spPr>
          <a:xfrm>
            <a:off x="0" y="2790113"/>
            <a:ext cx="120316" cy="891550"/>
          </a:xfrm>
          <a:prstGeom prst="rect">
            <a:avLst/>
          </a:prstGeom>
          <a:solidFill>
            <a:srgbClr val="DBAA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DAAA33"/>
              </a:solidFill>
            </a:endParaRPr>
          </a:p>
        </p:txBody>
      </p:sp>
      <p:sp>
        <p:nvSpPr>
          <p:cNvPr id="5" name="Marcador de texto 4">
            <a:extLst>
              <a:ext uri="{FF2B5EF4-FFF2-40B4-BE49-F238E27FC236}">
                <a16:creationId xmlns:a16="http://schemas.microsoft.com/office/drawing/2014/main" id="{194060EB-09C7-4D26-915F-66FD15492497}"/>
              </a:ext>
            </a:extLst>
          </p:cNvPr>
          <p:cNvSpPr>
            <a:spLocks noGrp="1"/>
          </p:cNvSpPr>
          <p:nvPr>
            <p:ph type="body" sz="quarter" idx="11" hasCustomPrompt="1"/>
          </p:nvPr>
        </p:nvSpPr>
        <p:spPr>
          <a:xfrm>
            <a:off x="5402263" y="6242224"/>
            <a:ext cx="5951537" cy="283268"/>
          </a:xfrm>
          <a:prstGeom prst="rect">
            <a:avLst/>
          </a:prstGeom>
        </p:spPr>
        <p:txBody>
          <a:bodyPr/>
          <a:lstStyle>
            <a:lvl1pPr algn="ctr">
              <a:buNone/>
              <a:defRPr sz="1400">
                <a:solidFill>
                  <a:schemeClr val="accent5"/>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Nombre la tabla o gráfica – de lo contrario elimine</a:t>
            </a:r>
            <a:endParaRPr lang="es-CO" dirty="0"/>
          </a:p>
          <a:p>
            <a:pPr lvl="0"/>
            <a:endParaRPr lang="es-CO" dirty="0"/>
          </a:p>
        </p:txBody>
      </p:sp>
    </p:spTree>
    <p:extLst>
      <p:ext uri="{BB962C8B-B14F-4D97-AF65-F5344CB8AC3E}">
        <p14:creationId xmlns:p14="http://schemas.microsoft.com/office/powerpoint/2010/main" val="136580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6EB881-9C89-4E63-80C6-7A32BFBFDB3E}"/>
              </a:ext>
            </a:extLst>
          </p:cNvPr>
          <p:cNvSpPr>
            <a:spLocks noGrp="1"/>
          </p:cNvSpPr>
          <p:nvPr>
            <p:ph idx="1"/>
          </p:nvPr>
        </p:nvSpPr>
        <p:spPr>
          <a:xfrm>
            <a:off x="838200" y="1894785"/>
            <a:ext cx="10515600" cy="4402320"/>
          </a:xfrm>
          <a:prstGeom prst="rect">
            <a:avLst/>
          </a:prstGeom>
        </p:spPr>
        <p:txBody>
          <a:bodyPr/>
          <a:lstStyle>
            <a:lvl1pPr>
              <a:defRPr sz="1800">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s-ES"/>
              <a:t>Haga clic para modificar los estilos de texto del patrón</a:t>
            </a:r>
          </a:p>
        </p:txBody>
      </p:sp>
      <p:sp>
        <p:nvSpPr>
          <p:cNvPr id="7" name="Subtítulo 2">
            <a:extLst>
              <a:ext uri="{FF2B5EF4-FFF2-40B4-BE49-F238E27FC236}">
                <a16:creationId xmlns:a16="http://schemas.microsoft.com/office/drawing/2014/main" id="{7302501E-B680-42B8-B0C9-20266DCE6E57}"/>
              </a:ext>
            </a:extLst>
          </p:cNvPr>
          <p:cNvSpPr>
            <a:spLocks noGrp="1"/>
          </p:cNvSpPr>
          <p:nvPr>
            <p:ph type="subTitle" idx="10" hasCustomPrompt="1"/>
          </p:nvPr>
        </p:nvSpPr>
        <p:spPr>
          <a:xfrm>
            <a:off x="838200" y="6358380"/>
            <a:ext cx="10515600" cy="291802"/>
          </a:xfrm>
          <a:prstGeom prst="rect">
            <a:avLst/>
          </a:prstGeom>
        </p:spPr>
        <p:txBody>
          <a:bodyPr/>
          <a:lstStyle>
            <a:lvl1pPr marL="0" indent="0" algn="ctr">
              <a:buNone/>
              <a:defRPr sz="1400">
                <a:solidFill>
                  <a:schemeClr val="accent5"/>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s-ES" dirty="0"/>
              <a:t>Nombre la tabla o gráfica – de lo contrario elimine</a:t>
            </a:r>
            <a:endParaRPr lang="es-CO" dirty="0"/>
          </a:p>
        </p:txBody>
      </p:sp>
      <p:sp>
        <p:nvSpPr>
          <p:cNvPr id="9" name="Rectángulo 8">
            <a:extLst>
              <a:ext uri="{FF2B5EF4-FFF2-40B4-BE49-F238E27FC236}">
                <a16:creationId xmlns:a16="http://schemas.microsoft.com/office/drawing/2014/main" id="{11F7030D-4819-4167-A679-4B7C294549E6}"/>
              </a:ext>
            </a:extLst>
          </p:cNvPr>
          <p:cNvSpPr/>
          <p:nvPr/>
        </p:nvSpPr>
        <p:spPr>
          <a:xfrm>
            <a:off x="0" y="2790113"/>
            <a:ext cx="120316" cy="891550"/>
          </a:xfrm>
          <a:prstGeom prst="rect">
            <a:avLst/>
          </a:prstGeom>
          <a:solidFill>
            <a:srgbClr val="DBAA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DAAA33"/>
              </a:solidFill>
            </a:endParaRPr>
          </a:p>
        </p:txBody>
      </p:sp>
    </p:spTree>
    <p:extLst>
      <p:ext uri="{BB962C8B-B14F-4D97-AF65-F5344CB8AC3E}">
        <p14:creationId xmlns:p14="http://schemas.microsoft.com/office/powerpoint/2010/main" val="120986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088C58-F482-41AA-B3FA-991023FE6F8D}"/>
              </a:ext>
            </a:extLst>
          </p:cNvPr>
          <p:cNvSpPr>
            <a:spLocks noGrp="1"/>
          </p:cNvSpPr>
          <p:nvPr>
            <p:ph sz="half" idx="1"/>
          </p:nvPr>
        </p:nvSpPr>
        <p:spPr>
          <a:xfrm>
            <a:off x="838200" y="2318993"/>
            <a:ext cx="5181600" cy="3857969"/>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48F75F-F03A-4868-B255-B25A9E809757}"/>
              </a:ext>
            </a:extLst>
          </p:cNvPr>
          <p:cNvSpPr>
            <a:spLocks noGrp="1"/>
          </p:cNvSpPr>
          <p:nvPr>
            <p:ph sz="half" idx="2"/>
          </p:nvPr>
        </p:nvSpPr>
        <p:spPr>
          <a:xfrm>
            <a:off x="6172200" y="2318993"/>
            <a:ext cx="5181600" cy="3857970"/>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p:txBody>
      </p:sp>
      <p:sp>
        <p:nvSpPr>
          <p:cNvPr id="9" name="Rectángulo 8">
            <a:extLst>
              <a:ext uri="{FF2B5EF4-FFF2-40B4-BE49-F238E27FC236}">
                <a16:creationId xmlns:a16="http://schemas.microsoft.com/office/drawing/2014/main" id="{F8DF555B-B420-4E9A-900C-1A63BC5A4F4A}"/>
              </a:ext>
            </a:extLst>
          </p:cNvPr>
          <p:cNvSpPr/>
          <p:nvPr/>
        </p:nvSpPr>
        <p:spPr>
          <a:xfrm>
            <a:off x="0" y="2790113"/>
            <a:ext cx="120316" cy="891550"/>
          </a:xfrm>
          <a:prstGeom prst="rect">
            <a:avLst/>
          </a:prstGeom>
          <a:solidFill>
            <a:srgbClr val="DBAA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DAAA33"/>
              </a:solidFill>
            </a:endParaRPr>
          </a:p>
        </p:txBody>
      </p:sp>
      <p:sp>
        <p:nvSpPr>
          <p:cNvPr id="10" name="Subtítulo 2">
            <a:extLst>
              <a:ext uri="{FF2B5EF4-FFF2-40B4-BE49-F238E27FC236}">
                <a16:creationId xmlns:a16="http://schemas.microsoft.com/office/drawing/2014/main" id="{A572C7BD-F7F1-4044-BD00-DC3EBF6A86EB}"/>
              </a:ext>
            </a:extLst>
          </p:cNvPr>
          <p:cNvSpPr>
            <a:spLocks noGrp="1"/>
          </p:cNvSpPr>
          <p:nvPr>
            <p:ph type="subTitle" idx="10" hasCustomPrompt="1"/>
          </p:nvPr>
        </p:nvSpPr>
        <p:spPr>
          <a:xfrm>
            <a:off x="838200" y="6275388"/>
            <a:ext cx="5181600" cy="217487"/>
          </a:xfrm>
          <a:prstGeom prst="rect">
            <a:avLst/>
          </a:prstGeom>
        </p:spPr>
        <p:txBody>
          <a:bodyPr/>
          <a:lstStyle>
            <a:lvl1pPr marL="0" indent="0" algn="ctr">
              <a:buNone/>
              <a:defRPr sz="1400">
                <a:solidFill>
                  <a:schemeClr val="accent5"/>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s-ES" dirty="0"/>
              <a:t>Nombre la tabla o gráfica – de lo contrario elimine</a:t>
            </a:r>
            <a:endParaRPr lang="es-CO" dirty="0"/>
          </a:p>
        </p:txBody>
      </p:sp>
      <p:sp>
        <p:nvSpPr>
          <p:cNvPr id="5" name="Marcador de texto 4">
            <a:extLst>
              <a:ext uri="{FF2B5EF4-FFF2-40B4-BE49-F238E27FC236}">
                <a16:creationId xmlns:a16="http://schemas.microsoft.com/office/drawing/2014/main" id="{3A4A0253-0821-4A17-85DE-EDF95C3A8E04}"/>
              </a:ext>
            </a:extLst>
          </p:cNvPr>
          <p:cNvSpPr>
            <a:spLocks noGrp="1"/>
          </p:cNvSpPr>
          <p:nvPr>
            <p:ph type="body" sz="quarter" idx="11" hasCustomPrompt="1"/>
          </p:nvPr>
        </p:nvSpPr>
        <p:spPr>
          <a:xfrm>
            <a:off x="6172200" y="6275388"/>
            <a:ext cx="5181600" cy="217487"/>
          </a:xfrm>
          <a:prstGeom prst="rect">
            <a:avLst/>
          </a:prstGeom>
        </p:spPr>
        <p:txBody>
          <a:bodyPr/>
          <a:lstStyle>
            <a:lvl1pPr algn="ctr">
              <a:buNone/>
              <a:defRPr sz="1400">
                <a:solidFill>
                  <a:schemeClr val="accent5"/>
                </a:solidFill>
              </a:defRPr>
            </a:lvl1pPr>
          </a:lstStyle>
          <a:p>
            <a:pPr lvl="0"/>
            <a:r>
              <a:rPr lang="es-ES" dirty="0"/>
              <a:t>Nombre la tabla o gráfica – de lo contrario elimine</a:t>
            </a:r>
            <a:endParaRPr lang="es-CO" dirty="0"/>
          </a:p>
        </p:txBody>
      </p:sp>
    </p:spTree>
    <p:extLst>
      <p:ext uri="{BB962C8B-B14F-4D97-AF65-F5344CB8AC3E}">
        <p14:creationId xmlns:p14="http://schemas.microsoft.com/office/powerpoint/2010/main" val="180047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EFB8098-9C42-4F8B-95B1-4974855D03B2}"/>
              </a:ext>
            </a:extLst>
          </p:cNvPr>
          <p:cNvSpPr>
            <a:spLocks noGrp="1"/>
          </p:cNvSpPr>
          <p:nvPr>
            <p:ph type="body" idx="1"/>
          </p:nvPr>
        </p:nvSpPr>
        <p:spPr>
          <a:xfrm>
            <a:off x="839788" y="1681163"/>
            <a:ext cx="5157787" cy="823912"/>
          </a:xfrm>
          <a:prstGeom prst="rect">
            <a:avLst/>
          </a:prstGeom>
        </p:spPr>
        <p:txBody>
          <a:bodyPr anchor="b"/>
          <a:lstStyle>
            <a:lvl1pPr marL="0" indent="0" algn="ctr">
              <a:buNone/>
              <a:defRPr sz="18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E75D6E1-DB95-4E79-8A65-FF44535C0B13}"/>
              </a:ext>
            </a:extLst>
          </p:cNvPr>
          <p:cNvSpPr>
            <a:spLocks noGrp="1"/>
          </p:cNvSpPr>
          <p:nvPr>
            <p:ph sz="half" idx="2"/>
          </p:nvPr>
        </p:nvSpPr>
        <p:spPr>
          <a:xfrm>
            <a:off x="839788" y="2505075"/>
            <a:ext cx="5157787" cy="3684588"/>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p:txBody>
      </p:sp>
      <p:sp>
        <p:nvSpPr>
          <p:cNvPr id="5" name="Marcador de texto 4">
            <a:extLst>
              <a:ext uri="{FF2B5EF4-FFF2-40B4-BE49-F238E27FC236}">
                <a16:creationId xmlns:a16="http://schemas.microsoft.com/office/drawing/2014/main" id="{93F38EB9-F3F9-49B7-A7EB-A92DE2AF41A5}"/>
              </a:ext>
            </a:extLst>
          </p:cNvPr>
          <p:cNvSpPr>
            <a:spLocks noGrp="1"/>
          </p:cNvSpPr>
          <p:nvPr>
            <p:ph type="body" sz="quarter" idx="3"/>
          </p:nvPr>
        </p:nvSpPr>
        <p:spPr>
          <a:xfrm>
            <a:off x="6172200" y="1681163"/>
            <a:ext cx="5183188" cy="823912"/>
          </a:xfrm>
          <a:prstGeom prst="rect">
            <a:avLst/>
          </a:prstGeom>
        </p:spPr>
        <p:txBody>
          <a:bodyPr anchor="b"/>
          <a:lstStyle>
            <a:lvl1pPr marL="0" indent="0" algn="ctr">
              <a:buNone/>
              <a:defRPr sz="18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F6A6C93-B843-47B8-A9DB-46F3C62D7436}"/>
              </a:ext>
            </a:extLst>
          </p:cNvPr>
          <p:cNvSpPr>
            <a:spLocks noGrp="1"/>
          </p:cNvSpPr>
          <p:nvPr>
            <p:ph sz="quarter" idx="4"/>
          </p:nvPr>
        </p:nvSpPr>
        <p:spPr>
          <a:xfrm>
            <a:off x="6172200" y="2505075"/>
            <a:ext cx="5183188" cy="3684588"/>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a:p>
            <a:pPr lvl="1"/>
            <a:r>
              <a:rPr lang="es-ES"/>
              <a:t>Segundo nivel</a:t>
            </a:r>
          </a:p>
        </p:txBody>
      </p:sp>
      <p:sp>
        <p:nvSpPr>
          <p:cNvPr id="10" name="Subtítulo 2">
            <a:extLst>
              <a:ext uri="{FF2B5EF4-FFF2-40B4-BE49-F238E27FC236}">
                <a16:creationId xmlns:a16="http://schemas.microsoft.com/office/drawing/2014/main" id="{1F0D5E76-95D3-4199-960A-CADEBF1C4B77}"/>
              </a:ext>
            </a:extLst>
          </p:cNvPr>
          <p:cNvSpPr>
            <a:spLocks noGrp="1"/>
          </p:cNvSpPr>
          <p:nvPr>
            <p:ph type="subTitle" idx="10" hasCustomPrompt="1"/>
          </p:nvPr>
        </p:nvSpPr>
        <p:spPr>
          <a:xfrm>
            <a:off x="827881" y="6284913"/>
            <a:ext cx="5181600" cy="215900"/>
          </a:xfrm>
          <a:prstGeom prst="rect">
            <a:avLst/>
          </a:prstGeom>
        </p:spPr>
        <p:txBody>
          <a:bodyPr/>
          <a:lstStyle>
            <a:lvl1pPr marL="0" indent="0" algn="ctr">
              <a:buNone/>
              <a:defRPr sz="1400">
                <a:solidFill>
                  <a:schemeClr val="accent5"/>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s-ES" dirty="0"/>
              <a:t>Nombre la tabla o gráfica – de lo contrario elimine</a:t>
            </a:r>
            <a:endParaRPr lang="es-CO" dirty="0"/>
          </a:p>
        </p:txBody>
      </p:sp>
      <p:sp>
        <p:nvSpPr>
          <p:cNvPr id="7" name="Marcador de texto 6">
            <a:extLst>
              <a:ext uri="{FF2B5EF4-FFF2-40B4-BE49-F238E27FC236}">
                <a16:creationId xmlns:a16="http://schemas.microsoft.com/office/drawing/2014/main" id="{4D7B24D7-AE53-45E8-A72A-9350BCBD5BDE}"/>
              </a:ext>
            </a:extLst>
          </p:cNvPr>
          <p:cNvSpPr>
            <a:spLocks noGrp="1"/>
          </p:cNvSpPr>
          <p:nvPr>
            <p:ph type="body" sz="quarter" idx="11" hasCustomPrompt="1"/>
          </p:nvPr>
        </p:nvSpPr>
        <p:spPr>
          <a:xfrm>
            <a:off x="6172200" y="6284913"/>
            <a:ext cx="5183188" cy="215900"/>
          </a:xfrm>
          <a:prstGeom prst="rect">
            <a:avLst/>
          </a:prstGeom>
        </p:spPr>
        <p:txBody>
          <a:bodyPr/>
          <a:lstStyle>
            <a:lvl1pPr algn="ctr">
              <a:buNone/>
              <a:defRPr sz="1400">
                <a:solidFill>
                  <a:schemeClr val="accent5"/>
                </a:solidFill>
              </a:defRPr>
            </a:lvl1pPr>
          </a:lstStyle>
          <a:p>
            <a:pPr lvl="0"/>
            <a:r>
              <a:rPr lang="es-ES" dirty="0"/>
              <a:t>Nombre la tabla o gráfica – de lo contrario elimine</a:t>
            </a:r>
            <a:endParaRPr lang="es-CO" dirty="0"/>
          </a:p>
        </p:txBody>
      </p:sp>
    </p:spTree>
    <p:extLst>
      <p:ext uri="{BB962C8B-B14F-4D97-AF65-F5344CB8AC3E}">
        <p14:creationId xmlns:p14="http://schemas.microsoft.com/office/powerpoint/2010/main" val="127569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6EB881-9C89-4E63-80C6-7A32BFBFDB3E}"/>
              </a:ext>
            </a:extLst>
          </p:cNvPr>
          <p:cNvSpPr>
            <a:spLocks noGrp="1"/>
          </p:cNvSpPr>
          <p:nvPr>
            <p:ph idx="1"/>
          </p:nvPr>
        </p:nvSpPr>
        <p:spPr>
          <a:xfrm>
            <a:off x="565486" y="2181729"/>
            <a:ext cx="3661610" cy="3698284"/>
          </a:xfrm>
          <a:prstGeom prst="rect">
            <a:avLst/>
          </a:prstGeom>
        </p:spPr>
        <p:txBody>
          <a:bodyPr/>
          <a:lstStyle>
            <a:lvl1pPr>
              <a:defRPr sz="1800">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s-ES"/>
              <a:t>Haga clic para modificar los estilos de texto del patrón</a:t>
            </a:r>
          </a:p>
        </p:txBody>
      </p:sp>
      <p:sp>
        <p:nvSpPr>
          <p:cNvPr id="7" name="Subtítulo 2">
            <a:extLst>
              <a:ext uri="{FF2B5EF4-FFF2-40B4-BE49-F238E27FC236}">
                <a16:creationId xmlns:a16="http://schemas.microsoft.com/office/drawing/2014/main" id="{7302501E-B680-42B8-B0C9-20266DCE6E57}"/>
              </a:ext>
            </a:extLst>
          </p:cNvPr>
          <p:cNvSpPr>
            <a:spLocks noGrp="1"/>
          </p:cNvSpPr>
          <p:nvPr>
            <p:ph type="subTitle" idx="10" hasCustomPrompt="1"/>
          </p:nvPr>
        </p:nvSpPr>
        <p:spPr>
          <a:xfrm>
            <a:off x="565486" y="5941288"/>
            <a:ext cx="3661610" cy="434112"/>
          </a:xfrm>
          <a:prstGeom prst="rect">
            <a:avLst/>
          </a:prstGeom>
        </p:spPr>
        <p:txBody>
          <a:bodyPr/>
          <a:lstStyle>
            <a:lvl1pPr marL="0" indent="0" algn="ctr">
              <a:buNone/>
              <a:defRPr sz="1400">
                <a:solidFill>
                  <a:schemeClr val="accent5"/>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s-ES" dirty="0"/>
              <a:t>Nombre la tabla o gráfica – de lo contrario elimine</a:t>
            </a:r>
            <a:endParaRPr lang="es-CO" dirty="0"/>
          </a:p>
        </p:txBody>
      </p:sp>
      <p:sp>
        <p:nvSpPr>
          <p:cNvPr id="9" name="Rectángulo 8">
            <a:extLst>
              <a:ext uri="{FF2B5EF4-FFF2-40B4-BE49-F238E27FC236}">
                <a16:creationId xmlns:a16="http://schemas.microsoft.com/office/drawing/2014/main" id="{11F7030D-4819-4167-A679-4B7C294549E6}"/>
              </a:ext>
            </a:extLst>
          </p:cNvPr>
          <p:cNvSpPr/>
          <p:nvPr/>
        </p:nvSpPr>
        <p:spPr>
          <a:xfrm>
            <a:off x="0" y="2790113"/>
            <a:ext cx="120316" cy="891550"/>
          </a:xfrm>
          <a:prstGeom prst="rect">
            <a:avLst/>
          </a:prstGeom>
          <a:solidFill>
            <a:srgbClr val="DBAA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DAAA33"/>
              </a:solidFill>
            </a:endParaRPr>
          </a:p>
        </p:txBody>
      </p:sp>
      <p:sp>
        <p:nvSpPr>
          <p:cNvPr id="5" name="Marcador de contenido 2">
            <a:extLst>
              <a:ext uri="{FF2B5EF4-FFF2-40B4-BE49-F238E27FC236}">
                <a16:creationId xmlns:a16="http://schemas.microsoft.com/office/drawing/2014/main" id="{9D32DAF2-16FE-4157-AD76-0625E2ADA939}"/>
              </a:ext>
            </a:extLst>
          </p:cNvPr>
          <p:cNvSpPr>
            <a:spLocks noGrp="1"/>
          </p:cNvSpPr>
          <p:nvPr>
            <p:ph idx="11"/>
          </p:nvPr>
        </p:nvSpPr>
        <p:spPr>
          <a:xfrm>
            <a:off x="4343402" y="2189751"/>
            <a:ext cx="3661610" cy="3698284"/>
          </a:xfrm>
          <a:prstGeom prst="rect">
            <a:avLst/>
          </a:prstGeom>
        </p:spPr>
        <p:txBody>
          <a:bodyPr/>
          <a:lstStyle>
            <a:lvl1pPr>
              <a:defRPr sz="1800">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s-ES"/>
              <a:t>Haga clic para modificar los estilos de texto del patrón</a:t>
            </a:r>
          </a:p>
        </p:txBody>
      </p:sp>
      <p:sp>
        <p:nvSpPr>
          <p:cNvPr id="8" name="Marcador de contenido 2">
            <a:extLst>
              <a:ext uri="{FF2B5EF4-FFF2-40B4-BE49-F238E27FC236}">
                <a16:creationId xmlns:a16="http://schemas.microsoft.com/office/drawing/2014/main" id="{6F543AB9-CEFD-40F5-A736-E212B94077CC}"/>
              </a:ext>
            </a:extLst>
          </p:cNvPr>
          <p:cNvSpPr>
            <a:spLocks noGrp="1"/>
          </p:cNvSpPr>
          <p:nvPr>
            <p:ph idx="12"/>
          </p:nvPr>
        </p:nvSpPr>
        <p:spPr>
          <a:xfrm>
            <a:off x="8113294" y="2189751"/>
            <a:ext cx="3661610" cy="3698284"/>
          </a:xfrm>
          <a:prstGeom prst="rect">
            <a:avLst/>
          </a:prstGeom>
        </p:spPr>
        <p:txBody>
          <a:bodyPr/>
          <a:lstStyle>
            <a:lvl1pPr>
              <a:defRPr sz="1800">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s-ES"/>
              <a:t>Haga clic para modificar los estilos de texto del patrón</a:t>
            </a:r>
          </a:p>
        </p:txBody>
      </p:sp>
      <p:sp>
        <p:nvSpPr>
          <p:cNvPr id="4" name="Marcador de texto 3">
            <a:extLst>
              <a:ext uri="{FF2B5EF4-FFF2-40B4-BE49-F238E27FC236}">
                <a16:creationId xmlns:a16="http://schemas.microsoft.com/office/drawing/2014/main" id="{6FA441F3-8980-4C6B-AFA3-94936066842E}"/>
              </a:ext>
            </a:extLst>
          </p:cNvPr>
          <p:cNvSpPr>
            <a:spLocks noGrp="1"/>
          </p:cNvSpPr>
          <p:nvPr>
            <p:ph type="body" sz="quarter" idx="13" hasCustomPrompt="1"/>
          </p:nvPr>
        </p:nvSpPr>
        <p:spPr>
          <a:xfrm>
            <a:off x="4342649" y="5941288"/>
            <a:ext cx="3662363" cy="434112"/>
          </a:xfrm>
          <a:prstGeom prst="rect">
            <a:avLst/>
          </a:prstGeom>
        </p:spPr>
        <p:txBody>
          <a:bodyPr/>
          <a:lstStyle>
            <a:lvl1pPr algn="ctr">
              <a:buNone/>
              <a:defRPr sz="1400">
                <a:solidFill>
                  <a:schemeClr val="accent5"/>
                </a:solidFill>
              </a:defRPr>
            </a:lvl1pPr>
          </a:lstStyle>
          <a:p>
            <a:pPr lvl="0"/>
            <a:r>
              <a:rPr lang="es-ES" dirty="0"/>
              <a:t>Nombre la tabla o gráfica – de lo contrario elimine</a:t>
            </a:r>
            <a:endParaRPr lang="es-CO" dirty="0"/>
          </a:p>
        </p:txBody>
      </p:sp>
      <p:sp>
        <p:nvSpPr>
          <p:cNvPr id="12" name="Marcador de texto 11">
            <a:extLst>
              <a:ext uri="{FF2B5EF4-FFF2-40B4-BE49-F238E27FC236}">
                <a16:creationId xmlns:a16="http://schemas.microsoft.com/office/drawing/2014/main" id="{E66C4A9C-2F02-4D40-9576-E2CEAC79DD80}"/>
              </a:ext>
            </a:extLst>
          </p:cNvPr>
          <p:cNvSpPr>
            <a:spLocks noGrp="1"/>
          </p:cNvSpPr>
          <p:nvPr>
            <p:ph type="body" sz="quarter" idx="14" hasCustomPrompt="1"/>
          </p:nvPr>
        </p:nvSpPr>
        <p:spPr>
          <a:xfrm>
            <a:off x="8113713" y="5942013"/>
            <a:ext cx="3660775" cy="433387"/>
          </a:xfrm>
          <a:prstGeom prst="rect">
            <a:avLst/>
          </a:prstGeom>
        </p:spPr>
        <p:txBody>
          <a:bodyPr/>
          <a:lstStyle>
            <a:lvl1pPr algn="ctr">
              <a:buNone/>
              <a:defRPr sz="1400">
                <a:solidFill>
                  <a:schemeClr val="accent5"/>
                </a:solidFill>
              </a:defRPr>
            </a:lvl1pPr>
          </a:lstStyle>
          <a:p>
            <a:pPr lvl="0"/>
            <a:r>
              <a:rPr lang="es-ES" dirty="0"/>
              <a:t>Nombre la tabla o gráfica – de lo contrario elimine</a:t>
            </a:r>
            <a:endParaRPr lang="es-CO" dirty="0"/>
          </a:p>
        </p:txBody>
      </p:sp>
    </p:spTree>
    <p:extLst>
      <p:ext uri="{BB962C8B-B14F-4D97-AF65-F5344CB8AC3E}">
        <p14:creationId xmlns:p14="http://schemas.microsoft.com/office/powerpoint/2010/main" val="124108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E75D6E1-DB95-4E79-8A65-FF44535C0B13}"/>
              </a:ext>
            </a:extLst>
          </p:cNvPr>
          <p:cNvSpPr>
            <a:spLocks noGrp="1"/>
          </p:cNvSpPr>
          <p:nvPr>
            <p:ph sz="half" idx="2"/>
          </p:nvPr>
        </p:nvSpPr>
        <p:spPr>
          <a:xfrm>
            <a:off x="839789" y="1830042"/>
            <a:ext cx="5143916" cy="3896990"/>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p:txBody>
      </p:sp>
      <p:sp>
        <p:nvSpPr>
          <p:cNvPr id="10" name="Subtítulo 2">
            <a:extLst>
              <a:ext uri="{FF2B5EF4-FFF2-40B4-BE49-F238E27FC236}">
                <a16:creationId xmlns:a16="http://schemas.microsoft.com/office/drawing/2014/main" id="{1F0D5E76-95D3-4199-960A-CADEBF1C4B77}"/>
              </a:ext>
            </a:extLst>
          </p:cNvPr>
          <p:cNvSpPr>
            <a:spLocks noGrp="1"/>
          </p:cNvSpPr>
          <p:nvPr>
            <p:ph type="subTitle" idx="10" hasCustomPrompt="1"/>
          </p:nvPr>
        </p:nvSpPr>
        <p:spPr>
          <a:xfrm>
            <a:off x="839789" y="5802758"/>
            <a:ext cx="5143915" cy="255432"/>
          </a:xfrm>
          <a:prstGeom prst="rect">
            <a:avLst/>
          </a:prstGeom>
        </p:spPr>
        <p:txBody>
          <a:bodyPr/>
          <a:lstStyle>
            <a:lvl1pPr marL="0" indent="0" algn="ctr">
              <a:buNone/>
              <a:defRPr sz="1400">
                <a:solidFill>
                  <a:schemeClr val="accent5"/>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s-ES" dirty="0"/>
              <a:t>Nombre la tabla o gráfica – de lo contrario elimine</a:t>
            </a:r>
            <a:endParaRPr lang="es-CO" dirty="0"/>
          </a:p>
        </p:txBody>
      </p:sp>
      <p:sp>
        <p:nvSpPr>
          <p:cNvPr id="9" name="Marcador de contenido 3">
            <a:extLst>
              <a:ext uri="{FF2B5EF4-FFF2-40B4-BE49-F238E27FC236}">
                <a16:creationId xmlns:a16="http://schemas.microsoft.com/office/drawing/2014/main" id="{16F3D5EC-74E3-49D3-9D19-363884E14916}"/>
              </a:ext>
            </a:extLst>
          </p:cNvPr>
          <p:cNvSpPr>
            <a:spLocks noGrp="1"/>
          </p:cNvSpPr>
          <p:nvPr>
            <p:ph sz="half" idx="11"/>
          </p:nvPr>
        </p:nvSpPr>
        <p:spPr>
          <a:xfrm>
            <a:off x="6542758" y="858253"/>
            <a:ext cx="4502232" cy="2372993"/>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p:txBody>
      </p:sp>
      <p:sp>
        <p:nvSpPr>
          <p:cNvPr id="13" name="Marcador de contenido 3">
            <a:extLst>
              <a:ext uri="{FF2B5EF4-FFF2-40B4-BE49-F238E27FC236}">
                <a16:creationId xmlns:a16="http://schemas.microsoft.com/office/drawing/2014/main" id="{A662A72E-778B-4DC0-84D9-1D1FED2FB4EF}"/>
              </a:ext>
            </a:extLst>
          </p:cNvPr>
          <p:cNvSpPr>
            <a:spLocks noGrp="1"/>
          </p:cNvSpPr>
          <p:nvPr>
            <p:ph sz="half" idx="12"/>
          </p:nvPr>
        </p:nvSpPr>
        <p:spPr>
          <a:xfrm>
            <a:off x="6542758" y="3781925"/>
            <a:ext cx="4502232" cy="2372993"/>
          </a:xfrm>
          <a:prstGeom prst="rect">
            <a:avLst/>
          </a:prstGeom>
        </p:spPr>
        <p:txBody>
          <a:bodyPr/>
          <a:lstStyle>
            <a:lvl1pPr>
              <a:defRPr sz="1800">
                <a:solidFill>
                  <a:schemeClr val="accent5"/>
                </a:solidFill>
              </a:defRPr>
            </a:lvl1pPr>
            <a:lvl2pPr>
              <a:defRPr sz="1800">
                <a:solidFill>
                  <a:schemeClr val="accent5"/>
                </a:solidFill>
              </a:defRPr>
            </a:lvl2pPr>
            <a:lvl3pPr>
              <a:defRPr sz="1800">
                <a:solidFill>
                  <a:schemeClr val="accent5"/>
                </a:solidFill>
              </a:defRPr>
            </a:lvl3pPr>
            <a:lvl4pPr>
              <a:defRPr sz="1800">
                <a:solidFill>
                  <a:schemeClr val="accent5"/>
                </a:solidFill>
              </a:defRPr>
            </a:lvl4pPr>
            <a:lvl5pPr>
              <a:defRPr sz="1800">
                <a:solidFill>
                  <a:schemeClr val="accent5"/>
                </a:solidFill>
              </a:defRPr>
            </a:lvl5pPr>
          </a:lstStyle>
          <a:p>
            <a:pPr lvl="0"/>
            <a:r>
              <a:rPr lang="es-ES"/>
              <a:t>Haga clic para modificar los estilos de texto del patrón</a:t>
            </a:r>
          </a:p>
        </p:txBody>
      </p:sp>
      <p:sp>
        <p:nvSpPr>
          <p:cNvPr id="3" name="Marcador de texto 2">
            <a:extLst>
              <a:ext uri="{FF2B5EF4-FFF2-40B4-BE49-F238E27FC236}">
                <a16:creationId xmlns:a16="http://schemas.microsoft.com/office/drawing/2014/main" id="{4F6D0FBD-CC2A-42C4-816B-226F51C01067}"/>
              </a:ext>
            </a:extLst>
          </p:cNvPr>
          <p:cNvSpPr>
            <a:spLocks noGrp="1"/>
          </p:cNvSpPr>
          <p:nvPr>
            <p:ph type="body" sz="quarter" idx="13" hasCustomPrompt="1"/>
          </p:nvPr>
        </p:nvSpPr>
        <p:spPr>
          <a:xfrm>
            <a:off x="6542088" y="3308350"/>
            <a:ext cx="4502150" cy="215900"/>
          </a:xfrm>
          <a:prstGeom prst="rect">
            <a:avLst/>
          </a:prstGeom>
        </p:spPr>
        <p:txBody>
          <a:bodyPr/>
          <a:lstStyle>
            <a:lvl1pPr algn="ctr">
              <a:buNone/>
              <a:defRPr sz="1400">
                <a:solidFill>
                  <a:schemeClr val="accent5"/>
                </a:solidFill>
              </a:defRPr>
            </a:lvl1pPr>
            <a:lvl5pPr algn="ctr">
              <a:defRPr sz="1400">
                <a:solidFill>
                  <a:schemeClr val="accent5"/>
                </a:solidFill>
              </a:defRPr>
            </a:lvl5pPr>
          </a:lstStyle>
          <a:p>
            <a:pPr lvl="0"/>
            <a:r>
              <a:rPr lang="es-ES" dirty="0"/>
              <a:t>Nombre la tabla o gráfica – de lo contrario elimine</a:t>
            </a:r>
            <a:endParaRPr lang="es-CO" dirty="0"/>
          </a:p>
          <a:p>
            <a:pPr lvl="4"/>
            <a:endParaRPr lang="es-CO" dirty="0"/>
          </a:p>
        </p:txBody>
      </p:sp>
      <p:sp>
        <p:nvSpPr>
          <p:cNvPr id="6" name="Marcador de texto 5">
            <a:extLst>
              <a:ext uri="{FF2B5EF4-FFF2-40B4-BE49-F238E27FC236}">
                <a16:creationId xmlns:a16="http://schemas.microsoft.com/office/drawing/2014/main" id="{AE6A6702-DE39-4157-8537-1C5405060331}"/>
              </a:ext>
            </a:extLst>
          </p:cNvPr>
          <p:cNvSpPr>
            <a:spLocks noGrp="1"/>
          </p:cNvSpPr>
          <p:nvPr>
            <p:ph type="body" sz="quarter" idx="14" hasCustomPrompt="1"/>
          </p:nvPr>
        </p:nvSpPr>
        <p:spPr>
          <a:xfrm>
            <a:off x="6542088" y="6226175"/>
            <a:ext cx="4502150" cy="215900"/>
          </a:xfrm>
          <a:prstGeom prst="rect">
            <a:avLst/>
          </a:prstGeom>
        </p:spPr>
        <p:txBody>
          <a:bodyPr/>
          <a:lstStyle>
            <a:lvl1pPr algn="ctr">
              <a:buNone/>
              <a:defRPr sz="1400">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Nombre la tabla o gráfica – de lo contrario elimine</a:t>
            </a:r>
            <a:endParaRPr lang="es-CO" dirty="0"/>
          </a:p>
          <a:p>
            <a:pPr lvl="0"/>
            <a:endParaRPr lang="es-CO" dirty="0"/>
          </a:p>
        </p:txBody>
      </p:sp>
    </p:spTree>
    <p:extLst>
      <p:ext uri="{BB962C8B-B14F-4D97-AF65-F5344CB8AC3E}">
        <p14:creationId xmlns:p14="http://schemas.microsoft.com/office/powerpoint/2010/main" val="179338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Comparació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0066255-A8FB-4618-85BC-F00F196C01FD}"/>
              </a:ext>
            </a:extLst>
          </p:cNvPr>
          <p:cNvPicPr>
            <a:picLocks noChangeAspect="1"/>
          </p:cNvPicPr>
          <p:nvPr/>
        </p:nvPicPr>
        <p:blipFill rotWithShape="1">
          <a:blip r:embed="rId2">
            <a:extLst>
              <a:ext uri="{28A0092B-C50C-407E-A947-70E740481C1C}">
                <a14:useLocalDpi xmlns:a14="http://schemas.microsoft.com/office/drawing/2010/main" val="0"/>
              </a:ext>
            </a:extLst>
          </a:blip>
          <a:srcRect l="6063" t="65526" r="7973" b="19358"/>
          <a:stretch/>
        </p:blipFill>
        <p:spPr>
          <a:xfrm>
            <a:off x="360648" y="4892341"/>
            <a:ext cx="11470704" cy="1344679"/>
          </a:xfrm>
          <a:prstGeom prst="rect">
            <a:avLst/>
          </a:prstGeom>
        </p:spPr>
      </p:pic>
      <p:grpSp>
        <p:nvGrpSpPr>
          <p:cNvPr id="27" name="Grupo 26">
            <a:extLst>
              <a:ext uri="{FF2B5EF4-FFF2-40B4-BE49-F238E27FC236}">
                <a16:creationId xmlns:a16="http://schemas.microsoft.com/office/drawing/2014/main" id="{FBAD2BB4-881B-4EA1-B91C-F9CE8054DEF3}"/>
              </a:ext>
            </a:extLst>
          </p:cNvPr>
          <p:cNvGrpSpPr/>
          <p:nvPr userDrawn="1"/>
        </p:nvGrpSpPr>
        <p:grpSpPr>
          <a:xfrm>
            <a:off x="4082142" y="2756206"/>
            <a:ext cx="3377848" cy="1667032"/>
            <a:chOff x="4082142" y="2756206"/>
            <a:chExt cx="3377848" cy="1667032"/>
          </a:xfrm>
        </p:grpSpPr>
        <p:sp>
          <p:nvSpPr>
            <p:cNvPr id="5" name="TextBox 1">
              <a:extLst>
                <a:ext uri="{FF2B5EF4-FFF2-40B4-BE49-F238E27FC236}">
                  <a16:creationId xmlns:a16="http://schemas.microsoft.com/office/drawing/2014/main" id="{48151502-6543-46E3-8C2B-7CF5ED15696D}"/>
                </a:ext>
              </a:extLst>
            </p:cNvPr>
            <p:cNvSpPr txBox="1"/>
            <p:nvPr/>
          </p:nvSpPr>
          <p:spPr>
            <a:xfrm>
              <a:off x="4082142" y="2756206"/>
              <a:ext cx="3377848" cy="923330"/>
            </a:xfrm>
            <a:prstGeom prst="rect">
              <a:avLst/>
            </a:prstGeom>
            <a:noFill/>
          </p:spPr>
          <p:txBody>
            <a:bodyPr wrap="none" rtlCol="0">
              <a:spAutoFit/>
            </a:bodyPr>
            <a:lstStyle/>
            <a:p>
              <a:pPr marL="0" marR="0" lvl="0" indent="0" defTabSz="914217" rtl="0" eaLnBrk="1" fontAlgn="auto" latinLnBrk="0" hangingPunct="1">
                <a:lnSpc>
                  <a:spcPct val="100000"/>
                </a:lnSpc>
                <a:spcBef>
                  <a:spcPts val="0"/>
                </a:spcBef>
                <a:spcAft>
                  <a:spcPts val="0"/>
                </a:spcAft>
                <a:buClrTx/>
                <a:buSzTx/>
                <a:buFontTx/>
                <a:buNone/>
                <a:tabLst/>
                <a:defRPr/>
              </a:pPr>
              <a:r>
                <a:rPr lang="en-US" sz="5400" b="1" dirty="0">
                  <a:solidFill>
                    <a:srgbClr val="00425C"/>
                  </a:solidFill>
                  <a:latin typeface="+mj-lt"/>
                  <a:cs typeface="Poppins" pitchFamily="2" charset="77"/>
                </a:rPr>
                <a:t>GRACIAS</a:t>
              </a:r>
              <a:endParaRPr kumimoji="0" lang="en-US" sz="5400" b="1" i="0" u="none" strike="noStrike" kern="1200" cap="none" spc="0" normalizeH="0" baseline="0" noProof="0" dirty="0">
                <a:ln>
                  <a:noFill/>
                </a:ln>
                <a:solidFill>
                  <a:srgbClr val="00425C"/>
                </a:solidFill>
                <a:effectLst/>
                <a:uLnTx/>
                <a:uFillTx/>
                <a:latin typeface="+mj-lt"/>
                <a:cs typeface="Poppins" pitchFamily="2" charset="77"/>
              </a:endParaRPr>
            </a:p>
          </p:txBody>
        </p:sp>
        <p:grpSp>
          <p:nvGrpSpPr>
            <p:cNvPr id="24" name="Grupo 23">
              <a:extLst>
                <a:ext uri="{FF2B5EF4-FFF2-40B4-BE49-F238E27FC236}">
                  <a16:creationId xmlns:a16="http://schemas.microsoft.com/office/drawing/2014/main" id="{D8754502-5B3B-44DF-9C7C-825F84082101}"/>
                </a:ext>
              </a:extLst>
            </p:cNvPr>
            <p:cNvGrpSpPr/>
            <p:nvPr/>
          </p:nvGrpSpPr>
          <p:grpSpPr>
            <a:xfrm>
              <a:off x="4606213" y="3695433"/>
              <a:ext cx="2271853" cy="474737"/>
              <a:chOff x="4606213" y="3695433"/>
              <a:chExt cx="2271853" cy="474737"/>
            </a:xfrm>
          </p:grpSpPr>
          <p:pic>
            <p:nvPicPr>
              <p:cNvPr id="15" name="Imagen 14">
                <a:extLst>
                  <a:ext uri="{FF2B5EF4-FFF2-40B4-BE49-F238E27FC236}">
                    <a16:creationId xmlns:a16="http://schemas.microsoft.com/office/drawing/2014/main" id="{B0573938-DC0D-4536-9E94-7B5328478832}"/>
                  </a:ext>
                </a:extLst>
              </p:cNvPr>
              <p:cNvPicPr>
                <a:picLocks noChangeAspect="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06213" y="3695433"/>
                <a:ext cx="481993" cy="474737"/>
              </a:xfrm>
              <a:prstGeom prst="rect">
                <a:avLst/>
              </a:prstGeom>
            </p:spPr>
          </p:pic>
          <p:pic>
            <p:nvPicPr>
              <p:cNvPr id="17" name="Imagen 16">
                <a:extLst>
                  <a:ext uri="{FF2B5EF4-FFF2-40B4-BE49-F238E27FC236}">
                    <a16:creationId xmlns:a16="http://schemas.microsoft.com/office/drawing/2014/main" id="{44DD7FD4-8A73-4D8C-AB8F-037A114D30B7}"/>
                  </a:ext>
                </a:extLst>
              </p:cNvPr>
              <p:cNvPicPr>
                <a:picLocks noChangeAspect="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49666" y="3695433"/>
                <a:ext cx="442800" cy="442800"/>
              </a:xfrm>
              <a:prstGeom prst="rect">
                <a:avLst/>
              </a:prstGeom>
            </p:spPr>
          </p:pic>
          <p:pic>
            <p:nvPicPr>
              <p:cNvPr id="19" name="Imagen 18">
                <a:extLst>
                  <a:ext uri="{FF2B5EF4-FFF2-40B4-BE49-F238E27FC236}">
                    <a16:creationId xmlns:a16="http://schemas.microsoft.com/office/drawing/2014/main" id="{D6672AA7-2CB0-4241-A3E4-DB58346DCC45}"/>
                  </a:ext>
                </a:extLst>
              </p:cNvPr>
              <p:cNvPicPr>
                <a:picLocks noChangeAspect="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35266" y="3701368"/>
                <a:ext cx="442800" cy="442800"/>
              </a:xfrm>
              <a:prstGeom prst="rect">
                <a:avLst/>
              </a:prstGeom>
            </p:spPr>
          </p:pic>
          <p:pic>
            <p:nvPicPr>
              <p:cNvPr id="21" name="Imagen 20">
                <a:extLst>
                  <a:ext uri="{FF2B5EF4-FFF2-40B4-BE49-F238E27FC236}">
                    <a16:creationId xmlns:a16="http://schemas.microsoft.com/office/drawing/2014/main" id="{0A845A9C-5B06-4C6A-B058-5FBC714D95DC}"/>
                  </a:ext>
                </a:extLst>
              </p:cNvPr>
              <p:cNvPicPr>
                <a:picLocks noChangeAspect="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92466" y="3695433"/>
                <a:ext cx="442800" cy="442800"/>
              </a:xfrm>
              <a:prstGeom prst="rect">
                <a:avLst/>
              </a:prstGeom>
            </p:spPr>
          </p:pic>
          <p:pic>
            <p:nvPicPr>
              <p:cNvPr id="23" name="Imagen 22">
                <a:extLst>
                  <a:ext uri="{FF2B5EF4-FFF2-40B4-BE49-F238E27FC236}">
                    <a16:creationId xmlns:a16="http://schemas.microsoft.com/office/drawing/2014/main" id="{3C508A78-A83D-4428-91D1-5B09ABB711F5}"/>
                  </a:ext>
                </a:extLst>
              </p:cNvPr>
              <p:cNvPicPr>
                <a:picLocks noChangeAspect="1"/>
              </p:cNvPicPr>
              <p:nvPr userDrawn="1"/>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06866" y="3727370"/>
                <a:ext cx="424140" cy="411178"/>
              </a:xfrm>
              <a:prstGeom prst="rect">
                <a:avLst/>
              </a:prstGeom>
            </p:spPr>
          </p:pic>
        </p:grpSp>
        <p:sp>
          <p:nvSpPr>
            <p:cNvPr id="26" name="TextBox 1">
              <a:extLst>
                <a:ext uri="{FF2B5EF4-FFF2-40B4-BE49-F238E27FC236}">
                  <a16:creationId xmlns:a16="http://schemas.microsoft.com/office/drawing/2014/main" id="{5A523340-E0A8-40A3-A904-57D63F3D4E87}"/>
                </a:ext>
              </a:extLst>
            </p:cNvPr>
            <p:cNvSpPr txBox="1"/>
            <p:nvPr userDrawn="1"/>
          </p:nvSpPr>
          <p:spPr>
            <a:xfrm>
              <a:off x="5463500" y="4115461"/>
              <a:ext cx="1500732" cy="307777"/>
            </a:xfrm>
            <a:prstGeom prst="rect">
              <a:avLst/>
            </a:prstGeom>
            <a:noFill/>
          </p:spPr>
          <p:txBody>
            <a:bodyPr wrap="none" rtlCol="0">
              <a:spAutoFit/>
            </a:bodyPr>
            <a:lstStyle/>
            <a:p>
              <a:pPr marL="0" marR="0" lvl="0" indent="0" defTabSz="914217" rtl="0" eaLnBrk="1" fontAlgn="auto" latinLnBrk="0" hangingPunct="1">
                <a:lnSpc>
                  <a:spcPct val="100000"/>
                </a:lnSpc>
                <a:spcBef>
                  <a:spcPts val="0"/>
                </a:spcBef>
                <a:spcAft>
                  <a:spcPts val="0"/>
                </a:spcAft>
                <a:buClrTx/>
                <a:buSzTx/>
                <a:buFontTx/>
                <a:buNone/>
                <a:tabLst/>
                <a:defRPr/>
              </a:pPr>
              <a:r>
                <a:rPr lang="en-US" sz="1400" b="1" dirty="0">
                  <a:solidFill>
                    <a:srgbClr val="00425C"/>
                  </a:solidFill>
                  <a:latin typeface="+mj-lt"/>
                  <a:cs typeface="Poppins" pitchFamily="2" charset="77"/>
                </a:rPr>
                <a:t>@conhintecsas</a:t>
              </a:r>
              <a:endParaRPr kumimoji="0" lang="en-US" sz="1400" b="1" i="0" u="none" strike="noStrike" kern="1200" cap="none" spc="0" normalizeH="0" baseline="0" noProof="0" dirty="0">
                <a:ln>
                  <a:noFill/>
                </a:ln>
                <a:solidFill>
                  <a:srgbClr val="00425C"/>
                </a:solidFill>
                <a:effectLst/>
                <a:uLnTx/>
                <a:uFillTx/>
                <a:latin typeface="+mj-lt"/>
                <a:cs typeface="Poppins" pitchFamily="2" charset="77"/>
              </a:endParaRPr>
            </a:p>
          </p:txBody>
        </p:sp>
      </p:grpSp>
    </p:spTree>
    <p:extLst>
      <p:ext uri="{BB962C8B-B14F-4D97-AF65-F5344CB8AC3E}">
        <p14:creationId xmlns:p14="http://schemas.microsoft.com/office/powerpoint/2010/main" val="170416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C185A9D7-53B1-43E9-8A9B-0F2E93834372}"/>
              </a:ext>
            </a:extLst>
          </p:cNvPr>
          <p:cNvSpPr/>
          <p:nvPr/>
        </p:nvSpPr>
        <p:spPr>
          <a:xfrm>
            <a:off x="0" y="2790113"/>
            <a:ext cx="120316" cy="891550"/>
          </a:xfrm>
          <a:prstGeom prst="rect">
            <a:avLst/>
          </a:prstGeom>
          <a:solidFill>
            <a:srgbClr val="DBAA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DAAA33"/>
              </a:solidFill>
            </a:endParaRPr>
          </a:p>
        </p:txBody>
      </p:sp>
    </p:spTree>
    <p:extLst>
      <p:ext uri="{BB962C8B-B14F-4D97-AF65-F5344CB8AC3E}">
        <p14:creationId xmlns:p14="http://schemas.microsoft.com/office/powerpoint/2010/main" val="3368265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5"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DCF4D-1A93-4B8D-A7FF-523CB193F8B3}"/>
              </a:ext>
            </a:extLst>
          </p:cNvPr>
          <p:cNvSpPr>
            <a:spLocks noGrp="1"/>
          </p:cNvSpPr>
          <p:nvPr>
            <p:ph type="ctrTitle"/>
          </p:nvPr>
        </p:nvSpPr>
        <p:spPr>
          <a:xfrm>
            <a:off x="3102676" y="1801505"/>
            <a:ext cx="6131110" cy="1630054"/>
          </a:xfrm>
        </p:spPr>
        <p:txBody>
          <a:bodyPr/>
          <a:lstStyle/>
          <a:p>
            <a:r>
              <a:rPr lang="es-CO" sz="5400" dirty="0">
                <a:solidFill>
                  <a:srgbClr val="005367"/>
                </a:solidFill>
              </a:rPr>
              <a:t>Prueba Técnica</a:t>
            </a:r>
            <a:endParaRPr lang="en-US" sz="5400" dirty="0">
              <a:solidFill>
                <a:srgbClr val="005367"/>
              </a:solidFill>
            </a:endParaRPr>
          </a:p>
        </p:txBody>
      </p:sp>
      <p:sp>
        <p:nvSpPr>
          <p:cNvPr id="5" name="Marcador de texto 4">
            <a:extLst>
              <a:ext uri="{FF2B5EF4-FFF2-40B4-BE49-F238E27FC236}">
                <a16:creationId xmlns:a16="http://schemas.microsoft.com/office/drawing/2014/main" id="{6D23C1C1-6D56-4058-B194-3438DC823FBA}"/>
              </a:ext>
            </a:extLst>
          </p:cNvPr>
          <p:cNvSpPr>
            <a:spLocks noGrp="1"/>
          </p:cNvSpPr>
          <p:nvPr>
            <p:ph type="body" sz="quarter" idx="12"/>
          </p:nvPr>
        </p:nvSpPr>
        <p:spPr>
          <a:xfrm>
            <a:off x="3977209" y="3566856"/>
            <a:ext cx="4382044" cy="366712"/>
          </a:xfrm>
        </p:spPr>
        <p:txBody>
          <a:bodyPr/>
          <a:lstStyle/>
          <a:p>
            <a:r>
              <a:rPr lang="es-CO" dirty="0"/>
              <a:t>Sebastian Carvalho Salazar</a:t>
            </a:r>
            <a:endParaRPr lang="en-US" dirty="0"/>
          </a:p>
        </p:txBody>
      </p:sp>
      <p:sp>
        <p:nvSpPr>
          <p:cNvPr id="6" name="Marcador de texto 5">
            <a:extLst>
              <a:ext uri="{FF2B5EF4-FFF2-40B4-BE49-F238E27FC236}">
                <a16:creationId xmlns:a16="http://schemas.microsoft.com/office/drawing/2014/main" id="{5CB92CFB-ACAC-4F91-89B8-A42F23EA7B7F}"/>
              </a:ext>
            </a:extLst>
          </p:cNvPr>
          <p:cNvSpPr>
            <a:spLocks noGrp="1"/>
          </p:cNvSpPr>
          <p:nvPr>
            <p:ph type="body" sz="quarter" idx="13"/>
          </p:nvPr>
        </p:nvSpPr>
        <p:spPr/>
        <p:txBody>
          <a:bodyPr/>
          <a:lstStyle/>
          <a:p>
            <a:r>
              <a:rPr lang="es-CO" sz="1600" dirty="0"/>
              <a:t>2023</a:t>
            </a:r>
          </a:p>
        </p:txBody>
      </p:sp>
    </p:spTree>
    <p:extLst>
      <p:ext uri="{BB962C8B-B14F-4D97-AF65-F5344CB8AC3E}">
        <p14:creationId xmlns:p14="http://schemas.microsoft.com/office/powerpoint/2010/main" val="101764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49C768E-939F-403B-827E-10019C585C01}"/>
              </a:ext>
            </a:extLst>
          </p:cNvPr>
          <p:cNvSpPr txBox="1">
            <a:spLocks/>
          </p:cNvSpPr>
          <p:nvPr/>
        </p:nvSpPr>
        <p:spPr>
          <a:xfrm>
            <a:off x="3506771" y="239311"/>
            <a:ext cx="5178458" cy="502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600" b="1" dirty="0">
                <a:solidFill>
                  <a:srgbClr val="005367"/>
                </a:solidFill>
              </a:rPr>
              <a:t>Problema</a:t>
            </a:r>
          </a:p>
          <a:p>
            <a:pPr algn="ctr"/>
            <a:endParaRPr lang="en-US" sz="2400" dirty="0">
              <a:solidFill>
                <a:schemeClr val="accent6"/>
              </a:solidFill>
            </a:endParaRPr>
          </a:p>
        </p:txBody>
      </p:sp>
      <p:sp>
        <p:nvSpPr>
          <p:cNvPr id="30" name="Marcador de contenido 4">
            <a:extLst>
              <a:ext uri="{FF2B5EF4-FFF2-40B4-BE49-F238E27FC236}">
                <a16:creationId xmlns:a16="http://schemas.microsoft.com/office/drawing/2014/main" id="{8BA7916C-E598-4889-8293-C748EC18E32A}"/>
              </a:ext>
            </a:extLst>
          </p:cNvPr>
          <p:cNvSpPr txBox="1">
            <a:spLocks/>
          </p:cNvSpPr>
          <p:nvPr/>
        </p:nvSpPr>
        <p:spPr>
          <a:xfrm>
            <a:off x="790037" y="810603"/>
            <a:ext cx="10417460" cy="181431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accent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O" sz="2100" dirty="0"/>
              <a:t>Una Institución Prestadora de Servicios de Salud (IPS) atiende 5.406 pacientes con Virus de Inmunodeficiencia Humana (VIH) que se encuentran en tratamiento antirretroviral (TAR) en diferentes ciudades de Colombia, pero en el último año la incidencia del fracaso virológico: (más de 50 copias del virus/ml en sangre) ha venido aumentado. Esta IPS quiere predecir con 6 meses de anticipación este desenlace (fracaso virológico), con el fin de realizar intervenciones preventivas en salud.</a:t>
            </a:r>
          </a:p>
        </p:txBody>
      </p:sp>
      <p:grpSp>
        <p:nvGrpSpPr>
          <p:cNvPr id="33" name="Grupo 32">
            <a:extLst>
              <a:ext uri="{FF2B5EF4-FFF2-40B4-BE49-F238E27FC236}">
                <a16:creationId xmlns:a16="http://schemas.microsoft.com/office/drawing/2014/main" id="{FF0EA4C7-49A7-8C13-E3D7-6D550C2FA4C6}"/>
              </a:ext>
            </a:extLst>
          </p:cNvPr>
          <p:cNvGrpSpPr/>
          <p:nvPr/>
        </p:nvGrpSpPr>
        <p:grpSpPr>
          <a:xfrm>
            <a:off x="1203647" y="2848952"/>
            <a:ext cx="9825773" cy="3811711"/>
            <a:chOff x="1203647" y="2848952"/>
            <a:chExt cx="9825773" cy="3811711"/>
          </a:xfrm>
        </p:grpSpPr>
        <p:pic>
          <p:nvPicPr>
            <p:cNvPr id="16" name="Imagen 15">
              <a:extLst>
                <a:ext uri="{FF2B5EF4-FFF2-40B4-BE49-F238E27FC236}">
                  <a16:creationId xmlns:a16="http://schemas.microsoft.com/office/drawing/2014/main" id="{E32570EA-76FE-D64C-8B3A-AA86F5D16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647" y="3256643"/>
              <a:ext cx="1563756" cy="1118569"/>
            </a:xfrm>
            <a:prstGeom prst="rect">
              <a:avLst/>
            </a:prstGeom>
          </p:spPr>
        </p:pic>
        <p:grpSp>
          <p:nvGrpSpPr>
            <p:cNvPr id="2" name="Grupo 1">
              <a:extLst>
                <a:ext uri="{FF2B5EF4-FFF2-40B4-BE49-F238E27FC236}">
                  <a16:creationId xmlns:a16="http://schemas.microsoft.com/office/drawing/2014/main" id="{6AAC4B2A-FF2F-92A9-7B9F-1E7C7D78F523}"/>
                </a:ext>
              </a:extLst>
            </p:cNvPr>
            <p:cNvGrpSpPr/>
            <p:nvPr/>
          </p:nvGrpSpPr>
          <p:grpSpPr>
            <a:xfrm>
              <a:off x="1725633" y="4081938"/>
              <a:ext cx="2820641" cy="1771443"/>
              <a:chOff x="834585" y="3854712"/>
              <a:chExt cx="2820641" cy="1771443"/>
            </a:xfrm>
          </p:grpSpPr>
          <p:pic>
            <p:nvPicPr>
              <p:cNvPr id="56" name="Imagen 55" descr="Una caricatura de una persona&#10;&#10;Descripción generada automáticamente con confianza baja">
                <a:extLst>
                  <a:ext uri="{FF2B5EF4-FFF2-40B4-BE49-F238E27FC236}">
                    <a16:creationId xmlns:a16="http://schemas.microsoft.com/office/drawing/2014/main" id="{8391A5AC-A14F-087E-A826-CCDB79500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3624" y="3854712"/>
                <a:ext cx="1640439" cy="1148929"/>
              </a:xfrm>
              <a:prstGeom prst="rect">
                <a:avLst/>
              </a:prstGeom>
            </p:spPr>
          </p:pic>
          <p:sp>
            <p:nvSpPr>
              <p:cNvPr id="10" name="Forma libre: forma 9">
                <a:extLst>
                  <a:ext uri="{FF2B5EF4-FFF2-40B4-BE49-F238E27FC236}">
                    <a16:creationId xmlns:a16="http://schemas.microsoft.com/office/drawing/2014/main" id="{F52D0C14-0DD9-4540-9D9D-43202185784C}"/>
                  </a:ext>
                </a:extLst>
              </p:cNvPr>
              <p:cNvSpPr/>
              <p:nvPr/>
            </p:nvSpPr>
            <p:spPr>
              <a:xfrm>
                <a:off x="2414779" y="5126501"/>
                <a:ext cx="1240447" cy="499654"/>
              </a:xfrm>
              <a:custGeom>
                <a:avLst/>
                <a:gdLst>
                  <a:gd name="connsiteX0" fmla="*/ 441960 w 1674281"/>
                  <a:gd name="connsiteY0" fmla="*/ 52658 h 1083937"/>
                  <a:gd name="connsiteX1" fmla="*/ 426720 w 1674281"/>
                  <a:gd name="connsiteY1" fmla="*/ 80598 h 1083937"/>
                  <a:gd name="connsiteX2" fmla="*/ 419100 w 1674281"/>
                  <a:gd name="connsiteY2" fmla="*/ 93298 h 1083937"/>
                  <a:gd name="connsiteX3" fmla="*/ 414020 w 1674281"/>
                  <a:gd name="connsiteY3" fmla="*/ 103458 h 1083937"/>
                  <a:gd name="connsiteX4" fmla="*/ 393700 w 1674281"/>
                  <a:gd name="connsiteY4" fmla="*/ 136478 h 1083937"/>
                  <a:gd name="connsiteX5" fmla="*/ 388620 w 1674281"/>
                  <a:gd name="connsiteY5" fmla="*/ 151718 h 1083937"/>
                  <a:gd name="connsiteX6" fmla="*/ 383540 w 1674281"/>
                  <a:gd name="connsiteY6" fmla="*/ 161878 h 1083937"/>
                  <a:gd name="connsiteX7" fmla="*/ 368300 w 1674281"/>
                  <a:gd name="connsiteY7" fmla="*/ 197438 h 1083937"/>
                  <a:gd name="connsiteX8" fmla="*/ 347980 w 1674281"/>
                  <a:gd name="connsiteY8" fmla="*/ 215218 h 1083937"/>
                  <a:gd name="connsiteX9" fmla="*/ 309880 w 1674281"/>
                  <a:gd name="connsiteY9" fmla="*/ 238078 h 1083937"/>
                  <a:gd name="connsiteX10" fmla="*/ 292100 w 1674281"/>
                  <a:gd name="connsiteY10" fmla="*/ 245698 h 1083937"/>
                  <a:gd name="connsiteX11" fmla="*/ 276860 w 1674281"/>
                  <a:gd name="connsiteY11" fmla="*/ 255858 h 1083937"/>
                  <a:gd name="connsiteX12" fmla="*/ 254000 w 1674281"/>
                  <a:gd name="connsiteY12" fmla="*/ 268558 h 1083937"/>
                  <a:gd name="connsiteX13" fmla="*/ 226060 w 1674281"/>
                  <a:gd name="connsiteY13" fmla="*/ 296498 h 1083937"/>
                  <a:gd name="connsiteX14" fmla="*/ 205740 w 1674281"/>
                  <a:gd name="connsiteY14" fmla="*/ 324438 h 1083937"/>
                  <a:gd name="connsiteX15" fmla="*/ 172720 w 1674281"/>
                  <a:gd name="connsiteY15" fmla="*/ 357458 h 1083937"/>
                  <a:gd name="connsiteX16" fmla="*/ 104140 w 1674281"/>
                  <a:gd name="connsiteY16" fmla="*/ 398098 h 1083937"/>
                  <a:gd name="connsiteX17" fmla="*/ 81280 w 1674281"/>
                  <a:gd name="connsiteY17" fmla="*/ 418418 h 1083937"/>
                  <a:gd name="connsiteX18" fmla="*/ 73660 w 1674281"/>
                  <a:gd name="connsiteY18" fmla="*/ 441278 h 1083937"/>
                  <a:gd name="connsiteX19" fmla="*/ 68580 w 1674281"/>
                  <a:gd name="connsiteY19" fmla="*/ 453978 h 1083937"/>
                  <a:gd name="connsiteX20" fmla="*/ 63500 w 1674281"/>
                  <a:gd name="connsiteY20" fmla="*/ 474298 h 1083937"/>
                  <a:gd name="connsiteX21" fmla="*/ 58420 w 1674281"/>
                  <a:gd name="connsiteY21" fmla="*/ 492078 h 1083937"/>
                  <a:gd name="connsiteX22" fmla="*/ 55880 w 1674281"/>
                  <a:gd name="connsiteY22" fmla="*/ 514938 h 1083937"/>
                  <a:gd name="connsiteX23" fmla="*/ 40640 w 1674281"/>
                  <a:gd name="connsiteY23" fmla="*/ 593678 h 1083937"/>
                  <a:gd name="connsiteX24" fmla="*/ 27940 w 1674281"/>
                  <a:gd name="connsiteY24" fmla="*/ 680038 h 1083937"/>
                  <a:gd name="connsiteX25" fmla="*/ 25400 w 1674281"/>
                  <a:gd name="connsiteY25" fmla="*/ 695278 h 1083937"/>
                  <a:gd name="connsiteX26" fmla="*/ 12700 w 1674281"/>
                  <a:gd name="connsiteY26" fmla="*/ 738458 h 1083937"/>
                  <a:gd name="connsiteX27" fmla="*/ 5080 w 1674281"/>
                  <a:gd name="connsiteY27" fmla="*/ 791798 h 1083937"/>
                  <a:gd name="connsiteX28" fmla="*/ 0 w 1674281"/>
                  <a:gd name="connsiteY28" fmla="*/ 824818 h 1083937"/>
                  <a:gd name="connsiteX29" fmla="*/ 2540 w 1674281"/>
                  <a:gd name="connsiteY29" fmla="*/ 885778 h 1083937"/>
                  <a:gd name="connsiteX30" fmla="*/ 5080 w 1674281"/>
                  <a:gd name="connsiteY30" fmla="*/ 895938 h 1083937"/>
                  <a:gd name="connsiteX31" fmla="*/ 30480 w 1674281"/>
                  <a:gd name="connsiteY31" fmla="*/ 934038 h 1083937"/>
                  <a:gd name="connsiteX32" fmla="*/ 170180 w 1674281"/>
                  <a:gd name="connsiteY32" fmla="*/ 1010238 h 1083937"/>
                  <a:gd name="connsiteX33" fmla="*/ 259080 w 1674281"/>
                  <a:gd name="connsiteY33" fmla="*/ 1045798 h 1083937"/>
                  <a:gd name="connsiteX34" fmla="*/ 375920 w 1674281"/>
                  <a:gd name="connsiteY34" fmla="*/ 1058498 h 1083937"/>
                  <a:gd name="connsiteX35" fmla="*/ 441960 w 1674281"/>
                  <a:gd name="connsiteY35" fmla="*/ 1063578 h 1083937"/>
                  <a:gd name="connsiteX36" fmla="*/ 861060 w 1674281"/>
                  <a:gd name="connsiteY36" fmla="*/ 1071198 h 1083937"/>
                  <a:gd name="connsiteX37" fmla="*/ 1092200 w 1674281"/>
                  <a:gd name="connsiteY37" fmla="*/ 1076278 h 1083937"/>
                  <a:gd name="connsiteX38" fmla="*/ 1196340 w 1674281"/>
                  <a:gd name="connsiteY38" fmla="*/ 1083898 h 1083937"/>
                  <a:gd name="connsiteX39" fmla="*/ 1325880 w 1674281"/>
                  <a:gd name="connsiteY39" fmla="*/ 1078818 h 1083937"/>
                  <a:gd name="connsiteX40" fmla="*/ 1648460 w 1674281"/>
                  <a:gd name="connsiteY40" fmla="*/ 911178 h 1083937"/>
                  <a:gd name="connsiteX41" fmla="*/ 1673860 w 1674281"/>
                  <a:gd name="connsiteY41" fmla="*/ 763858 h 1083937"/>
                  <a:gd name="connsiteX42" fmla="*/ 1668780 w 1674281"/>
                  <a:gd name="connsiteY42" fmla="*/ 657178 h 1083937"/>
                  <a:gd name="connsiteX43" fmla="*/ 1612900 w 1674281"/>
                  <a:gd name="connsiteY43" fmla="*/ 568278 h 1083937"/>
                  <a:gd name="connsiteX44" fmla="*/ 1534160 w 1674281"/>
                  <a:gd name="connsiteY44" fmla="*/ 499698 h 1083937"/>
                  <a:gd name="connsiteX45" fmla="*/ 1457960 w 1674281"/>
                  <a:gd name="connsiteY45" fmla="*/ 441278 h 1083937"/>
                  <a:gd name="connsiteX46" fmla="*/ 1402080 w 1674281"/>
                  <a:gd name="connsiteY46" fmla="*/ 382858 h 1083937"/>
                  <a:gd name="connsiteX47" fmla="*/ 1336040 w 1674281"/>
                  <a:gd name="connsiteY47" fmla="*/ 319358 h 1083937"/>
                  <a:gd name="connsiteX48" fmla="*/ 1318260 w 1674281"/>
                  <a:gd name="connsiteY48" fmla="*/ 304118 h 1083937"/>
                  <a:gd name="connsiteX49" fmla="*/ 1305560 w 1674281"/>
                  <a:gd name="connsiteY49" fmla="*/ 288878 h 1083937"/>
                  <a:gd name="connsiteX50" fmla="*/ 1252220 w 1674281"/>
                  <a:gd name="connsiteY50" fmla="*/ 253318 h 1083937"/>
                  <a:gd name="connsiteX51" fmla="*/ 1234440 w 1674281"/>
                  <a:gd name="connsiteY51" fmla="*/ 240618 h 1083937"/>
                  <a:gd name="connsiteX52" fmla="*/ 1219200 w 1674281"/>
                  <a:gd name="connsiteY52" fmla="*/ 232998 h 1083937"/>
                  <a:gd name="connsiteX53" fmla="*/ 1188720 w 1674281"/>
                  <a:gd name="connsiteY53" fmla="*/ 205058 h 1083937"/>
                  <a:gd name="connsiteX54" fmla="*/ 1117600 w 1674281"/>
                  <a:gd name="connsiteY54" fmla="*/ 161878 h 1083937"/>
                  <a:gd name="connsiteX55" fmla="*/ 1076960 w 1674281"/>
                  <a:gd name="connsiteY55" fmla="*/ 136478 h 1083937"/>
                  <a:gd name="connsiteX56" fmla="*/ 1038860 w 1674281"/>
                  <a:gd name="connsiteY56" fmla="*/ 103458 h 1083937"/>
                  <a:gd name="connsiteX57" fmla="*/ 1000760 w 1674281"/>
                  <a:gd name="connsiteY57" fmla="*/ 72978 h 1083937"/>
                  <a:gd name="connsiteX58" fmla="*/ 982980 w 1674281"/>
                  <a:gd name="connsiteY58" fmla="*/ 57738 h 1083937"/>
                  <a:gd name="connsiteX59" fmla="*/ 975360 w 1674281"/>
                  <a:gd name="connsiteY59" fmla="*/ 47578 h 1083937"/>
                  <a:gd name="connsiteX60" fmla="*/ 952500 w 1674281"/>
                  <a:gd name="connsiteY60" fmla="*/ 37418 h 1083937"/>
                  <a:gd name="connsiteX61" fmla="*/ 932180 w 1674281"/>
                  <a:gd name="connsiteY61" fmla="*/ 27258 h 1083937"/>
                  <a:gd name="connsiteX62" fmla="*/ 922020 w 1674281"/>
                  <a:gd name="connsiteY62" fmla="*/ 19638 h 1083937"/>
                  <a:gd name="connsiteX63" fmla="*/ 914400 w 1674281"/>
                  <a:gd name="connsiteY63" fmla="*/ 9478 h 1083937"/>
                  <a:gd name="connsiteX64" fmla="*/ 906780 w 1674281"/>
                  <a:gd name="connsiteY64" fmla="*/ 6938 h 1083937"/>
                  <a:gd name="connsiteX65" fmla="*/ 830580 w 1674281"/>
                  <a:gd name="connsiteY65" fmla="*/ 4398 h 1083937"/>
                  <a:gd name="connsiteX66" fmla="*/ 624840 w 1674281"/>
                  <a:gd name="connsiteY66" fmla="*/ 4398 h 1083937"/>
                  <a:gd name="connsiteX67" fmla="*/ 612140 w 1674281"/>
                  <a:gd name="connsiteY67" fmla="*/ 9478 h 1083937"/>
                  <a:gd name="connsiteX68" fmla="*/ 543560 w 1674281"/>
                  <a:gd name="connsiteY68" fmla="*/ 17098 h 1083937"/>
                  <a:gd name="connsiteX69" fmla="*/ 525780 w 1674281"/>
                  <a:gd name="connsiteY69" fmla="*/ 19638 h 1083937"/>
                  <a:gd name="connsiteX70" fmla="*/ 462280 w 1674281"/>
                  <a:gd name="connsiteY70" fmla="*/ 22178 h 1083937"/>
                  <a:gd name="connsiteX71" fmla="*/ 441960 w 1674281"/>
                  <a:gd name="connsiteY71" fmla="*/ 42498 h 1083937"/>
                  <a:gd name="connsiteX72" fmla="*/ 436880 w 1674281"/>
                  <a:gd name="connsiteY72" fmla="*/ 50118 h 1083937"/>
                  <a:gd name="connsiteX73" fmla="*/ 441960 w 1674281"/>
                  <a:gd name="connsiteY73" fmla="*/ 52658 h 108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674281" h="1083937">
                    <a:moveTo>
                      <a:pt x="441960" y="52658"/>
                    </a:moveTo>
                    <a:cubicBezTo>
                      <a:pt x="440267" y="57738"/>
                      <a:pt x="446376" y="44563"/>
                      <a:pt x="426720" y="80598"/>
                    </a:cubicBezTo>
                    <a:cubicBezTo>
                      <a:pt x="424356" y="84932"/>
                      <a:pt x="421498" y="88982"/>
                      <a:pt x="419100" y="93298"/>
                    </a:cubicBezTo>
                    <a:cubicBezTo>
                      <a:pt x="417261" y="96608"/>
                      <a:pt x="416004" y="100233"/>
                      <a:pt x="414020" y="103458"/>
                    </a:cubicBezTo>
                    <a:cubicBezTo>
                      <a:pt x="406884" y="115054"/>
                      <a:pt x="398657" y="124086"/>
                      <a:pt x="393700" y="136478"/>
                    </a:cubicBezTo>
                    <a:cubicBezTo>
                      <a:pt x="391711" y="141450"/>
                      <a:pt x="390609" y="146746"/>
                      <a:pt x="388620" y="151718"/>
                    </a:cubicBezTo>
                    <a:cubicBezTo>
                      <a:pt x="387214" y="155234"/>
                      <a:pt x="384834" y="158320"/>
                      <a:pt x="383540" y="161878"/>
                    </a:cubicBezTo>
                    <a:cubicBezTo>
                      <a:pt x="377688" y="177972"/>
                      <a:pt x="380297" y="183442"/>
                      <a:pt x="368300" y="197438"/>
                    </a:cubicBezTo>
                    <a:cubicBezTo>
                      <a:pt x="362443" y="204271"/>
                      <a:pt x="355129" y="209751"/>
                      <a:pt x="347980" y="215218"/>
                    </a:cubicBezTo>
                    <a:cubicBezTo>
                      <a:pt x="334108" y="225826"/>
                      <a:pt x="324806" y="231189"/>
                      <a:pt x="309880" y="238078"/>
                    </a:cubicBezTo>
                    <a:cubicBezTo>
                      <a:pt x="304025" y="240780"/>
                      <a:pt x="297777" y="242641"/>
                      <a:pt x="292100" y="245698"/>
                    </a:cubicBezTo>
                    <a:cubicBezTo>
                      <a:pt x="286724" y="248593"/>
                      <a:pt x="282095" y="252717"/>
                      <a:pt x="276860" y="255858"/>
                    </a:cubicBezTo>
                    <a:cubicBezTo>
                      <a:pt x="269385" y="260343"/>
                      <a:pt x="261183" y="263620"/>
                      <a:pt x="254000" y="268558"/>
                    </a:cubicBezTo>
                    <a:cubicBezTo>
                      <a:pt x="241443" y="277191"/>
                      <a:pt x="234610" y="284742"/>
                      <a:pt x="226060" y="296498"/>
                    </a:cubicBezTo>
                    <a:cubicBezTo>
                      <a:pt x="217203" y="308677"/>
                      <a:pt x="215887" y="313694"/>
                      <a:pt x="205740" y="324438"/>
                    </a:cubicBezTo>
                    <a:cubicBezTo>
                      <a:pt x="195052" y="335755"/>
                      <a:pt x="186642" y="350497"/>
                      <a:pt x="172720" y="357458"/>
                    </a:cubicBezTo>
                    <a:cubicBezTo>
                      <a:pt x="142227" y="372705"/>
                      <a:pt x="136721" y="374289"/>
                      <a:pt x="104140" y="398098"/>
                    </a:cubicBezTo>
                    <a:cubicBezTo>
                      <a:pt x="95908" y="404113"/>
                      <a:pt x="88900" y="411645"/>
                      <a:pt x="81280" y="418418"/>
                    </a:cubicBezTo>
                    <a:cubicBezTo>
                      <a:pt x="78740" y="426038"/>
                      <a:pt x="76362" y="433714"/>
                      <a:pt x="73660" y="441278"/>
                    </a:cubicBezTo>
                    <a:cubicBezTo>
                      <a:pt x="72126" y="445572"/>
                      <a:pt x="69921" y="449620"/>
                      <a:pt x="68580" y="453978"/>
                    </a:cubicBezTo>
                    <a:cubicBezTo>
                      <a:pt x="66527" y="460651"/>
                      <a:pt x="65299" y="467552"/>
                      <a:pt x="63500" y="474298"/>
                    </a:cubicBezTo>
                    <a:cubicBezTo>
                      <a:pt x="61912" y="480254"/>
                      <a:pt x="60113" y="486151"/>
                      <a:pt x="58420" y="492078"/>
                    </a:cubicBezTo>
                    <a:cubicBezTo>
                      <a:pt x="57573" y="499698"/>
                      <a:pt x="57202" y="507386"/>
                      <a:pt x="55880" y="514938"/>
                    </a:cubicBezTo>
                    <a:cubicBezTo>
                      <a:pt x="51272" y="541272"/>
                      <a:pt x="40640" y="593678"/>
                      <a:pt x="40640" y="593678"/>
                    </a:cubicBezTo>
                    <a:cubicBezTo>
                      <a:pt x="36759" y="651892"/>
                      <a:pt x="41042" y="614530"/>
                      <a:pt x="27940" y="680038"/>
                    </a:cubicBezTo>
                    <a:cubicBezTo>
                      <a:pt x="26930" y="685088"/>
                      <a:pt x="26755" y="690309"/>
                      <a:pt x="25400" y="695278"/>
                    </a:cubicBezTo>
                    <a:cubicBezTo>
                      <a:pt x="13831" y="737698"/>
                      <a:pt x="27397" y="657625"/>
                      <a:pt x="12700" y="738458"/>
                    </a:cubicBezTo>
                    <a:cubicBezTo>
                      <a:pt x="9487" y="756129"/>
                      <a:pt x="7620" y="774018"/>
                      <a:pt x="5080" y="791798"/>
                    </a:cubicBezTo>
                    <a:cubicBezTo>
                      <a:pt x="1812" y="814676"/>
                      <a:pt x="3524" y="803673"/>
                      <a:pt x="0" y="824818"/>
                    </a:cubicBezTo>
                    <a:cubicBezTo>
                      <a:pt x="847" y="845138"/>
                      <a:pt x="1091" y="865492"/>
                      <a:pt x="2540" y="885778"/>
                    </a:cubicBezTo>
                    <a:cubicBezTo>
                      <a:pt x="2789" y="889260"/>
                      <a:pt x="3331" y="892917"/>
                      <a:pt x="5080" y="895938"/>
                    </a:cubicBezTo>
                    <a:cubicBezTo>
                      <a:pt x="12728" y="909147"/>
                      <a:pt x="18993" y="923987"/>
                      <a:pt x="30480" y="934038"/>
                    </a:cubicBezTo>
                    <a:cubicBezTo>
                      <a:pt x="47168" y="948640"/>
                      <a:pt x="163366" y="1007132"/>
                      <a:pt x="170180" y="1010238"/>
                    </a:cubicBezTo>
                    <a:cubicBezTo>
                      <a:pt x="199221" y="1023477"/>
                      <a:pt x="228430" y="1036899"/>
                      <a:pt x="259080" y="1045798"/>
                    </a:cubicBezTo>
                    <a:cubicBezTo>
                      <a:pt x="296292" y="1056602"/>
                      <a:pt x="337556" y="1055940"/>
                      <a:pt x="375920" y="1058498"/>
                    </a:cubicBezTo>
                    <a:cubicBezTo>
                      <a:pt x="397949" y="1059967"/>
                      <a:pt x="419961" y="1061706"/>
                      <a:pt x="441960" y="1063578"/>
                    </a:cubicBezTo>
                    <a:cubicBezTo>
                      <a:pt x="639321" y="1080375"/>
                      <a:pt x="322841" y="1067460"/>
                      <a:pt x="861060" y="1071198"/>
                    </a:cubicBezTo>
                    <a:lnTo>
                      <a:pt x="1092200" y="1076278"/>
                    </a:lnTo>
                    <a:cubicBezTo>
                      <a:pt x="1126981" y="1077595"/>
                      <a:pt x="1161536" y="1083520"/>
                      <a:pt x="1196340" y="1083898"/>
                    </a:cubicBezTo>
                    <a:cubicBezTo>
                      <a:pt x="1239551" y="1084368"/>
                      <a:pt x="1282700" y="1080511"/>
                      <a:pt x="1325880" y="1078818"/>
                    </a:cubicBezTo>
                    <a:cubicBezTo>
                      <a:pt x="1630105" y="975549"/>
                      <a:pt x="1551344" y="1067643"/>
                      <a:pt x="1648460" y="911178"/>
                    </a:cubicBezTo>
                    <a:cubicBezTo>
                      <a:pt x="1648651" y="910130"/>
                      <a:pt x="1673468" y="777001"/>
                      <a:pt x="1673860" y="763858"/>
                    </a:cubicBezTo>
                    <a:cubicBezTo>
                      <a:pt x="1674922" y="728274"/>
                      <a:pt x="1674239" y="692357"/>
                      <a:pt x="1668780" y="657178"/>
                    </a:cubicBezTo>
                    <a:cubicBezTo>
                      <a:pt x="1664311" y="628380"/>
                      <a:pt x="1630324" y="585702"/>
                      <a:pt x="1612900" y="568278"/>
                    </a:cubicBezTo>
                    <a:cubicBezTo>
                      <a:pt x="1588288" y="543666"/>
                      <a:pt x="1561079" y="521763"/>
                      <a:pt x="1534160" y="499698"/>
                    </a:cubicBezTo>
                    <a:cubicBezTo>
                      <a:pt x="1509407" y="479409"/>
                      <a:pt x="1480083" y="464407"/>
                      <a:pt x="1457960" y="441278"/>
                    </a:cubicBezTo>
                    <a:cubicBezTo>
                      <a:pt x="1439333" y="421805"/>
                      <a:pt x="1421505" y="401535"/>
                      <a:pt x="1402080" y="382858"/>
                    </a:cubicBezTo>
                    <a:cubicBezTo>
                      <a:pt x="1380067" y="361691"/>
                      <a:pt x="1359227" y="339232"/>
                      <a:pt x="1336040" y="319358"/>
                    </a:cubicBezTo>
                    <a:cubicBezTo>
                      <a:pt x="1330113" y="314278"/>
                      <a:pt x="1323780" y="309638"/>
                      <a:pt x="1318260" y="304118"/>
                    </a:cubicBezTo>
                    <a:cubicBezTo>
                      <a:pt x="1313584" y="299442"/>
                      <a:pt x="1310406" y="293378"/>
                      <a:pt x="1305560" y="288878"/>
                    </a:cubicBezTo>
                    <a:cubicBezTo>
                      <a:pt x="1284561" y="269379"/>
                      <a:pt x="1277458" y="269258"/>
                      <a:pt x="1252220" y="253318"/>
                    </a:cubicBezTo>
                    <a:cubicBezTo>
                      <a:pt x="1246062" y="249429"/>
                      <a:pt x="1240643" y="244435"/>
                      <a:pt x="1234440" y="240618"/>
                    </a:cubicBezTo>
                    <a:cubicBezTo>
                      <a:pt x="1229603" y="237641"/>
                      <a:pt x="1223683" y="236485"/>
                      <a:pt x="1219200" y="232998"/>
                    </a:cubicBezTo>
                    <a:cubicBezTo>
                      <a:pt x="1208321" y="224536"/>
                      <a:pt x="1199599" y="213520"/>
                      <a:pt x="1188720" y="205058"/>
                    </a:cubicBezTo>
                    <a:cubicBezTo>
                      <a:pt x="1154212" y="178218"/>
                      <a:pt x="1152599" y="182395"/>
                      <a:pt x="1117600" y="161878"/>
                    </a:cubicBezTo>
                    <a:cubicBezTo>
                      <a:pt x="1103819" y="153799"/>
                      <a:pt x="1090252" y="145339"/>
                      <a:pt x="1076960" y="136478"/>
                    </a:cubicBezTo>
                    <a:cubicBezTo>
                      <a:pt x="1052710" y="120311"/>
                      <a:pt x="1059880" y="123164"/>
                      <a:pt x="1038860" y="103458"/>
                    </a:cubicBezTo>
                    <a:cubicBezTo>
                      <a:pt x="995213" y="62539"/>
                      <a:pt x="1034198" y="98700"/>
                      <a:pt x="1000760" y="72978"/>
                    </a:cubicBezTo>
                    <a:cubicBezTo>
                      <a:pt x="994573" y="68219"/>
                      <a:pt x="988500" y="63258"/>
                      <a:pt x="982980" y="57738"/>
                    </a:cubicBezTo>
                    <a:cubicBezTo>
                      <a:pt x="979987" y="54745"/>
                      <a:pt x="978574" y="50333"/>
                      <a:pt x="975360" y="47578"/>
                    </a:cubicBezTo>
                    <a:cubicBezTo>
                      <a:pt x="971589" y="44346"/>
                      <a:pt x="956111" y="39224"/>
                      <a:pt x="952500" y="37418"/>
                    </a:cubicBezTo>
                    <a:cubicBezTo>
                      <a:pt x="928507" y="25421"/>
                      <a:pt x="949363" y="32986"/>
                      <a:pt x="932180" y="27258"/>
                    </a:cubicBezTo>
                    <a:cubicBezTo>
                      <a:pt x="928793" y="24718"/>
                      <a:pt x="925013" y="22631"/>
                      <a:pt x="922020" y="19638"/>
                    </a:cubicBezTo>
                    <a:cubicBezTo>
                      <a:pt x="919027" y="16645"/>
                      <a:pt x="917652" y="12188"/>
                      <a:pt x="914400" y="9478"/>
                    </a:cubicBezTo>
                    <a:cubicBezTo>
                      <a:pt x="912343" y="7764"/>
                      <a:pt x="909452" y="7100"/>
                      <a:pt x="906780" y="6938"/>
                    </a:cubicBezTo>
                    <a:cubicBezTo>
                      <a:pt x="881412" y="5401"/>
                      <a:pt x="855980" y="5245"/>
                      <a:pt x="830580" y="4398"/>
                    </a:cubicBezTo>
                    <a:cubicBezTo>
                      <a:pt x="747448" y="-1540"/>
                      <a:pt x="763854" y="-1394"/>
                      <a:pt x="624840" y="4398"/>
                    </a:cubicBezTo>
                    <a:cubicBezTo>
                      <a:pt x="620285" y="4588"/>
                      <a:pt x="616563" y="8372"/>
                      <a:pt x="612140" y="9478"/>
                    </a:cubicBezTo>
                    <a:cubicBezTo>
                      <a:pt x="585862" y="16048"/>
                      <a:pt x="572116" y="15313"/>
                      <a:pt x="543560" y="17098"/>
                    </a:cubicBezTo>
                    <a:cubicBezTo>
                      <a:pt x="537633" y="17945"/>
                      <a:pt x="531755" y="19265"/>
                      <a:pt x="525780" y="19638"/>
                    </a:cubicBezTo>
                    <a:cubicBezTo>
                      <a:pt x="504638" y="20959"/>
                      <a:pt x="482717" y="16604"/>
                      <a:pt x="462280" y="22178"/>
                    </a:cubicBezTo>
                    <a:cubicBezTo>
                      <a:pt x="453039" y="24698"/>
                      <a:pt x="447273" y="34528"/>
                      <a:pt x="441960" y="42498"/>
                    </a:cubicBezTo>
                    <a:cubicBezTo>
                      <a:pt x="440267" y="45038"/>
                      <a:pt x="438245" y="47388"/>
                      <a:pt x="436880" y="50118"/>
                    </a:cubicBezTo>
                    <a:cubicBezTo>
                      <a:pt x="435683" y="52513"/>
                      <a:pt x="443653" y="47578"/>
                      <a:pt x="441960" y="526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2" name="Flecha: a la izquierda, derecha y arriba 51">
                <a:extLst>
                  <a:ext uri="{FF2B5EF4-FFF2-40B4-BE49-F238E27FC236}">
                    <a16:creationId xmlns:a16="http://schemas.microsoft.com/office/drawing/2014/main" id="{CB0492FC-C5E2-A645-9203-495126BD8E45}"/>
                  </a:ext>
                </a:extLst>
              </p:cNvPr>
              <p:cNvSpPr/>
              <p:nvPr/>
            </p:nvSpPr>
            <p:spPr>
              <a:xfrm rot="5400000">
                <a:off x="962296" y="3935779"/>
                <a:ext cx="731374" cy="986796"/>
              </a:xfrm>
              <a:prstGeom prst="leftRightUpArrow">
                <a:avLst/>
              </a:prstGeom>
              <a:solidFill>
                <a:schemeClr val="accent2">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cxnSp>
          <p:nvCxnSpPr>
            <p:cNvPr id="58" name="Conector: angular 57">
              <a:extLst>
                <a:ext uri="{FF2B5EF4-FFF2-40B4-BE49-F238E27FC236}">
                  <a16:creationId xmlns:a16="http://schemas.microsoft.com/office/drawing/2014/main" id="{C142143D-6D4A-2199-6737-70DCCF829814}"/>
                </a:ext>
              </a:extLst>
            </p:cNvPr>
            <p:cNvCxnSpPr>
              <a:cxnSpLocks/>
            </p:cNvCxnSpPr>
            <p:nvPr/>
          </p:nvCxnSpPr>
          <p:spPr>
            <a:xfrm flipV="1">
              <a:off x="4034893" y="3597193"/>
              <a:ext cx="1963874" cy="1063461"/>
            </a:xfrm>
            <a:prstGeom prst="bentConnector3">
              <a:avLst>
                <a:gd name="adj1" fmla="val 50695"/>
              </a:avLst>
            </a:prstGeom>
            <a:ln w="101600">
              <a:solidFill>
                <a:schemeClr val="accent2">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angular 61">
              <a:extLst>
                <a:ext uri="{FF2B5EF4-FFF2-40B4-BE49-F238E27FC236}">
                  <a16:creationId xmlns:a16="http://schemas.microsoft.com/office/drawing/2014/main" id="{F99E4121-1DA0-FA05-5B98-CE30E4CA6111}"/>
                </a:ext>
              </a:extLst>
            </p:cNvPr>
            <p:cNvCxnSpPr>
              <a:cxnSpLocks/>
            </p:cNvCxnSpPr>
            <p:nvPr/>
          </p:nvCxnSpPr>
          <p:spPr>
            <a:xfrm>
              <a:off x="4037683" y="4738413"/>
              <a:ext cx="1961084" cy="1006416"/>
            </a:xfrm>
            <a:prstGeom prst="bentConnector3">
              <a:avLst>
                <a:gd name="adj1" fmla="val 50696"/>
              </a:avLst>
            </a:prstGeom>
            <a:ln w="101600">
              <a:solidFill>
                <a:schemeClr val="accent2">
                  <a:alpha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Imagen 2" descr="Logotipo, Icono&#10;&#10;Descripción generada automáticamente">
              <a:extLst>
                <a:ext uri="{FF2B5EF4-FFF2-40B4-BE49-F238E27FC236}">
                  <a16:creationId xmlns:a16="http://schemas.microsoft.com/office/drawing/2014/main" id="{16D8957C-A407-7749-9097-E2709624A5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2503" y="5085858"/>
              <a:ext cx="1100775" cy="1100775"/>
            </a:xfrm>
            <a:prstGeom prst="rect">
              <a:avLst/>
            </a:prstGeom>
          </p:spPr>
        </p:pic>
        <p:pic>
          <p:nvPicPr>
            <p:cNvPr id="12" name="Imagen 11" descr="Imagen que contiene Cuadrado&#10;&#10;Descripción generada automáticamente">
              <a:extLst>
                <a:ext uri="{FF2B5EF4-FFF2-40B4-BE49-F238E27FC236}">
                  <a16:creationId xmlns:a16="http://schemas.microsoft.com/office/drawing/2014/main" id="{039A120E-9ED0-CC1C-3A13-DD0A2CA5FB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4165" y="4828996"/>
              <a:ext cx="4396000" cy="1831667"/>
            </a:xfrm>
            <a:prstGeom prst="rect">
              <a:avLst/>
            </a:prstGeom>
          </p:spPr>
        </p:pic>
        <p:pic>
          <p:nvPicPr>
            <p:cNvPr id="14" name="Imagen 13" descr="Dibujo en blanco y negro&#10;&#10;Descripción generada automáticamente con confianza baja">
              <a:extLst>
                <a:ext uri="{FF2B5EF4-FFF2-40B4-BE49-F238E27FC236}">
                  <a16:creationId xmlns:a16="http://schemas.microsoft.com/office/drawing/2014/main" id="{890A4F55-9D38-0784-6F51-3AD41B2ADF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1375" y="2993048"/>
              <a:ext cx="1315229" cy="1255650"/>
            </a:xfrm>
            <a:prstGeom prst="rect">
              <a:avLst/>
            </a:prstGeom>
          </p:spPr>
        </p:pic>
        <p:cxnSp>
          <p:nvCxnSpPr>
            <p:cNvPr id="15" name="Conector: angular 14">
              <a:extLst>
                <a:ext uri="{FF2B5EF4-FFF2-40B4-BE49-F238E27FC236}">
                  <a16:creationId xmlns:a16="http://schemas.microsoft.com/office/drawing/2014/main" id="{BA5FAFB8-C39C-F25D-D966-5C1F4AC491E7}"/>
                </a:ext>
              </a:extLst>
            </p:cNvPr>
            <p:cNvCxnSpPr>
              <a:cxnSpLocks/>
            </p:cNvCxnSpPr>
            <p:nvPr/>
          </p:nvCxnSpPr>
          <p:spPr>
            <a:xfrm flipV="1">
              <a:off x="7765528" y="3063145"/>
              <a:ext cx="1621420" cy="619542"/>
            </a:xfrm>
            <a:prstGeom prst="bentConnector3">
              <a:avLst>
                <a:gd name="adj1" fmla="val 50000"/>
              </a:avLst>
            </a:prstGeom>
            <a:ln w="101600">
              <a:solidFill>
                <a:schemeClr val="accent2">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A02AFD05-72D8-DE84-5B5C-61247EDE9D60}"/>
                </a:ext>
              </a:extLst>
            </p:cNvPr>
            <p:cNvCxnSpPr>
              <a:cxnSpLocks/>
            </p:cNvCxnSpPr>
            <p:nvPr/>
          </p:nvCxnSpPr>
          <p:spPr>
            <a:xfrm>
              <a:off x="7765528" y="3782571"/>
              <a:ext cx="1642472" cy="753532"/>
            </a:xfrm>
            <a:prstGeom prst="bentConnector3">
              <a:avLst>
                <a:gd name="adj1" fmla="val 49178"/>
              </a:avLst>
            </a:prstGeom>
            <a:ln w="101600">
              <a:solidFill>
                <a:schemeClr val="accent2">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7AD3B43D-16D5-F7FE-92C6-4190CA505161}"/>
                </a:ext>
              </a:extLst>
            </p:cNvPr>
            <p:cNvSpPr txBox="1"/>
            <p:nvPr/>
          </p:nvSpPr>
          <p:spPr>
            <a:xfrm>
              <a:off x="9386948" y="2848952"/>
              <a:ext cx="1250243" cy="424732"/>
            </a:xfrm>
            <a:prstGeom prst="rect">
              <a:avLst/>
            </a:prstGeom>
            <a:noFill/>
          </p:spPr>
          <p:txBody>
            <a:bodyPr wrap="square">
              <a:spAutoFit/>
            </a:bodyPr>
            <a:lstStyle/>
            <a:p>
              <a:pPr>
                <a:lnSpc>
                  <a:spcPct val="90000"/>
                </a:lnSpc>
                <a:spcBef>
                  <a:spcPts val="1000"/>
                </a:spcBef>
              </a:pPr>
              <a:r>
                <a:rPr lang="es-CO" sz="2400" b="1" dirty="0">
                  <a:solidFill>
                    <a:schemeClr val="accent5"/>
                  </a:solidFill>
                </a:rPr>
                <a:t>Éxito</a:t>
              </a:r>
              <a:endParaRPr lang="es-CO" sz="4000" b="1" dirty="0">
                <a:solidFill>
                  <a:schemeClr val="accent5"/>
                </a:solidFill>
              </a:endParaRPr>
            </a:p>
          </p:txBody>
        </p:sp>
        <p:sp>
          <p:nvSpPr>
            <p:cNvPr id="19" name="CuadroTexto 18">
              <a:extLst>
                <a:ext uri="{FF2B5EF4-FFF2-40B4-BE49-F238E27FC236}">
                  <a16:creationId xmlns:a16="http://schemas.microsoft.com/office/drawing/2014/main" id="{8A7ABC16-9B6B-657F-6611-A82AF1F279E6}"/>
                </a:ext>
              </a:extLst>
            </p:cNvPr>
            <p:cNvSpPr txBox="1"/>
            <p:nvPr/>
          </p:nvSpPr>
          <p:spPr>
            <a:xfrm>
              <a:off x="9386948" y="4307573"/>
              <a:ext cx="1642472" cy="424732"/>
            </a:xfrm>
            <a:prstGeom prst="rect">
              <a:avLst/>
            </a:prstGeom>
            <a:noFill/>
          </p:spPr>
          <p:txBody>
            <a:bodyPr wrap="square">
              <a:spAutoFit/>
            </a:bodyPr>
            <a:lstStyle/>
            <a:p>
              <a:pPr>
                <a:lnSpc>
                  <a:spcPct val="90000"/>
                </a:lnSpc>
                <a:spcBef>
                  <a:spcPts val="1000"/>
                </a:spcBef>
              </a:pPr>
              <a:r>
                <a:rPr lang="es-CO" sz="2400" b="1" dirty="0">
                  <a:solidFill>
                    <a:schemeClr val="accent5"/>
                  </a:solidFill>
                </a:rPr>
                <a:t>Fracaso</a:t>
              </a:r>
              <a:endParaRPr lang="es-CO" sz="4000" b="1" dirty="0">
                <a:solidFill>
                  <a:schemeClr val="accent5"/>
                </a:solidFill>
              </a:endParaRPr>
            </a:p>
          </p:txBody>
        </p:sp>
      </p:grpSp>
    </p:spTree>
    <p:extLst>
      <p:ext uri="{BB962C8B-B14F-4D97-AF65-F5344CB8AC3E}">
        <p14:creationId xmlns:p14="http://schemas.microsoft.com/office/powerpoint/2010/main" val="252162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a 8">
            <a:extLst>
              <a:ext uri="{FF2B5EF4-FFF2-40B4-BE49-F238E27FC236}">
                <a16:creationId xmlns:a16="http://schemas.microsoft.com/office/drawing/2014/main" id="{623D20DA-AE20-6C86-2CC9-BB05812A1A05}"/>
              </a:ext>
            </a:extLst>
          </p:cNvPr>
          <p:cNvGraphicFramePr/>
          <p:nvPr>
            <p:extLst>
              <p:ext uri="{D42A27DB-BD31-4B8C-83A1-F6EECF244321}">
                <p14:modId xmlns:p14="http://schemas.microsoft.com/office/powerpoint/2010/main" val="4089538618"/>
              </p:ext>
            </p:extLst>
          </p:nvPr>
        </p:nvGraphicFramePr>
        <p:xfrm>
          <a:off x="529297" y="2562724"/>
          <a:ext cx="11405756" cy="3780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Marcador de contenido 4">
            <a:extLst>
              <a:ext uri="{FF2B5EF4-FFF2-40B4-BE49-F238E27FC236}">
                <a16:creationId xmlns:a16="http://schemas.microsoft.com/office/drawing/2014/main" id="{6346B2FA-028E-3931-A5A3-273D4CAD4D59}"/>
              </a:ext>
            </a:extLst>
          </p:cNvPr>
          <p:cNvSpPr txBox="1">
            <a:spLocks/>
          </p:cNvSpPr>
          <p:nvPr/>
        </p:nvSpPr>
        <p:spPr>
          <a:xfrm>
            <a:off x="723497" y="952289"/>
            <a:ext cx="10417460" cy="142242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accent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s-CO" sz="2100" dirty="0"/>
              <a:t>Realizar un análisis de segmentación para la identificación de factores que influyen en el fracaso virológico.</a:t>
            </a:r>
          </a:p>
          <a:p>
            <a:pPr marL="342900" indent="-342900" algn="just">
              <a:buFont typeface="Arial" panose="020B0604020202020204" pitchFamily="34" charset="0"/>
              <a:buChar char="•"/>
            </a:pPr>
            <a:r>
              <a:rPr lang="es-CO" sz="2100" dirty="0"/>
              <a:t>predecir el fracaso virológico en pacientes con VIH que están recibiendo tratamiento antirretroviral (TAR) en diferentes ciudades de Colombia.</a:t>
            </a:r>
          </a:p>
          <a:p>
            <a:pPr algn="just"/>
            <a:endParaRPr lang="es-CO" sz="2100" dirty="0"/>
          </a:p>
        </p:txBody>
      </p:sp>
      <p:sp>
        <p:nvSpPr>
          <p:cNvPr id="13" name="Título 1">
            <a:extLst>
              <a:ext uri="{FF2B5EF4-FFF2-40B4-BE49-F238E27FC236}">
                <a16:creationId xmlns:a16="http://schemas.microsoft.com/office/drawing/2014/main" id="{CAD66B16-AC63-42D5-5E61-499DFC832D29}"/>
              </a:ext>
            </a:extLst>
          </p:cNvPr>
          <p:cNvSpPr txBox="1">
            <a:spLocks/>
          </p:cNvSpPr>
          <p:nvPr/>
        </p:nvSpPr>
        <p:spPr>
          <a:xfrm>
            <a:off x="3506771" y="353177"/>
            <a:ext cx="5178458" cy="397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600" b="1" dirty="0">
                <a:solidFill>
                  <a:srgbClr val="005367"/>
                </a:solidFill>
              </a:rPr>
              <a:t>Objetivo</a:t>
            </a:r>
          </a:p>
          <a:p>
            <a:pPr algn="ctr"/>
            <a:endParaRPr lang="en-US" sz="2400" dirty="0">
              <a:solidFill>
                <a:schemeClr val="accent6"/>
              </a:solidFill>
            </a:endParaRPr>
          </a:p>
        </p:txBody>
      </p:sp>
    </p:spTree>
    <p:extLst>
      <p:ext uri="{BB962C8B-B14F-4D97-AF65-F5344CB8AC3E}">
        <p14:creationId xmlns:p14="http://schemas.microsoft.com/office/powerpoint/2010/main" val="146536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4">
            <a:extLst>
              <a:ext uri="{FF2B5EF4-FFF2-40B4-BE49-F238E27FC236}">
                <a16:creationId xmlns:a16="http://schemas.microsoft.com/office/drawing/2014/main" id="{FC880165-FC7C-6A3F-DBE6-3DACD8488665}"/>
              </a:ext>
            </a:extLst>
          </p:cNvPr>
          <p:cNvSpPr txBox="1">
            <a:spLocks/>
          </p:cNvSpPr>
          <p:nvPr/>
        </p:nvSpPr>
        <p:spPr>
          <a:xfrm>
            <a:off x="5779125" y="1159191"/>
            <a:ext cx="6063990" cy="510933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accent5"/>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mj-lt"/>
              <a:buAutoNum type="arabicPeriod"/>
            </a:pPr>
            <a:r>
              <a:rPr lang="es-CO" sz="1950" dirty="0"/>
              <a:t>Los datos sugieren que la presencia de comorbilidades puede influir en el éxito del tratamiento.</a:t>
            </a:r>
          </a:p>
          <a:p>
            <a:pPr marL="457200" indent="-457200" algn="just">
              <a:buFont typeface="+mj-lt"/>
              <a:buAutoNum type="arabicPeriod"/>
            </a:pPr>
            <a:r>
              <a:rPr lang="es-CO" sz="1950" dirty="0"/>
              <a:t>La persistencia es una variable importante para predecir el fracaso virológico. Los pacientes que presentan fracaso virológico tienen una persistencia menor que aquellos que no lo presentan.</a:t>
            </a:r>
          </a:p>
          <a:p>
            <a:pPr marL="457200" indent="-457200" algn="just">
              <a:buFont typeface="+mj-lt"/>
              <a:buAutoNum type="arabicPeriod"/>
            </a:pPr>
            <a:r>
              <a:rPr lang="es-CO" sz="1950"/>
              <a:t>La </a:t>
            </a:r>
            <a:r>
              <a:rPr lang="es-CO" sz="1950" dirty="0"/>
              <a:t>presencia de un antecedente de fracaso virológico es un predictor importante del fracaso </a:t>
            </a:r>
            <a:r>
              <a:rPr lang="es-CO" sz="1950"/>
              <a:t>virológico futuro.</a:t>
            </a:r>
            <a:endParaRPr lang="es-CO" sz="1950" dirty="0"/>
          </a:p>
          <a:p>
            <a:pPr marL="457200" indent="-457200" algn="just">
              <a:buFont typeface="+mj-lt"/>
              <a:buAutoNum type="arabicPeriod"/>
            </a:pPr>
            <a:r>
              <a:rPr lang="es-CO" sz="1950" dirty="0"/>
              <a:t>El tiempo en tratamiento antirretroviral (TAR) también es una variable importante para predecir el fracaso virológico. Los pacientes que han estado en tratamiento por un tiempo más largo tienen una menor probabilidad de experimentar un fracaso virológico en el futuro.</a:t>
            </a:r>
          </a:p>
          <a:p>
            <a:pPr marL="342900" indent="-342900" algn="just">
              <a:buFont typeface="Arial" panose="020B0604020202020204" pitchFamily="34" charset="0"/>
              <a:buChar char="•"/>
            </a:pPr>
            <a:endParaRPr lang="es-CO" sz="2100" dirty="0"/>
          </a:p>
          <a:p>
            <a:pPr algn="just"/>
            <a:endParaRPr lang="es-CO" sz="2100" dirty="0"/>
          </a:p>
        </p:txBody>
      </p:sp>
      <p:pic>
        <p:nvPicPr>
          <p:cNvPr id="7" name="Imagen 6">
            <a:extLst>
              <a:ext uri="{FF2B5EF4-FFF2-40B4-BE49-F238E27FC236}">
                <a16:creationId xmlns:a16="http://schemas.microsoft.com/office/drawing/2014/main" id="{5E470640-001C-2D88-61D4-21FF411D6D23}"/>
              </a:ext>
            </a:extLst>
          </p:cNvPr>
          <p:cNvPicPr>
            <a:picLocks noChangeAspect="1"/>
          </p:cNvPicPr>
          <p:nvPr/>
        </p:nvPicPr>
        <p:blipFill>
          <a:blip r:embed="rId2"/>
          <a:stretch>
            <a:fillRect/>
          </a:stretch>
        </p:blipFill>
        <p:spPr>
          <a:xfrm>
            <a:off x="348885" y="1159191"/>
            <a:ext cx="5376340" cy="5109330"/>
          </a:xfrm>
          <a:prstGeom prst="rect">
            <a:avLst/>
          </a:prstGeom>
        </p:spPr>
      </p:pic>
      <p:sp>
        <p:nvSpPr>
          <p:cNvPr id="8" name="Título 1">
            <a:extLst>
              <a:ext uri="{FF2B5EF4-FFF2-40B4-BE49-F238E27FC236}">
                <a16:creationId xmlns:a16="http://schemas.microsoft.com/office/drawing/2014/main" id="{D47565C7-9C3F-1C29-AF74-79AB9FED64DA}"/>
              </a:ext>
            </a:extLst>
          </p:cNvPr>
          <p:cNvSpPr txBox="1">
            <a:spLocks/>
          </p:cNvSpPr>
          <p:nvPr/>
        </p:nvSpPr>
        <p:spPr>
          <a:xfrm>
            <a:off x="3189896" y="286695"/>
            <a:ext cx="5178458" cy="397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600" b="1" dirty="0">
                <a:solidFill>
                  <a:srgbClr val="005367"/>
                </a:solidFill>
              </a:rPr>
              <a:t>Algunos Insights</a:t>
            </a:r>
            <a:r>
              <a:rPr lang="es-CO" sz="1100" b="1" i="0" dirty="0">
                <a:solidFill>
                  <a:srgbClr val="EFF3F8"/>
                </a:solidFill>
                <a:effectLst/>
                <a:latin typeface="Roboto" panose="020B0604020202020204" pitchFamily="2" charset="0"/>
              </a:rPr>
              <a:t> </a:t>
            </a:r>
          </a:p>
          <a:p>
            <a:pPr algn="ctr"/>
            <a:endParaRPr lang="es-CO" sz="2600" b="1" dirty="0">
              <a:solidFill>
                <a:srgbClr val="005367"/>
              </a:solidFill>
            </a:endParaRPr>
          </a:p>
          <a:p>
            <a:pPr algn="ctr"/>
            <a:endParaRPr lang="en-US" sz="2400" dirty="0">
              <a:solidFill>
                <a:schemeClr val="accent6"/>
              </a:solidFill>
            </a:endParaRPr>
          </a:p>
        </p:txBody>
      </p:sp>
    </p:spTree>
    <p:extLst>
      <p:ext uri="{BB962C8B-B14F-4D97-AF65-F5344CB8AC3E}">
        <p14:creationId xmlns:p14="http://schemas.microsoft.com/office/powerpoint/2010/main" val="381332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88C51E3-3AB3-485D-6E99-FA1895B84526}"/>
              </a:ext>
            </a:extLst>
          </p:cNvPr>
          <p:cNvSpPr txBox="1">
            <a:spLocks/>
          </p:cNvSpPr>
          <p:nvPr/>
        </p:nvSpPr>
        <p:spPr>
          <a:xfrm>
            <a:off x="4457699" y="410854"/>
            <a:ext cx="2741629" cy="397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600" b="1" i="0" dirty="0">
                <a:solidFill>
                  <a:srgbClr val="005367"/>
                </a:solidFill>
                <a:effectLst/>
                <a:latin typeface="Roboto" panose="020B0604020202020204" pitchFamily="2" charset="0"/>
              </a:rPr>
              <a:t>Modelo </a:t>
            </a:r>
            <a:r>
              <a:rPr lang="es-CO" sz="1100" b="1" i="0" dirty="0">
                <a:solidFill>
                  <a:srgbClr val="EFF3F8"/>
                </a:solidFill>
                <a:effectLst/>
                <a:latin typeface="Roboto" panose="020B0604020202020204" pitchFamily="2" charset="0"/>
              </a:rPr>
              <a:t> </a:t>
            </a:r>
          </a:p>
          <a:p>
            <a:pPr algn="ctr"/>
            <a:endParaRPr lang="es-CO" sz="2600" b="1" dirty="0">
              <a:solidFill>
                <a:srgbClr val="005367"/>
              </a:solidFill>
            </a:endParaRPr>
          </a:p>
          <a:p>
            <a:pPr algn="ctr"/>
            <a:endParaRPr lang="en-US" sz="2400" dirty="0">
              <a:solidFill>
                <a:schemeClr val="accent6"/>
              </a:solidFill>
            </a:endParaRPr>
          </a:p>
        </p:txBody>
      </p:sp>
      <p:pic>
        <p:nvPicPr>
          <p:cNvPr id="5" name="Imagen 4" descr="Dibujo en blanco y negro&#10;&#10;Descripción generada automáticamente con confianza baja">
            <a:extLst>
              <a:ext uri="{FF2B5EF4-FFF2-40B4-BE49-F238E27FC236}">
                <a16:creationId xmlns:a16="http://schemas.microsoft.com/office/drawing/2014/main" id="{7A4F7B0B-208B-7B38-9720-CCC4596A7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971" y="3627544"/>
            <a:ext cx="883599" cy="843573"/>
          </a:xfrm>
          <a:prstGeom prst="rect">
            <a:avLst/>
          </a:prstGeom>
        </p:spPr>
      </p:pic>
      <p:graphicFrame>
        <p:nvGraphicFramePr>
          <p:cNvPr id="2" name="Tabla 1">
            <a:extLst>
              <a:ext uri="{FF2B5EF4-FFF2-40B4-BE49-F238E27FC236}">
                <a16:creationId xmlns:a16="http://schemas.microsoft.com/office/drawing/2014/main" id="{0E28B266-6E3B-AA47-179C-D400863C5BCA}"/>
              </a:ext>
            </a:extLst>
          </p:cNvPr>
          <p:cNvGraphicFramePr>
            <a:graphicFrameLocks noGrp="1"/>
          </p:cNvGraphicFramePr>
          <p:nvPr>
            <p:extLst>
              <p:ext uri="{D42A27DB-BD31-4B8C-83A1-F6EECF244321}">
                <p14:modId xmlns:p14="http://schemas.microsoft.com/office/powerpoint/2010/main" val="4250669629"/>
              </p:ext>
            </p:extLst>
          </p:nvPr>
        </p:nvGraphicFramePr>
        <p:xfrm>
          <a:off x="1718537" y="1437573"/>
          <a:ext cx="3492500" cy="1527364"/>
        </p:xfrm>
        <a:graphic>
          <a:graphicData uri="http://schemas.openxmlformats.org/drawingml/2006/table">
            <a:tbl>
              <a:tblPr>
                <a:tableStyleId>{638B1855-1B75-4FBE-930C-398BA8C253C6}</a:tableStyleId>
              </a:tblPr>
              <a:tblGrid>
                <a:gridCol w="3492500">
                  <a:extLst>
                    <a:ext uri="{9D8B030D-6E8A-4147-A177-3AD203B41FA5}">
                      <a16:colId xmlns:a16="http://schemas.microsoft.com/office/drawing/2014/main" val="1933841224"/>
                    </a:ext>
                  </a:extLst>
                </a:gridCol>
              </a:tblGrid>
              <a:tr h="246589">
                <a:tc>
                  <a:txBody>
                    <a:bodyPr/>
                    <a:lstStyle/>
                    <a:p>
                      <a:pPr algn="ctr" fontAlgn="ctr"/>
                      <a:r>
                        <a:rPr lang="es-CO" sz="1400" b="1" u="none" strike="noStrike" dirty="0">
                          <a:effectLst/>
                        </a:rPr>
                        <a:t>persistencia</a:t>
                      </a:r>
                      <a:endParaRPr lang="es-CO"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3240143"/>
                  </a:ext>
                </a:extLst>
              </a:tr>
              <a:tr h="256155">
                <a:tc>
                  <a:txBody>
                    <a:bodyPr/>
                    <a:lstStyle/>
                    <a:p>
                      <a:pPr algn="ctr" fontAlgn="ctr"/>
                      <a:r>
                        <a:rPr lang="es-CO" sz="1400" b="1" u="none" strike="noStrike" dirty="0">
                          <a:effectLst/>
                        </a:rPr>
                        <a:t>tiempo_en_tratamiento_arv</a:t>
                      </a:r>
                      <a:endParaRPr lang="es-CO"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129064"/>
                  </a:ext>
                </a:extLst>
              </a:tr>
              <a:tr h="256155">
                <a:tc>
                  <a:txBody>
                    <a:bodyPr/>
                    <a:lstStyle/>
                    <a:p>
                      <a:pPr algn="ctr" fontAlgn="ctr"/>
                      <a:r>
                        <a:rPr lang="es-CO" sz="1400" b="1" u="none" strike="noStrike" dirty="0">
                          <a:effectLst/>
                        </a:rPr>
                        <a:t>numero_de_fracasos</a:t>
                      </a:r>
                      <a:endParaRPr lang="es-CO"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487200"/>
                  </a:ext>
                </a:extLst>
              </a:tr>
              <a:tr h="256155">
                <a:tc>
                  <a:txBody>
                    <a:bodyPr/>
                    <a:lstStyle/>
                    <a:p>
                      <a:pPr algn="ctr" fontAlgn="ctr"/>
                      <a:r>
                        <a:rPr lang="es-CO" sz="1400" b="1" u="none" strike="noStrike" dirty="0">
                          <a:effectLst/>
                        </a:rPr>
                        <a:t>antecedente_fracaso_a. no</a:t>
                      </a:r>
                      <a:endParaRPr lang="es-CO"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925644"/>
                  </a:ext>
                </a:extLst>
              </a:tr>
              <a:tr h="256155">
                <a:tc>
                  <a:txBody>
                    <a:bodyPr/>
                    <a:lstStyle/>
                    <a:p>
                      <a:pPr algn="ctr" fontAlgn="ctr"/>
                      <a:r>
                        <a:rPr lang="es-CO" sz="1400" b="1" u="none" strike="noStrike" dirty="0">
                          <a:effectLst/>
                        </a:rPr>
                        <a:t>antecedente_fracaso_b. si</a:t>
                      </a:r>
                      <a:endParaRPr lang="es-CO"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158096"/>
                  </a:ext>
                </a:extLst>
              </a:tr>
              <a:tr h="256155">
                <a:tc>
                  <a:txBody>
                    <a:bodyPr/>
                    <a:lstStyle/>
                    <a:p>
                      <a:pPr algn="ctr" fontAlgn="ctr"/>
                      <a:r>
                        <a:rPr lang="es-CO" sz="1400" dirty="0"/>
                        <a:t>numero_de_no_adherencia</a:t>
                      </a:r>
                      <a:endParaRPr lang="es-CO"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908073"/>
                  </a:ext>
                </a:extLst>
              </a:tr>
            </a:tbl>
          </a:graphicData>
        </a:graphic>
      </p:graphicFrame>
      <p:sp>
        <p:nvSpPr>
          <p:cNvPr id="12" name="Flecha: hacia arriba 11">
            <a:extLst>
              <a:ext uri="{FF2B5EF4-FFF2-40B4-BE49-F238E27FC236}">
                <a16:creationId xmlns:a16="http://schemas.microsoft.com/office/drawing/2014/main" id="{8C726A2E-8D0F-CFA5-40B1-DBD6A6C00B00}"/>
              </a:ext>
            </a:extLst>
          </p:cNvPr>
          <p:cNvSpPr/>
          <p:nvPr/>
        </p:nvSpPr>
        <p:spPr>
          <a:xfrm rot="10800000">
            <a:off x="3324107" y="3059171"/>
            <a:ext cx="377330" cy="461438"/>
          </a:xfrm>
          <a:prstGeom prst="upArrow">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3" name="Conector: angular 12">
            <a:extLst>
              <a:ext uri="{FF2B5EF4-FFF2-40B4-BE49-F238E27FC236}">
                <a16:creationId xmlns:a16="http://schemas.microsoft.com/office/drawing/2014/main" id="{A4999859-86B4-62A0-3DF3-0643611E230F}"/>
              </a:ext>
            </a:extLst>
          </p:cNvPr>
          <p:cNvCxnSpPr>
            <a:cxnSpLocks/>
          </p:cNvCxnSpPr>
          <p:nvPr/>
        </p:nvCxnSpPr>
        <p:spPr>
          <a:xfrm rot="5400000">
            <a:off x="2647831" y="4844309"/>
            <a:ext cx="1057820" cy="482782"/>
          </a:xfrm>
          <a:prstGeom prst="bentConnector3">
            <a:avLst>
              <a:gd name="adj1" fmla="val 50000"/>
            </a:avLst>
          </a:prstGeom>
          <a:ln w="101600">
            <a:solidFill>
              <a:schemeClr val="accent2">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r 13">
            <a:extLst>
              <a:ext uri="{FF2B5EF4-FFF2-40B4-BE49-F238E27FC236}">
                <a16:creationId xmlns:a16="http://schemas.microsoft.com/office/drawing/2014/main" id="{8F734F0E-15C7-709C-7CEA-FC8704CD682B}"/>
              </a:ext>
            </a:extLst>
          </p:cNvPr>
          <p:cNvCxnSpPr>
            <a:cxnSpLocks/>
          </p:cNvCxnSpPr>
          <p:nvPr/>
        </p:nvCxnSpPr>
        <p:spPr>
          <a:xfrm rot="16200000" flipH="1">
            <a:off x="3281068" y="4853514"/>
            <a:ext cx="1049818" cy="472373"/>
          </a:xfrm>
          <a:prstGeom prst="bentConnector3">
            <a:avLst>
              <a:gd name="adj1" fmla="val 50000"/>
            </a:avLst>
          </a:prstGeom>
          <a:ln w="101600">
            <a:solidFill>
              <a:schemeClr val="accent2">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881759D2-B235-1759-DDC5-27537CEE0F63}"/>
              </a:ext>
            </a:extLst>
          </p:cNvPr>
          <p:cNvSpPr txBox="1"/>
          <p:nvPr/>
        </p:nvSpPr>
        <p:spPr>
          <a:xfrm>
            <a:off x="2347097" y="5614610"/>
            <a:ext cx="1250243" cy="424732"/>
          </a:xfrm>
          <a:prstGeom prst="rect">
            <a:avLst/>
          </a:prstGeom>
          <a:noFill/>
        </p:spPr>
        <p:txBody>
          <a:bodyPr wrap="square">
            <a:spAutoFit/>
          </a:bodyPr>
          <a:lstStyle/>
          <a:p>
            <a:pPr>
              <a:lnSpc>
                <a:spcPct val="90000"/>
              </a:lnSpc>
              <a:spcBef>
                <a:spcPts val="1000"/>
              </a:spcBef>
            </a:pPr>
            <a:r>
              <a:rPr lang="es-CO" sz="2400" b="1" dirty="0">
                <a:solidFill>
                  <a:schemeClr val="accent5"/>
                </a:solidFill>
              </a:rPr>
              <a:t>Éxito</a:t>
            </a:r>
            <a:endParaRPr lang="es-CO" sz="4000" b="1" dirty="0">
              <a:solidFill>
                <a:schemeClr val="accent5"/>
              </a:solidFill>
            </a:endParaRPr>
          </a:p>
        </p:txBody>
      </p:sp>
      <p:sp>
        <p:nvSpPr>
          <p:cNvPr id="16" name="CuadroTexto 15">
            <a:extLst>
              <a:ext uri="{FF2B5EF4-FFF2-40B4-BE49-F238E27FC236}">
                <a16:creationId xmlns:a16="http://schemas.microsoft.com/office/drawing/2014/main" id="{7CB4FBBE-5390-F9AE-7F8F-57219AF93B26}"/>
              </a:ext>
            </a:extLst>
          </p:cNvPr>
          <p:cNvSpPr txBox="1"/>
          <p:nvPr/>
        </p:nvSpPr>
        <p:spPr>
          <a:xfrm>
            <a:off x="3364357" y="5614610"/>
            <a:ext cx="1642472" cy="424732"/>
          </a:xfrm>
          <a:prstGeom prst="rect">
            <a:avLst/>
          </a:prstGeom>
          <a:noFill/>
        </p:spPr>
        <p:txBody>
          <a:bodyPr wrap="square">
            <a:spAutoFit/>
          </a:bodyPr>
          <a:lstStyle/>
          <a:p>
            <a:pPr>
              <a:lnSpc>
                <a:spcPct val="90000"/>
              </a:lnSpc>
              <a:spcBef>
                <a:spcPts val="1000"/>
              </a:spcBef>
            </a:pPr>
            <a:r>
              <a:rPr lang="es-CO" sz="2400" b="1" dirty="0">
                <a:solidFill>
                  <a:schemeClr val="accent5"/>
                </a:solidFill>
              </a:rPr>
              <a:t>Fracaso</a:t>
            </a:r>
            <a:endParaRPr lang="es-CO" sz="4000" b="1" dirty="0">
              <a:solidFill>
                <a:schemeClr val="accent5"/>
              </a:solidFill>
            </a:endParaRPr>
          </a:p>
        </p:txBody>
      </p:sp>
      <p:pic>
        <p:nvPicPr>
          <p:cNvPr id="18" name="Imagen 17">
            <a:extLst>
              <a:ext uri="{FF2B5EF4-FFF2-40B4-BE49-F238E27FC236}">
                <a16:creationId xmlns:a16="http://schemas.microsoft.com/office/drawing/2014/main" id="{C5583217-7ECB-F32E-A729-7D85F09FCBC9}"/>
              </a:ext>
            </a:extLst>
          </p:cNvPr>
          <p:cNvPicPr>
            <a:picLocks noChangeAspect="1"/>
          </p:cNvPicPr>
          <p:nvPr/>
        </p:nvPicPr>
        <p:blipFill>
          <a:blip r:embed="rId3"/>
          <a:stretch>
            <a:fillRect/>
          </a:stretch>
        </p:blipFill>
        <p:spPr>
          <a:xfrm>
            <a:off x="6912477" y="1266933"/>
            <a:ext cx="3151560" cy="2993543"/>
          </a:xfrm>
          <a:prstGeom prst="rect">
            <a:avLst/>
          </a:prstGeom>
        </p:spPr>
      </p:pic>
      <p:pic>
        <p:nvPicPr>
          <p:cNvPr id="20" name="Imagen 19">
            <a:extLst>
              <a:ext uri="{FF2B5EF4-FFF2-40B4-BE49-F238E27FC236}">
                <a16:creationId xmlns:a16="http://schemas.microsoft.com/office/drawing/2014/main" id="{B3C5F9BE-B29D-5302-9578-8D17BC800AC0}"/>
              </a:ext>
            </a:extLst>
          </p:cNvPr>
          <p:cNvPicPr>
            <a:picLocks noChangeAspect="1"/>
          </p:cNvPicPr>
          <p:nvPr/>
        </p:nvPicPr>
        <p:blipFill>
          <a:blip r:embed="rId4"/>
          <a:stretch>
            <a:fillRect/>
          </a:stretch>
        </p:blipFill>
        <p:spPr>
          <a:xfrm>
            <a:off x="6161963" y="4115747"/>
            <a:ext cx="4181475" cy="1498863"/>
          </a:xfrm>
          <a:prstGeom prst="rect">
            <a:avLst/>
          </a:prstGeom>
        </p:spPr>
      </p:pic>
      <p:pic>
        <p:nvPicPr>
          <p:cNvPr id="22" name="Imagen 21">
            <a:extLst>
              <a:ext uri="{FF2B5EF4-FFF2-40B4-BE49-F238E27FC236}">
                <a16:creationId xmlns:a16="http://schemas.microsoft.com/office/drawing/2014/main" id="{F4DB8C37-7432-EEE0-5786-E15DF0767A5B}"/>
              </a:ext>
            </a:extLst>
          </p:cNvPr>
          <p:cNvPicPr>
            <a:picLocks noChangeAspect="1"/>
          </p:cNvPicPr>
          <p:nvPr/>
        </p:nvPicPr>
        <p:blipFill>
          <a:blip r:embed="rId5"/>
          <a:stretch>
            <a:fillRect/>
          </a:stretch>
        </p:blipFill>
        <p:spPr>
          <a:xfrm>
            <a:off x="7417692" y="5725017"/>
            <a:ext cx="2371725" cy="314325"/>
          </a:xfrm>
          <a:prstGeom prst="rect">
            <a:avLst/>
          </a:prstGeom>
        </p:spPr>
      </p:pic>
    </p:spTree>
    <p:extLst>
      <p:ext uri="{BB962C8B-B14F-4D97-AF65-F5344CB8AC3E}">
        <p14:creationId xmlns:p14="http://schemas.microsoft.com/office/powerpoint/2010/main" val="260541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057FF9F-9E8C-302A-3559-B75AA4977802}"/>
              </a:ext>
            </a:extLst>
          </p:cNvPr>
          <p:cNvSpPr txBox="1"/>
          <p:nvPr/>
        </p:nvSpPr>
        <p:spPr>
          <a:xfrm>
            <a:off x="4176242" y="849660"/>
            <a:ext cx="3839513" cy="923330"/>
          </a:xfrm>
          <a:prstGeom prst="rect">
            <a:avLst/>
          </a:prstGeom>
          <a:noFill/>
        </p:spPr>
        <p:txBody>
          <a:bodyPr wrap="none" rtlCol="0">
            <a:spAutoFit/>
          </a:bodyPr>
          <a:lstStyle/>
          <a:p>
            <a:pPr marL="0" marR="0" lvl="0" indent="0" defTabSz="914217" rtl="0" eaLnBrk="1" fontAlgn="auto" latinLnBrk="0" hangingPunct="1">
              <a:lnSpc>
                <a:spcPct val="100000"/>
              </a:lnSpc>
              <a:spcBef>
                <a:spcPts val="0"/>
              </a:spcBef>
              <a:spcAft>
                <a:spcPts val="0"/>
              </a:spcAft>
              <a:buClrTx/>
              <a:buSzTx/>
              <a:buFontTx/>
              <a:buNone/>
              <a:tabLst/>
              <a:defRPr/>
            </a:pPr>
            <a:r>
              <a:rPr lang="en-US" sz="5400" b="1" dirty="0">
                <a:solidFill>
                  <a:srgbClr val="00425C"/>
                </a:solidFill>
                <a:latin typeface="+mj-lt"/>
                <a:cs typeface="Poppins" pitchFamily="2" charset="77"/>
              </a:rPr>
              <a:t>¡GRACIAS!</a:t>
            </a:r>
            <a:endParaRPr kumimoji="0" lang="en-US" sz="5400" b="1" i="0" u="none" strike="noStrike" kern="1200" cap="none" spc="0" normalizeH="0" baseline="0" noProof="0" dirty="0">
              <a:ln>
                <a:noFill/>
              </a:ln>
              <a:solidFill>
                <a:srgbClr val="00425C"/>
              </a:solidFill>
              <a:effectLst/>
              <a:uLnTx/>
              <a:uFillTx/>
              <a:latin typeface="+mj-lt"/>
              <a:cs typeface="Poppins" pitchFamily="2" charset="77"/>
            </a:endParaRPr>
          </a:p>
        </p:txBody>
      </p:sp>
      <p:pic>
        <p:nvPicPr>
          <p:cNvPr id="8" name="Imagen 7">
            <a:extLst>
              <a:ext uri="{FF2B5EF4-FFF2-40B4-BE49-F238E27FC236}">
                <a16:creationId xmlns:a16="http://schemas.microsoft.com/office/drawing/2014/main" id="{5734AF24-46C7-F6D5-EBFD-06C9F1B0555F}"/>
              </a:ext>
            </a:extLst>
          </p:cNvPr>
          <p:cNvPicPr>
            <a:picLocks noChangeAspect="1"/>
          </p:cNvPicPr>
          <p:nvPr/>
        </p:nvPicPr>
        <p:blipFill>
          <a:blip r:embed="rId2"/>
          <a:stretch>
            <a:fillRect/>
          </a:stretch>
        </p:blipFill>
        <p:spPr>
          <a:xfrm>
            <a:off x="4398296" y="2651078"/>
            <a:ext cx="3395404" cy="2832561"/>
          </a:xfrm>
          <a:prstGeom prst="rect">
            <a:avLst/>
          </a:prstGeom>
        </p:spPr>
      </p:pic>
    </p:spTree>
    <p:extLst>
      <p:ext uri="{BB962C8B-B14F-4D97-AF65-F5344CB8AC3E}">
        <p14:creationId xmlns:p14="http://schemas.microsoft.com/office/powerpoint/2010/main" val="1046354031"/>
      </p:ext>
    </p:extLst>
  </p:cSld>
  <p:clrMapOvr>
    <a:masterClrMapping/>
  </p:clrMapOvr>
</p:sld>
</file>

<file path=ppt/theme/theme1.xml><?xml version="1.0" encoding="utf-8"?>
<a:theme xmlns:a="http://schemas.openxmlformats.org/drawingml/2006/main" name="Conhintec">
  <a:themeElements>
    <a:clrScheme name="Conhintec 2">
      <a:dk1>
        <a:srgbClr val="FFFFFF"/>
      </a:dk1>
      <a:lt1>
        <a:sysClr val="window" lastClr="FFFFFF"/>
      </a:lt1>
      <a:dk2>
        <a:srgbClr val="FFFFFF"/>
      </a:dk2>
      <a:lt2>
        <a:srgbClr val="FFFFFF"/>
      </a:lt2>
      <a:accent1>
        <a:srgbClr val="E7E0E1"/>
      </a:accent1>
      <a:accent2>
        <a:srgbClr val="00425C"/>
      </a:accent2>
      <a:accent3>
        <a:srgbClr val="A2B33B"/>
      </a:accent3>
      <a:accent4>
        <a:srgbClr val="DBAA33"/>
      </a:accent4>
      <a:accent5>
        <a:srgbClr val="817F7F"/>
      </a:accent5>
      <a:accent6>
        <a:srgbClr val="126B79"/>
      </a:accent6>
      <a:hlink>
        <a:srgbClr val="7C8726"/>
      </a:hlink>
      <a:folHlink>
        <a:srgbClr val="C5852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hintec" id="{6E736133-16E8-4062-9E98-4264EFAC84BD}" vid="{6F633211-3DAB-4639-9167-A3EA4AA59F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Conhintec</Template>
  <TotalTime>1632</TotalTime>
  <Words>342</Words>
  <Application>Microsoft Office PowerPoint</Application>
  <PresentationFormat>Panorámica</PresentationFormat>
  <Paragraphs>44</Paragraphs>
  <Slides>6</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Roboto</vt:lpstr>
      <vt:lpstr>Conhintec</vt:lpstr>
      <vt:lpstr>Prueba Técnica</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mgonzalez@conhintec.com</dc:creator>
  <cp:lastModifiedBy>SEBASTIAN CARVALHO SALAZAR</cp:lastModifiedBy>
  <cp:revision>111</cp:revision>
  <dcterms:created xsi:type="dcterms:W3CDTF">2020-10-22T17:02:17Z</dcterms:created>
  <dcterms:modified xsi:type="dcterms:W3CDTF">2023-12-20T02:02:28Z</dcterms:modified>
</cp:coreProperties>
</file>