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653" r:id="rId3"/>
  </p:sldMasterIdLst>
  <p:notesMasterIdLst>
    <p:notesMasterId r:id="rId5"/>
  </p:notesMasterIdLst>
  <p:handoutMasterIdLst>
    <p:handoutMasterId r:id="rId6"/>
  </p:handoutMasterIdLst>
  <p:sldIdLst>
    <p:sldId id="257" r:id="rId4"/>
  </p:sldIdLst>
  <p:sldSz cx="42803763" cy="3027521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567" userDrawn="1">
          <p15:clr>
            <a:srgbClr val="A4A3A4"/>
          </p15:clr>
        </p15:guide>
        <p15:guide id="6" pos="2639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94" autoAdjust="0"/>
  </p:normalViewPr>
  <p:slideViewPr>
    <p:cSldViewPr snapToGrid="0" snapToObjects="1" showGuides="1">
      <p:cViewPr varScale="1">
        <p:scale>
          <a:sx n="14" d="100"/>
          <a:sy n="14" d="100"/>
        </p:scale>
        <p:origin x="1502" y="18"/>
      </p:cViewPr>
      <p:guideLst>
        <p:guide orient="horz" pos="3053"/>
        <p:guide orient="horz" pos="265"/>
        <p:guide orient="horz" pos="18541"/>
        <p:guide orient="horz"/>
        <p:guide pos="567"/>
        <p:guide pos="26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7/18/2022</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4530533"/>
            <a:ext cx="20216457"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007888"/>
            <a:ext cx="20200500"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2220882"/>
            <a:ext cx="20205437"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4007888"/>
            <a:ext cx="20200240"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4530533"/>
            <a:ext cx="20200240"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2236851"/>
            <a:ext cx="20194689"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2797942"/>
            <a:ext cx="20202431"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2767035"/>
            <a:ext cx="20184579"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3342272"/>
            <a:ext cx="20194689"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2783290"/>
            <a:ext cx="20218202"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783804" y="2514330"/>
            <a:ext cx="31236157" cy="600556"/>
          </a:xfrm>
          <a:prstGeom prst="rect">
            <a:avLst/>
          </a:prstGeom>
        </p:spPr>
        <p:txBody>
          <a:bodyPr lIns="77349" tIns="38675" rIns="77349" bIns="38675" anchor="t" anchorCtr="0">
            <a:spAutoFit/>
          </a:bodyPr>
          <a:lstStyle>
            <a:lvl1pPr marL="0" indent="0" algn="ctr">
              <a:buFontTx/>
              <a:buNone/>
              <a:defRPr sz="3395">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79" name="Text Placeholder 76"/>
          <p:cNvSpPr>
            <a:spLocks noGrp="1"/>
          </p:cNvSpPr>
          <p:nvPr>
            <p:ph type="body" sz="quarter" idx="151" hasCustomPrompt="1"/>
          </p:nvPr>
        </p:nvSpPr>
        <p:spPr>
          <a:xfrm>
            <a:off x="5783804" y="1560316"/>
            <a:ext cx="31236157" cy="861846"/>
          </a:xfrm>
          <a:prstGeom prst="rect">
            <a:avLst/>
          </a:prstGeom>
        </p:spPr>
        <p:txBody>
          <a:bodyPr lIns="77349" tIns="38675" rIns="77349" bIns="38675" anchor="t" anchorCtr="0">
            <a:spAutoFit/>
          </a:bodyPr>
          <a:lstStyle>
            <a:lvl1pPr marL="0" indent="0" algn="ctr">
              <a:buFontTx/>
              <a:buNone/>
              <a:defRPr sz="5093"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80" name="Text Placeholder 76"/>
          <p:cNvSpPr>
            <a:spLocks noGrp="1"/>
          </p:cNvSpPr>
          <p:nvPr>
            <p:ph type="body" sz="quarter" idx="153" hasCustomPrompt="1"/>
          </p:nvPr>
        </p:nvSpPr>
        <p:spPr>
          <a:xfrm>
            <a:off x="5783804" y="228384"/>
            <a:ext cx="31236157" cy="1144872"/>
          </a:xfrm>
          <a:prstGeom prst="rect">
            <a:avLst/>
          </a:prstGeom>
        </p:spPr>
        <p:txBody>
          <a:bodyPr lIns="77349" tIns="38675" rIns="77349" bIns="38675" anchor="t" anchorCtr="0">
            <a:sp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4530533"/>
            <a:ext cx="20216457"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007888"/>
            <a:ext cx="20200500"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2220882"/>
            <a:ext cx="20205437"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4007888"/>
            <a:ext cx="20200240"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4530533"/>
            <a:ext cx="20200240"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2236851"/>
            <a:ext cx="20194689"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2797942"/>
            <a:ext cx="20202431"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2767035"/>
            <a:ext cx="20184579"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3342272"/>
            <a:ext cx="20194689"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2783290"/>
            <a:ext cx="20218202"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15" name="Text Placeholder 76">
            <a:extLst>
              <a:ext uri="{FF2B5EF4-FFF2-40B4-BE49-F238E27FC236}">
                <a16:creationId xmlns:a16="http://schemas.microsoft.com/office/drawing/2014/main" id="{BB097478-2345-6043-B4BD-0153570ABCFF}"/>
              </a:ext>
            </a:extLst>
          </p:cNvPr>
          <p:cNvSpPr>
            <a:spLocks noGrp="1"/>
          </p:cNvSpPr>
          <p:nvPr>
            <p:ph type="body" sz="quarter" idx="150" hasCustomPrompt="1"/>
          </p:nvPr>
        </p:nvSpPr>
        <p:spPr>
          <a:xfrm>
            <a:off x="5783804" y="2514330"/>
            <a:ext cx="31236157" cy="600556"/>
          </a:xfrm>
          <a:prstGeom prst="rect">
            <a:avLst/>
          </a:prstGeom>
        </p:spPr>
        <p:txBody>
          <a:bodyPr lIns="77349" tIns="38675" rIns="77349" bIns="38675" anchor="t" anchorCtr="0">
            <a:spAutoFit/>
          </a:bodyPr>
          <a:lstStyle>
            <a:lvl1pPr marL="0" indent="0" algn="ctr">
              <a:buFontTx/>
              <a:buNone/>
              <a:defRPr sz="3395">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16" name="Text Placeholder 76">
            <a:extLst>
              <a:ext uri="{FF2B5EF4-FFF2-40B4-BE49-F238E27FC236}">
                <a16:creationId xmlns:a16="http://schemas.microsoft.com/office/drawing/2014/main" id="{A2CDD103-D19D-0347-8D8D-647FAB714ECB}"/>
              </a:ext>
            </a:extLst>
          </p:cNvPr>
          <p:cNvSpPr>
            <a:spLocks noGrp="1"/>
          </p:cNvSpPr>
          <p:nvPr>
            <p:ph type="body" sz="quarter" idx="151" hasCustomPrompt="1"/>
          </p:nvPr>
        </p:nvSpPr>
        <p:spPr>
          <a:xfrm>
            <a:off x="5783804" y="1560316"/>
            <a:ext cx="31236157" cy="861846"/>
          </a:xfrm>
          <a:prstGeom prst="rect">
            <a:avLst/>
          </a:prstGeom>
        </p:spPr>
        <p:txBody>
          <a:bodyPr lIns="77349" tIns="38675" rIns="77349" bIns="38675" anchor="t" anchorCtr="0">
            <a:spAutoFit/>
          </a:bodyPr>
          <a:lstStyle>
            <a:lvl1pPr marL="0" indent="0" algn="ctr">
              <a:buFontTx/>
              <a:buNone/>
              <a:defRPr sz="5093"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17" name="Text Placeholder 76">
            <a:extLst>
              <a:ext uri="{FF2B5EF4-FFF2-40B4-BE49-F238E27FC236}">
                <a16:creationId xmlns:a16="http://schemas.microsoft.com/office/drawing/2014/main" id="{F4166DDB-AADD-7C49-8045-F4FD9B04456D}"/>
              </a:ext>
            </a:extLst>
          </p:cNvPr>
          <p:cNvSpPr>
            <a:spLocks noGrp="1"/>
          </p:cNvSpPr>
          <p:nvPr>
            <p:ph type="body" sz="quarter" idx="153" hasCustomPrompt="1"/>
          </p:nvPr>
        </p:nvSpPr>
        <p:spPr>
          <a:xfrm>
            <a:off x="5783804" y="228384"/>
            <a:ext cx="31236157" cy="1144872"/>
          </a:xfrm>
          <a:prstGeom prst="rect">
            <a:avLst/>
          </a:prstGeom>
        </p:spPr>
        <p:txBody>
          <a:bodyPr lIns="77349" tIns="38675" rIns="77349" bIns="38675" anchor="t" anchorCtr="0">
            <a:sp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extLst>
      <p:ext uri="{BB962C8B-B14F-4D97-AF65-F5344CB8AC3E}">
        <p14:creationId xmlns:p14="http://schemas.microsoft.com/office/powerpoint/2010/main" val="361178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4752399"/>
            <a:ext cx="9807648"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99493" y="4191304"/>
            <a:ext cx="9799909" cy="605263"/>
          </a:xfrm>
          <a:prstGeom prst="rect">
            <a:avLst/>
          </a:prstGeom>
          <a:noFill/>
        </p:spPr>
        <p:txBody>
          <a:bodyPr lIns="89551" tIns="89551" rIns="89551" bIns="89551" anchor="t" anchorCtr="0">
            <a:spAutoFit/>
          </a:bodyPr>
          <a:lstStyle>
            <a:lvl1pPr marL="0" indent="0" algn="ctr">
              <a:buNone/>
              <a:defRPr sz="2758" b="1" u="sng" baseline="0">
                <a:solidFill>
                  <a:schemeClr val="tx1"/>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880238" y="12411485"/>
            <a:ext cx="9809195"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99489" y="11879922"/>
            <a:ext cx="9801454"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00083" y="4745098"/>
            <a:ext cx="20206694"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300086" y="4191304"/>
            <a:ext cx="20206694"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300086" y="18752243"/>
            <a:ext cx="20206694"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300086" y="18191151"/>
            <a:ext cx="20206694"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109015" y="4191304"/>
            <a:ext cx="9798095"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109015" y="4752399"/>
            <a:ext cx="9798095"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103464" y="11935311"/>
            <a:ext cx="9798095"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166302" y="12496403"/>
            <a:ext cx="9726982"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109015" y="22858627"/>
            <a:ext cx="9798095"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2090279" y="23468312"/>
            <a:ext cx="9803004"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36" name="Text Placeholder 76">
            <a:extLst>
              <a:ext uri="{FF2B5EF4-FFF2-40B4-BE49-F238E27FC236}">
                <a16:creationId xmlns:a16="http://schemas.microsoft.com/office/drawing/2014/main" id="{C97DF96E-44FC-B84E-94F0-F0D753EDDE97}"/>
              </a:ext>
            </a:extLst>
          </p:cNvPr>
          <p:cNvSpPr>
            <a:spLocks noGrp="1"/>
          </p:cNvSpPr>
          <p:nvPr>
            <p:ph type="body" sz="quarter" idx="150" hasCustomPrompt="1"/>
          </p:nvPr>
        </p:nvSpPr>
        <p:spPr>
          <a:xfrm>
            <a:off x="5783804" y="2514330"/>
            <a:ext cx="31236157" cy="600556"/>
          </a:xfrm>
          <a:prstGeom prst="rect">
            <a:avLst/>
          </a:prstGeom>
        </p:spPr>
        <p:txBody>
          <a:bodyPr lIns="77349" tIns="38675" rIns="77349" bIns="38675" anchor="t" anchorCtr="0">
            <a:spAutoFit/>
          </a:bodyPr>
          <a:lstStyle>
            <a:lvl1pPr marL="0" indent="0" algn="ctr">
              <a:buFontTx/>
              <a:buNone/>
              <a:defRPr sz="3395">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37" name="Text Placeholder 76">
            <a:extLst>
              <a:ext uri="{FF2B5EF4-FFF2-40B4-BE49-F238E27FC236}">
                <a16:creationId xmlns:a16="http://schemas.microsoft.com/office/drawing/2014/main" id="{53CB8EF8-5E2D-C340-BFCF-976C8C802014}"/>
              </a:ext>
            </a:extLst>
          </p:cNvPr>
          <p:cNvSpPr>
            <a:spLocks noGrp="1"/>
          </p:cNvSpPr>
          <p:nvPr>
            <p:ph type="body" sz="quarter" idx="151" hasCustomPrompt="1"/>
          </p:nvPr>
        </p:nvSpPr>
        <p:spPr>
          <a:xfrm>
            <a:off x="5783804" y="1560316"/>
            <a:ext cx="31236157" cy="861846"/>
          </a:xfrm>
          <a:prstGeom prst="rect">
            <a:avLst/>
          </a:prstGeom>
        </p:spPr>
        <p:txBody>
          <a:bodyPr lIns="77349" tIns="38675" rIns="77349" bIns="38675" anchor="t" anchorCtr="0">
            <a:spAutoFit/>
          </a:bodyPr>
          <a:lstStyle>
            <a:lvl1pPr marL="0" indent="0" algn="ctr">
              <a:buFontTx/>
              <a:buNone/>
              <a:defRPr sz="5093"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38" name="Text Placeholder 76">
            <a:extLst>
              <a:ext uri="{FF2B5EF4-FFF2-40B4-BE49-F238E27FC236}">
                <a16:creationId xmlns:a16="http://schemas.microsoft.com/office/drawing/2014/main" id="{ED1CDF96-D75B-A049-8CDD-13078FB55956}"/>
              </a:ext>
            </a:extLst>
          </p:cNvPr>
          <p:cNvSpPr>
            <a:spLocks noGrp="1"/>
          </p:cNvSpPr>
          <p:nvPr>
            <p:ph type="body" sz="quarter" idx="153" hasCustomPrompt="1"/>
          </p:nvPr>
        </p:nvSpPr>
        <p:spPr>
          <a:xfrm>
            <a:off x="5783804" y="228384"/>
            <a:ext cx="31236157" cy="1144872"/>
          </a:xfrm>
          <a:prstGeom prst="rect">
            <a:avLst/>
          </a:prstGeom>
        </p:spPr>
        <p:txBody>
          <a:bodyPr lIns="77349" tIns="38675" rIns="77349" bIns="38675" anchor="t" anchorCtr="0">
            <a:sp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808904" y="3722864"/>
            <a:ext cx="20293334" cy="25213983"/>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sp>
        <p:nvSpPr>
          <p:cNvPr id="44" name="Rounded Rectangle 43"/>
          <p:cNvSpPr/>
          <p:nvPr userDrawn="1"/>
        </p:nvSpPr>
        <p:spPr>
          <a:xfrm>
            <a:off x="21712946" y="3722864"/>
            <a:ext cx="20293334" cy="25213983"/>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grpSp>
        <p:nvGrpSpPr>
          <p:cNvPr id="77" name="Group 76"/>
          <p:cNvGrpSpPr/>
          <p:nvPr userDrawn="1"/>
        </p:nvGrpSpPr>
        <p:grpSpPr>
          <a:xfrm rot="10800000">
            <a:off x="-45491" y="29212681"/>
            <a:ext cx="42900398" cy="1062530"/>
            <a:chOff x="-14192" y="1382"/>
            <a:chExt cx="27451941" cy="4572641"/>
          </a:xfrm>
        </p:grpSpPr>
        <p:sp>
          <p:nvSpPr>
            <p:cNvPr id="78"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79"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80"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dirty="0">
                <a:ln>
                  <a:noFill/>
                </a:ln>
                <a:solidFill>
                  <a:schemeClr val="accent1"/>
                </a:solidFill>
              </a:endParaRPr>
            </a:p>
          </p:txBody>
        </p:sp>
      </p:grpSp>
      <p:sp>
        <p:nvSpPr>
          <p:cNvPr id="81" name="Text Box 14"/>
          <p:cNvSpPr txBox="1">
            <a:spLocks noChangeArrowheads="1"/>
          </p:cNvSpPr>
          <p:nvPr userDrawn="1"/>
        </p:nvSpPr>
        <p:spPr bwMode="auto">
          <a:xfrm>
            <a:off x="1322299" y="29768062"/>
            <a:ext cx="5353272" cy="233010"/>
          </a:xfrm>
          <a:prstGeom prst="rect">
            <a:avLst/>
          </a:prstGeom>
          <a:noFill/>
          <a:ln w="9525">
            <a:noFill/>
            <a:miter lim="800000"/>
            <a:headEnd/>
            <a:tailEnd/>
          </a:ln>
          <a:effectLst/>
        </p:spPr>
        <p:txBody>
          <a:bodyPr wrap="square" lIns="55380" tIns="27685" rIns="55380" bIns="27685">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3" b="1" dirty="0">
                <a:solidFill>
                  <a:schemeClr val="bg1">
                    <a:lumMod val="75000"/>
                  </a:schemeClr>
                </a:solidFill>
                <a:latin typeface="Arial" charset="0"/>
              </a:rPr>
              <a:t>www.PosterPresentations.com</a:t>
            </a:r>
          </a:p>
        </p:txBody>
      </p:sp>
      <p:graphicFrame>
        <p:nvGraphicFramePr>
          <p:cNvPr id="42" name="Table 41">
            <a:extLst>
              <a:ext uri="{FF2B5EF4-FFF2-40B4-BE49-F238E27FC236}">
                <a16:creationId xmlns:a16="http://schemas.microsoft.com/office/drawing/2014/main" id="{011F20D2-F4C4-3F47-9840-E62FD8CF3C72}"/>
              </a:ext>
            </a:extLst>
          </p:cNvPr>
          <p:cNvGraphicFramePr>
            <a:graphicFrameLocks noGrp="1"/>
          </p:cNvGraphicFramePr>
          <p:nvPr userDrawn="1">
            <p:extLst>
              <p:ext uri="{D42A27DB-BD31-4B8C-83A1-F6EECF244321}">
                <p14:modId xmlns:p14="http://schemas.microsoft.com/office/powerpoint/2010/main" val="1482354703"/>
              </p:ext>
            </p:extLst>
          </p:nvPr>
        </p:nvGraphicFramePr>
        <p:xfrm>
          <a:off x="-18616303" y="24227"/>
          <a:ext cx="17755842" cy="30384485"/>
        </p:xfrm>
        <a:graphic>
          <a:graphicData uri="http://schemas.openxmlformats.org/drawingml/2006/table">
            <a:tbl>
              <a:tblPr firstRow="1" bandRow="1">
                <a:tableStyleId>{5C22544A-7EE6-4342-B048-85BDC9FD1C3A}</a:tableStyleId>
              </a:tblPr>
              <a:tblGrid>
                <a:gridCol w="7613562">
                  <a:extLst>
                    <a:ext uri="{9D8B030D-6E8A-4147-A177-3AD203B41FA5}">
                      <a16:colId xmlns:a16="http://schemas.microsoft.com/office/drawing/2014/main" val="20000"/>
                    </a:ext>
                  </a:extLst>
                </a:gridCol>
                <a:gridCol w="10142280">
                  <a:extLst>
                    <a:ext uri="{9D8B030D-6E8A-4147-A177-3AD203B41FA5}">
                      <a16:colId xmlns:a16="http://schemas.microsoft.com/office/drawing/2014/main" val="20001"/>
                    </a:ext>
                  </a:extLst>
                </a:gridCol>
              </a:tblGrid>
              <a:tr h="11711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100" b="0" spc="600" dirty="0">
                          <a:solidFill>
                            <a:srgbClr val="1F3A4E"/>
                          </a:solidFill>
                          <a:latin typeface="Arial Black" panose="020B0A04020102020204" pitchFamily="34" charset="0"/>
                        </a:rPr>
                        <a:t>QUICK START GUIDE</a:t>
                      </a:r>
                      <a:br>
                        <a:rPr lang="en-US" sz="3100" b="0" spc="600" dirty="0">
                          <a:solidFill>
                            <a:srgbClr val="1F3A4E"/>
                          </a:solidFill>
                          <a:latin typeface="Arial Black" panose="020B0A04020102020204" pitchFamily="34" charset="0"/>
                        </a:rPr>
                      </a:br>
                      <a:r>
                        <a:rPr lang="en-US" sz="2500" b="1" spc="0" dirty="0">
                          <a:solidFill>
                            <a:srgbClr val="FF0000"/>
                          </a:solidFill>
                          <a:latin typeface="Trebuchet MS" pitchFamily="34" charset="0"/>
                        </a:rPr>
                        <a:t>(THIS SIDEBAR WILL NOT PRINT)</a:t>
                      </a:r>
                      <a:endParaRPr lang="en-US" sz="3100" b="1" spc="600" dirty="0">
                        <a:solidFill>
                          <a:schemeClr val="bg1"/>
                        </a:solidFill>
                        <a:latin typeface="Trebuchet MS" pitchFamily="34" charset="0"/>
                      </a:endParaRPr>
                    </a:p>
                  </a:txBody>
                  <a:tcPr marL="258560" marR="129280" marT="97014" marB="32338">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6001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A0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258560" marR="129280" marT="97014" marB="32338">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412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p>
                    <a:p>
                      <a:pPr algn="ct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1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0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000" dirty="0">
                          <a:solidFill>
                            <a:srgbClr val="FFC000"/>
                          </a:solidFill>
                          <a:latin typeface="Arial" panose="020B0604020202020204" pitchFamily="34" charset="0"/>
                          <a:cs typeface="Arial" panose="020B0604020202020204" pitchFamily="34" charset="0"/>
                        </a:rPr>
                        <a:t>(33.11 x 46.81 inches)</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marL="129280" marR="129280" marT="32338" marB="32338">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3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endParaRPr lang="en-US" sz="2000" b="0" baseline="0" dirty="0">
                        <a:solidFill>
                          <a:srgbClr val="FFC000"/>
                        </a:solidFill>
                        <a:latin typeface="Arial" panose="020B0604020202020204" pitchFamily="34" charset="0"/>
                        <a:cs typeface="Arial" panose="020B0604020202020204" pitchFamily="34" charset="0"/>
                      </a:endParaRPr>
                    </a:p>
                  </a:txBody>
                  <a:tcPr marL="258560" marR="129280" marT="97014" marB="32338">
                    <a:solidFill>
                      <a:srgbClr val="010101"/>
                    </a:solidFill>
                  </a:tcPr>
                </a:tc>
                <a:extLst>
                  <a:ext uri="{0D108BD9-81ED-4DB2-BD59-A6C34878D82A}">
                    <a16:rowId xmlns:a16="http://schemas.microsoft.com/office/drawing/2014/main" val="10008"/>
                  </a:ext>
                </a:extLst>
              </a:tr>
              <a:tr h="3263462">
                <a:tc>
                  <a:txBody>
                    <a:bodyPr/>
                    <a:lstStyle/>
                    <a:p>
                      <a:endParaRPr lang="en-US" sz="2000" dirty="0">
                        <a:solidFill>
                          <a:srgbClr val="1F3A4E"/>
                        </a:solidFill>
                      </a:endParaRPr>
                    </a:p>
                  </a:txBody>
                  <a:tcPr marL="129280" marR="129280" marT="32338" marB="32338">
                    <a:blipFill rotWithShape="1">
                      <a:blip r:embed="rId3"/>
                      <a:stretch>
                        <a:fillRect/>
                      </a:stretch>
                    </a:blipFill>
                  </a:tcPr>
                </a:tc>
                <a:tc>
                  <a:txBody>
                    <a:bodyPr/>
                    <a:lstStyle/>
                    <a:p>
                      <a:pPr algn="l"/>
                      <a:r>
                        <a:rPr lang="en-US" sz="2300" b="1" baseline="0" dirty="0">
                          <a:solidFill>
                            <a:srgbClr val="FFC000"/>
                          </a:solidFill>
                          <a:latin typeface="Arial" panose="020B0604020202020204" pitchFamily="34" charset="0"/>
                          <a:cs typeface="Arial" panose="020B0604020202020204" pitchFamily="34" charset="0"/>
                        </a:rPr>
                        <a:t>How to </a:t>
                      </a:r>
                      <a:r>
                        <a:rPr lang="en-US" sz="3400" b="1" baseline="0" dirty="0">
                          <a:solidFill>
                            <a:srgbClr val="FFC000"/>
                          </a:solidFill>
                          <a:latin typeface="Arial" panose="020B0604020202020204" pitchFamily="34" charset="0"/>
                          <a:cs typeface="Arial" panose="020B0604020202020204" pitchFamily="34" charset="0"/>
                        </a:rPr>
                        <a:t>Zoom in </a:t>
                      </a:r>
                      <a:r>
                        <a:rPr lang="en-US" sz="23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3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58560" marR="129280" marT="97014" marB="32338">
                    <a:solidFill>
                      <a:srgbClr val="010101"/>
                    </a:solidFill>
                  </a:tcPr>
                </a:tc>
                <a:extLst>
                  <a:ext uri="{0D108BD9-81ED-4DB2-BD59-A6C34878D82A}">
                    <a16:rowId xmlns:a16="http://schemas.microsoft.com/office/drawing/2014/main" val="10001"/>
                  </a:ext>
                </a:extLst>
              </a:tr>
              <a:tr h="199525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3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9280" marR="129280" marT="32338" marB="32338">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7127">
                <a:tc>
                  <a:txBody>
                    <a:bodyPr/>
                    <a:lstStyle/>
                    <a:p>
                      <a:endParaRPr lang="en-US" sz="2000" dirty="0">
                        <a:solidFill>
                          <a:srgbClr val="1F3A4E"/>
                        </a:solidFill>
                      </a:endParaRPr>
                    </a:p>
                  </a:txBody>
                  <a:tcPr marL="129280" marR="129280" marT="32338" marB="32338">
                    <a:blipFill rotWithShape="1">
                      <a:blip r:embed="rId4"/>
                      <a:stretch>
                        <a:fillRect/>
                      </a:stretch>
                    </a:blipFill>
                  </a:tcPr>
                </a:tc>
                <a:tc>
                  <a:txBody>
                    <a:bodyPr/>
                    <a:lstStyle/>
                    <a:p>
                      <a:pPr marL="0" lvl="1" indent="0" algn="l" defTabSz="114300"/>
                      <a:r>
                        <a:rPr lang="en-US" sz="23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58560" marR="129280" marT="97014" marB="32338">
                    <a:solidFill>
                      <a:srgbClr val="010101"/>
                    </a:solidFill>
                  </a:tcPr>
                </a:tc>
                <a:extLst>
                  <a:ext uri="{0D108BD9-81ED-4DB2-BD59-A6C34878D82A}">
                    <a16:rowId xmlns:a16="http://schemas.microsoft.com/office/drawing/2014/main" val="10003"/>
                  </a:ext>
                </a:extLst>
              </a:tr>
              <a:tr h="3209751">
                <a:tc gridSpan="2">
                  <a:txBody>
                    <a:bodyPr/>
                    <a:lstStyle/>
                    <a:p>
                      <a:r>
                        <a:rPr lang="en-US" sz="23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marL="129280" marR="129280" marT="32338" marB="32338">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53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58560" marR="129280" marT="97014" marB="32338">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9303">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258560" marR="129280" marT="97014" marB="32338">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31069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258560" marR="129280" marT="97014" marB="32338">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81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258560" marR="129280" marT="97014" marB="32338">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3" name="Table 42">
            <a:extLst>
              <a:ext uri="{FF2B5EF4-FFF2-40B4-BE49-F238E27FC236}">
                <a16:creationId xmlns:a16="http://schemas.microsoft.com/office/drawing/2014/main" id="{EB559EA5-8B1C-334C-8B45-C5148F7880C1}"/>
              </a:ext>
            </a:extLst>
          </p:cNvPr>
          <p:cNvGraphicFramePr>
            <a:graphicFrameLocks noGrp="1"/>
          </p:cNvGraphicFramePr>
          <p:nvPr userDrawn="1">
            <p:extLst>
              <p:ext uri="{D42A27DB-BD31-4B8C-83A1-F6EECF244321}">
                <p14:modId xmlns:p14="http://schemas.microsoft.com/office/powerpoint/2010/main" val="1227491158"/>
              </p:ext>
            </p:extLst>
          </p:nvPr>
        </p:nvGraphicFramePr>
        <p:xfrm>
          <a:off x="43664225" y="0"/>
          <a:ext cx="17755842" cy="30238020"/>
        </p:xfrm>
        <a:graphic>
          <a:graphicData uri="http://schemas.openxmlformats.org/drawingml/2006/table">
            <a:tbl>
              <a:tblPr firstRow="1" bandRow="1">
                <a:tableStyleId>{5C22544A-7EE6-4342-B048-85BDC9FD1C3A}</a:tableStyleId>
              </a:tblPr>
              <a:tblGrid>
                <a:gridCol w="6296015">
                  <a:extLst>
                    <a:ext uri="{9D8B030D-6E8A-4147-A177-3AD203B41FA5}">
                      <a16:colId xmlns:a16="http://schemas.microsoft.com/office/drawing/2014/main" val="20000"/>
                    </a:ext>
                  </a:extLst>
                </a:gridCol>
                <a:gridCol w="2209135">
                  <a:extLst>
                    <a:ext uri="{9D8B030D-6E8A-4147-A177-3AD203B41FA5}">
                      <a16:colId xmlns:a16="http://schemas.microsoft.com/office/drawing/2014/main" val="997673227"/>
                    </a:ext>
                  </a:extLst>
                </a:gridCol>
                <a:gridCol w="392165">
                  <a:extLst>
                    <a:ext uri="{9D8B030D-6E8A-4147-A177-3AD203B41FA5}">
                      <a16:colId xmlns:a16="http://schemas.microsoft.com/office/drawing/2014/main" val="20001"/>
                    </a:ext>
                  </a:extLst>
                </a:gridCol>
                <a:gridCol w="8858527">
                  <a:extLst>
                    <a:ext uri="{9D8B030D-6E8A-4147-A177-3AD203B41FA5}">
                      <a16:colId xmlns:a16="http://schemas.microsoft.com/office/drawing/2014/main" val="4164475170"/>
                    </a:ext>
                  </a:extLst>
                </a:gridCol>
              </a:tblGrid>
              <a:tr h="1451990">
                <a:tc gridSpan="4">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100" b="0" spc="600" dirty="0">
                          <a:solidFill>
                            <a:srgbClr val="1F3A4E"/>
                          </a:solidFill>
                          <a:latin typeface="Arial Black" panose="020B0A04020102020204" pitchFamily="34" charset="0"/>
                        </a:rPr>
                        <a:t>QUICK START GUIDE</a:t>
                      </a:r>
                      <a:br>
                        <a:rPr lang="en-US" sz="3100" b="0" spc="600" dirty="0">
                          <a:solidFill>
                            <a:srgbClr val="1F3A4E"/>
                          </a:solidFill>
                          <a:latin typeface="Arial Black" panose="020B0A04020102020204" pitchFamily="34" charset="0"/>
                        </a:rPr>
                      </a:br>
                      <a:r>
                        <a:rPr lang="en-US" sz="2500" b="1" spc="0" dirty="0">
                          <a:solidFill>
                            <a:srgbClr val="FF0000"/>
                          </a:solidFill>
                          <a:latin typeface="Trebuchet MS" pitchFamily="34" charset="0"/>
                        </a:rPr>
                        <a:t>(THIS SIDEBAR WILL NOT PRINT)</a:t>
                      </a:r>
                      <a:endParaRPr lang="en-US" sz="3100" b="1" spc="600" dirty="0">
                        <a:solidFill>
                          <a:schemeClr val="bg1"/>
                        </a:solidFill>
                        <a:latin typeface="Trebuchet MS" pitchFamily="34" charset="0"/>
                      </a:endParaRPr>
                    </a:p>
                  </a:txBody>
                  <a:tcPr marL="258560" marR="129280" marT="97014" marB="32338">
                    <a:solidFill>
                      <a:srgbClr val="FFC000"/>
                    </a:solidFill>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0"/>
                  </a:ext>
                </a:extLst>
              </a:tr>
              <a:tr h="6508524">
                <a:tc gridSpan="2">
                  <a:txBody>
                    <a:bodyPr/>
                    <a:lstStyle/>
                    <a:p>
                      <a:endParaRPr lang="en-US" sz="2000" dirty="0">
                        <a:solidFill>
                          <a:srgbClr val="1F3A4E"/>
                        </a:solidFill>
                      </a:endParaRPr>
                    </a:p>
                  </a:txBody>
                  <a:tcPr marL="258560" marR="129280" marT="97014" marB="32338">
                    <a:blipFill rotWithShape="1">
                      <a:blip r:embed="rId7"/>
                      <a:stretch>
                        <a:fillRect/>
                      </a:stretch>
                    </a:blipFill>
                  </a:tcPr>
                </a:tc>
                <a:tc hMerge="1">
                  <a:txBody>
                    <a:bodyPr/>
                    <a:lstStyle/>
                    <a:p>
                      <a:endParaRPr lang="en-US" sz="2400" dirty="0">
                        <a:solidFill>
                          <a:srgbClr val="1F3A4E"/>
                        </a:solidFill>
                      </a:endParaRPr>
                    </a:p>
                  </a:txBody>
                  <a:tcPr marL="182880" marT="137160">
                    <a:blipFill rotWithShape="1">
                      <a:blip r:embed="rId7"/>
                      <a:stretch>
                        <a:fillRect/>
                      </a:stretch>
                    </a:blipFill>
                  </a:tcPr>
                </a:tc>
                <a:tc gridSpan="2">
                  <a:txBody>
                    <a:bodyPr/>
                    <a:lstStyle/>
                    <a:p>
                      <a:pPr algn="l"/>
                      <a:r>
                        <a:rPr lang="en-US" sz="23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20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the background master where you can change the template background, column sizes, etc. </a:t>
                      </a:r>
                    </a:p>
                    <a:p>
                      <a:pPr marL="0" indent="0" algn="l" defTabSz="114300"/>
                      <a:r>
                        <a:rPr lang="en-US" sz="20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58560" marR="129280" marT="97014" marB="32338">
                    <a:solidFill>
                      <a:srgbClr val="010101"/>
                    </a:solidFill>
                  </a:tcPr>
                </a:tc>
                <a:tc hMerge="1">
                  <a:txBody>
                    <a:bodyPr/>
                    <a:lstStyle/>
                    <a:p>
                      <a:endParaRPr lang="en-US"/>
                    </a:p>
                  </a:txBody>
                  <a:tcPr/>
                </a:tc>
                <a:extLst>
                  <a:ext uri="{0D108BD9-81ED-4DB2-BD59-A6C34878D82A}">
                    <a16:rowId xmlns:a16="http://schemas.microsoft.com/office/drawing/2014/main" val="10001"/>
                  </a:ext>
                </a:extLst>
              </a:tr>
              <a:tr h="3547220">
                <a:tc gridSpan="2">
                  <a:txBody>
                    <a:bodyPr/>
                    <a:lstStyle/>
                    <a:p>
                      <a:endParaRPr lang="en-US" sz="2000" dirty="0">
                        <a:solidFill>
                          <a:srgbClr val="1F3A4E"/>
                        </a:solidFill>
                      </a:endParaRPr>
                    </a:p>
                  </a:txBody>
                  <a:tcPr marL="258560" marR="129280" marT="97014" marB="32338">
                    <a:blipFill rotWithShape="1">
                      <a:blip r:embed="rId8"/>
                      <a:stretch>
                        <a:fillRect/>
                      </a:stretch>
                    </a:blipFill>
                  </a:tcPr>
                </a:tc>
                <a:tc hMerge="1">
                  <a:txBody>
                    <a:bodyPr/>
                    <a:lstStyle/>
                    <a:p>
                      <a:endParaRPr lang="en-US" sz="2400" dirty="0">
                        <a:solidFill>
                          <a:srgbClr val="1F3A4E"/>
                        </a:solidFill>
                      </a:endParaRPr>
                    </a:p>
                  </a:txBody>
                  <a:tcPr marL="182880" marT="137160">
                    <a:blipFill rotWithShape="1">
                      <a:blip r:embed="rId8"/>
                      <a:stretch>
                        <a:fillRect/>
                      </a:stretch>
                    </a:blipFill>
                  </a:tcPr>
                </a:tc>
                <a:tc rowSpan="2" gridSpan="2">
                  <a:txBody>
                    <a:bodyPr/>
                    <a:lstStyle/>
                    <a:p>
                      <a:r>
                        <a:rPr lang="en-US" sz="2300" b="1" dirty="0">
                          <a:solidFill>
                            <a:srgbClr val="FFC000"/>
                          </a:solidFill>
                          <a:latin typeface="Arial" panose="020B0604020202020204" pitchFamily="34" charset="0"/>
                          <a:cs typeface="Arial" panose="020B0604020202020204" pitchFamily="34" charset="0"/>
                        </a:rPr>
                        <a:t>How to change the column configuration</a:t>
                      </a:r>
                    </a:p>
                    <a:p>
                      <a:r>
                        <a:rPr lang="en-US" sz="20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258560" marR="129280" marT="97014" marB="32338">
                    <a:solidFill>
                      <a:srgbClr val="010101"/>
                    </a:solidFill>
                  </a:tcPr>
                </a:tc>
                <a:tc rowSpan="2" hMerge="1">
                  <a:txBody>
                    <a:bodyPr/>
                    <a:lstStyle/>
                    <a:p>
                      <a:endParaRPr lang="en-US"/>
                    </a:p>
                  </a:txBody>
                  <a:tcPr/>
                </a:tc>
                <a:extLst>
                  <a:ext uri="{0D108BD9-81ED-4DB2-BD59-A6C34878D82A}">
                    <a16:rowId xmlns:a16="http://schemas.microsoft.com/office/drawing/2014/main" val="10004"/>
                  </a:ext>
                </a:extLst>
              </a:tr>
              <a:tr h="470933">
                <a:tc gridSpan="2">
                  <a:txBody>
                    <a:bodyPr/>
                    <a:lstStyle/>
                    <a:p>
                      <a:endParaRPr lang="en-US" sz="2000" dirty="0">
                        <a:solidFill>
                          <a:srgbClr val="1F3A4E"/>
                        </a:solidFill>
                      </a:endParaRPr>
                    </a:p>
                  </a:txBody>
                  <a:tcPr marL="258560" marR="129280" marT="97014" marB="32338">
                    <a:solidFill>
                      <a:schemeClr val="tx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357863565"/>
                  </a:ext>
                </a:extLst>
              </a:tr>
              <a:tr h="427973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258560" marR="129280" marT="97014" marB="32338">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panose="020B0604020202020204" pitchFamily="34" charset="0"/>
                          <a:cs typeface="Arial" panose="020B0604020202020204" pitchFamily="34" charset="0"/>
                        </a:rPr>
                        <a:t>The Quick Start</a:t>
                      </a:r>
                      <a:r>
                        <a:rPr lang="en-US" sz="2000" baseline="0" noProof="0" dirty="0">
                          <a:solidFill>
                            <a:srgbClr val="D9D9D9"/>
                          </a:solidFill>
                          <a:latin typeface="Arial" panose="020B0604020202020204" pitchFamily="34" charset="0"/>
                          <a:cs typeface="Arial" panose="020B0604020202020204" pitchFamily="34" charset="0"/>
                        </a:rPr>
                        <a:t> Guides</a:t>
                      </a:r>
                      <a:r>
                        <a:rPr lang="en-US" sz="2000" noProof="0" dirty="0">
                          <a:solidFill>
                            <a:srgbClr val="D9D9D9"/>
                          </a:solidFill>
                          <a:latin typeface="Arial" panose="020B0604020202020204" pitchFamily="34" charset="0"/>
                          <a:cs typeface="Arial" panose="020B0604020202020204" pitchFamily="34" charset="0"/>
                        </a:rPr>
                        <a:t> </a:t>
                      </a:r>
                      <a:r>
                        <a:rPr lang="en-US" sz="2000" u="sng" noProof="0" dirty="0">
                          <a:solidFill>
                            <a:srgbClr val="D9D9D9"/>
                          </a:solidFill>
                          <a:latin typeface="Arial" panose="020B0604020202020204" pitchFamily="34" charset="0"/>
                          <a:cs typeface="Arial" panose="020B0604020202020204" pitchFamily="34" charset="0"/>
                        </a:rPr>
                        <a:t>are outside the template’s printable area</a:t>
                      </a:r>
                      <a:r>
                        <a:rPr lang="en-US" sz="2000" noProof="0" dirty="0">
                          <a:solidFill>
                            <a:srgbClr val="D9D9D9"/>
                          </a:solidFill>
                          <a:latin typeface="Arial" panose="020B0604020202020204" pitchFamily="34" charset="0"/>
                          <a:cs typeface="Arial" panose="020B0604020202020204" pitchFamily="34" charset="0"/>
                        </a:rPr>
                        <a:t> and they will not be on the printed poster</a:t>
                      </a:r>
                      <a:r>
                        <a:rPr lang="en-US" sz="20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dirty="0">
                          <a:solidFill>
                            <a:srgbClr val="D9D9D9"/>
                          </a:solidFill>
                          <a:latin typeface="Arial" panose="020B0604020202020204" pitchFamily="34" charset="0"/>
                          <a:cs typeface="Arial" panose="020B0604020202020204" pitchFamily="34" charset="0"/>
                        </a:rPr>
                        <a:t>To hide the guides click on the </a:t>
                      </a:r>
                      <a:r>
                        <a:rPr lang="en-US" sz="2000" b="1" baseline="0" noProof="0" dirty="0">
                          <a:solidFill>
                            <a:srgbClr val="D9D9D9"/>
                          </a:solidFill>
                          <a:latin typeface="Arial" panose="020B0604020202020204" pitchFamily="34" charset="0"/>
                          <a:cs typeface="Arial" panose="020B0604020202020204" pitchFamily="34" charset="0"/>
                        </a:rPr>
                        <a:t>Home</a:t>
                      </a:r>
                      <a:r>
                        <a:rPr lang="en-US" sz="20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000" b="1" baseline="0" noProof="0" dirty="0">
                          <a:solidFill>
                            <a:srgbClr val="D9D9D9"/>
                          </a:solidFill>
                          <a:latin typeface="Arial" panose="020B0604020202020204" pitchFamily="34" charset="0"/>
                          <a:cs typeface="Arial" panose="020B0604020202020204" pitchFamily="34" charset="0"/>
                        </a:rPr>
                        <a:t>Layout</a:t>
                      </a:r>
                      <a:r>
                        <a:rPr lang="en-US" sz="20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000" b="1" baseline="0" noProof="0" dirty="0">
                          <a:solidFill>
                            <a:srgbClr val="D9D9D9"/>
                          </a:solidFill>
                          <a:latin typeface="Arial" panose="020B0604020202020204" pitchFamily="34" charset="0"/>
                          <a:cs typeface="Arial" panose="020B0604020202020204" pitchFamily="34" charset="0"/>
                        </a:rPr>
                        <a:t>Without Guides </a:t>
                      </a:r>
                      <a:r>
                        <a:rPr lang="en-US" sz="2000" b="0" baseline="0" noProof="0" dirty="0">
                          <a:solidFill>
                            <a:srgbClr val="D9D9D9"/>
                          </a:solidFill>
                          <a:latin typeface="Arial" panose="020B0604020202020204" pitchFamily="34" charset="0"/>
                          <a:cs typeface="Arial" panose="020B0604020202020204" pitchFamily="34" charset="0"/>
                        </a:rPr>
                        <a:t>layout</a:t>
                      </a:r>
                      <a:r>
                        <a:rPr lang="en-US" sz="2000" baseline="0" noProof="0" dirty="0">
                          <a:solidFill>
                            <a:srgbClr val="D9D9D9"/>
                          </a:solidFill>
                          <a:latin typeface="Arial" panose="020B0604020202020204" pitchFamily="34" charset="0"/>
                          <a:cs typeface="Arial" panose="020B0604020202020204" pitchFamily="34" charset="0"/>
                        </a:rPr>
                        <a:t>.</a:t>
                      </a:r>
                      <a:endParaRPr lang="en-US" sz="20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258560" marR="129280" marT="97014" marB="32338">
                    <a:solidFill>
                      <a:srgbClr val="010101"/>
                    </a:solidFill>
                  </a:tcPr>
                </a:tc>
                <a:extLst>
                  <a:ext uri="{0D108BD9-81ED-4DB2-BD59-A6C34878D82A}">
                    <a16:rowId xmlns:a16="http://schemas.microsoft.com/office/drawing/2014/main" val="10005"/>
                  </a:ext>
                </a:extLst>
              </a:tr>
              <a:tr h="238769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258560" marR="129280" marT="97014" marB="32338">
                    <a:solidFill>
                      <a:srgbClr val="010101"/>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125994">
                <a:tc gridSpan="3">
                  <a:txBody>
                    <a:bodyPr/>
                    <a:lstStyle/>
                    <a:p>
                      <a:r>
                        <a:rPr lang="en-US" sz="2300" b="1" dirty="0">
                          <a:solidFill>
                            <a:srgbClr val="FFC000"/>
                          </a:solidFill>
                          <a:latin typeface="Arial" panose="020B0604020202020204" pitchFamily="34" charset="0"/>
                          <a:cs typeface="Arial" panose="020B0604020202020204" pitchFamily="34" charset="0"/>
                        </a:rPr>
                        <a:t>How to</a:t>
                      </a:r>
                      <a:r>
                        <a:rPr lang="en-US" sz="2300" b="1" baseline="0" dirty="0">
                          <a:solidFill>
                            <a:srgbClr val="FFC000"/>
                          </a:solidFill>
                          <a:latin typeface="Arial" panose="020B0604020202020204" pitchFamily="34" charset="0"/>
                          <a:cs typeface="Arial" panose="020B0604020202020204" pitchFamily="34" charset="0"/>
                        </a:rPr>
                        <a:t> preview your poster prior to printing</a:t>
                      </a:r>
                      <a:endParaRPr lang="en-US" sz="2300" b="1" dirty="0">
                        <a:solidFill>
                          <a:srgbClr val="FFC000"/>
                        </a:solidFill>
                        <a:latin typeface="Arial" panose="020B0604020202020204" pitchFamily="34" charset="0"/>
                        <a:cs typeface="Arial" panose="020B0604020202020204" pitchFamily="34" charset="0"/>
                      </a:endParaRPr>
                    </a:p>
                    <a:p>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258560" marR="129280" marT="97014" marB="32338">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tc>
                <a:tc>
                  <a:txBody>
                    <a:bodyPr/>
                    <a:lstStyle/>
                    <a:p>
                      <a:pPr algn="ctr"/>
                      <a:r>
                        <a:rPr lang="en-US" sz="9800" b="1" dirty="0">
                          <a:solidFill>
                            <a:srgbClr val="D9D9D9"/>
                          </a:solidFill>
                          <a:latin typeface="Arial" panose="020B0604020202020204" pitchFamily="34" charset="0"/>
                          <a:cs typeface="Arial" panose="020B0604020202020204" pitchFamily="34" charset="0"/>
                        </a:rPr>
                        <a:t>F5</a:t>
                      </a:r>
                      <a:r>
                        <a:rPr lang="en-US" sz="2000" baseline="0" dirty="0">
                          <a:solidFill>
                            <a:srgbClr val="D9D9D9"/>
                          </a:solidFill>
                          <a:latin typeface="Arial" panose="020B0604020202020204" pitchFamily="34" charset="0"/>
                          <a:cs typeface="Arial" panose="020B0604020202020204" pitchFamily="34" charset="0"/>
                        </a:rPr>
                        <a:t> </a:t>
                      </a:r>
                      <a:endParaRPr lang="en-US" sz="9000" dirty="0"/>
                    </a:p>
                  </a:txBody>
                  <a:tcPr marL="258560" marR="129280" marT="97014" marB="32338" anchor="ctr">
                    <a:solidFill>
                      <a:schemeClr val="tx1">
                        <a:lumMod val="95000"/>
                        <a:lumOff val="5000"/>
                      </a:schemeClr>
                    </a:solidFill>
                  </a:tcPr>
                </a:tc>
                <a:extLst>
                  <a:ext uri="{0D108BD9-81ED-4DB2-BD59-A6C34878D82A}">
                    <a16:rowId xmlns:a16="http://schemas.microsoft.com/office/drawing/2014/main" val="10006"/>
                  </a:ext>
                </a:extLst>
              </a:tr>
              <a:tr h="4690537">
                <a:tc gridSpan="4">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When you are ready to have your poster printed go online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and click on the "</a:t>
                      </a:r>
                      <a:r>
                        <a:rPr lang="en-US" sz="2000" noProof="0" dirty="0">
                          <a:solidFill>
                            <a:srgbClr val="FFC000"/>
                          </a:solidFill>
                          <a:latin typeface="Arial"/>
                          <a:cs typeface="Arial"/>
                        </a:rPr>
                        <a:t>Order Your Poster</a:t>
                      </a:r>
                      <a:r>
                        <a:rPr lang="en-US" sz="20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000" noProof="0" dirty="0">
                          <a:solidFill>
                            <a:srgbClr val="D9D9D9"/>
                          </a:solidFill>
                          <a:latin typeface="Arial"/>
                          <a:cs typeface="Arial"/>
                        </a:rPr>
                      </a:br>
                      <a:r>
                        <a:rPr lang="en-US" sz="2000" noProof="0" dirty="0">
                          <a:solidFill>
                            <a:srgbClr val="D9D9D9"/>
                          </a:solidFill>
                          <a:latin typeface="Arial"/>
                          <a:cs typeface="Arial"/>
                        </a:rPr>
                        <a:t>Go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for more information.</a:t>
                      </a:r>
                    </a:p>
                  </a:txBody>
                  <a:tcPr marL="258560" marR="129280" marT="97014" marB="32338">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tc hMerge="1">
                  <a:txBody>
                    <a:bodyPr/>
                    <a:lstStyle/>
                    <a:p>
                      <a:endParaRPr lang="en-US"/>
                    </a:p>
                  </a:txBody>
                  <a:tcPr/>
                </a:tc>
                <a:extLst>
                  <a:ext uri="{0D108BD9-81ED-4DB2-BD59-A6C34878D82A}">
                    <a16:rowId xmlns:a16="http://schemas.microsoft.com/office/drawing/2014/main" val="10007"/>
                  </a:ext>
                </a:extLst>
              </a:tr>
              <a:tr h="1119956">
                <a:tc gridSpan="4">
                  <a:txBody>
                    <a:bodyPr/>
                    <a:lstStyle/>
                    <a:p>
                      <a:endParaRPr lang="en-US" sz="2000" dirty="0">
                        <a:solidFill>
                          <a:srgbClr val="1F3A4E"/>
                        </a:solidFill>
                      </a:endParaRPr>
                    </a:p>
                  </a:txBody>
                  <a:tcPr marL="258560" marR="129280" marT="97014" marB="32338">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tc hMerge="1">
                  <a:txBody>
                    <a:bodyPr/>
                    <a:lstStyle/>
                    <a:p>
                      <a:endParaRPr lang="en-US"/>
                    </a:p>
                  </a:txBody>
                  <a:tcPr/>
                </a:tc>
                <a:extLst>
                  <a:ext uri="{0D108BD9-81ED-4DB2-BD59-A6C34878D82A}">
                    <a16:rowId xmlns:a16="http://schemas.microsoft.com/office/drawing/2014/main" val="10008"/>
                  </a:ext>
                </a:extLst>
              </a:tr>
              <a:tr h="2655435">
                <a:tc>
                  <a:txBody>
                    <a:bodyPr/>
                    <a:lstStyle/>
                    <a:p>
                      <a:pPr>
                        <a:lnSpc>
                          <a:spcPts val="2600"/>
                        </a:lnSpc>
                      </a:pPr>
                      <a:r>
                        <a:rPr lang="en-US" sz="1700" dirty="0">
                          <a:solidFill>
                            <a:schemeClr val="bg1">
                              <a:lumMod val="85000"/>
                            </a:schemeClr>
                          </a:solidFill>
                          <a:latin typeface="Arial"/>
                          <a:cs typeface="Arial"/>
                        </a:rPr>
                        <a:t>© 2019</a:t>
                      </a:r>
                      <a:r>
                        <a:rPr lang="en-US" sz="1700" baseline="0" dirty="0">
                          <a:solidFill>
                            <a:schemeClr val="bg1">
                              <a:lumMod val="85000"/>
                            </a:schemeClr>
                          </a:solidFill>
                          <a:latin typeface="Arial"/>
                          <a:cs typeface="Arial"/>
                        </a:rPr>
                        <a:t> </a:t>
                      </a:r>
                      <a:r>
                        <a:rPr lang="en-US" sz="1700" dirty="0" err="1">
                          <a:solidFill>
                            <a:schemeClr val="bg1">
                              <a:lumMod val="85000"/>
                            </a:schemeClr>
                          </a:solidFill>
                          <a:latin typeface="Arial"/>
                          <a:cs typeface="Arial"/>
                        </a:rPr>
                        <a:t>PosterPresentations.com</a:t>
                      </a:r>
                      <a:br>
                        <a:rPr lang="en-US" sz="1700" dirty="0">
                          <a:solidFill>
                            <a:schemeClr val="bg1">
                              <a:lumMod val="85000"/>
                            </a:schemeClr>
                          </a:solidFill>
                          <a:latin typeface="Arial"/>
                          <a:cs typeface="Arial"/>
                        </a:rPr>
                      </a:br>
                      <a:r>
                        <a:rPr lang="en-US" sz="1700" dirty="0">
                          <a:solidFill>
                            <a:schemeClr val="bg1">
                              <a:lumMod val="85000"/>
                            </a:schemeClr>
                          </a:solidFill>
                          <a:latin typeface="Arial"/>
                          <a:cs typeface="Arial"/>
                        </a:rPr>
                        <a:t>2117 Fourth Street ,</a:t>
                      </a:r>
                      <a:r>
                        <a:rPr lang="en-US" sz="1700" baseline="0" dirty="0">
                          <a:solidFill>
                            <a:schemeClr val="bg1">
                              <a:lumMod val="85000"/>
                            </a:schemeClr>
                          </a:solidFill>
                          <a:latin typeface="Arial"/>
                          <a:cs typeface="Arial"/>
                        </a:rPr>
                        <a:t> STE C        </a:t>
                      </a:r>
                    </a:p>
                    <a:p>
                      <a:pPr>
                        <a:lnSpc>
                          <a:spcPts val="2600"/>
                        </a:lnSpc>
                      </a:pPr>
                      <a:r>
                        <a:rPr lang="en-US" sz="1700" baseline="0" dirty="0">
                          <a:solidFill>
                            <a:schemeClr val="bg1">
                              <a:lumMod val="85000"/>
                            </a:schemeClr>
                          </a:solidFill>
                          <a:latin typeface="Arial"/>
                          <a:cs typeface="Arial"/>
                        </a:rPr>
                        <a:t>Berkeley CA 94710 USA</a:t>
                      </a:r>
                      <a:endParaRPr lang="en-US" sz="1700" dirty="0">
                        <a:solidFill>
                          <a:schemeClr val="bg1">
                            <a:lumMod val="85000"/>
                          </a:schemeClr>
                        </a:solidFill>
                        <a:latin typeface="Arial"/>
                        <a:cs typeface="Arial"/>
                      </a:endParaRPr>
                    </a:p>
                  </a:txBody>
                  <a:tcPr marL="258560" marR="129280" marT="97014" marB="32338">
                    <a:solidFill>
                      <a:srgbClr val="010101"/>
                    </a:solidFill>
                  </a:tcPr>
                </a:tc>
                <a:tc gridSpan="3">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D0D0D0"/>
                          </a:solidFill>
                          <a:latin typeface="Arial"/>
                          <a:cs typeface="Arial"/>
                        </a:rPr>
                        <a:t>For complete tutorials</a:t>
                      </a:r>
                      <a:r>
                        <a:rPr lang="en-US" sz="20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1400" dirty="0">
                        <a:solidFill>
                          <a:schemeClr val="bg1">
                            <a:lumMod val="85000"/>
                          </a:schemeClr>
                        </a:solidFill>
                        <a:latin typeface="Arial"/>
                        <a:cs typeface="Arial"/>
                      </a:endParaRPr>
                    </a:p>
                  </a:txBody>
                  <a:tcPr marL="258560" marR="129280" marT="97014" marB="32338">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15" name="Group 14">
            <a:extLst>
              <a:ext uri="{FF2B5EF4-FFF2-40B4-BE49-F238E27FC236}">
                <a16:creationId xmlns:a16="http://schemas.microsoft.com/office/drawing/2014/main" id="{1B4CE669-93CE-B745-B751-EB3AB96E1325}"/>
              </a:ext>
            </a:extLst>
          </p:cNvPr>
          <p:cNvGrpSpPr/>
          <p:nvPr userDrawn="1"/>
        </p:nvGrpSpPr>
        <p:grpSpPr>
          <a:xfrm>
            <a:off x="0" y="710"/>
            <a:ext cx="42854908" cy="3422804"/>
            <a:chOff x="-43304" y="11286"/>
            <a:chExt cx="43905392" cy="4120075"/>
          </a:xfrm>
        </p:grpSpPr>
        <p:sp>
          <p:nvSpPr>
            <p:cNvPr id="16" name="Rectangle 15">
              <a:extLst>
                <a:ext uri="{FF2B5EF4-FFF2-40B4-BE49-F238E27FC236}">
                  <a16:creationId xmlns:a16="http://schemas.microsoft.com/office/drawing/2014/main" id="{2496B5EC-F21E-4E49-81C6-D6718683FA7F}"/>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grpSp>
          <p:nvGrpSpPr>
            <p:cNvPr id="17" name="Group 16">
              <a:extLst>
                <a:ext uri="{FF2B5EF4-FFF2-40B4-BE49-F238E27FC236}">
                  <a16:creationId xmlns:a16="http://schemas.microsoft.com/office/drawing/2014/main" id="{335CCE3F-73EC-DD40-A3C2-5B05A4A4DB3F}"/>
                </a:ext>
              </a:extLst>
            </p:cNvPr>
            <p:cNvGrpSpPr/>
            <p:nvPr userDrawn="1"/>
          </p:nvGrpSpPr>
          <p:grpSpPr>
            <a:xfrm>
              <a:off x="-43304" y="11286"/>
              <a:ext cx="43905392" cy="4036528"/>
              <a:chOff x="-14192" y="1382"/>
              <a:chExt cx="27451941" cy="4572641"/>
            </a:xfrm>
          </p:grpSpPr>
          <p:sp>
            <p:nvSpPr>
              <p:cNvPr id="18" name="Rectangle 16">
                <a:extLst>
                  <a:ext uri="{FF2B5EF4-FFF2-40B4-BE49-F238E27FC236}">
                    <a16:creationId xmlns:a16="http://schemas.microsoft.com/office/drawing/2014/main" id="{44770EEB-5A9D-9348-97AF-9DF3241D14F4}"/>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19" name="Rectangle 16">
                <a:extLst>
                  <a:ext uri="{FF2B5EF4-FFF2-40B4-BE49-F238E27FC236}">
                    <a16:creationId xmlns:a16="http://schemas.microsoft.com/office/drawing/2014/main" id="{E46B92B9-A44D-AE4A-966D-40DD7DF66591}"/>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20" name="Rectangle 15">
                <a:extLst>
                  <a:ext uri="{FF2B5EF4-FFF2-40B4-BE49-F238E27FC236}">
                    <a16:creationId xmlns:a16="http://schemas.microsoft.com/office/drawing/2014/main" id="{E86894E1-39DC-6848-945D-E3F96140EC3B}"/>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808904" y="3722864"/>
            <a:ext cx="20293334" cy="25213983"/>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sp>
        <p:nvSpPr>
          <p:cNvPr id="44" name="Rounded Rectangle 43"/>
          <p:cNvSpPr/>
          <p:nvPr userDrawn="1"/>
        </p:nvSpPr>
        <p:spPr>
          <a:xfrm>
            <a:off x="21712946" y="3722864"/>
            <a:ext cx="20293334" cy="25213983"/>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grpSp>
        <p:nvGrpSpPr>
          <p:cNvPr id="77" name="Group 76"/>
          <p:cNvGrpSpPr/>
          <p:nvPr userDrawn="1"/>
        </p:nvGrpSpPr>
        <p:grpSpPr>
          <a:xfrm rot="10800000">
            <a:off x="-45491" y="29212681"/>
            <a:ext cx="42900398" cy="1062530"/>
            <a:chOff x="-14192" y="1382"/>
            <a:chExt cx="27451941" cy="4572641"/>
          </a:xfrm>
        </p:grpSpPr>
        <p:sp>
          <p:nvSpPr>
            <p:cNvPr id="78"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79"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80"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dirty="0">
                <a:ln>
                  <a:noFill/>
                </a:ln>
                <a:solidFill>
                  <a:schemeClr val="accent1"/>
                </a:solidFill>
              </a:endParaRPr>
            </a:p>
          </p:txBody>
        </p:sp>
      </p:grpSp>
      <p:sp>
        <p:nvSpPr>
          <p:cNvPr id="81" name="Text Box 14"/>
          <p:cNvSpPr txBox="1">
            <a:spLocks noChangeArrowheads="1"/>
          </p:cNvSpPr>
          <p:nvPr userDrawn="1"/>
        </p:nvSpPr>
        <p:spPr bwMode="auto">
          <a:xfrm>
            <a:off x="1322299" y="29768062"/>
            <a:ext cx="5353272" cy="233010"/>
          </a:xfrm>
          <a:prstGeom prst="rect">
            <a:avLst/>
          </a:prstGeom>
          <a:noFill/>
          <a:ln w="9525">
            <a:noFill/>
            <a:miter lim="800000"/>
            <a:headEnd/>
            <a:tailEnd/>
          </a:ln>
          <a:effectLst/>
        </p:spPr>
        <p:txBody>
          <a:bodyPr wrap="square" lIns="55380" tIns="27685" rIns="55380" bIns="27685">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3" b="1" dirty="0">
                <a:solidFill>
                  <a:schemeClr val="bg1">
                    <a:lumMod val="75000"/>
                  </a:schemeClr>
                </a:solidFill>
                <a:latin typeface="Arial" charset="0"/>
              </a:rPr>
              <a:t>www.PosterPresentations.com</a:t>
            </a:r>
          </a:p>
        </p:txBody>
      </p:sp>
      <p:grpSp>
        <p:nvGrpSpPr>
          <p:cNvPr id="19" name="Group 18">
            <a:extLst>
              <a:ext uri="{FF2B5EF4-FFF2-40B4-BE49-F238E27FC236}">
                <a16:creationId xmlns:a16="http://schemas.microsoft.com/office/drawing/2014/main" id="{E95633EE-B786-3C44-8D03-DE6DF338CC4E}"/>
              </a:ext>
            </a:extLst>
          </p:cNvPr>
          <p:cNvGrpSpPr/>
          <p:nvPr userDrawn="1"/>
        </p:nvGrpSpPr>
        <p:grpSpPr>
          <a:xfrm>
            <a:off x="0" y="710"/>
            <a:ext cx="42854908" cy="3422804"/>
            <a:chOff x="-43304" y="11286"/>
            <a:chExt cx="43905392" cy="4120075"/>
          </a:xfrm>
        </p:grpSpPr>
        <p:sp>
          <p:nvSpPr>
            <p:cNvPr id="20" name="Rectangle 19">
              <a:extLst>
                <a:ext uri="{FF2B5EF4-FFF2-40B4-BE49-F238E27FC236}">
                  <a16:creationId xmlns:a16="http://schemas.microsoft.com/office/drawing/2014/main" id="{8BA31C57-7C81-7249-AB47-E3B84A6F00F1}"/>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grpSp>
          <p:nvGrpSpPr>
            <p:cNvPr id="21" name="Group 20">
              <a:extLst>
                <a:ext uri="{FF2B5EF4-FFF2-40B4-BE49-F238E27FC236}">
                  <a16:creationId xmlns:a16="http://schemas.microsoft.com/office/drawing/2014/main" id="{41F5FAA4-B927-034E-83CF-4DB3BF7ED5FD}"/>
                </a:ext>
              </a:extLst>
            </p:cNvPr>
            <p:cNvGrpSpPr/>
            <p:nvPr userDrawn="1"/>
          </p:nvGrpSpPr>
          <p:grpSpPr>
            <a:xfrm>
              <a:off x="-43304" y="11286"/>
              <a:ext cx="43905392" cy="4036528"/>
              <a:chOff x="-14192" y="1382"/>
              <a:chExt cx="27451941" cy="4572641"/>
            </a:xfrm>
          </p:grpSpPr>
          <p:sp>
            <p:nvSpPr>
              <p:cNvPr id="22" name="Rectangle 16">
                <a:extLst>
                  <a:ext uri="{FF2B5EF4-FFF2-40B4-BE49-F238E27FC236}">
                    <a16:creationId xmlns:a16="http://schemas.microsoft.com/office/drawing/2014/main" id="{C0F3BFA4-3C32-3F4E-8989-190DA937F9C3}"/>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23" name="Rectangle 16">
                <a:extLst>
                  <a:ext uri="{FF2B5EF4-FFF2-40B4-BE49-F238E27FC236}">
                    <a16:creationId xmlns:a16="http://schemas.microsoft.com/office/drawing/2014/main" id="{1CEE98C4-9EE6-DE45-9C70-2DF01FDE7B95}"/>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24" name="Rectangle 15">
                <a:extLst>
                  <a:ext uri="{FF2B5EF4-FFF2-40B4-BE49-F238E27FC236}">
                    <a16:creationId xmlns:a16="http://schemas.microsoft.com/office/drawing/2014/main" id="{22F79285-985D-114B-A382-61B897A3759A}"/>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dirty="0">
                  <a:ln>
                    <a:noFill/>
                  </a:ln>
                  <a:solidFill>
                    <a:schemeClr val="accent1"/>
                  </a:solidFill>
                </a:endParaRPr>
              </a:p>
            </p:txBody>
          </p:sp>
        </p:grpSp>
      </p:grpSp>
    </p:spTree>
    <p:extLst>
      <p:ext uri="{BB962C8B-B14F-4D97-AF65-F5344CB8AC3E}">
        <p14:creationId xmlns:p14="http://schemas.microsoft.com/office/powerpoint/2010/main" val="126924930"/>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33"/>
          <p:cNvSpPr>
            <a:spLocks noChangeArrowheads="1"/>
          </p:cNvSpPr>
          <p:nvPr/>
        </p:nvSpPr>
        <p:spPr bwMode="auto">
          <a:xfrm>
            <a:off x="891747" y="3771204"/>
            <a:ext cx="41015627" cy="25165643"/>
          </a:xfrm>
          <a:prstGeom prst="roundRect">
            <a:avLst>
              <a:gd name="adj" fmla="val 2277"/>
            </a:avLst>
          </a:prstGeom>
          <a:noFill/>
          <a:ln w="9525">
            <a:solidFill>
              <a:schemeClr val="accent5"/>
            </a:solidFill>
            <a:miter lim="800000"/>
            <a:headEnd/>
            <a:tailEnd/>
          </a:ln>
          <a:effectLst/>
        </p:spPr>
        <p:txBody>
          <a:bodyPr wrap="none" lIns="63340" tIns="31669" rIns="63340" bIns="31669" anchor="ctr"/>
          <a:lstStyle/>
          <a:p>
            <a:pPr>
              <a:defRPr/>
            </a:pPr>
            <a:endParaRPr lang="en-US" sz="6012" dirty="0"/>
          </a:p>
        </p:txBody>
      </p:sp>
      <p:sp>
        <p:nvSpPr>
          <p:cNvPr id="10" name="Text Box 14"/>
          <p:cNvSpPr txBox="1">
            <a:spLocks noChangeArrowheads="1"/>
          </p:cNvSpPr>
          <p:nvPr/>
        </p:nvSpPr>
        <p:spPr bwMode="auto">
          <a:xfrm>
            <a:off x="2025010" y="29670237"/>
            <a:ext cx="3728216" cy="227460"/>
          </a:xfrm>
          <a:prstGeom prst="rect">
            <a:avLst/>
          </a:prstGeom>
          <a:noFill/>
          <a:ln w="9525">
            <a:noFill/>
            <a:miter lim="800000"/>
            <a:headEnd/>
            <a:tailEnd/>
          </a:ln>
          <a:effectLst/>
        </p:spPr>
        <p:txBody>
          <a:bodyPr wrap="square" lIns="63219" tIns="31604" rIns="63219" bIns="31604">
            <a:spAutoFit/>
          </a:bodyPr>
          <a:lstStyle/>
          <a:p>
            <a:pPr eaLnBrk="0" hangingPunct="0">
              <a:lnSpc>
                <a:spcPct val="65000"/>
              </a:lnSpc>
              <a:spcBef>
                <a:spcPct val="50000"/>
              </a:spcBef>
              <a:defRPr/>
            </a:pPr>
            <a:r>
              <a:rPr lang="en-US" sz="35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7" b="1" dirty="0">
                <a:solidFill>
                  <a:schemeClr val="bg1">
                    <a:lumMod val="75000"/>
                  </a:schemeClr>
                </a:solidFill>
                <a:latin typeface="Arial" charset="0"/>
              </a:rPr>
              <a:t>www.PosterPresentations.com</a:t>
            </a:r>
          </a:p>
        </p:txBody>
      </p:sp>
      <p:grpSp>
        <p:nvGrpSpPr>
          <p:cNvPr id="53" name="Group 52"/>
          <p:cNvGrpSpPr/>
          <p:nvPr userDrawn="1"/>
        </p:nvGrpSpPr>
        <p:grpSpPr>
          <a:xfrm rot="10800000">
            <a:off x="-45491" y="29212681"/>
            <a:ext cx="42900398" cy="1062530"/>
            <a:chOff x="-14192" y="1382"/>
            <a:chExt cx="27451941" cy="4572641"/>
          </a:xfrm>
        </p:grpSpPr>
        <p:sp>
          <p:nvSpPr>
            <p:cNvPr id="54"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5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5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dirty="0">
                <a:ln>
                  <a:noFill/>
                </a:ln>
                <a:solidFill>
                  <a:schemeClr val="accent1"/>
                </a:solidFill>
              </a:endParaRPr>
            </a:p>
          </p:txBody>
        </p:sp>
      </p:grpSp>
      <p:sp>
        <p:nvSpPr>
          <p:cNvPr id="57" name="Text Box 14"/>
          <p:cNvSpPr txBox="1">
            <a:spLocks noChangeArrowheads="1"/>
          </p:cNvSpPr>
          <p:nvPr userDrawn="1"/>
        </p:nvSpPr>
        <p:spPr bwMode="auto">
          <a:xfrm>
            <a:off x="1322299" y="29768062"/>
            <a:ext cx="5353272" cy="233010"/>
          </a:xfrm>
          <a:prstGeom prst="rect">
            <a:avLst/>
          </a:prstGeom>
          <a:noFill/>
          <a:ln w="9525">
            <a:noFill/>
            <a:miter lim="800000"/>
            <a:headEnd/>
            <a:tailEnd/>
          </a:ln>
          <a:effectLst/>
        </p:spPr>
        <p:txBody>
          <a:bodyPr wrap="square" lIns="55380" tIns="27685" rIns="55380" bIns="27685">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3" b="1" dirty="0">
                <a:solidFill>
                  <a:schemeClr val="bg1">
                    <a:lumMod val="75000"/>
                  </a:schemeClr>
                </a:solidFill>
                <a:latin typeface="Arial" charset="0"/>
              </a:rPr>
              <a:t>www.PosterPresentations.com</a:t>
            </a:r>
          </a:p>
        </p:txBody>
      </p:sp>
      <p:graphicFrame>
        <p:nvGraphicFramePr>
          <p:cNvPr id="45" name="Table 44">
            <a:extLst>
              <a:ext uri="{FF2B5EF4-FFF2-40B4-BE49-F238E27FC236}">
                <a16:creationId xmlns:a16="http://schemas.microsoft.com/office/drawing/2014/main" id="{3F8EF7DC-69AE-9A4D-AA35-5CF50631FEDE}"/>
              </a:ext>
            </a:extLst>
          </p:cNvPr>
          <p:cNvGraphicFramePr>
            <a:graphicFrameLocks noGrp="1"/>
          </p:cNvGraphicFramePr>
          <p:nvPr userDrawn="1">
            <p:extLst>
              <p:ext uri="{D42A27DB-BD31-4B8C-83A1-F6EECF244321}">
                <p14:modId xmlns:p14="http://schemas.microsoft.com/office/powerpoint/2010/main" val="3133408140"/>
              </p:ext>
            </p:extLst>
          </p:nvPr>
        </p:nvGraphicFramePr>
        <p:xfrm>
          <a:off x="-18616303" y="24227"/>
          <a:ext cx="17755842" cy="30384485"/>
        </p:xfrm>
        <a:graphic>
          <a:graphicData uri="http://schemas.openxmlformats.org/drawingml/2006/table">
            <a:tbl>
              <a:tblPr firstRow="1" bandRow="1">
                <a:tableStyleId>{5C22544A-7EE6-4342-B048-85BDC9FD1C3A}</a:tableStyleId>
              </a:tblPr>
              <a:tblGrid>
                <a:gridCol w="7613562">
                  <a:extLst>
                    <a:ext uri="{9D8B030D-6E8A-4147-A177-3AD203B41FA5}">
                      <a16:colId xmlns:a16="http://schemas.microsoft.com/office/drawing/2014/main" val="20000"/>
                    </a:ext>
                  </a:extLst>
                </a:gridCol>
                <a:gridCol w="10142280">
                  <a:extLst>
                    <a:ext uri="{9D8B030D-6E8A-4147-A177-3AD203B41FA5}">
                      <a16:colId xmlns:a16="http://schemas.microsoft.com/office/drawing/2014/main" val="20001"/>
                    </a:ext>
                  </a:extLst>
                </a:gridCol>
              </a:tblGrid>
              <a:tr h="11711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100" b="0" spc="600" dirty="0">
                          <a:solidFill>
                            <a:srgbClr val="1F3A4E"/>
                          </a:solidFill>
                          <a:latin typeface="Arial Black" panose="020B0A04020102020204" pitchFamily="34" charset="0"/>
                        </a:rPr>
                        <a:t>QUICK START GUIDE</a:t>
                      </a:r>
                      <a:br>
                        <a:rPr lang="en-US" sz="3100" b="0" spc="600" dirty="0">
                          <a:solidFill>
                            <a:srgbClr val="1F3A4E"/>
                          </a:solidFill>
                          <a:latin typeface="Arial Black" panose="020B0A04020102020204" pitchFamily="34" charset="0"/>
                        </a:rPr>
                      </a:br>
                      <a:r>
                        <a:rPr lang="en-US" sz="2500" b="1" spc="0" dirty="0">
                          <a:solidFill>
                            <a:srgbClr val="FF0000"/>
                          </a:solidFill>
                          <a:latin typeface="Trebuchet MS" pitchFamily="34" charset="0"/>
                        </a:rPr>
                        <a:t>(THIS SIDEBAR WILL NOT PRINT)</a:t>
                      </a:r>
                      <a:endParaRPr lang="en-US" sz="3100" b="1" spc="600" dirty="0">
                        <a:solidFill>
                          <a:schemeClr val="bg1"/>
                        </a:solidFill>
                        <a:latin typeface="Trebuchet MS" pitchFamily="34" charset="0"/>
                      </a:endParaRPr>
                    </a:p>
                  </a:txBody>
                  <a:tcPr marL="258560" marR="129280" marT="97014" marB="32338">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6001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A0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258560" marR="129280" marT="97014" marB="32338">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412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p>
                    <a:p>
                      <a:pPr algn="ct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1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0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000" dirty="0">
                          <a:solidFill>
                            <a:srgbClr val="FFC000"/>
                          </a:solidFill>
                          <a:latin typeface="Arial" panose="020B0604020202020204" pitchFamily="34" charset="0"/>
                          <a:cs typeface="Arial" panose="020B0604020202020204" pitchFamily="34" charset="0"/>
                        </a:rPr>
                        <a:t>(33.11 x 46.81 inches)</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marL="129280" marR="129280" marT="32338" marB="32338">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3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endParaRPr lang="en-US" sz="2000" b="0" baseline="0" dirty="0">
                        <a:solidFill>
                          <a:srgbClr val="FFC000"/>
                        </a:solidFill>
                        <a:latin typeface="Arial" panose="020B0604020202020204" pitchFamily="34" charset="0"/>
                        <a:cs typeface="Arial" panose="020B0604020202020204" pitchFamily="34" charset="0"/>
                      </a:endParaRPr>
                    </a:p>
                  </a:txBody>
                  <a:tcPr marL="258560" marR="129280" marT="97014" marB="32338">
                    <a:solidFill>
                      <a:srgbClr val="010101"/>
                    </a:solidFill>
                  </a:tcPr>
                </a:tc>
                <a:extLst>
                  <a:ext uri="{0D108BD9-81ED-4DB2-BD59-A6C34878D82A}">
                    <a16:rowId xmlns:a16="http://schemas.microsoft.com/office/drawing/2014/main" val="10008"/>
                  </a:ext>
                </a:extLst>
              </a:tr>
              <a:tr h="3263462">
                <a:tc>
                  <a:txBody>
                    <a:bodyPr/>
                    <a:lstStyle/>
                    <a:p>
                      <a:endParaRPr lang="en-US" sz="2000" dirty="0">
                        <a:solidFill>
                          <a:srgbClr val="1F3A4E"/>
                        </a:solidFill>
                      </a:endParaRPr>
                    </a:p>
                  </a:txBody>
                  <a:tcPr marL="129280" marR="129280" marT="32338" marB="32338">
                    <a:blipFill rotWithShape="1">
                      <a:blip r:embed="rId3"/>
                      <a:stretch>
                        <a:fillRect/>
                      </a:stretch>
                    </a:blipFill>
                  </a:tcPr>
                </a:tc>
                <a:tc>
                  <a:txBody>
                    <a:bodyPr/>
                    <a:lstStyle/>
                    <a:p>
                      <a:pPr algn="l"/>
                      <a:r>
                        <a:rPr lang="en-US" sz="2300" b="1" baseline="0" dirty="0">
                          <a:solidFill>
                            <a:srgbClr val="FFC000"/>
                          </a:solidFill>
                          <a:latin typeface="Arial" panose="020B0604020202020204" pitchFamily="34" charset="0"/>
                          <a:cs typeface="Arial" panose="020B0604020202020204" pitchFamily="34" charset="0"/>
                        </a:rPr>
                        <a:t>How to </a:t>
                      </a:r>
                      <a:r>
                        <a:rPr lang="en-US" sz="3400" b="1" baseline="0" dirty="0">
                          <a:solidFill>
                            <a:srgbClr val="FFC000"/>
                          </a:solidFill>
                          <a:latin typeface="Arial" panose="020B0604020202020204" pitchFamily="34" charset="0"/>
                          <a:cs typeface="Arial" panose="020B0604020202020204" pitchFamily="34" charset="0"/>
                        </a:rPr>
                        <a:t>Zoom in </a:t>
                      </a:r>
                      <a:r>
                        <a:rPr lang="en-US" sz="23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3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58560" marR="129280" marT="97014" marB="32338">
                    <a:solidFill>
                      <a:srgbClr val="010101"/>
                    </a:solidFill>
                  </a:tcPr>
                </a:tc>
                <a:extLst>
                  <a:ext uri="{0D108BD9-81ED-4DB2-BD59-A6C34878D82A}">
                    <a16:rowId xmlns:a16="http://schemas.microsoft.com/office/drawing/2014/main" val="10001"/>
                  </a:ext>
                </a:extLst>
              </a:tr>
              <a:tr h="199525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3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9280" marR="129280" marT="32338" marB="32338">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7127">
                <a:tc>
                  <a:txBody>
                    <a:bodyPr/>
                    <a:lstStyle/>
                    <a:p>
                      <a:endParaRPr lang="en-US" sz="2000" dirty="0">
                        <a:solidFill>
                          <a:srgbClr val="1F3A4E"/>
                        </a:solidFill>
                      </a:endParaRPr>
                    </a:p>
                  </a:txBody>
                  <a:tcPr marL="129280" marR="129280" marT="32338" marB="32338">
                    <a:blipFill rotWithShape="1">
                      <a:blip r:embed="rId4"/>
                      <a:stretch>
                        <a:fillRect/>
                      </a:stretch>
                    </a:blipFill>
                  </a:tcPr>
                </a:tc>
                <a:tc>
                  <a:txBody>
                    <a:bodyPr/>
                    <a:lstStyle/>
                    <a:p>
                      <a:pPr marL="0" lvl="1" indent="0" algn="l" defTabSz="114300"/>
                      <a:r>
                        <a:rPr lang="en-US" sz="23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58560" marR="129280" marT="97014" marB="32338">
                    <a:solidFill>
                      <a:srgbClr val="010101"/>
                    </a:solidFill>
                  </a:tcPr>
                </a:tc>
                <a:extLst>
                  <a:ext uri="{0D108BD9-81ED-4DB2-BD59-A6C34878D82A}">
                    <a16:rowId xmlns:a16="http://schemas.microsoft.com/office/drawing/2014/main" val="10003"/>
                  </a:ext>
                </a:extLst>
              </a:tr>
              <a:tr h="3209751">
                <a:tc gridSpan="2">
                  <a:txBody>
                    <a:bodyPr/>
                    <a:lstStyle/>
                    <a:p>
                      <a:r>
                        <a:rPr lang="en-US" sz="23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marL="129280" marR="129280" marT="32338" marB="32338">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53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58560" marR="129280" marT="97014" marB="32338">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9303">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258560" marR="129280" marT="97014" marB="32338">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31069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258560" marR="129280" marT="97014" marB="32338">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81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258560" marR="129280" marT="97014" marB="32338">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58" name="Table 57">
            <a:extLst>
              <a:ext uri="{FF2B5EF4-FFF2-40B4-BE49-F238E27FC236}">
                <a16:creationId xmlns:a16="http://schemas.microsoft.com/office/drawing/2014/main" id="{A57D6705-E382-B048-9378-97C82143B53C}"/>
              </a:ext>
            </a:extLst>
          </p:cNvPr>
          <p:cNvGraphicFramePr>
            <a:graphicFrameLocks noGrp="1"/>
          </p:cNvGraphicFramePr>
          <p:nvPr userDrawn="1">
            <p:extLst>
              <p:ext uri="{D42A27DB-BD31-4B8C-83A1-F6EECF244321}">
                <p14:modId xmlns:p14="http://schemas.microsoft.com/office/powerpoint/2010/main" val="2400824243"/>
              </p:ext>
            </p:extLst>
          </p:nvPr>
        </p:nvGraphicFramePr>
        <p:xfrm>
          <a:off x="43664225" y="0"/>
          <a:ext cx="17755842" cy="30238020"/>
        </p:xfrm>
        <a:graphic>
          <a:graphicData uri="http://schemas.openxmlformats.org/drawingml/2006/table">
            <a:tbl>
              <a:tblPr firstRow="1" bandRow="1">
                <a:tableStyleId>{5C22544A-7EE6-4342-B048-85BDC9FD1C3A}</a:tableStyleId>
              </a:tblPr>
              <a:tblGrid>
                <a:gridCol w="6296015">
                  <a:extLst>
                    <a:ext uri="{9D8B030D-6E8A-4147-A177-3AD203B41FA5}">
                      <a16:colId xmlns:a16="http://schemas.microsoft.com/office/drawing/2014/main" val="20000"/>
                    </a:ext>
                  </a:extLst>
                </a:gridCol>
                <a:gridCol w="2209135">
                  <a:extLst>
                    <a:ext uri="{9D8B030D-6E8A-4147-A177-3AD203B41FA5}">
                      <a16:colId xmlns:a16="http://schemas.microsoft.com/office/drawing/2014/main" val="997673227"/>
                    </a:ext>
                  </a:extLst>
                </a:gridCol>
                <a:gridCol w="392165">
                  <a:extLst>
                    <a:ext uri="{9D8B030D-6E8A-4147-A177-3AD203B41FA5}">
                      <a16:colId xmlns:a16="http://schemas.microsoft.com/office/drawing/2014/main" val="20001"/>
                    </a:ext>
                  </a:extLst>
                </a:gridCol>
                <a:gridCol w="8858527">
                  <a:extLst>
                    <a:ext uri="{9D8B030D-6E8A-4147-A177-3AD203B41FA5}">
                      <a16:colId xmlns:a16="http://schemas.microsoft.com/office/drawing/2014/main" val="4164475170"/>
                    </a:ext>
                  </a:extLst>
                </a:gridCol>
              </a:tblGrid>
              <a:tr h="1451990">
                <a:tc gridSpan="4">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100" b="0" spc="600" dirty="0">
                          <a:solidFill>
                            <a:srgbClr val="1F3A4E"/>
                          </a:solidFill>
                          <a:latin typeface="Arial Black" panose="020B0A04020102020204" pitchFamily="34" charset="0"/>
                        </a:rPr>
                        <a:t>QUICK START GUIDE</a:t>
                      </a:r>
                      <a:br>
                        <a:rPr lang="en-US" sz="3100" b="0" spc="600" dirty="0">
                          <a:solidFill>
                            <a:srgbClr val="1F3A4E"/>
                          </a:solidFill>
                          <a:latin typeface="Arial Black" panose="020B0A04020102020204" pitchFamily="34" charset="0"/>
                        </a:rPr>
                      </a:br>
                      <a:r>
                        <a:rPr lang="en-US" sz="2500" b="1" spc="0" dirty="0">
                          <a:solidFill>
                            <a:srgbClr val="FF0000"/>
                          </a:solidFill>
                          <a:latin typeface="Trebuchet MS" pitchFamily="34" charset="0"/>
                        </a:rPr>
                        <a:t>(THIS SIDEBAR WILL NOT PRINT)</a:t>
                      </a:r>
                      <a:endParaRPr lang="en-US" sz="3100" b="1" spc="600" dirty="0">
                        <a:solidFill>
                          <a:schemeClr val="bg1"/>
                        </a:solidFill>
                        <a:latin typeface="Trebuchet MS" pitchFamily="34" charset="0"/>
                      </a:endParaRPr>
                    </a:p>
                  </a:txBody>
                  <a:tcPr marL="258560" marR="129280" marT="97014" marB="32338">
                    <a:solidFill>
                      <a:srgbClr val="FFC000"/>
                    </a:solidFill>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0"/>
                  </a:ext>
                </a:extLst>
              </a:tr>
              <a:tr h="6508524">
                <a:tc gridSpan="2">
                  <a:txBody>
                    <a:bodyPr/>
                    <a:lstStyle/>
                    <a:p>
                      <a:endParaRPr lang="en-US" sz="2000" dirty="0">
                        <a:solidFill>
                          <a:srgbClr val="1F3A4E"/>
                        </a:solidFill>
                      </a:endParaRPr>
                    </a:p>
                  </a:txBody>
                  <a:tcPr marL="258560" marR="129280" marT="97014" marB="32338">
                    <a:blipFill rotWithShape="1">
                      <a:blip r:embed="rId7"/>
                      <a:stretch>
                        <a:fillRect/>
                      </a:stretch>
                    </a:blipFill>
                  </a:tcPr>
                </a:tc>
                <a:tc hMerge="1">
                  <a:txBody>
                    <a:bodyPr/>
                    <a:lstStyle/>
                    <a:p>
                      <a:endParaRPr lang="en-US" sz="2400" dirty="0">
                        <a:solidFill>
                          <a:srgbClr val="1F3A4E"/>
                        </a:solidFill>
                      </a:endParaRPr>
                    </a:p>
                  </a:txBody>
                  <a:tcPr marL="182880" marT="137160">
                    <a:blipFill rotWithShape="1">
                      <a:blip r:embed="rId7"/>
                      <a:stretch>
                        <a:fillRect/>
                      </a:stretch>
                    </a:blipFill>
                  </a:tcPr>
                </a:tc>
                <a:tc gridSpan="2">
                  <a:txBody>
                    <a:bodyPr/>
                    <a:lstStyle/>
                    <a:p>
                      <a:pPr algn="l"/>
                      <a:r>
                        <a:rPr lang="en-US" sz="23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20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the background master where you can change the template background, column sizes, etc. </a:t>
                      </a:r>
                    </a:p>
                    <a:p>
                      <a:pPr marL="0" indent="0" algn="l" defTabSz="114300"/>
                      <a:r>
                        <a:rPr lang="en-US" sz="20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58560" marR="129280" marT="97014" marB="32338">
                    <a:solidFill>
                      <a:srgbClr val="010101"/>
                    </a:solidFill>
                  </a:tcPr>
                </a:tc>
                <a:tc hMerge="1">
                  <a:txBody>
                    <a:bodyPr/>
                    <a:lstStyle/>
                    <a:p>
                      <a:endParaRPr lang="en-US"/>
                    </a:p>
                  </a:txBody>
                  <a:tcPr/>
                </a:tc>
                <a:extLst>
                  <a:ext uri="{0D108BD9-81ED-4DB2-BD59-A6C34878D82A}">
                    <a16:rowId xmlns:a16="http://schemas.microsoft.com/office/drawing/2014/main" val="10001"/>
                  </a:ext>
                </a:extLst>
              </a:tr>
              <a:tr h="3547220">
                <a:tc gridSpan="2">
                  <a:txBody>
                    <a:bodyPr/>
                    <a:lstStyle/>
                    <a:p>
                      <a:endParaRPr lang="en-US" sz="2000" dirty="0">
                        <a:solidFill>
                          <a:srgbClr val="1F3A4E"/>
                        </a:solidFill>
                      </a:endParaRPr>
                    </a:p>
                  </a:txBody>
                  <a:tcPr marL="258560" marR="129280" marT="97014" marB="32338">
                    <a:blipFill rotWithShape="1">
                      <a:blip r:embed="rId8"/>
                      <a:stretch>
                        <a:fillRect/>
                      </a:stretch>
                    </a:blipFill>
                  </a:tcPr>
                </a:tc>
                <a:tc hMerge="1">
                  <a:txBody>
                    <a:bodyPr/>
                    <a:lstStyle/>
                    <a:p>
                      <a:endParaRPr lang="en-US" sz="2400" dirty="0">
                        <a:solidFill>
                          <a:srgbClr val="1F3A4E"/>
                        </a:solidFill>
                      </a:endParaRPr>
                    </a:p>
                  </a:txBody>
                  <a:tcPr marL="182880" marT="137160">
                    <a:blipFill rotWithShape="1">
                      <a:blip r:embed="rId8"/>
                      <a:stretch>
                        <a:fillRect/>
                      </a:stretch>
                    </a:blipFill>
                  </a:tcPr>
                </a:tc>
                <a:tc rowSpan="2" gridSpan="2">
                  <a:txBody>
                    <a:bodyPr/>
                    <a:lstStyle/>
                    <a:p>
                      <a:r>
                        <a:rPr lang="en-US" sz="2300" b="1" dirty="0">
                          <a:solidFill>
                            <a:srgbClr val="FFC000"/>
                          </a:solidFill>
                          <a:latin typeface="Arial" panose="020B0604020202020204" pitchFamily="34" charset="0"/>
                          <a:cs typeface="Arial" panose="020B0604020202020204" pitchFamily="34" charset="0"/>
                        </a:rPr>
                        <a:t>How to change the column configuration</a:t>
                      </a:r>
                    </a:p>
                    <a:p>
                      <a:r>
                        <a:rPr lang="en-US" sz="20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258560" marR="129280" marT="97014" marB="32338">
                    <a:solidFill>
                      <a:srgbClr val="010101"/>
                    </a:solidFill>
                  </a:tcPr>
                </a:tc>
                <a:tc rowSpan="2" hMerge="1">
                  <a:txBody>
                    <a:bodyPr/>
                    <a:lstStyle/>
                    <a:p>
                      <a:endParaRPr lang="en-US"/>
                    </a:p>
                  </a:txBody>
                  <a:tcPr/>
                </a:tc>
                <a:extLst>
                  <a:ext uri="{0D108BD9-81ED-4DB2-BD59-A6C34878D82A}">
                    <a16:rowId xmlns:a16="http://schemas.microsoft.com/office/drawing/2014/main" val="10004"/>
                  </a:ext>
                </a:extLst>
              </a:tr>
              <a:tr h="470933">
                <a:tc gridSpan="2">
                  <a:txBody>
                    <a:bodyPr/>
                    <a:lstStyle/>
                    <a:p>
                      <a:endParaRPr lang="en-US" sz="2000" dirty="0">
                        <a:solidFill>
                          <a:srgbClr val="1F3A4E"/>
                        </a:solidFill>
                      </a:endParaRPr>
                    </a:p>
                  </a:txBody>
                  <a:tcPr marL="258560" marR="129280" marT="97014" marB="32338">
                    <a:solidFill>
                      <a:schemeClr val="tx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357863565"/>
                  </a:ext>
                </a:extLst>
              </a:tr>
              <a:tr h="427973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258560" marR="129280" marT="97014" marB="32338">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panose="020B0604020202020204" pitchFamily="34" charset="0"/>
                          <a:cs typeface="Arial" panose="020B0604020202020204" pitchFamily="34" charset="0"/>
                        </a:rPr>
                        <a:t>The Quick Start</a:t>
                      </a:r>
                      <a:r>
                        <a:rPr lang="en-US" sz="2000" baseline="0" noProof="0" dirty="0">
                          <a:solidFill>
                            <a:srgbClr val="D9D9D9"/>
                          </a:solidFill>
                          <a:latin typeface="Arial" panose="020B0604020202020204" pitchFamily="34" charset="0"/>
                          <a:cs typeface="Arial" panose="020B0604020202020204" pitchFamily="34" charset="0"/>
                        </a:rPr>
                        <a:t> Guides</a:t>
                      </a:r>
                      <a:r>
                        <a:rPr lang="en-US" sz="2000" noProof="0" dirty="0">
                          <a:solidFill>
                            <a:srgbClr val="D9D9D9"/>
                          </a:solidFill>
                          <a:latin typeface="Arial" panose="020B0604020202020204" pitchFamily="34" charset="0"/>
                          <a:cs typeface="Arial" panose="020B0604020202020204" pitchFamily="34" charset="0"/>
                        </a:rPr>
                        <a:t> </a:t>
                      </a:r>
                      <a:r>
                        <a:rPr lang="en-US" sz="2000" u="sng" noProof="0" dirty="0">
                          <a:solidFill>
                            <a:srgbClr val="D9D9D9"/>
                          </a:solidFill>
                          <a:latin typeface="Arial" panose="020B0604020202020204" pitchFamily="34" charset="0"/>
                          <a:cs typeface="Arial" panose="020B0604020202020204" pitchFamily="34" charset="0"/>
                        </a:rPr>
                        <a:t>are outside the template’s printable area</a:t>
                      </a:r>
                      <a:r>
                        <a:rPr lang="en-US" sz="2000" noProof="0" dirty="0">
                          <a:solidFill>
                            <a:srgbClr val="D9D9D9"/>
                          </a:solidFill>
                          <a:latin typeface="Arial" panose="020B0604020202020204" pitchFamily="34" charset="0"/>
                          <a:cs typeface="Arial" panose="020B0604020202020204" pitchFamily="34" charset="0"/>
                        </a:rPr>
                        <a:t> and they will not be on the printed poster</a:t>
                      </a:r>
                      <a:r>
                        <a:rPr lang="en-US" sz="20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dirty="0">
                          <a:solidFill>
                            <a:srgbClr val="D9D9D9"/>
                          </a:solidFill>
                          <a:latin typeface="Arial" panose="020B0604020202020204" pitchFamily="34" charset="0"/>
                          <a:cs typeface="Arial" panose="020B0604020202020204" pitchFamily="34" charset="0"/>
                        </a:rPr>
                        <a:t>To hide the guides click on the </a:t>
                      </a:r>
                      <a:r>
                        <a:rPr lang="en-US" sz="2000" b="1" baseline="0" noProof="0" dirty="0">
                          <a:solidFill>
                            <a:srgbClr val="D9D9D9"/>
                          </a:solidFill>
                          <a:latin typeface="Arial" panose="020B0604020202020204" pitchFamily="34" charset="0"/>
                          <a:cs typeface="Arial" panose="020B0604020202020204" pitchFamily="34" charset="0"/>
                        </a:rPr>
                        <a:t>Home</a:t>
                      </a:r>
                      <a:r>
                        <a:rPr lang="en-US" sz="20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000" b="1" baseline="0" noProof="0" dirty="0">
                          <a:solidFill>
                            <a:srgbClr val="D9D9D9"/>
                          </a:solidFill>
                          <a:latin typeface="Arial" panose="020B0604020202020204" pitchFamily="34" charset="0"/>
                          <a:cs typeface="Arial" panose="020B0604020202020204" pitchFamily="34" charset="0"/>
                        </a:rPr>
                        <a:t>Layout</a:t>
                      </a:r>
                      <a:r>
                        <a:rPr lang="en-US" sz="20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000" b="1" baseline="0" noProof="0" dirty="0">
                          <a:solidFill>
                            <a:srgbClr val="D9D9D9"/>
                          </a:solidFill>
                          <a:latin typeface="Arial" panose="020B0604020202020204" pitchFamily="34" charset="0"/>
                          <a:cs typeface="Arial" panose="020B0604020202020204" pitchFamily="34" charset="0"/>
                        </a:rPr>
                        <a:t>Without Guides </a:t>
                      </a:r>
                      <a:r>
                        <a:rPr lang="en-US" sz="2000" b="0" baseline="0" noProof="0" dirty="0">
                          <a:solidFill>
                            <a:srgbClr val="D9D9D9"/>
                          </a:solidFill>
                          <a:latin typeface="Arial" panose="020B0604020202020204" pitchFamily="34" charset="0"/>
                          <a:cs typeface="Arial" panose="020B0604020202020204" pitchFamily="34" charset="0"/>
                        </a:rPr>
                        <a:t>layout</a:t>
                      </a:r>
                      <a:r>
                        <a:rPr lang="en-US" sz="2000" baseline="0" noProof="0" dirty="0">
                          <a:solidFill>
                            <a:srgbClr val="D9D9D9"/>
                          </a:solidFill>
                          <a:latin typeface="Arial" panose="020B0604020202020204" pitchFamily="34" charset="0"/>
                          <a:cs typeface="Arial" panose="020B0604020202020204" pitchFamily="34" charset="0"/>
                        </a:rPr>
                        <a:t>.</a:t>
                      </a:r>
                      <a:endParaRPr lang="en-US" sz="20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258560" marR="129280" marT="97014" marB="32338">
                    <a:solidFill>
                      <a:srgbClr val="010101"/>
                    </a:solidFill>
                  </a:tcPr>
                </a:tc>
                <a:extLst>
                  <a:ext uri="{0D108BD9-81ED-4DB2-BD59-A6C34878D82A}">
                    <a16:rowId xmlns:a16="http://schemas.microsoft.com/office/drawing/2014/main" val="10005"/>
                  </a:ext>
                </a:extLst>
              </a:tr>
              <a:tr h="238769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258560" marR="129280" marT="97014" marB="32338">
                    <a:solidFill>
                      <a:srgbClr val="010101"/>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125994">
                <a:tc gridSpan="3">
                  <a:txBody>
                    <a:bodyPr/>
                    <a:lstStyle/>
                    <a:p>
                      <a:r>
                        <a:rPr lang="en-US" sz="2300" b="1" dirty="0">
                          <a:solidFill>
                            <a:srgbClr val="FFC000"/>
                          </a:solidFill>
                          <a:latin typeface="Arial" panose="020B0604020202020204" pitchFamily="34" charset="0"/>
                          <a:cs typeface="Arial" panose="020B0604020202020204" pitchFamily="34" charset="0"/>
                        </a:rPr>
                        <a:t>How to</a:t>
                      </a:r>
                      <a:r>
                        <a:rPr lang="en-US" sz="2300" b="1" baseline="0" dirty="0">
                          <a:solidFill>
                            <a:srgbClr val="FFC000"/>
                          </a:solidFill>
                          <a:latin typeface="Arial" panose="020B0604020202020204" pitchFamily="34" charset="0"/>
                          <a:cs typeface="Arial" panose="020B0604020202020204" pitchFamily="34" charset="0"/>
                        </a:rPr>
                        <a:t> preview your poster prior to printing</a:t>
                      </a:r>
                      <a:endParaRPr lang="en-US" sz="2300" b="1" dirty="0">
                        <a:solidFill>
                          <a:srgbClr val="FFC000"/>
                        </a:solidFill>
                        <a:latin typeface="Arial" panose="020B0604020202020204" pitchFamily="34" charset="0"/>
                        <a:cs typeface="Arial" panose="020B0604020202020204" pitchFamily="34" charset="0"/>
                      </a:endParaRPr>
                    </a:p>
                    <a:p>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258560" marR="129280" marT="97014" marB="32338">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tc>
                <a:tc>
                  <a:txBody>
                    <a:bodyPr/>
                    <a:lstStyle/>
                    <a:p>
                      <a:pPr algn="ctr"/>
                      <a:r>
                        <a:rPr lang="en-US" sz="9800" b="1" dirty="0">
                          <a:solidFill>
                            <a:srgbClr val="D9D9D9"/>
                          </a:solidFill>
                          <a:latin typeface="Arial" panose="020B0604020202020204" pitchFamily="34" charset="0"/>
                          <a:cs typeface="Arial" panose="020B0604020202020204" pitchFamily="34" charset="0"/>
                        </a:rPr>
                        <a:t>F5</a:t>
                      </a:r>
                      <a:r>
                        <a:rPr lang="en-US" sz="2000" baseline="0" dirty="0">
                          <a:solidFill>
                            <a:srgbClr val="D9D9D9"/>
                          </a:solidFill>
                          <a:latin typeface="Arial" panose="020B0604020202020204" pitchFamily="34" charset="0"/>
                          <a:cs typeface="Arial" panose="020B0604020202020204" pitchFamily="34" charset="0"/>
                        </a:rPr>
                        <a:t> </a:t>
                      </a:r>
                      <a:endParaRPr lang="en-US" sz="9000" dirty="0"/>
                    </a:p>
                  </a:txBody>
                  <a:tcPr marL="258560" marR="129280" marT="97014" marB="32338" anchor="ctr">
                    <a:solidFill>
                      <a:schemeClr val="tx1">
                        <a:lumMod val="95000"/>
                        <a:lumOff val="5000"/>
                      </a:schemeClr>
                    </a:solidFill>
                  </a:tcPr>
                </a:tc>
                <a:extLst>
                  <a:ext uri="{0D108BD9-81ED-4DB2-BD59-A6C34878D82A}">
                    <a16:rowId xmlns:a16="http://schemas.microsoft.com/office/drawing/2014/main" val="10006"/>
                  </a:ext>
                </a:extLst>
              </a:tr>
              <a:tr h="4690537">
                <a:tc gridSpan="4">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When you are ready to have your poster printed go online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and click on the "</a:t>
                      </a:r>
                      <a:r>
                        <a:rPr lang="en-US" sz="2000" noProof="0" dirty="0">
                          <a:solidFill>
                            <a:srgbClr val="FFC000"/>
                          </a:solidFill>
                          <a:latin typeface="Arial"/>
                          <a:cs typeface="Arial"/>
                        </a:rPr>
                        <a:t>Order Your Poster</a:t>
                      </a:r>
                      <a:r>
                        <a:rPr lang="en-US" sz="20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000" noProof="0" dirty="0">
                          <a:solidFill>
                            <a:srgbClr val="D9D9D9"/>
                          </a:solidFill>
                          <a:latin typeface="Arial"/>
                          <a:cs typeface="Arial"/>
                        </a:rPr>
                      </a:br>
                      <a:r>
                        <a:rPr lang="en-US" sz="2000" noProof="0" dirty="0">
                          <a:solidFill>
                            <a:srgbClr val="D9D9D9"/>
                          </a:solidFill>
                          <a:latin typeface="Arial"/>
                          <a:cs typeface="Arial"/>
                        </a:rPr>
                        <a:t>Go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for more information.</a:t>
                      </a:r>
                    </a:p>
                  </a:txBody>
                  <a:tcPr marL="258560" marR="129280" marT="97014" marB="32338">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tc hMerge="1">
                  <a:txBody>
                    <a:bodyPr/>
                    <a:lstStyle/>
                    <a:p>
                      <a:endParaRPr lang="en-US"/>
                    </a:p>
                  </a:txBody>
                  <a:tcPr/>
                </a:tc>
                <a:extLst>
                  <a:ext uri="{0D108BD9-81ED-4DB2-BD59-A6C34878D82A}">
                    <a16:rowId xmlns:a16="http://schemas.microsoft.com/office/drawing/2014/main" val="10007"/>
                  </a:ext>
                </a:extLst>
              </a:tr>
              <a:tr h="1119956">
                <a:tc gridSpan="4">
                  <a:txBody>
                    <a:bodyPr/>
                    <a:lstStyle/>
                    <a:p>
                      <a:endParaRPr lang="en-US" sz="2000" dirty="0">
                        <a:solidFill>
                          <a:srgbClr val="1F3A4E"/>
                        </a:solidFill>
                      </a:endParaRPr>
                    </a:p>
                  </a:txBody>
                  <a:tcPr marL="258560" marR="129280" marT="97014" marB="32338">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tc hMerge="1">
                  <a:txBody>
                    <a:bodyPr/>
                    <a:lstStyle/>
                    <a:p>
                      <a:endParaRPr lang="en-US"/>
                    </a:p>
                  </a:txBody>
                  <a:tcPr/>
                </a:tc>
                <a:extLst>
                  <a:ext uri="{0D108BD9-81ED-4DB2-BD59-A6C34878D82A}">
                    <a16:rowId xmlns:a16="http://schemas.microsoft.com/office/drawing/2014/main" val="10008"/>
                  </a:ext>
                </a:extLst>
              </a:tr>
              <a:tr h="2655435">
                <a:tc>
                  <a:txBody>
                    <a:bodyPr/>
                    <a:lstStyle/>
                    <a:p>
                      <a:pPr>
                        <a:lnSpc>
                          <a:spcPts val="2600"/>
                        </a:lnSpc>
                      </a:pPr>
                      <a:r>
                        <a:rPr lang="en-US" sz="1700" dirty="0">
                          <a:solidFill>
                            <a:schemeClr val="bg1">
                              <a:lumMod val="85000"/>
                            </a:schemeClr>
                          </a:solidFill>
                          <a:latin typeface="Arial"/>
                          <a:cs typeface="Arial"/>
                        </a:rPr>
                        <a:t>© 2019</a:t>
                      </a:r>
                      <a:r>
                        <a:rPr lang="en-US" sz="1700" baseline="0" dirty="0">
                          <a:solidFill>
                            <a:schemeClr val="bg1">
                              <a:lumMod val="85000"/>
                            </a:schemeClr>
                          </a:solidFill>
                          <a:latin typeface="Arial"/>
                          <a:cs typeface="Arial"/>
                        </a:rPr>
                        <a:t> </a:t>
                      </a:r>
                      <a:r>
                        <a:rPr lang="en-US" sz="1700" dirty="0" err="1">
                          <a:solidFill>
                            <a:schemeClr val="bg1">
                              <a:lumMod val="85000"/>
                            </a:schemeClr>
                          </a:solidFill>
                          <a:latin typeface="Arial"/>
                          <a:cs typeface="Arial"/>
                        </a:rPr>
                        <a:t>PosterPresentations.com</a:t>
                      </a:r>
                      <a:br>
                        <a:rPr lang="en-US" sz="1700" dirty="0">
                          <a:solidFill>
                            <a:schemeClr val="bg1">
                              <a:lumMod val="85000"/>
                            </a:schemeClr>
                          </a:solidFill>
                          <a:latin typeface="Arial"/>
                          <a:cs typeface="Arial"/>
                        </a:rPr>
                      </a:br>
                      <a:r>
                        <a:rPr lang="en-US" sz="1700" dirty="0">
                          <a:solidFill>
                            <a:schemeClr val="bg1">
                              <a:lumMod val="85000"/>
                            </a:schemeClr>
                          </a:solidFill>
                          <a:latin typeface="Arial"/>
                          <a:cs typeface="Arial"/>
                        </a:rPr>
                        <a:t>2117 Fourth Street ,</a:t>
                      </a:r>
                      <a:r>
                        <a:rPr lang="en-US" sz="1700" baseline="0" dirty="0">
                          <a:solidFill>
                            <a:schemeClr val="bg1">
                              <a:lumMod val="85000"/>
                            </a:schemeClr>
                          </a:solidFill>
                          <a:latin typeface="Arial"/>
                          <a:cs typeface="Arial"/>
                        </a:rPr>
                        <a:t> STE C        </a:t>
                      </a:r>
                    </a:p>
                    <a:p>
                      <a:pPr>
                        <a:lnSpc>
                          <a:spcPts val="2600"/>
                        </a:lnSpc>
                      </a:pPr>
                      <a:r>
                        <a:rPr lang="en-US" sz="1700" baseline="0" dirty="0">
                          <a:solidFill>
                            <a:schemeClr val="bg1">
                              <a:lumMod val="85000"/>
                            </a:schemeClr>
                          </a:solidFill>
                          <a:latin typeface="Arial"/>
                          <a:cs typeface="Arial"/>
                        </a:rPr>
                        <a:t>Berkeley CA 94710 USA</a:t>
                      </a:r>
                      <a:endParaRPr lang="en-US" sz="1700" dirty="0">
                        <a:solidFill>
                          <a:schemeClr val="bg1">
                            <a:lumMod val="85000"/>
                          </a:schemeClr>
                        </a:solidFill>
                        <a:latin typeface="Arial"/>
                        <a:cs typeface="Arial"/>
                      </a:endParaRPr>
                    </a:p>
                  </a:txBody>
                  <a:tcPr marL="258560" marR="129280" marT="97014" marB="32338">
                    <a:solidFill>
                      <a:srgbClr val="010101"/>
                    </a:solidFill>
                  </a:tcPr>
                </a:tc>
                <a:tc gridSpan="3">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D0D0D0"/>
                          </a:solidFill>
                          <a:latin typeface="Arial"/>
                          <a:cs typeface="Arial"/>
                        </a:rPr>
                        <a:t>For complete tutorials</a:t>
                      </a:r>
                      <a:r>
                        <a:rPr lang="en-US" sz="20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1400" dirty="0">
                        <a:solidFill>
                          <a:schemeClr val="bg1">
                            <a:lumMod val="85000"/>
                          </a:schemeClr>
                        </a:solidFill>
                        <a:latin typeface="Arial"/>
                        <a:cs typeface="Arial"/>
                      </a:endParaRPr>
                    </a:p>
                  </a:txBody>
                  <a:tcPr marL="258560" marR="129280" marT="97014" marB="32338">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15" name="Group 14">
            <a:extLst>
              <a:ext uri="{FF2B5EF4-FFF2-40B4-BE49-F238E27FC236}">
                <a16:creationId xmlns:a16="http://schemas.microsoft.com/office/drawing/2014/main" id="{796172E6-2142-D446-AFE7-3F1471F66962}"/>
              </a:ext>
            </a:extLst>
          </p:cNvPr>
          <p:cNvGrpSpPr/>
          <p:nvPr userDrawn="1"/>
        </p:nvGrpSpPr>
        <p:grpSpPr>
          <a:xfrm>
            <a:off x="0" y="710"/>
            <a:ext cx="42854908" cy="3422804"/>
            <a:chOff x="-43304" y="11286"/>
            <a:chExt cx="43905392" cy="4120075"/>
          </a:xfrm>
        </p:grpSpPr>
        <p:sp>
          <p:nvSpPr>
            <p:cNvPr id="16" name="Rectangle 15">
              <a:extLst>
                <a:ext uri="{FF2B5EF4-FFF2-40B4-BE49-F238E27FC236}">
                  <a16:creationId xmlns:a16="http://schemas.microsoft.com/office/drawing/2014/main" id="{0B664B1E-5856-B143-848D-AF5B290CB8C3}"/>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grpSp>
          <p:nvGrpSpPr>
            <p:cNvPr id="17" name="Group 16">
              <a:extLst>
                <a:ext uri="{FF2B5EF4-FFF2-40B4-BE49-F238E27FC236}">
                  <a16:creationId xmlns:a16="http://schemas.microsoft.com/office/drawing/2014/main" id="{CE25EFD3-696F-1D45-BA4F-4368CC21C3F5}"/>
                </a:ext>
              </a:extLst>
            </p:cNvPr>
            <p:cNvGrpSpPr/>
            <p:nvPr userDrawn="1"/>
          </p:nvGrpSpPr>
          <p:grpSpPr>
            <a:xfrm>
              <a:off x="-43304" y="11286"/>
              <a:ext cx="43905392" cy="4036528"/>
              <a:chOff x="-14192" y="1382"/>
              <a:chExt cx="27451941" cy="4572641"/>
            </a:xfrm>
          </p:grpSpPr>
          <p:sp>
            <p:nvSpPr>
              <p:cNvPr id="18" name="Rectangle 16">
                <a:extLst>
                  <a:ext uri="{FF2B5EF4-FFF2-40B4-BE49-F238E27FC236}">
                    <a16:creationId xmlns:a16="http://schemas.microsoft.com/office/drawing/2014/main" id="{6438AD9F-C50F-D144-B5AF-BF2285DFC653}"/>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19" name="Rectangle 16">
                <a:extLst>
                  <a:ext uri="{FF2B5EF4-FFF2-40B4-BE49-F238E27FC236}">
                    <a16:creationId xmlns:a16="http://schemas.microsoft.com/office/drawing/2014/main" id="{E314D032-03FC-424B-8660-412124004513}"/>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20" name="Rectangle 15">
                <a:extLst>
                  <a:ext uri="{FF2B5EF4-FFF2-40B4-BE49-F238E27FC236}">
                    <a16:creationId xmlns:a16="http://schemas.microsoft.com/office/drawing/2014/main" id="{5A0E0FCB-CCE4-4A47-ABEF-04734760720D}"/>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01C20DB-543A-80F5-5CDC-8877965C21CF}"/>
              </a:ext>
            </a:extLst>
          </p:cNvPr>
          <p:cNvSpPr>
            <a:spLocks noGrp="1"/>
          </p:cNvSpPr>
          <p:nvPr>
            <p:ph type="body" sz="quarter" idx="10"/>
          </p:nvPr>
        </p:nvSpPr>
        <p:spPr/>
        <p:txBody>
          <a:bodyPr/>
          <a:lstStyle/>
          <a:p>
            <a:endParaRPr lang="en-US"/>
          </a:p>
        </p:txBody>
      </p:sp>
      <p:sp>
        <p:nvSpPr>
          <p:cNvPr id="16" name="Text Placeholder 15">
            <a:extLst>
              <a:ext uri="{FF2B5EF4-FFF2-40B4-BE49-F238E27FC236}">
                <a16:creationId xmlns:a16="http://schemas.microsoft.com/office/drawing/2014/main" id="{BE15942A-B89D-62FA-06F2-C2C7398B7894}"/>
              </a:ext>
            </a:extLst>
          </p:cNvPr>
          <p:cNvSpPr>
            <a:spLocks noGrp="1"/>
          </p:cNvSpPr>
          <p:nvPr>
            <p:ph type="body" sz="quarter" idx="11"/>
          </p:nvPr>
        </p:nvSpPr>
        <p:spPr/>
        <p:txBody>
          <a:bodyPr/>
          <a:lstStyle/>
          <a:p>
            <a:endParaRPr lang="en-US" dirty="0"/>
          </a:p>
        </p:txBody>
      </p:sp>
      <p:sp>
        <p:nvSpPr>
          <p:cNvPr id="17" name="Text Placeholder 16">
            <a:extLst>
              <a:ext uri="{FF2B5EF4-FFF2-40B4-BE49-F238E27FC236}">
                <a16:creationId xmlns:a16="http://schemas.microsoft.com/office/drawing/2014/main" id="{E70E0FFE-0F5C-B6AD-385C-38CB7DD3EFD0}"/>
              </a:ext>
            </a:extLst>
          </p:cNvPr>
          <p:cNvSpPr>
            <a:spLocks noGrp="1"/>
          </p:cNvSpPr>
          <p:nvPr>
            <p:ph type="body" sz="quarter" idx="20"/>
          </p:nvPr>
        </p:nvSpPr>
        <p:spPr/>
        <p:txBody>
          <a:bodyPr/>
          <a:lstStyle/>
          <a:p>
            <a:endParaRPr lang="en-US"/>
          </a:p>
        </p:txBody>
      </p:sp>
      <p:sp>
        <p:nvSpPr>
          <p:cNvPr id="18" name="Text Placeholder 17">
            <a:extLst>
              <a:ext uri="{FF2B5EF4-FFF2-40B4-BE49-F238E27FC236}">
                <a16:creationId xmlns:a16="http://schemas.microsoft.com/office/drawing/2014/main" id="{CC0990C8-BCB4-362B-65FD-355544341AB7}"/>
              </a:ext>
            </a:extLst>
          </p:cNvPr>
          <p:cNvSpPr>
            <a:spLocks noGrp="1"/>
          </p:cNvSpPr>
          <p:nvPr>
            <p:ph type="body" sz="quarter" idx="25"/>
          </p:nvPr>
        </p:nvSpPr>
        <p:spPr/>
        <p:txBody>
          <a:bodyPr/>
          <a:lstStyle/>
          <a:p>
            <a:endParaRPr lang="en-US"/>
          </a:p>
        </p:txBody>
      </p:sp>
      <p:sp>
        <p:nvSpPr>
          <p:cNvPr id="19" name="Text Placeholder 18">
            <a:extLst>
              <a:ext uri="{FF2B5EF4-FFF2-40B4-BE49-F238E27FC236}">
                <a16:creationId xmlns:a16="http://schemas.microsoft.com/office/drawing/2014/main" id="{85EF2657-CF08-CA4A-082D-816F7BC4830F}"/>
              </a:ext>
            </a:extLst>
          </p:cNvPr>
          <p:cNvSpPr>
            <a:spLocks noGrp="1"/>
          </p:cNvSpPr>
          <p:nvPr>
            <p:ph type="body" sz="quarter" idx="26"/>
          </p:nvPr>
        </p:nvSpPr>
        <p:spPr/>
        <p:txBody>
          <a:bodyPr/>
          <a:lstStyle/>
          <a:p>
            <a:endParaRPr lang="en-US"/>
          </a:p>
        </p:txBody>
      </p:sp>
      <p:sp>
        <p:nvSpPr>
          <p:cNvPr id="20" name="Text Placeholder 19">
            <a:extLst>
              <a:ext uri="{FF2B5EF4-FFF2-40B4-BE49-F238E27FC236}">
                <a16:creationId xmlns:a16="http://schemas.microsoft.com/office/drawing/2014/main" id="{31BEDC64-0118-F790-9A72-0CCCCF6F78EE}"/>
              </a:ext>
            </a:extLst>
          </p:cNvPr>
          <p:cNvSpPr>
            <a:spLocks noGrp="1"/>
          </p:cNvSpPr>
          <p:nvPr>
            <p:ph type="body" sz="quarter" idx="27"/>
          </p:nvPr>
        </p:nvSpPr>
        <p:spPr/>
        <p:txBody>
          <a:bodyPr/>
          <a:lstStyle/>
          <a:p>
            <a:endParaRPr lang="en-US"/>
          </a:p>
        </p:txBody>
      </p:sp>
      <p:sp>
        <p:nvSpPr>
          <p:cNvPr id="21" name="Text Placeholder 20">
            <a:extLst>
              <a:ext uri="{FF2B5EF4-FFF2-40B4-BE49-F238E27FC236}">
                <a16:creationId xmlns:a16="http://schemas.microsoft.com/office/drawing/2014/main" id="{48B60FEF-B7E3-986A-03B0-58805E2D1FF1}"/>
              </a:ext>
            </a:extLst>
          </p:cNvPr>
          <p:cNvSpPr>
            <a:spLocks noGrp="1"/>
          </p:cNvSpPr>
          <p:nvPr>
            <p:ph type="body" sz="quarter" idx="28"/>
          </p:nvPr>
        </p:nvSpPr>
        <p:spPr/>
        <p:txBody>
          <a:bodyPr/>
          <a:lstStyle/>
          <a:p>
            <a:endParaRPr lang="en-US"/>
          </a:p>
        </p:txBody>
      </p:sp>
      <p:sp>
        <p:nvSpPr>
          <p:cNvPr id="22" name="Text Placeholder 21">
            <a:extLst>
              <a:ext uri="{FF2B5EF4-FFF2-40B4-BE49-F238E27FC236}">
                <a16:creationId xmlns:a16="http://schemas.microsoft.com/office/drawing/2014/main" id="{4F2A751D-DA0D-448F-96F0-467FB5D00F30}"/>
              </a:ext>
            </a:extLst>
          </p:cNvPr>
          <p:cNvSpPr>
            <a:spLocks noGrp="1"/>
          </p:cNvSpPr>
          <p:nvPr>
            <p:ph type="body" sz="quarter" idx="29"/>
          </p:nvPr>
        </p:nvSpPr>
        <p:spPr/>
        <p:txBody>
          <a:bodyPr/>
          <a:lstStyle/>
          <a:p>
            <a:endParaRPr lang="en-US"/>
          </a:p>
        </p:txBody>
      </p:sp>
      <p:sp>
        <p:nvSpPr>
          <p:cNvPr id="23" name="Text Placeholder 22">
            <a:extLst>
              <a:ext uri="{FF2B5EF4-FFF2-40B4-BE49-F238E27FC236}">
                <a16:creationId xmlns:a16="http://schemas.microsoft.com/office/drawing/2014/main" id="{9BD0CEC6-3B57-E22A-3E24-7EEA6654651B}"/>
              </a:ext>
            </a:extLst>
          </p:cNvPr>
          <p:cNvSpPr>
            <a:spLocks noGrp="1"/>
          </p:cNvSpPr>
          <p:nvPr>
            <p:ph type="body" sz="quarter" idx="30"/>
          </p:nvPr>
        </p:nvSpPr>
        <p:spPr/>
        <p:txBody>
          <a:bodyPr/>
          <a:lstStyle/>
          <a:p>
            <a:endParaRPr lang="en-US"/>
          </a:p>
        </p:txBody>
      </p:sp>
      <p:sp>
        <p:nvSpPr>
          <p:cNvPr id="24" name="Text Placeholder 23">
            <a:extLst>
              <a:ext uri="{FF2B5EF4-FFF2-40B4-BE49-F238E27FC236}">
                <a16:creationId xmlns:a16="http://schemas.microsoft.com/office/drawing/2014/main" id="{57228A0A-5CA2-2F19-88E9-63C1FA8A2F2A}"/>
              </a:ext>
            </a:extLst>
          </p:cNvPr>
          <p:cNvSpPr>
            <a:spLocks noGrp="1"/>
          </p:cNvSpPr>
          <p:nvPr>
            <p:ph type="body" sz="quarter" idx="96"/>
          </p:nvPr>
        </p:nvSpPr>
        <p:spPr/>
        <p:txBody>
          <a:bodyPr/>
          <a:lstStyle/>
          <a:p>
            <a:endParaRPr lang="en-US"/>
          </a:p>
        </p:txBody>
      </p:sp>
      <p:sp>
        <p:nvSpPr>
          <p:cNvPr id="25" name="Text Placeholder 24">
            <a:extLst>
              <a:ext uri="{FF2B5EF4-FFF2-40B4-BE49-F238E27FC236}">
                <a16:creationId xmlns:a16="http://schemas.microsoft.com/office/drawing/2014/main" id="{F7407109-5918-3A6C-9433-4174B9A907CA}"/>
              </a:ext>
            </a:extLst>
          </p:cNvPr>
          <p:cNvSpPr>
            <a:spLocks noGrp="1"/>
          </p:cNvSpPr>
          <p:nvPr>
            <p:ph type="body" sz="quarter" idx="150"/>
          </p:nvPr>
        </p:nvSpPr>
        <p:spPr/>
        <p:txBody>
          <a:bodyPr/>
          <a:lstStyle/>
          <a:p>
            <a:endParaRPr lang="en-US"/>
          </a:p>
        </p:txBody>
      </p:sp>
      <p:sp>
        <p:nvSpPr>
          <p:cNvPr id="26" name="Text Placeholder 25">
            <a:extLst>
              <a:ext uri="{FF2B5EF4-FFF2-40B4-BE49-F238E27FC236}">
                <a16:creationId xmlns:a16="http://schemas.microsoft.com/office/drawing/2014/main" id="{34D04820-2508-E53C-A551-3FFA9E02EA02}"/>
              </a:ext>
            </a:extLst>
          </p:cNvPr>
          <p:cNvSpPr>
            <a:spLocks noGrp="1"/>
          </p:cNvSpPr>
          <p:nvPr>
            <p:ph type="body" sz="quarter" idx="151"/>
          </p:nvPr>
        </p:nvSpPr>
        <p:spPr/>
        <p:txBody>
          <a:bodyPr/>
          <a:lstStyle/>
          <a:p>
            <a:endParaRPr lang="en-US"/>
          </a:p>
        </p:txBody>
      </p:sp>
      <p:sp>
        <p:nvSpPr>
          <p:cNvPr id="27" name="Text Placeholder 26">
            <a:extLst>
              <a:ext uri="{FF2B5EF4-FFF2-40B4-BE49-F238E27FC236}">
                <a16:creationId xmlns:a16="http://schemas.microsoft.com/office/drawing/2014/main" id="{A9D4CEC9-32E0-4E77-3C44-B34501217BC9}"/>
              </a:ext>
            </a:extLst>
          </p:cNvPr>
          <p:cNvSpPr>
            <a:spLocks noGrp="1"/>
          </p:cNvSpPr>
          <p:nvPr>
            <p:ph type="body" sz="quarter" idx="153"/>
          </p:nvPr>
        </p:nvSpPr>
        <p:spPr/>
        <p:txBody>
          <a:bodyPr/>
          <a:lstStyle/>
          <a:p>
            <a:endParaRPr lang="en-US" dirty="0"/>
          </a:p>
        </p:txBody>
      </p:sp>
    </p:spTree>
    <p:extLst>
      <p:ext uri="{BB962C8B-B14F-4D97-AF65-F5344CB8AC3E}">
        <p14:creationId xmlns:p14="http://schemas.microsoft.com/office/powerpoint/2010/main" val="2830079813"/>
      </p:ext>
    </p:extLst>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450</TotalTime>
  <Words>0</Words>
  <Application>Microsoft Office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PosterPresentations.com-100CMx140CM</vt:lpstr>
      <vt:lpstr>Without Quick Guides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Sebastian Castellano</cp:lastModifiedBy>
  <cp:revision>33</cp:revision>
  <dcterms:created xsi:type="dcterms:W3CDTF">2012-02-10T00:21:22Z</dcterms:created>
  <dcterms:modified xsi:type="dcterms:W3CDTF">2022-07-18T13:44:39Z</dcterms:modified>
</cp:coreProperties>
</file>