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42803763" cy="30275213"/>
  <p:notesSz cx="6858000" cy="9144000"/>
  <p:defaultTextStyle>
    <a:defPPr>
      <a:defRPr lang="en-US"/>
    </a:defPPr>
    <a:lvl1pPr marL="0" algn="l" defTabSz="4175599" rtl="0" eaLnBrk="1" latinLnBrk="0" hangingPunct="1">
      <a:defRPr sz="8182" kern="1200">
        <a:solidFill>
          <a:schemeClr val="tx1"/>
        </a:solidFill>
        <a:latin typeface="+mn-lt"/>
        <a:ea typeface="+mn-ea"/>
        <a:cs typeface="+mn-cs"/>
      </a:defRPr>
    </a:lvl1pPr>
    <a:lvl2pPr marL="2087801" algn="l" defTabSz="4175599" rtl="0" eaLnBrk="1" latinLnBrk="0" hangingPunct="1">
      <a:defRPr sz="8182" kern="1200">
        <a:solidFill>
          <a:schemeClr val="tx1"/>
        </a:solidFill>
        <a:latin typeface="+mn-lt"/>
        <a:ea typeface="+mn-ea"/>
        <a:cs typeface="+mn-cs"/>
      </a:defRPr>
    </a:lvl2pPr>
    <a:lvl3pPr marL="4175599" algn="l" defTabSz="4175599" rtl="0" eaLnBrk="1" latinLnBrk="0" hangingPunct="1">
      <a:defRPr sz="8182" kern="1200">
        <a:solidFill>
          <a:schemeClr val="tx1"/>
        </a:solidFill>
        <a:latin typeface="+mn-lt"/>
        <a:ea typeface="+mn-ea"/>
        <a:cs typeface="+mn-cs"/>
      </a:defRPr>
    </a:lvl3pPr>
    <a:lvl4pPr marL="6263400" algn="l" defTabSz="4175599" rtl="0" eaLnBrk="1" latinLnBrk="0" hangingPunct="1">
      <a:defRPr sz="8182" kern="1200">
        <a:solidFill>
          <a:schemeClr val="tx1"/>
        </a:solidFill>
        <a:latin typeface="+mn-lt"/>
        <a:ea typeface="+mn-ea"/>
        <a:cs typeface="+mn-cs"/>
      </a:defRPr>
    </a:lvl4pPr>
    <a:lvl5pPr marL="8351200" algn="l" defTabSz="4175599" rtl="0" eaLnBrk="1" latinLnBrk="0" hangingPunct="1">
      <a:defRPr sz="8182" kern="1200">
        <a:solidFill>
          <a:schemeClr val="tx1"/>
        </a:solidFill>
        <a:latin typeface="+mn-lt"/>
        <a:ea typeface="+mn-ea"/>
        <a:cs typeface="+mn-cs"/>
      </a:defRPr>
    </a:lvl5pPr>
    <a:lvl6pPr marL="10439001" algn="l" defTabSz="4175599" rtl="0" eaLnBrk="1" latinLnBrk="0" hangingPunct="1">
      <a:defRPr sz="8182" kern="1200">
        <a:solidFill>
          <a:schemeClr val="tx1"/>
        </a:solidFill>
        <a:latin typeface="+mn-lt"/>
        <a:ea typeface="+mn-ea"/>
        <a:cs typeface="+mn-cs"/>
      </a:defRPr>
    </a:lvl6pPr>
    <a:lvl7pPr marL="12526801" algn="l" defTabSz="4175599" rtl="0" eaLnBrk="1" latinLnBrk="0" hangingPunct="1">
      <a:defRPr sz="8182" kern="1200">
        <a:solidFill>
          <a:schemeClr val="tx1"/>
        </a:solidFill>
        <a:latin typeface="+mn-lt"/>
        <a:ea typeface="+mn-ea"/>
        <a:cs typeface="+mn-cs"/>
      </a:defRPr>
    </a:lvl7pPr>
    <a:lvl8pPr marL="14614600" algn="l" defTabSz="4175599" rtl="0" eaLnBrk="1" latinLnBrk="0" hangingPunct="1">
      <a:defRPr sz="8182" kern="1200">
        <a:solidFill>
          <a:schemeClr val="tx1"/>
        </a:solidFill>
        <a:latin typeface="+mn-lt"/>
        <a:ea typeface="+mn-ea"/>
        <a:cs typeface="+mn-cs"/>
      </a:defRPr>
    </a:lvl8pPr>
    <a:lvl9pPr marL="16702401" algn="l" defTabSz="4175599" rtl="0" eaLnBrk="1" latinLnBrk="0" hangingPunct="1">
      <a:defRPr sz="818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2" userDrawn="1">
          <p15:clr>
            <a:srgbClr val="A4A3A4"/>
          </p15:clr>
        </p15:guide>
        <p15:guide id="2" orient="horz" pos="265" userDrawn="1">
          <p15:clr>
            <a:srgbClr val="A4A3A4"/>
          </p15:clr>
        </p15:guide>
        <p15:guide id="3" orient="horz" pos="18541" userDrawn="1">
          <p15:clr>
            <a:srgbClr val="A4A3A4"/>
          </p15:clr>
        </p15:guide>
        <p15:guide id="4" orient="horz" userDrawn="1">
          <p15:clr>
            <a:srgbClr val="A4A3A4"/>
          </p15:clr>
        </p15:guide>
        <p15:guide id="5" pos="257" userDrawn="1">
          <p15:clr>
            <a:srgbClr val="A4A3A4"/>
          </p15:clr>
        </p15:guide>
        <p15:guide id="6" pos="2670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94635" autoAdjust="0"/>
  </p:normalViewPr>
  <p:slideViewPr>
    <p:cSldViewPr snapToGrid="0" snapToObjects="1" showGuides="1">
      <p:cViewPr>
        <p:scale>
          <a:sx n="100" d="100"/>
          <a:sy n="100" d="100"/>
        </p:scale>
        <p:origin x="1304" y="-1880"/>
      </p:cViewPr>
      <p:guideLst>
        <p:guide orient="horz" pos="3052"/>
        <p:guide orient="horz" pos="265"/>
        <p:guide orient="horz" pos="18541"/>
        <p:guide orient="horz"/>
        <p:guide pos="257"/>
        <p:guide pos="26706"/>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7/21/22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‹N›</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7/21/22</a:t>
            </a:fld>
            <a:endParaRPr lang="en-US" dirty="0"/>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‹N›</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175599" rtl="0" eaLnBrk="1" latinLnBrk="0" hangingPunct="1">
      <a:defRPr sz="5518" kern="1200">
        <a:solidFill>
          <a:schemeClr val="tx1"/>
        </a:solidFill>
        <a:latin typeface="+mn-lt"/>
        <a:ea typeface="+mn-ea"/>
        <a:cs typeface="+mn-cs"/>
      </a:defRPr>
    </a:lvl1pPr>
    <a:lvl2pPr marL="2087801" algn="l" defTabSz="4175599" rtl="0" eaLnBrk="1" latinLnBrk="0" hangingPunct="1">
      <a:defRPr sz="5518" kern="1200">
        <a:solidFill>
          <a:schemeClr val="tx1"/>
        </a:solidFill>
        <a:latin typeface="+mn-lt"/>
        <a:ea typeface="+mn-ea"/>
        <a:cs typeface="+mn-cs"/>
      </a:defRPr>
    </a:lvl2pPr>
    <a:lvl3pPr marL="4175599" algn="l" defTabSz="4175599" rtl="0" eaLnBrk="1" latinLnBrk="0" hangingPunct="1">
      <a:defRPr sz="5518" kern="1200">
        <a:solidFill>
          <a:schemeClr val="tx1"/>
        </a:solidFill>
        <a:latin typeface="+mn-lt"/>
        <a:ea typeface="+mn-ea"/>
        <a:cs typeface="+mn-cs"/>
      </a:defRPr>
    </a:lvl3pPr>
    <a:lvl4pPr marL="6263400" algn="l" defTabSz="4175599" rtl="0" eaLnBrk="1" latinLnBrk="0" hangingPunct="1">
      <a:defRPr sz="5518" kern="1200">
        <a:solidFill>
          <a:schemeClr val="tx1"/>
        </a:solidFill>
        <a:latin typeface="+mn-lt"/>
        <a:ea typeface="+mn-ea"/>
        <a:cs typeface="+mn-cs"/>
      </a:defRPr>
    </a:lvl4pPr>
    <a:lvl5pPr marL="8351200" algn="l" defTabSz="4175599" rtl="0" eaLnBrk="1" latinLnBrk="0" hangingPunct="1">
      <a:defRPr sz="5518" kern="1200">
        <a:solidFill>
          <a:schemeClr val="tx1"/>
        </a:solidFill>
        <a:latin typeface="+mn-lt"/>
        <a:ea typeface="+mn-ea"/>
        <a:cs typeface="+mn-cs"/>
      </a:defRPr>
    </a:lvl5pPr>
    <a:lvl6pPr marL="10439001" algn="l" defTabSz="4175599" rtl="0" eaLnBrk="1" latinLnBrk="0" hangingPunct="1">
      <a:defRPr sz="5518" kern="1200">
        <a:solidFill>
          <a:schemeClr val="tx1"/>
        </a:solidFill>
        <a:latin typeface="+mn-lt"/>
        <a:ea typeface="+mn-ea"/>
        <a:cs typeface="+mn-cs"/>
      </a:defRPr>
    </a:lvl6pPr>
    <a:lvl7pPr marL="12526801" algn="l" defTabSz="4175599" rtl="0" eaLnBrk="1" latinLnBrk="0" hangingPunct="1">
      <a:defRPr sz="5518" kern="1200">
        <a:solidFill>
          <a:schemeClr val="tx1"/>
        </a:solidFill>
        <a:latin typeface="+mn-lt"/>
        <a:ea typeface="+mn-ea"/>
        <a:cs typeface="+mn-cs"/>
      </a:defRPr>
    </a:lvl7pPr>
    <a:lvl8pPr marL="14614600" algn="l" defTabSz="4175599" rtl="0" eaLnBrk="1" latinLnBrk="0" hangingPunct="1">
      <a:defRPr sz="5518" kern="1200">
        <a:solidFill>
          <a:schemeClr val="tx1"/>
        </a:solidFill>
        <a:latin typeface="+mn-lt"/>
        <a:ea typeface="+mn-ea"/>
        <a:cs typeface="+mn-cs"/>
      </a:defRPr>
    </a:lvl8pPr>
    <a:lvl9pPr marL="16702401" algn="l" defTabSz="4175599" rtl="0" eaLnBrk="1" latinLnBrk="0" hangingPunct="1">
      <a:defRPr sz="551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8286" y="5866321"/>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65989"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65987" y="13063904"/>
            <a:ext cx="9801454"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176227"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176228"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1830729"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1822987" y="5095798"/>
            <a:ext cx="9809196"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563023" y="5095798"/>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563023" y="5866321"/>
            <a:ext cx="979809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563023" y="13119293"/>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563023" y="1380606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563023" y="23610057"/>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563023" y="2431097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8286" y="13751016"/>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785609" y="3112233"/>
            <a:ext cx="31206170" cy="1177369"/>
          </a:xfrm>
          <a:prstGeom prst="rect">
            <a:avLst/>
          </a:prstGeom>
        </p:spPr>
        <p:txBody>
          <a:bodyPr>
            <a:normAutofit/>
          </a:bodyPr>
          <a:lstStyle>
            <a:lvl1pPr marL="0" indent="0" algn="ctr">
              <a:buFontTx/>
              <a:buNone/>
              <a:defRPr sz="5518">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affiliations</a:t>
            </a:r>
          </a:p>
        </p:txBody>
      </p:sp>
      <p:sp>
        <p:nvSpPr>
          <p:cNvPr id="78" name="Text Placeholder 76"/>
          <p:cNvSpPr>
            <a:spLocks noGrp="1"/>
          </p:cNvSpPr>
          <p:nvPr>
            <p:ph type="body" sz="quarter" idx="151" hasCustomPrompt="1"/>
          </p:nvPr>
        </p:nvSpPr>
        <p:spPr>
          <a:xfrm>
            <a:off x="5785609" y="1934863"/>
            <a:ext cx="31206170" cy="1177369"/>
          </a:xfrm>
          <a:prstGeom prst="rect">
            <a:avLst/>
          </a:prstGeom>
        </p:spPr>
        <p:txBody>
          <a:bodyPr anchor="t" anchorCtr="1">
            <a:normAutofit/>
          </a:bodyPr>
          <a:lstStyle>
            <a:lvl1pPr marL="0" indent="0" algn="ctr">
              <a:buFontTx/>
              <a:buNone/>
              <a:defRPr sz="8093">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authors</a:t>
            </a:r>
          </a:p>
        </p:txBody>
      </p:sp>
      <p:sp>
        <p:nvSpPr>
          <p:cNvPr id="79" name="Text Placeholder 76"/>
          <p:cNvSpPr>
            <a:spLocks noGrp="1"/>
          </p:cNvSpPr>
          <p:nvPr>
            <p:ph type="body" sz="quarter" idx="153" hasCustomPrompt="1"/>
          </p:nvPr>
        </p:nvSpPr>
        <p:spPr>
          <a:xfrm>
            <a:off x="5785609" y="428411"/>
            <a:ext cx="31206170" cy="1506452"/>
          </a:xfrm>
          <a:prstGeom prst="rect">
            <a:avLst/>
          </a:prstGeom>
        </p:spPr>
        <p:txBody>
          <a:bodyPr anchor="t" anchorCtr="1">
            <a:normAutofit/>
          </a:bodyPr>
          <a:lstStyle>
            <a:lvl1pPr marL="0" indent="0" algn="ctr">
              <a:buFontTx/>
              <a:buNone/>
              <a:defRPr sz="10577" b="1">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8286" y="5866321"/>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65989"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65987" y="13063904"/>
            <a:ext cx="9801454"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176227"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176228"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1830729"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1822987" y="5095798"/>
            <a:ext cx="9809196"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563023" y="5095798"/>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563023" y="5866321"/>
            <a:ext cx="979809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563023" y="13119293"/>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563023" y="1380606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563023" y="23610057"/>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563023" y="2431097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8286" y="13751016"/>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785609" y="3112233"/>
            <a:ext cx="31206170" cy="1177369"/>
          </a:xfrm>
          <a:prstGeom prst="rect">
            <a:avLst/>
          </a:prstGeom>
        </p:spPr>
        <p:txBody>
          <a:bodyPr>
            <a:normAutofit/>
          </a:bodyPr>
          <a:lstStyle>
            <a:lvl1pPr marL="0" indent="0" algn="ctr">
              <a:buFontTx/>
              <a:buNone/>
              <a:defRPr sz="5518">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affiliations</a:t>
            </a:r>
          </a:p>
        </p:txBody>
      </p:sp>
      <p:sp>
        <p:nvSpPr>
          <p:cNvPr id="78" name="Text Placeholder 76"/>
          <p:cNvSpPr>
            <a:spLocks noGrp="1"/>
          </p:cNvSpPr>
          <p:nvPr>
            <p:ph type="body" sz="quarter" idx="151" hasCustomPrompt="1"/>
          </p:nvPr>
        </p:nvSpPr>
        <p:spPr>
          <a:xfrm>
            <a:off x="5785609" y="1934863"/>
            <a:ext cx="31206170" cy="1177369"/>
          </a:xfrm>
          <a:prstGeom prst="rect">
            <a:avLst/>
          </a:prstGeom>
        </p:spPr>
        <p:txBody>
          <a:bodyPr anchor="t" anchorCtr="1">
            <a:normAutofit/>
          </a:bodyPr>
          <a:lstStyle>
            <a:lvl1pPr marL="0" indent="0" algn="ctr">
              <a:buFontTx/>
              <a:buNone/>
              <a:defRPr sz="8093">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authors</a:t>
            </a:r>
          </a:p>
        </p:txBody>
      </p:sp>
      <p:sp>
        <p:nvSpPr>
          <p:cNvPr id="79" name="Text Placeholder 76"/>
          <p:cNvSpPr>
            <a:spLocks noGrp="1"/>
          </p:cNvSpPr>
          <p:nvPr>
            <p:ph type="body" sz="quarter" idx="153" hasCustomPrompt="1"/>
          </p:nvPr>
        </p:nvSpPr>
        <p:spPr>
          <a:xfrm>
            <a:off x="5785609" y="428411"/>
            <a:ext cx="31206170" cy="1506452"/>
          </a:xfrm>
          <a:prstGeom prst="rect">
            <a:avLst/>
          </a:prstGeom>
        </p:spPr>
        <p:txBody>
          <a:bodyPr anchor="t" anchorCtr="1">
            <a:normAutofit/>
          </a:bodyPr>
          <a:lstStyle>
            <a:lvl1pPr marL="0" indent="0" algn="ctr">
              <a:buFontTx/>
              <a:buNone/>
              <a:defRPr sz="10577" b="1">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title</a:t>
            </a:r>
          </a:p>
        </p:txBody>
      </p:sp>
    </p:spTree>
    <p:extLst>
      <p:ext uri="{BB962C8B-B14F-4D97-AF65-F5344CB8AC3E}">
        <p14:creationId xmlns:p14="http://schemas.microsoft.com/office/powerpoint/2010/main" val="4263691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8286" y="5866321"/>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65989"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65987" y="13063904"/>
            <a:ext cx="9801454"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176227"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176228"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1830729"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1822987" y="5095798"/>
            <a:ext cx="9809196"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563023" y="5095798"/>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563023" y="5866321"/>
            <a:ext cx="979809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563023" y="13119293"/>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563023" y="1380606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563023" y="23610057"/>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563023" y="2431097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8286" y="13751016"/>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785609" y="3112233"/>
            <a:ext cx="31206170" cy="1177369"/>
          </a:xfrm>
          <a:prstGeom prst="rect">
            <a:avLst/>
          </a:prstGeom>
        </p:spPr>
        <p:txBody>
          <a:bodyPr>
            <a:normAutofit/>
          </a:bodyPr>
          <a:lstStyle>
            <a:lvl1pPr marL="0" indent="0" algn="ctr">
              <a:buFontTx/>
              <a:buNone/>
              <a:defRPr sz="5518">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affiliations</a:t>
            </a:r>
          </a:p>
        </p:txBody>
      </p:sp>
      <p:sp>
        <p:nvSpPr>
          <p:cNvPr id="78" name="Text Placeholder 76"/>
          <p:cNvSpPr>
            <a:spLocks noGrp="1"/>
          </p:cNvSpPr>
          <p:nvPr>
            <p:ph type="body" sz="quarter" idx="151" hasCustomPrompt="1"/>
          </p:nvPr>
        </p:nvSpPr>
        <p:spPr>
          <a:xfrm>
            <a:off x="5785609" y="1934863"/>
            <a:ext cx="31206170" cy="1177369"/>
          </a:xfrm>
          <a:prstGeom prst="rect">
            <a:avLst/>
          </a:prstGeom>
        </p:spPr>
        <p:txBody>
          <a:bodyPr anchor="t" anchorCtr="1">
            <a:normAutofit/>
          </a:bodyPr>
          <a:lstStyle>
            <a:lvl1pPr marL="0" indent="0" algn="ctr">
              <a:buFontTx/>
              <a:buNone/>
              <a:defRPr sz="8093">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authors</a:t>
            </a:r>
          </a:p>
        </p:txBody>
      </p:sp>
      <p:sp>
        <p:nvSpPr>
          <p:cNvPr id="79" name="Text Placeholder 76"/>
          <p:cNvSpPr>
            <a:spLocks noGrp="1"/>
          </p:cNvSpPr>
          <p:nvPr>
            <p:ph type="body" sz="quarter" idx="153" hasCustomPrompt="1"/>
          </p:nvPr>
        </p:nvSpPr>
        <p:spPr>
          <a:xfrm>
            <a:off x="5785609" y="428411"/>
            <a:ext cx="31206170" cy="1506452"/>
          </a:xfrm>
          <a:prstGeom prst="rect">
            <a:avLst/>
          </a:prstGeom>
        </p:spPr>
        <p:txBody>
          <a:bodyPr anchor="t" anchorCtr="1">
            <a:normAutofit/>
          </a:bodyPr>
          <a:lstStyle>
            <a:lvl1pPr marL="0" indent="0" algn="ctr">
              <a:buFontTx/>
              <a:buNone/>
              <a:defRPr sz="10577" b="1">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title</a:t>
            </a:r>
          </a:p>
        </p:txBody>
      </p:sp>
    </p:spTree>
    <p:extLst>
      <p:ext uri="{BB962C8B-B14F-4D97-AF65-F5344CB8AC3E}">
        <p14:creationId xmlns:p14="http://schemas.microsoft.com/office/powerpoint/2010/main" val="2591032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8286" y="5866321"/>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65989"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65987" y="13063904"/>
            <a:ext cx="9801454"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176227"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176228"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1830729"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1822987" y="5095798"/>
            <a:ext cx="9809196"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563023" y="5095798"/>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563023" y="5866321"/>
            <a:ext cx="979809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563023" y="13119293"/>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563023" y="1380606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563023" y="23610057"/>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563023" y="2431097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8286" y="13751016"/>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785609" y="3112233"/>
            <a:ext cx="31206170" cy="1177369"/>
          </a:xfrm>
          <a:prstGeom prst="rect">
            <a:avLst/>
          </a:prstGeom>
        </p:spPr>
        <p:txBody>
          <a:bodyPr>
            <a:normAutofit/>
          </a:bodyPr>
          <a:lstStyle>
            <a:lvl1pPr marL="0" indent="0" algn="ctr">
              <a:buFontTx/>
              <a:buNone/>
              <a:defRPr sz="5518">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affiliations</a:t>
            </a:r>
          </a:p>
        </p:txBody>
      </p:sp>
      <p:sp>
        <p:nvSpPr>
          <p:cNvPr id="78" name="Text Placeholder 76"/>
          <p:cNvSpPr>
            <a:spLocks noGrp="1"/>
          </p:cNvSpPr>
          <p:nvPr>
            <p:ph type="body" sz="quarter" idx="151" hasCustomPrompt="1"/>
          </p:nvPr>
        </p:nvSpPr>
        <p:spPr>
          <a:xfrm>
            <a:off x="5785609" y="1934863"/>
            <a:ext cx="31206170" cy="1177369"/>
          </a:xfrm>
          <a:prstGeom prst="rect">
            <a:avLst/>
          </a:prstGeom>
        </p:spPr>
        <p:txBody>
          <a:bodyPr anchor="t" anchorCtr="1">
            <a:normAutofit/>
          </a:bodyPr>
          <a:lstStyle>
            <a:lvl1pPr marL="0" indent="0" algn="ctr">
              <a:buFontTx/>
              <a:buNone/>
              <a:defRPr sz="8093">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authors</a:t>
            </a:r>
          </a:p>
        </p:txBody>
      </p:sp>
      <p:sp>
        <p:nvSpPr>
          <p:cNvPr id="79" name="Text Placeholder 76"/>
          <p:cNvSpPr>
            <a:spLocks noGrp="1"/>
          </p:cNvSpPr>
          <p:nvPr>
            <p:ph type="body" sz="quarter" idx="153" hasCustomPrompt="1"/>
          </p:nvPr>
        </p:nvSpPr>
        <p:spPr>
          <a:xfrm>
            <a:off x="5785609" y="428411"/>
            <a:ext cx="31206170" cy="1506452"/>
          </a:xfrm>
          <a:prstGeom prst="rect">
            <a:avLst/>
          </a:prstGeom>
        </p:spPr>
        <p:txBody>
          <a:bodyPr anchor="t" anchorCtr="1">
            <a:normAutofit/>
          </a:bodyPr>
          <a:lstStyle>
            <a:lvl1pPr marL="0" indent="0" algn="ctr">
              <a:buFontTx/>
              <a:buNone/>
              <a:defRPr sz="10577" b="1">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3.png"/><Relationship Id="rId12"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6.png"/><Relationship Id="rId5" Type="http://schemas.openxmlformats.org/officeDocument/2006/relationships/image" Target="../media/image1.png"/><Relationship Id="rId10" Type="http://schemas.openxmlformats.org/officeDocument/2006/relationships/image" Target="../media/image5.png"/><Relationship Id="rId4" Type="http://schemas.openxmlformats.org/officeDocument/2006/relationships/theme" Target="../theme/theme1.xml"/><Relationship Id="rId9" Type="http://schemas.openxmlformats.org/officeDocument/2006/relationships/hyperlink" Target="https://www.posterpresentations.com/how-to-change-the-research-poster-template-colors.html" TargetMode="Externa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28474" y="29790078"/>
            <a:ext cx="2452299" cy="314226"/>
          </a:xfrm>
          <a:prstGeom prst="rect">
            <a:avLst/>
          </a:prstGeom>
          <a:noFill/>
          <a:ln w="9525">
            <a:noFill/>
            <a:miter lim="800000"/>
            <a:headEnd/>
            <a:tailEnd/>
          </a:ln>
          <a:effectLst/>
        </p:spPr>
        <p:txBody>
          <a:bodyPr lIns="83935" tIns="41960" rIns="83935" bIns="41960">
            <a:spAutoFit/>
          </a:bodyPr>
          <a:lstStyle/>
          <a:p>
            <a:pPr eaLnBrk="0" hangingPunct="0">
              <a:lnSpc>
                <a:spcPct val="65000"/>
              </a:lnSpc>
              <a:spcBef>
                <a:spcPct val="50000"/>
              </a:spcBef>
              <a:defRPr/>
            </a:pPr>
            <a:r>
              <a:rPr lang="en-US" sz="46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12"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348221" y="12966"/>
          <a:ext cx="9534640" cy="30055240"/>
        </p:xfrm>
        <a:graphic>
          <a:graphicData uri="http://schemas.openxmlformats.org/drawingml/2006/table">
            <a:tbl>
              <a:tblPr firstRow="1" bandRow="1">
                <a:tableStyleId>{5C22544A-7EE6-4342-B048-85BDC9FD1C3A}</a:tableStyleId>
              </a:tblPr>
              <a:tblGrid>
                <a:gridCol w="4088379">
                  <a:extLst>
                    <a:ext uri="{9D8B030D-6E8A-4147-A177-3AD203B41FA5}">
                      <a16:colId xmlns:a16="http://schemas.microsoft.com/office/drawing/2014/main" val="20000"/>
                    </a:ext>
                  </a:extLst>
                </a:gridCol>
                <a:gridCol w="5446261">
                  <a:extLst>
                    <a:ext uri="{9D8B030D-6E8A-4147-A177-3AD203B41FA5}">
                      <a16:colId xmlns:a16="http://schemas.microsoft.com/office/drawing/2014/main" val="20001"/>
                    </a:ext>
                  </a:extLst>
                </a:gridCol>
              </a:tblGrid>
              <a:tr h="1222392">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300" b="0" spc="600" dirty="0">
                          <a:solidFill>
                            <a:srgbClr val="1F3A4E"/>
                          </a:solidFill>
                          <a:latin typeface="Arial Black" panose="020B0A04020102020204" pitchFamily="34" charset="0"/>
                        </a:rPr>
                        <a:t>QUICK START GUIDE</a:t>
                      </a:r>
                      <a:br>
                        <a:rPr lang="en-US" sz="3300" b="0" spc="600" dirty="0">
                          <a:solidFill>
                            <a:srgbClr val="1F3A4E"/>
                          </a:solidFill>
                          <a:latin typeface="Arial Black" panose="020B0A04020102020204" pitchFamily="34" charset="0"/>
                        </a:rPr>
                      </a:br>
                      <a:r>
                        <a:rPr lang="en-US" sz="2600" b="1" spc="0" dirty="0">
                          <a:solidFill>
                            <a:srgbClr val="FF0000"/>
                          </a:solidFill>
                          <a:latin typeface="Trebuchet MS" pitchFamily="34" charset="0"/>
                        </a:rPr>
                        <a:t>(THIS SIDEBAR WILL NOT PRINT)</a:t>
                      </a:r>
                      <a:endParaRPr lang="en-US" sz="3300" b="1" spc="600" dirty="0">
                        <a:solidFill>
                          <a:schemeClr val="bg1"/>
                        </a:solidFill>
                        <a:latin typeface="Trebuchet MS" pitchFamily="34" charset="0"/>
                      </a:endParaRPr>
                    </a:p>
                  </a:txBody>
                  <a:tcPr marL="178349" marR="89175" marT="126147" marB="42049">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86885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36"x48"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78349" marR="89175" marT="126147" marB="42049">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0527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template for a </a:t>
                      </a:r>
                    </a:p>
                    <a:p>
                      <a:pPr algn="ctr"/>
                      <a:r>
                        <a:rPr lang="en-US" sz="1800" dirty="0">
                          <a:solidFill>
                            <a:schemeClr val="bg1"/>
                          </a:solidFill>
                          <a:latin typeface="Arial" panose="020B0604020202020204" pitchFamily="34" charset="0"/>
                          <a:cs typeface="Arial" panose="020B0604020202020204" pitchFamily="34" charset="0"/>
                        </a:rPr>
                        <a:t>presentation poster</a:t>
                      </a:r>
                      <a:br>
                        <a:rPr lang="en-US" sz="1800" dirty="0">
                          <a:solidFill>
                            <a:schemeClr val="bg1"/>
                          </a:solidFill>
                          <a:latin typeface="Arial" panose="020B0604020202020204" pitchFamily="34" charset="0"/>
                          <a:cs typeface="Arial" panose="020B0604020202020204" pitchFamily="34" charset="0"/>
                        </a:rPr>
                      </a:br>
                      <a:r>
                        <a:rPr lang="en-US" sz="3300" b="1" dirty="0">
                          <a:solidFill>
                            <a:srgbClr val="FFC000"/>
                          </a:solidFill>
                          <a:latin typeface="Arial" panose="020B0604020202020204" pitchFamily="34" charset="0"/>
                          <a:cs typeface="Arial" panose="020B0604020202020204" pitchFamily="34" charset="0"/>
                        </a:rPr>
                        <a:t>36 inches tall</a:t>
                      </a:r>
                      <a:br>
                        <a:rPr lang="en-US" sz="3300" b="1" dirty="0">
                          <a:solidFill>
                            <a:srgbClr val="FFC000"/>
                          </a:solidFill>
                          <a:latin typeface="Arial" panose="020B0604020202020204" pitchFamily="34" charset="0"/>
                          <a:cs typeface="Arial" panose="020B0604020202020204" pitchFamily="34" charset="0"/>
                        </a:rPr>
                      </a:br>
                      <a:r>
                        <a:rPr lang="en-US" sz="3300" b="1" dirty="0">
                          <a:solidFill>
                            <a:srgbClr val="FFC000"/>
                          </a:solidFill>
                          <a:latin typeface="Arial" panose="020B0604020202020204" pitchFamily="34" charset="0"/>
                          <a:cs typeface="Arial" panose="020B0604020202020204" pitchFamily="34" charset="0"/>
                        </a:rPr>
                        <a:t>by</a:t>
                      </a:r>
                      <a:br>
                        <a:rPr lang="en-US" sz="3300" b="1" dirty="0">
                          <a:solidFill>
                            <a:srgbClr val="FFC000"/>
                          </a:solidFill>
                          <a:latin typeface="Arial" panose="020B0604020202020204" pitchFamily="34" charset="0"/>
                          <a:cs typeface="Arial" panose="020B0604020202020204" pitchFamily="34" charset="0"/>
                        </a:rPr>
                      </a:br>
                      <a:r>
                        <a:rPr lang="en-US" sz="3300" b="1" dirty="0">
                          <a:solidFill>
                            <a:srgbClr val="FFC000"/>
                          </a:solidFill>
                          <a:latin typeface="Arial" panose="020B0604020202020204" pitchFamily="34" charset="0"/>
                          <a:cs typeface="Arial" panose="020B0604020202020204" pitchFamily="34" charset="0"/>
                        </a:rPr>
                        <a:t>48 inches wide</a:t>
                      </a:r>
                      <a:br>
                        <a:rPr lang="en-US" sz="1800" dirty="0">
                          <a:solidFill>
                            <a:schemeClr val="bg1"/>
                          </a:solidFill>
                          <a:latin typeface="Arial" panose="020B0604020202020204" pitchFamily="34" charset="0"/>
                          <a:cs typeface="Arial" panose="020B0604020202020204" pitchFamily="34" charset="0"/>
                        </a:rPr>
                      </a:br>
                      <a:endParaRPr lang="en-US" sz="1800" dirty="0">
                        <a:solidFill>
                          <a:srgbClr val="1F3A4E"/>
                        </a:solidFill>
                      </a:endParaRPr>
                    </a:p>
                  </a:txBody>
                  <a:tcPr marL="89175" marR="89175" marT="42049" marB="42049">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2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30 tall x 40 wide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42 tall x 56 wide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48 tall x 64 wide</a:t>
                      </a:r>
                    </a:p>
                  </a:txBody>
                  <a:tcPr marL="178349" marR="89175" marT="126147" marB="42049">
                    <a:solidFill>
                      <a:srgbClr val="010101"/>
                    </a:solidFill>
                  </a:tcPr>
                </a:tc>
                <a:extLst>
                  <a:ext uri="{0D108BD9-81ED-4DB2-BD59-A6C34878D82A}">
                    <a16:rowId xmlns:a16="http://schemas.microsoft.com/office/drawing/2014/main" val="10008"/>
                  </a:ext>
                </a:extLst>
              </a:tr>
              <a:tr h="3944331">
                <a:tc>
                  <a:txBody>
                    <a:bodyPr/>
                    <a:lstStyle/>
                    <a:p>
                      <a:endParaRPr lang="en-US" sz="1800" dirty="0">
                        <a:solidFill>
                          <a:srgbClr val="1F3A4E"/>
                        </a:solidFill>
                      </a:endParaRPr>
                    </a:p>
                  </a:txBody>
                  <a:tcPr marL="89175" marR="89175" marT="42049" marB="42049">
                    <a:blipFill rotWithShape="1">
                      <a:blip r:embed="rId5"/>
                      <a:stretch>
                        <a:fillRect/>
                      </a:stretch>
                    </a:blipFill>
                  </a:tcPr>
                </a:tc>
                <a:tc>
                  <a:txBody>
                    <a:bodyPr/>
                    <a:lstStyle/>
                    <a:p>
                      <a:pPr algn="l"/>
                      <a:r>
                        <a:rPr lang="en-US" sz="2200" b="1" baseline="0" dirty="0">
                          <a:solidFill>
                            <a:srgbClr val="FFC000"/>
                          </a:solidFill>
                          <a:latin typeface="Arial" panose="020B0604020202020204" pitchFamily="34" charset="0"/>
                          <a:cs typeface="Arial" panose="020B0604020202020204" pitchFamily="34" charset="0"/>
                        </a:rPr>
                        <a:t>How to </a:t>
                      </a:r>
                      <a:r>
                        <a:rPr lang="en-US" sz="3700" b="1" baseline="0" dirty="0">
                          <a:solidFill>
                            <a:srgbClr val="FFC000"/>
                          </a:solidFill>
                          <a:latin typeface="Arial" panose="020B0604020202020204" pitchFamily="34" charset="0"/>
                          <a:cs typeface="Arial" panose="020B0604020202020204" pitchFamily="34" charset="0"/>
                        </a:rPr>
                        <a:t>Zoom in </a:t>
                      </a:r>
                      <a:r>
                        <a:rPr lang="en-US" sz="2200" b="1" baseline="0" dirty="0">
                          <a:solidFill>
                            <a:srgbClr val="FFC000"/>
                          </a:solidFill>
                          <a:latin typeface="Arial" panose="020B0604020202020204" pitchFamily="34" charset="0"/>
                          <a:cs typeface="Arial" panose="020B0604020202020204" pitchFamily="34" charset="0"/>
                        </a:rPr>
                        <a:t>and </a:t>
                      </a:r>
                      <a:r>
                        <a:rPr lang="en-US" sz="1700" b="1" baseline="0" dirty="0">
                          <a:solidFill>
                            <a:srgbClr val="FFC000"/>
                          </a:solidFill>
                          <a:latin typeface="Arial" panose="020B0604020202020204" pitchFamily="34" charset="0"/>
                          <a:cs typeface="Arial" panose="020B0604020202020204" pitchFamily="34" charset="0"/>
                        </a:rPr>
                        <a:t>out</a:t>
                      </a:r>
                      <a:endParaRPr lang="en-US" sz="22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78349" marR="89175" marT="126147" marB="42049">
                    <a:solidFill>
                      <a:srgbClr val="010101"/>
                    </a:solidFill>
                  </a:tcPr>
                </a:tc>
                <a:extLst>
                  <a:ext uri="{0D108BD9-81ED-4DB2-BD59-A6C34878D82A}">
                    <a16:rowId xmlns:a16="http://schemas.microsoft.com/office/drawing/2014/main" val="10001"/>
                  </a:ext>
                </a:extLst>
              </a:tr>
              <a:tr h="1655953">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2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89175" marR="89175" marT="42049" marB="42049">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517263">
                <a:tc>
                  <a:txBody>
                    <a:bodyPr/>
                    <a:lstStyle/>
                    <a:p>
                      <a:endParaRPr lang="en-US" sz="1800" dirty="0">
                        <a:solidFill>
                          <a:srgbClr val="1F3A4E"/>
                        </a:solidFill>
                      </a:endParaRPr>
                    </a:p>
                  </a:txBody>
                  <a:tcPr marL="89175" marR="89175" marT="42049" marB="42049">
                    <a:blipFill rotWithShape="1">
                      <a:blip r:embed="rId6"/>
                      <a:stretch>
                        <a:fillRect/>
                      </a:stretch>
                    </a:blipFill>
                  </a:tcPr>
                </a:tc>
                <a:tc>
                  <a:txBody>
                    <a:bodyPr/>
                    <a:lstStyle/>
                    <a:p>
                      <a:pPr marL="0" lvl="1" indent="0" algn="l" defTabSz="114300"/>
                      <a:r>
                        <a:rPr lang="en-US" sz="22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78349" marR="89175" marT="126147" marB="42049">
                    <a:solidFill>
                      <a:srgbClr val="010101"/>
                    </a:solidFill>
                  </a:tcPr>
                </a:tc>
                <a:extLst>
                  <a:ext uri="{0D108BD9-81ED-4DB2-BD59-A6C34878D82A}">
                    <a16:rowId xmlns:a16="http://schemas.microsoft.com/office/drawing/2014/main" val="10003"/>
                  </a:ext>
                </a:extLst>
              </a:tr>
              <a:tr h="3236566">
                <a:tc gridSpan="2">
                  <a:txBody>
                    <a:bodyPr/>
                    <a:lstStyle/>
                    <a:p>
                      <a:r>
                        <a:rPr lang="en-US" sz="22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marL="89175" marR="89175" marT="42049" marB="42049">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8674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78349" marR="89175" marT="126147" marB="42049">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109040">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78349" marR="89175" marT="126147" marB="42049">
                    <a:blipFill rotWithShape="1">
                      <a:blip r:embed="rId7"/>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1774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78349" marR="89175" marT="126147" marB="42049">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93134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78349" marR="89175" marT="126147" marB="42049">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3587872" y="-77944"/>
          <a:ext cx="9196548" cy="30419303"/>
        </p:xfrm>
        <a:graphic>
          <a:graphicData uri="http://schemas.openxmlformats.org/drawingml/2006/table">
            <a:tbl>
              <a:tblPr firstRow="1" bandRow="1">
                <a:tableStyleId>{5C22544A-7EE6-4342-B048-85BDC9FD1C3A}</a:tableStyleId>
              </a:tblPr>
              <a:tblGrid>
                <a:gridCol w="3260989">
                  <a:extLst>
                    <a:ext uri="{9D8B030D-6E8A-4147-A177-3AD203B41FA5}">
                      <a16:colId xmlns:a16="http://schemas.microsoft.com/office/drawing/2014/main" val="20000"/>
                    </a:ext>
                  </a:extLst>
                </a:gridCol>
                <a:gridCol w="1347330">
                  <a:extLst>
                    <a:ext uri="{9D8B030D-6E8A-4147-A177-3AD203B41FA5}">
                      <a16:colId xmlns:a16="http://schemas.microsoft.com/office/drawing/2014/main" val="997673227"/>
                    </a:ext>
                  </a:extLst>
                </a:gridCol>
                <a:gridCol w="4588229">
                  <a:extLst>
                    <a:ext uri="{9D8B030D-6E8A-4147-A177-3AD203B41FA5}">
                      <a16:colId xmlns:a16="http://schemas.microsoft.com/office/drawing/2014/main" val="4164475170"/>
                    </a:ext>
                  </a:extLst>
                </a:gridCol>
              </a:tblGrid>
              <a:tr h="1615399">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700" b="0" spc="600" dirty="0">
                          <a:solidFill>
                            <a:srgbClr val="1F3A4E"/>
                          </a:solidFill>
                          <a:latin typeface="Arial Black" panose="020B0A04020102020204" pitchFamily="34" charset="0"/>
                        </a:rPr>
                        <a:t>QUICK START GUIDE</a:t>
                      </a:r>
                      <a:br>
                        <a:rPr lang="en-US" sz="3700" b="0" spc="600" dirty="0">
                          <a:solidFill>
                            <a:srgbClr val="1F3A4E"/>
                          </a:solidFill>
                          <a:latin typeface="Arial Black" panose="020B0A04020102020204" pitchFamily="34" charset="0"/>
                        </a:rPr>
                      </a:br>
                      <a:r>
                        <a:rPr lang="en-US" sz="2900" b="1" spc="0" dirty="0">
                          <a:solidFill>
                            <a:srgbClr val="FF0000"/>
                          </a:solidFill>
                          <a:latin typeface="Trebuchet MS" pitchFamily="34" charset="0"/>
                        </a:rPr>
                        <a:t>(THIS SIDEBAR WILL NOT PRINT)</a:t>
                      </a:r>
                      <a:endParaRPr lang="en-US" sz="3700" b="1" spc="600" dirty="0">
                        <a:solidFill>
                          <a:schemeClr val="bg1"/>
                        </a:solidFill>
                        <a:latin typeface="Trebuchet MS" pitchFamily="34" charset="0"/>
                      </a:endParaRPr>
                    </a:p>
                  </a:txBody>
                  <a:tcPr marL="178349" marR="89175" marT="126147" marB="42049">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116411">
                <a:tc gridSpan="3">
                  <a:txBody>
                    <a:bodyPr/>
                    <a:lstStyle/>
                    <a:p>
                      <a:pPr algn="l"/>
                      <a:r>
                        <a:rPr lang="en-US" sz="26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200" dirty="0">
                          <a:solidFill>
                            <a:srgbClr val="FFC000"/>
                          </a:solidFill>
                          <a:hlinkClick r:id="rId9">
                            <a:extLst>
                              <a:ext uri="{A12FA001-AC4F-418D-AE19-62706E023703}">
                                <ahyp:hlinkClr xmlns:ahyp="http://schemas.microsoft.com/office/drawing/2018/hyperlinkcolor" val="tx"/>
                              </a:ext>
                            </a:extLst>
                          </a:hlinkClick>
                        </a:rPr>
                        <a:t>https://www.posterpresentations.com/how-to-change-the-research-poster-template-colors.html</a:t>
                      </a:r>
                      <a:endParaRPr lang="en-US" sz="2200" dirty="0">
                        <a:solidFill>
                          <a:srgbClr val="FFC000"/>
                        </a:solidFill>
                      </a:endParaRPr>
                    </a:p>
                    <a:p>
                      <a:pPr marL="0" indent="0" algn="l" defTabSz="114300"/>
                      <a:endParaRPr lang="en-US" sz="2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78349" marR="89175" marT="126147" marB="42049">
                    <a:solidFill>
                      <a:schemeClr val="tx1"/>
                    </a:solidFill>
                  </a:tcPr>
                </a:tc>
                <a:tc hMerge="1">
                  <a:txBody>
                    <a:bodyPr/>
                    <a:lstStyle/>
                    <a:p>
                      <a:endParaRPr lang="en-US" sz="2400" dirty="0">
                        <a:solidFill>
                          <a:srgbClr val="1F3A4E"/>
                        </a:solidFill>
                      </a:endParaRPr>
                    </a:p>
                  </a:txBody>
                  <a:tcPr marL="182880" marT="137160">
                    <a:blipFill rotWithShape="1">
                      <a:blip r:embed="rId10"/>
                      <a:stretch>
                        <a:fillRect/>
                      </a:stretch>
                    </a:blipFill>
                  </a:tcPr>
                </a:tc>
                <a:tc hMerge="1">
                  <a:txBody>
                    <a:bodyPr/>
                    <a:lstStyle/>
                    <a:p>
                      <a:endParaRPr lang="en-US"/>
                    </a:p>
                  </a:txBody>
                  <a:tcPr/>
                </a:tc>
                <a:extLst>
                  <a:ext uri="{0D108BD9-81ED-4DB2-BD59-A6C34878D82A}">
                    <a16:rowId xmlns:a16="http://schemas.microsoft.com/office/drawing/2014/main" val="10001"/>
                  </a:ext>
                </a:extLst>
              </a:tr>
              <a:tr h="3373219">
                <a:tc gridSpan="3">
                  <a:txBody>
                    <a:bodyPr/>
                    <a:lstStyle/>
                    <a:p>
                      <a:r>
                        <a:rPr lang="en-US" sz="2600" b="1" dirty="0">
                          <a:solidFill>
                            <a:srgbClr val="FFC000"/>
                          </a:solidFill>
                          <a:latin typeface="Arial" panose="020B0604020202020204" pitchFamily="34" charset="0"/>
                          <a:cs typeface="Arial" panose="020B0604020202020204" pitchFamily="34" charset="0"/>
                        </a:rPr>
                        <a:t>How to change the column layout configuration</a:t>
                      </a:r>
                    </a:p>
                    <a:p>
                      <a:r>
                        <a:rPr lang="en-US" sz="2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200" dirty="0">
                          <a:solidFill>
                            <a:srgbClr val="D9D9D9"/>
                          </a:solidFill>
                          <a:latin typeface="Arial" panose="020B0604020202020204" pitchFamily="34" charset="0"/>
                          <a:cs typeface="Arial" panose="020B0604020202020204" pitchFamily="34" charset="0"/>
                        </a:rPr>
                        <a:t>You can see a tutorial here: </a:t>
                      </a:r>
                      <a:r>
                        <a:rPr lang="en-US" sz="2200" u="sng" dirty="0">
                          <a:solidFill>
                            <a:srgbClr val="FFC000"/>
                          </a:solidFill>
                          <a:latin typeface="Arial" panose="020B0604020202020204" pitchFamily="34" charset="0"/>
                          <a:cs typeface="Arial" panose="020B0604020202020204" pitchFamily="34" charset="0"/>
                        </a:rPr>
                        <a:t>https://</a:t>
                      </a:r>
                      <a:r>
                        <a:rPr lang="en-US" sz="2200" u="sng" dirty="0" err="1">
                          <a:solidFill>
                            <a:srgbClr val="FFC000"/>
                          </a:solidFill>
                          <a:latin typeface="Arial" panose="020B0604020202020204" pitchFamily="34" charset="0"/>
                          <a:cs typeface="Arial" panose="020B0604020202020204" pitchFamily="34" charset="0"/>
                        </a:rPr>
                        <a:t>www.posterpresentations.com</a:t>
                      </a:r>
                      <a:r>
                        <a:rPr lang="en-US" sz="2200" u="sng" dirty="0">
                          <a:solidFill>
                            <a:srgbClr val="FFC000"/>
                          </a:solidFill>
                          <a:latin typeface="Arial" panose="020B0604020202020204" pitchFamily="34" charset="0"/>
                          <a:cs typeface="Arial" panose="020B0604020202020204" pitchFamily="34" charset="0"/>
                        </a:rPr>
                        <a:t>/how-to-change-the-column-</a:t>
                      </a:r>
                      <a:r>
                        <a:rPr lang="en-US" sz="2200" u="sng" dirty="0" err="1">
                          <a:solidFill>
                            <a:srgbClr val="FFC000"/>
                          </a:solidFill>
                          <a:latin typeface="Arial" panose="020B0604020202020204" pitchFamily="34" charset="0"/>
                          <a:cs typeface="Arial" panose="020B0604020202020204" pitchFamily="34" charset="0"/>
                        </a:rPr>
                        <a:t>configuration.html</a:t>
                      </a:r>
                      <a:endParaRPr lang="en-US" sz="7900" u="sng" dirty="0">
                        <a:solidFill>
                          <a:srgbClr val="FFC000"/>
                        </a:solidFill>
                      </a:endParaRPr>
                    </a:p>
                  </a:txBody>
                  <a:tcPr marL="178349" marR="89175" marT="126147" marB="42049">
                    <a:solidFill>
                      <a:schemeClr val="tx1"/>
                    </a:solidFill>
                  </a:tcPr>
                </a:tc>
                <a:tc hMerge="1">
                  <a:txBody>
                    <a:bodyPr/>
                    <a:lstStyle/>
                    <a:p>
                      <a:endParaRPr lang="en-US" sz="2400" dirty="0">
                        <a:solidFill>
                          <a:srgbClr val="1F3A4E"/>
                        </a:solidFill>
                      </a:endParaRPr>
                    </a:p>
                  </a:txBody>
                  <a:tcPr marL="182880" marT="137160">
                    <a:blipFill rotWithShape="1">
                      <a:blip r:embed="rId11"/>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476138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178349" marR="89175" marT="126147" marB="42049">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6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panose="020B0604020202020204" pitchFamily="34" charset="0"/>
                          <a:cs typeface="Arial" panose="020B0604020202020204" pitchFamily="34" charset="0"/>
                        </a:rPr>
                        <a:t>The Quick Start</a:t>
                      </a:r>
                      <a:r>
                        <a:rPr lang="en-US" sz="2200" baseline="0" noProof="0" dirty="0">
                          <a:solidFill>
                            <a:srgbClr val="D9D9D9"/>
                          </a:solidFill>
                          <a:latin typeface="Arial" panose="020B0604020202020204" pitchFamily="34" charset="0"/>
                          <a:cs typeface="Arial" panose="020B0604020202020204" pitchFamily="34" charset="0"/>
                        </a:rPr>
                        <a:t> Guides</a:t>
                      </a:r>
                      <a:r>
                        <a:rPr lang="en-US" sz="2200" noProof="0" dirty="0">
                          <a:solidFill>
                            <a:srgbClr val="D9D9D9"/>
                          </a:solidFill>
                          <a:latin typeface="Arial" panose="020B0604020202020204" pitchFamily="34" charset="0"/>
                          <a:cs typeface="Arial" panose="020B0604020202020204" pitchFamily="34" charset="0"/>
                        </a:rPr>
                        <a:t> </a:t>
                      </a:r>
                      <a:r>
                        <a:rPr lang="en-US" sz="2200" u="sng" noProof="0" dirty="0">
                          <a:solidFill>
                            <a:srgbClr val="D9D9D9"/>
                          </a:solidFill>
                          <a:latin typeface="Arial" panose="020B0604020202020204" pitchFamily="34" charset="0"/>
                          <a:cs typeface="Arial" panose="020B0604020202020204" pitchFamily="34" charset="0"/>
                        </a:rPr>
                        <a:t>are outside the template’s printable area</a:t>
                      </a:r>
                      <a:r>
                        <a:rPr lang="en-US" sz="2200" noProof="0" dirty="0">
                          <a:solidFill>
                            <a:srgbClr val="D9D9D9"/>
                          </a:solidFill>
                          <a:latin typeface="Arial" panose="020B0604020202020204" pitchFamily="34" charset="0"/>
                          <a:cs typeface="Arial" panose="020B0604020202020204" pitchFamily="34" charset="0"/>
                        </a:rPr>
                        <a:t> and they will not be on the printed poster</a:t>
                      </a:r>
                      <a:r>
                        <a:rPr lang="en-US" sz="2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baseline="0" noProof="0" dirty="0">
                          <a:solidFill>
                            <a:srgbClr val="D9D9D9"/>
                          </a:solidFill>
                          <a:latin typeface="Arial" panose="020B0604020202020204" pitchFamily="34" charset="0"/>
                          <a:cs typeface="Arial" panose="020B0604020202020204" pitchFamily="34" charset="0"/>
                        </a:rPr>
                        <a:t>To hide the guides click on the </a:t>
                      </a:r>
                      <a:r>
                        <a:rPr lang="en-US" sz="2200" b="1" baseline="0" noProof="0" dirty="0">
                          <a:solidFill>
                            <a:srgbClr val="D9D9D9"/>
                          </a:solidFill>
                          <a:latin typeface="Arial" panose="020B0604020202020204" pitchFamily="34" charset="0"/>
                          <a:cs typeface="Arial" panose="020B0604020202020204" pitchFamily="34" charset="0"/>
                        </a:rPr>
                        <a:t>Home</a:t>
                      </a:r>
                      <a:r>
                        <a:rPr lang="en-US" sz="2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200" b="1" baseline="0" noProof="0" dirty="0">
                          <a:solidFill>
                            <a:srgbClr val="D9D9D9"/>
                          </a:solidFill>
                          <a:latin typeface="Arial" panose="020B0604020202020204" pitchFamily="34" charset="0"/>
                          <a:cs typeface="Arial" panose="020B0604020202020204" pitchFamily="34" charset="0"/>
                        </a:rPr>
                        <a:t>Layout</a:t>
                      </a:r>
                      <a:r>
                        <a:rPr lang="en-US" sz="2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200" b="1" baseline="0" noProof="0" dirty="0">
                          <a:solidFill>
                            <a:srgbClr val="D9D9D9"/>
                          </a:solidFill>
                          <a:latin typeface="Arial" panose="020B0604020202020204" pitchFamily="34" charset="0"/>
                          <a:cs typeface="Arial" panose="020B0604020202020204" pitchFamily="34" charset="0"/>
                        </a:rPr>
                        <a:t>Without Guides </a:t>
                      </a:r>
                      <a:r>
                        <a:rPr lang="en-US" sz="2200" b="0" baseline="0" noProof="0" dirty="0">
                          <a:solidFill>
                            <a:srgbClr val="D9D9D9"/>
                          </a:solidFill>
                          <a:latin typeface="Arial" panose="020B0604020202020204" pitchFamily="34" charset="0"/>
                          <a:cs typeface="Arial" panose="020B0604020202020204" pitchFamily="34" charset="0"/>
                        </a:rPr>
                        <a:t>layout</a:t>
                      </a:r>
                      <a:r>
                        <a:rPr lang="en-US" sz="2200" baseline="0" noProof="0" dirty="0">
                          <a:solidFill>
                            <a:srgbClr val="D9D9D9"/>
                          </a:solidFill>
                          <a:latin typeface="Arial" panose="020B0604020202020204" pitchFamily="34" charset="0"/>
                          <a:cs typeface="Arial" panose="020B0604020202020204" pitchFamily="34" charset="0"/>
                        </a:rPr>
                        <a:t>.</a:t>
                      </a:r>
                      <a:endParaRPr lang="en-US" sz="2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178349" marR="89175" marT="126147" marB="42049">
                    <a:solidFill>
                      <a:srgbClr val="010101"/>
                    </a:solidFill>
                  </a:tcPr>
                </a:tc>
                <a:extLst>
                  <a:ext uri="{0D108BD9-81ED-4DB2-BD59-A6C34878D82A}">
                    <a16:rowId xmlns:a16="http://schemas.microsoft.com/office/drawing/2014/main" val="10005"/>
                  </a:ext>
                </a:extLst>
              </a:tr>
              <a:tr h="265640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178349" marR="89175" marT="126147" marB="42049">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477796">
                <a:tc gridSpan="2">
                  <a:txBody>
                    <a:bodyPr/>
                    <a:lstStyle/>
                    <a:p>
                      <a:r>
                        <a:rPr lang="en-US" sz="2600" b="1" dirty="0">
                          <a:solidFill>
                            <a:srgbClr val="FFC000"/>
                          </a:solidFill>
                          <a:latin typeface="Arial" panose="020B0604020202020204" pitchFamily="34" charset="0"/>
                          <a:cs typeface="Arial" panose="020B0604020202020204" pitchFamily="34" charset="0"/>
                        </a:rPr>
                        <a:t>How to</a:t>
                      </a:r>
                      <a:r>
                        <a:rPr lang="en-US" sz="2600" b="1" baseline="0" dirty="0">
                          <a:solidFill>
                            <a:srgbClr val="FFC000"/>
                          </a:solidFill>
                          <a:latin typeface="Arial" panose="020B0604020202020204" pitchFamily="34" charset="0"/>
                          <a:cs typeface="Arial" panose="020B0604020202020204" pitchFamily="34" charset="0"/>
                        </a:rPr>
                        <a:t> preview your poster prior to printing</a:t>
                      </a:r>
                      <a:endParaRPr lang="en-US" sz="2600" b="1" dirty="0">
                        <a:solidFill>
                          <a:srgbClr val="FFC000"/>
                        </a:solidFill>
                        <a:latin typeface="Arial" panose="020B0604020202020204" pitchFamily="34" charset="0"/>
                        <a:cs typeface="Arial" panose="020B0604020202020204" pitchFamily="34" charset="0"/>
                      </a:endParaRPr>
                    </a:p>
                    <a:p>
                      <a:r>
                        <a:rPr lang="en-US" sz="2200" dirty="0">
                          <a:solidFill>
                            <a:srgbClr val="D9D9D9"/>
                          </a:solidFill>
                          <a:latin typeface="Arial" panose="020B0604020202020204" pitchFamily="34" charset="0"/>
                          <a:cs typeface="Arial" panose="020B0604020202020204" pitchFamily="34" charset="0"/>
                        </a:rPr>
                        <a:t>You can preview your poster at any time by pressing the </a:t>
                      </a:r>
                      <a:r>
                        <a:rPr lang="en-US" sz="2200" dirty="0">
                          <a:solidFill>
                            <a:srgbClr val="FFC000"/>
                          </a:solidFill>
                          <a:latin typeface="Arial" panose="020B0604020202020204" pitchFamily="34" charset="0"/>
                          <a:cs typeface="Arial" panose="020B0604020202020204" pitchFamily="34" charset="0"/>
                        </a:rPr>
                        <a:t>F5 key</a:t>
                      </a:r>
                      <a:r>
                        <a:rPr lang="en-US" sz="2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200" dirty="0">
                          <a:solidFill>
                            <a:srgbClr val="FFC000"/>
                          </a:solidFill>
                          <a:latin typeface="Arial" panose="020B0604020202020204" pitchFamily="34" charset="0"/>
                          <a:cs typeface="Arial" panose="020B0604020202020204" pitchFamily="34" charset="0"/>
                        </a:rPr>
                        <a:t>ESC key </a:t>
                      </a:r>
                      <a:r>
                        <a:rPr lang="en-US" sz="2200" dirty="0">
                          <a:solidFill>
                            <a:srgbClr val="D9D9D9"/>
                          </a:solidFill>
                          <a:latin typeface="Arial" panose="020B0604020202020204" pitchFamily="34" charset="0"/>
                          <a:cs typeface="Arial" panose="020B0604020202020204" pitchFamily="34" charset="0"/>
                        </a:rPr>
                        <a:t>to exit Preview.</a:t>
                      </a:r>
                    </a:p>
                  </a:txBody>
                  <a:tcPr marL="178349" marR="89175" marT="126147" marB="42049">
                    <a:solidFill>
                      <a:srgbClr val="010101"/>
                    </a:solidFill>
                  </a:tcPr>
                </a:tc>
                <a:tc hMerge="1">
                  <a:txBody>
                    <a:bodyPr/>
                    <a:lstStyle/>
                    <a:p>
                      <a:endParaRPr lang="en-US"/>
                    </a:p>
                  </a:txBody>
                  <a:tcPr/>
                </a:tc>
                <a:tc>
                  <a:txBody>
                    <a:bodyPr/>
                    <a:lstStyle/>
                    <a:p>
                      <a:pPr algn="ctr"/>
                      <a:r>
                        <a:rPr lang="en-US" sz="10600" b="1" dirty="0">
                          <a:solidFill>
                            <a:srgbClr val="D9D9D9"/>
                          </a:solidFill>
                          <a:latin typeface="Arial" panose="020B0604020202020204" pitchFamily="34" charset="0"/>
                          <a:cs typeface="Arial" panose="020B0604020202020204" pitchFamily="34" charset="0"/>
                        </a:rPr>
                        <a:t>F5</a:t>
                      </a:r>
                      <a:r>
                        <a:rPr lang="en-US" sz="2200" baseline="0" dirty="0">
                          <a:solidFill>
                            <a:srgbClr val="D9D9D9"/>
                          </a:solidFill>
                          <a:latin typeface="Arial" panose="020B0604020202020204" pitchFamily="34" charset="0"/>
                          <a:cs typeface="Arial" panose="020B0604020202020204" pitchFamily="34" charset="0"/>
                        </a:rPr>
                        <a:t> </a:t>
                      </a:r>
                      <a:endParaRPr lang="en-US" sz="7900" dirty="0"/>
                    </a:p>
                  </a:txBody>
                  <a:tcPr marL="178349" marR="89175" marT="126147" marB="42049" anchor="ctr">
                    <a:solidFill>
                      <a:schemeClr val="tx1">
                        <a:lumMod val="95000"/>
                        <a:lumOff val="5000"/>
                      </a:schemeClr>
                    </a:solidFill>
                  </a:tcPr>
                </a:tc>
                <a:extLst>
                  <a:ext uri="{0D108BD9-81ED-4DB2-BD59-A6C34878D82A}">
                    <a16:rowId xmlns:a16="http://schemas.microsoft.com/office/drawing/2014/main" val="10006"/>
                  </a:ext>
                </a:extLst>
              </a:tr>
              <a:tr h="521841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6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When you are ready to have your poster printed go online to </a:t>
                      </a:r>
                      <a:r>
                        <a:rPr lang="en-US" sz="2200" noProof="0" dirty="0" err="1">
                          <a:solidFill>
                            <a:srgbClr val="FFC000"/>
                          </a:solidFill>
                          <a:latin typeface="Arial"/>
                          <a:cs typeface="Arial"/>
                        </a:rPr>
                        <a:t>PosterPresentations.com</a:t>
                      </a:r>
                      <a:r>
                        <a:rPr lang="en-US" sz="2200" noProof="0" dirty="0">
                          <a:solidFill>
                            <a:srgbClr val="D9D9D9"/>
                          </a:solidFill>
                          <a:latin typeface="Arial"/>
                          <a:cs typeface="Arial"/>
                        </a:rPr>
                        <a:t> and click on the "</a:t>
                      </a:r>
                      <a:r>
                        <a:rPr lang="en-US" sz="2200" noProof="0" dirty="0">
                          <a:solidFill>
                            <a:srgbClr val="FFC000"/>
                          </a:solidFill>
                          <a:latin typeface="Arial"/>
                          <a:cs typeface="Arial"/>
                        </a:rPr>
                        <a:t>Order Your Poster</a:t>
                      </a:r>
                      <a:r>
                        <a:rPr lang="en-US" sz="2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200" noProof="0" dirty="0">
                          <a:solidFill>
                            <a:srgbClr val="D9D9D9"/>
                          </a:solidFill>
                          <a:latin typeface="Arial"/>
                          <a:cs typeface="Arial"/>
                        </a:rPr>
                      </a:br>
                      <a:r>
                        <a:rPr lang="en-US" sz="2200" noProof="0" dirty="0">
                          <a:solidFill>
                            <a:srgbClr val="D9D9D9"/>
                          </a:solidFill>
                          <a:latin typeface="Arial"/>
                          <a:cs typeface="Arial"/>
                        </a:rPr>
                        <a:t>Go to </a:t>
                      </a:r>
                      <a:r>
                        <a:rPr lang="en-US" sz="2200" noProof="0" dirty="0" err="1">
                          <a:solidFill>
                            <a:srgbClr val="FFC000"/>
                          </a:solidFill>
                          <a:latin typeface="Arial"/>
                          <a:cs typeface="Arial"/>
                        </a:rPr>
                        <a:t>PosterPresentations.com</a:t>
                      </a:r>
                      <a:r>
                        <a:rPr lang="en-US" sz="2200" noProof="0" dirty="0">
                          <a:solidFill>
                            <a:srgbClr val="D9D9D9"/>
                          </a:solidFill>
                          <a:latin typeface="Arial"/>
                          <a:cs typeface="Arial"/>
                        </a:rPr>
                        <a:t> for more information.</a:t>
                      </a:r>
                    </a:p>
                  </a:txBody>
                  <a:tcPr marL="178349" marR="89175" marT="126147" marB="42049">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245996">
                <a:tc gridSpan="3">
                  <a:txBody>
                    <a:bodyPr/>
                    <a:lstStyle/>
                    <a:p>
                      <a:endParaRPr lang="en-US" sz="2200" dirty="0">
                        <a:solidFill>
                          <a:srgbClr val="1F3A4E"/>
                        </a:solidFill>
                      </a:endParaRPr>
                    </a:p>
                  </a:txBody>
                  <a:tcPr marL="178349" marR="89175" marT="126147" marB="42049">
                    <a:blipFill dpi="0" rotWithShape="1">
                      <a:blip r:embed="rId13">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954280">
                <a:tc>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78349" marR="89175" marT="126147" marB="42049">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200" b="1" dirty="0">
                          <a:solidFill>
                            <a:srgbClr val="D0D0D0"/>
                          </a:solidFill>
                          <a:latin typeface="Arial"/>
                          <a:cs typeface="Arial"/>
                        </a:rPr>
                        <a:t>For complete tutorials</a:t>
                      </a:r>
                      <a:r>
                        <a:rPr lang="en-US" sz="2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700" b="1" dirty="0">
                          <a:solidFill>
                            <a:srgbClr val="FFC000"/>
                          </a:solidFill>
                          <a:latin typeface="Arial"/>
                          <a:cs typeface="Arial"/>
                        </a:rPr>
                        <a:t>https://</a:t>
                      </a:r>
                      <a:r>
                        <a:rPr lang="en-US" sz="1700" b="1" dirty="0" err="1">
                          <a:solidFill>
                            <a:srgbClr val="FFC000"/>
                          </a:solidFill>
                          <a:latin typeface="Arial"/>
                          <a:cs typeface="Arial"/>
                        </a:rPr>
                        <a:t>www.posterpresentations.com</a:t>
                      </a:r>
                      <a:r>
                        <a:rPr lang="en-US" sz="1700" b="1" dirty="0">
                          <a:solidFill>
                            <a:srgbClr val="FFC000"/>
                          </a:solidFill>
                          <a:latin typeface="Arial"/>
                          <a:cs typeface="Arial"/>
                        </a:rPr>
                        <a:t>/</a:t>
                      </a:r>
                      <a:r>
                        <a:rPr lang="en-US" sz="1700" b="1" dirty="0" err="1">
                          <a:solidFill>
                            <a:srgbClr val="FFC000"/>
                          </a:solidFill>
                          <a:latin typeface="Arial"/>
                          <a:cs typeface="Arial"/>
                        </a:rPr>
                        <a:t>helpdesk.html</a:t>
                      </a:r>
                      <a:endParaRPr lang="en-US" sz="1700" dirty="0">
                        <a:solidFill>
                          <a:schemeClr val="bg1">
                            <a:lumMod val="85000"/>
                          </a:schemeClr>
                        </a:solidFill>
                        <a:latin typeface="Arial"/>
                        <a:cs typeface="Arial"/>
                      </a:endParaRPr>
                    </a:p>
                  </a:txBody>
                  <a:tcPr marL="178349" marR="89175" marT="126147" marB="42049">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 id="2147483655" r:id="rId2"/>
    <p:sldLayoutId id="2147483699" r:id="rId3"/>
  </p:sldLayoutIdLst>
  <p:txStyles>
    <p:titleStyle>
      <a:lvl1pPr algn="ctr" defTabSz="4036471" rtl="0" eaLnBrk="1" latinLnBrk="0" hangingPunct="1">
        <a:spcBef>
          <a:spcPct val="0"/>
        </a:spcBef>
        <a:buNone/>
        <a:defRPr sz="8093" kern="1200">
          <a:solidFill>
            <a:schemeClr val="bg1"/>
          </a:solidFill>
          <a:latin typeface="Trebuchet MS" pitchFamily="34" charset="0"/>
          <a:ea typeface="+mj-ea"/>
          <a:cs typeface="+mj-cs"/>
        </a:defRPr>
      </a:lvl1pPr>
    </p:titleStyle>
    <p:bodyStyle>
      <a:lvl1pPr marL="1513677" indent="-1513677" algn="l" defTabSz="4036471" rtl="0" eaLnBrk="1" latinLnBrk="0" hangingPunct="1">
        <a:spcBef>
          <a:spcPct val="20000"/>
        </a:spcBef>
        <a:buFont typeface="Arial" pitchFamily="34" charset="0"/>
        <a:buChar char="•"/>
        <a:defRPr sz="14163" kern="1200">
          <a:solidFill>
            <a:schemeClr val="tx1"/>
          </a:solidFill>
          <a:latin typeface="+mn-lt"/>
          <a:ea typeface="+mn-ea"/>
          <a:cs typeface="+mn-cs"/>
        </a:defRPr>
      </a:lvl1pPr>
      <a:lvl2pPr marL="3279634" indent="-1261397" algn="l" defTabSz="4036471" rtl="0" eaLnBrk="1" latinLnBrk="0" hangingPunct="1">
        <a:spcBef>
          <a:spcPct val="20000"/>
        </a:spcBef>
        <a:buFont typeface="Arial" pitchFamily="34" charset="0"/>
        <a:buChar char="–"/>
        <a:defRPr sz="12416" kern="1200">
          <a:solidFill>
            <a:schemeClr val="tx1"/>
          </a:solidFill>
          <a:latin typeface="+mn-lt"/>
          <a:ea typeface="+mn-ea"/>
          <a:cs typeface="+mn-cs"/>
        </a:defRPr>
      </a:lvl2pPr>
      <a:lvl3pPr marL="5045590" indent="-1009119" algn="l" defTabSz="4036471" rtl="0" eaLnBrk="1" latinLnBrk="0" hangingPunct="1">
        <a:spcBef>
          <a:spcPct val="20000"/>
        </a:spcBef>
        <a:buFont typeface="Arial" pitchFamily="34" charset="0"/>
        <a:buChar char="•"/>
        <a:defRPr sz="10669" kern="1200">
          <a:solidFill>
            <a:schemeClr val="tx1"/>
          </a:solidFill>
          <a:latin typeface="+mn-lt"/>
          <a:ea typeface="+mn-ea"/>
          <a:cs typeface="+mn-cs"/>
        </a:defRPr>
      </a:lvl3pPr>
      <a:lvl4pPr marL="7063827"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4pPr>
      <a:lvl5pPr marL="9082061"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p:bodyStyle>
    <p:otherStyle>
      <a:defPPr>
        <a:defRPr lang="en-US"/>
      </a:defPPr>
      <a:lvl1pPr marL="0" algn="l" defTabSz="4036471" rtl="0" eaLnBrk="1" latinLnBrk="0" hangingPunct="1">
        <a:defRPr sz="7909" kern="1200">
          <a:solidFill>
            <a:schemeClr val="tx1"/>
          </a:solidFill>
          <a:latin typeface="+mn-lt"/>
          <a:ea typeface="+mn-ea"/>
          <a:cs typeface="+mn-cs"/>
        </a:defRPr>
      </a:lvl1pPr>
      <a:lvl2pPr marL="2018237" algn="l" defTabSz="4036471" rtl="0" eaLnBrk="1" latinLnBrk="0" hangingPunct="1">
        <a:defRPr sz="7909" kern="1200">
          <a:solidFill>
            <a:schemeClr val="tx1"/>
          </a:solidFill>
          <a:latin typeface="+mn-lt"/>
          <a:ea typeface="+mn-ea"/>
          <a:cs typeface="+mn-cs"/>
        </a:defRPr>
      </a:lvl2pPr>
      <a:lvl3pPr marL="4036471" algn="l" defTabSz="4036471" rtl="0" eaLnBrk="1" latinLnBrk="0" hangingPunct="1">
        <a:defRPr sz="7909" kern="1200">
          <a:solidFill>
            <a:schemeClr val="tx1"/>
          </a:solidFill>
          <a:latin typeface="+mn-lt"/>
          <a:ea typeface="+mn-ea"/>
          <a:cs typeface="+mn-cs"/>
        </a:defRPr>
      </a:lvl3pPr>
      <a:lvl4pPr marL="6054708" algn="l" defTabSz="4036471" rtl="0" eaLnBrk="1" latinLnBrk="0" hangingPunct="1">
        <a:defRPr sz="7909" kern="1200">
          <a:solidFill>
            <a:schemeClr val="tx1"/>
          </a:solidFill>
          <a:latin typeface="+mn-lt"/>
          <a:ea typeface="+mn-ea"/>
          <a:cs typeface="+mn-cs"/>
        </a:defRPr>
      </a:lvl4pPr>
      <a:lvl5pPr marL="8072944" algn="l" defTabSz="4036471" rtl="0" eaLnBrk="1" latinLnBrk="0" hangingPunct="1">
        <a:defRPr sz="7909" kern="1200">
          <a:solidFill>
            <a:schemeClr val="tx1"/>
          </a:solidFill>
          <a:latin typeface="+mn-lt"/>
          <a:ea typeface="+mn-ea"/>
          <a:cs typeface="+mn-cs"/>
        </a:defRPr>
      </a:lvl5pPr>
      <a:lvl6pPr marL="10091180" algn="l" defTabSz="4036471" rtl="0" eaLnBrk="1" latinLnBrk="0" hangingPunct="1">
        <a:defRPr sz="7909" kern="1200">
          <a:solidFill>
            <a:schemeClr val="tx1"/>
          </a:solidFill>
          <a:latin typeface="+mn-lt"/>
          <a:ea typeface="+mn-ea"/>
          <a:cs typeface="+mn-cs"/>
        </a:defRPr>
      </a:lvl6pPr>
      <a:lvl7pPr marL="12109417" algn="l" defTabSz="4036471" rtl="0" eaLnBrk="1" latinLnBrk="0" hangingPunct="1">
        <a:defRPr sz="7909" kern="1200">
          <a:solidFill>
            <a:schemeClr val="tx1"/>
          </a:solidFill>
          <a:latin typeface="+mn-lt"/>
          <a:ea typeface="+mn-ea"/>
          <a:cs typeface="+mn-cs"/>
        </a:defRPr>
      </a:lvl7pPr>
      <a:lvl8pPr marL="14127651" algn="l" defTabSz="4036471" rtl="0" eaLnBrk="1" latinLnBrk="0" hangingPunct="1">
        <a:defRPr sz="7909" kern="1200">
          <a:solidFill>
            <a:schemeClr val="tx1"/>
          </a:solidFill>
          <a:latin typeface="+mn-lt"/>
          <a:ea typeface="+mn-ea"/>
          <a:cs typeface="+mn-cs"/>
        </a:defRPr>
      </a:lvl8pPr>
      <a:lvl9pPr marL="16145888" algn="l" defTabSz="4036471" rtl="0" eaLnBrk="1" latinLnBrk="0" hangingPunct="1">
        <a:defRPr sz="790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28474" y="29790078"/>
            <a:ext cx="2452299" cy="314226"/>
          </a:xfrm>
          <a:prstGeom prst="rect">
            <a:avLst/>
          </a:prstGeom>
          <a:noFill/>
          <a:ln w="9525">
            <a:noFill/>
            <a:miter lim="800000"/>
            <a:headEnd/>
            <a:tailEnd/>
          </a:ln>
          <a:effectLst/>
        </p:spPr>
        <p:txBody>
          <a:bodyPr lIns="83935" tIns="41960" rIns="83935" bIns="41960">
            <a:spAutoFit/>
          </a:bodyPr>
          <a:lstStyle/>
          <a:p>
            <a:pPr eaLnBrk="0" hangingPunct="0">
              <a:lnSpc>
                <a:spcPct val="65000"/>
              </a:lnSpc>
              <a:spcBef>
                <a:spcPct val="50000"/>
              </a:spcBef>
              <a:defRPr/>
            </a:pPr>
            <a:r>
              <a:rPr lang="en-US" sz="46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12"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036471" rtl="0" eaLnBrk="1" latinLnBrk="0" hangingPunct="1">
        <a:spcBef>
          <a:spcPct val="0"/>
        </a:spcBef>
        <a:buNone/>
        <a:defRPr sz="8093" kern="1200">
          <a:solidFill>
            <a:schemeClr val="bg1"/>
          </a:solidFill>
          <a:latin typeface="Trebuchet MS" pitchFamily="34" charset="0"/>
          <a:ea typeface="+mj-ea"/>
          <a:cs typeface="+mj-cs"/>
        </a:defRPr>
      </a:lvl1pPr>
    </p:titleStyle>
    <p:bodyStyle>
      <a:lvl1pPr marL="1513677" indent="-1513677" algn="l" defTabSz="4036471" rtl="0" eaLnBrk="1" latinLnBrk="0" hangingPunct="1">
        <a:spcBef>
          <a:spcPct val="20000"/>
        </a:spcBef>
        <a:buFont typeface="Arial" pitchFamily="34" charset="0"/>
        <a:buChar char="•"/>
        <a:defRPr sz="14163" kern="1200">
          <a:solidFill>
            <a:schemeClr val="tx1"/>
          </a:solidFill>
          <a:latin typeface="+mn-lt"/>
          <a:ea typeface="+mn-ea"/>
          <a:cs typeface="+mn-cs"/>
        </a:defRPr>
      </a:lvl1pPr>
      <a:lvl2pPr marL="3279634" indent="-1261397" algn="l" defTabSz="4036471" rtl="0" eaLnBrk="1" latinLnBrk="0" hangingPunct="1">
        <a:spcBef>
          <a:spcPct val="20000"/>
        </a:spcBef>
        <a:buFont typeface="Arial" pitchFamily="34" charset="0"/>
        <a:buChar char="–"/>
        <a:defRPr sz="12416" kern="1200">
          <a:solidFill>
            <a:schemeClr val="tx1"/>
          </a:solidFill>
          <a:latin typeface="+mn-lt"/>
          <a:ea typeface="+mn-ea"/>
          <a:cs typeface="+mn-cs"/>
        </a:defRPr>
      </a:lvl2pPr>
      <a:lvl3pPr marL="5045590" indent="-1009119" algn="l" defTabSz="4036471" rtl="0" eaLnBrk="1" latinLnBrk="0" hangingPunct="1">
        <a:spcBef>
          <a:spcPct val="20000"/>
        </a:spcBef>
        <a:buFont typeface="Arial" pitchFamily="34" charset="0"/>
        <a:buChar char="•"/>
        <a:defRPr sz="10669" kern="1200">
          <a:solidFill>
            <a:schemeClr val="tx1"/>
          </a:solidFill>
          <a:latin typeface="+mn-lt"/>
          <a:ea typeface="+mn-ea"/>
          <a:cs typeface="+mn-cs"/>
        </a:defRPr>
      </a:lvl3pPr>
      <a:lvl4pPr marL="7063827"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4pPr>
      <a:lvl5pPr marL="9082061"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p:bodyStyle>
    <p:otherStyle>
      <a:defPPr>
        <a:defRPr lang="en-US"/>
      </a:defPPr>
      <a:lvl1pPr marL="0" algn="l" defTabSz="4036471" rtl="0" eaLnBrk="1" latinLnBrk="0" hangingPunct="1">
        <a:defRPr sz="7909" kern="1200">
          <a:solidFill>
            <a:schemeClr val="tx1"/>
          </a:solidFill>
          <a:latin typeface="+mn-lt"/>
          <a:ea typeface="+mn-ea"/>
          <a:cs typeface="+mn-cs"/>
        </a:defRPr>
      </a:lvl1pPr>
      <a:lvl2pPr marL="2018237" algn="l" defTabSz="4036471" rtl="0" eaLnBrk="1" latinLnBrk="0" hangingPunct="1">
        <a:defRPr sz="7909" kern="1200">
          <a:solidFill>
            <a:schemeClr val="tx1"/>
          </a:solidFill>
          <a:latin typeface="+mn-lt"/>
          <a:ea typeface="+mn-ea"/>
          <a:cs typeface="+mn-cs"/>
        </a:defRPr>
      </a:lvl2pPr>
      <a:lvl3pPr marL="4036471" algn="l" defTabSz="4036471" rtl="0" eaLnBrk="1" latinLnBrk="0" hangingPunct="1">
        <a:defRPr sz="7909" kern="1200">
          <a:solidFill>
            <a:schemeClr val="tx1"/>
          </a:solidFill>
          <a:latin typeface="+mn-lt"/>
          <a:ea typeface="+mn-ea"/>
          <a:cs typeface="+mn-cs"/>
        </a:defRPr>
      </a:lvl3pPr>
      <a:lvl4pPr marL="6054708" algn="l" defTabSz="4036471" rtl="0" eaLnBrk="1" latinLnBrk="0" hangingPunct="1">
        <a:defRPr sz="7909" kern="1200">
          <a:solidFill>
            <a:schemeClr val="tx1"/>
          </a:solidFill>
          <a:latin typeface="+mn-lt"/>
          <a:ea typeface="+mn-ea"/>
          <a:cs typeface="+mn-cs"/>
        </a:defRPr>
      </a:lvl4pPr>
      <a:lvl5pPr marL="8072944" algn="l" defTabSz="4036471" rtl="0" eaLnBrk="1" latinLnBrk="0" hangingPunct="1">
        <a:defRPr sz="7909" kern="1200">
          <a:solidFill>
            <a:schemeClr val="tx1"/>
          </a:solidFill>
          <a:latin typeface="+mn-lt"/>
          <a:ea typeface="+mn-ea"/>
          <a:cs typeface="+mn-cs"/>
        </a:defRPr>
      </a:lvl5pPr>
      <a:lvl6pPr marL="10091180" algn="l" defTabSz="4036471" rtl="0" eaLnBrk="1" latinLnBrk="0" hangingPunct="1">
        <a:defRPr sz="7909" kern="1200">
          <a:solidFill>
            <a:schemeClr val="tx1"/>
          </a:solidFill>
          <a:latin typeface="+mn-lt"/>
          <a:ea typeface="+mn-ea"/>
          <a:cs typeface="+mn-cs"/>
        </a:defRPr>
      </a:lvl6pPr>
      <a:lvl7pPr marL="12109417" algn="l" defTabSz="4036471" rtl="0" eaLnBrk="1" latinLnBrk="0" hangingPunct="1">
        <a:defRPr sz="7909" kern="1200">
          <a:solidFill>
            <a:schemeClr val="tx1"/>
          </a:solidFill>
          <a:latin typeface="+mn-lt"/>
          <a:ea typeface="+mn-ea"/>
          <a:cs typeface="+mn-cs"/>
        </a:defRPr>
      </a:lvl7pPr>
      <a:lvl8pPr marL="14127651" algn="l" defTabSz="4036471" rtl="0" eaLnBrk="1" latinLnBrk="0" hangingPunct="1">
        <a:defRPr sz="7909" kern="1200">
          <a:solidFill>
            <a:schemeClr val="tx1"/>
          </a:solidFill>
          <a:latin typeface="+mn-lt"/>
          <a:ea typeface="+mn-ea"/>
          <a:cs typeface="+mn-cs"/>
        </a:defRPr>
      </a:lvl8pPr>
      <a:lvl9pPr marL="16145888" algn="l" defTabSz="4036471" rtl="0" eaLnBrk="1" latinLnBrk="0" hangingPunct="1">
        <a:defRPr sz="79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494E4F-DC92-69E1-334B-CED101DEA9ED}"/>
              </a:ext>
            </a:extLst>
          </p:cNvPr>
          <p:cNvSpPr>
            <a:spLocks noGrp="1"/>
          </p:cNvSpPr>
          <p:nvPr>
            <p:ph type="body" sz="quarter" idx="10"/>
          </p:nvPr>
        </p:nvSpPr>
        <p:spPr>
          <a:xfrm>
            <a:off x="448286" y="5866321"/>
            <a:ext cx="9807648" cy="4141368"/>
          </a:xfrm>
        </p:spPr>
        <p:txBody>
          <a:bodyPr/>
          <a:lstStyle/>
          <a:p>
            <a:r>
              <a:rPr lang="en-US" dirty="0"/>
              <a:t>High School years are a fundamental stage of development for each individual, and it’s in the interest of every country to ensure that all students have access to the best possible education and are well integrated into the social system. In reality, we observe that immigration is a huge factor in denying many foreign students from achieving the same results of their native peers. This trend is common to all countries across Europe but some of them show significantly larger gaps with respect to the others.</a:t>
            </a:r>
            <a:endParaRPr lang="it-IT" dirty="0"/>
          </a:p>
          <a:p>
            <a:r>
              <a:rPr lang="en-US" dirty="0"/>
              <a:t>In this study we aimed at investigating quantitatively the reasons behind all these differences.</a:t>
            </a:r>
            <a:endParaRPr lang="it-IT" dirty="0"/>
          </a:p>
          <a:p>
            <a:endParaRPr lang="en-US" dirty="0"/>
          </a:p>
        </p:txBody>
      </p:sp>
      <p:sp>
        <p:nvSpPr>
          <p:cNvPr id="3" name="Text Placeholder 2">
            <a:extLst>
              <a:ext uri="{FF2B5EF4-FFF2-40B4-BE49-F238E27FC236}">
                <a16:creationId xmlns:a16="http://schemas.microsoft.com/office/drawing/2014/main" id="{70BEF31E-234A-68CD-1930-00526DE7E1AE}"/>
              </a:ext>
            </a:extLst>
          </p:cNvPr>
          <p:cNvSpPr>
            <a:spLocks noGrp="1"/>
          </p:cNvSpPr>
          <p:nvPr>
            <p:ph type="body" sz="quarter" idx="11"/>
          </p:nvPr>
        </p:nvSpPr>
        <p:spPr/>
        <p:txBody>
          <a:bodyPr/>
          <a:lstStyle/>
          <a:p>
            <a:r>
              <a:rPr lang="en-US" dirty="0"/>
              <a:t>INTRODUCTION</a:t>
            </a:r>
          </a:p>
        </p:txBody>
      </p:sp>
      <p:sp>
        <p:nvSpPr>
          <p:cNvPr id="4" name="Text Placeholder 3">
            <a:extLst>
              <a:ext uri="{FF2B5EF4-FFF2-40B4-BE49-F238E27FC236}">
                <a16:creationId xmlns:a16="http://schemas.microsoft.com/office/drawing/2014/main" id="{9723C132-4FB0-8933-076B-0E5D733E2A32}"/>
              </a:ext>
            </a:extLst>
          </p:cNvPr>
          <p:cNvSpPr>
            <a:spLocks noGrp="1"/>
          </p:cNvSpPr>
          <p:nvPr>
            <p:ph type="body" sz="quarter" idx="20"/>
          </p:nvPr>
        </p:nvSpPr>
        <p:spPr/>
        <p:txBody>
          <a:bodyPr/>
          <a:lstStyle/>
          <a:p>
            <a:endParaRPr lang="en-US"/>
          </a:p>
        </p:txBody>
      </p:sp>
      <p:sp>
        <p:nvSpPr>
          <p:cNvPr id="5" name="Text Placeholder 4">
            <a:extLst>
              <a:ext uri="{FF2B5EF4-FFF2-40B4-BE49-F238E27FC236}">
                <a16:creationId xmlns:a16="http://schemas.microsoft.com/office/drawing/2014/main" id="{A988190A-C127-A259-886A-310BB58387A9}"/>
              </a:ext>
            </a:extLst>
          </p:cNvPr>
          <p:cNvSpPr>
            <a:spLocks noGrp="1"/>
          </p:cNvSpPr>
          <p:nvPr>
            <p:ph type="body" sz="quarter" idx="21"/>
          </p:nvPr>
        </p:nvSpPr>
        <p:spPr/>
        <p:txBody>
          <a:bodyPr/>
          <a:lstStyle/>
          <a:p>
            <a:endParaRPr lang="en-US"/>
          </a:p>
        </p:txBody>
      </p:sp>
      <p:sp>
        <p:nvSpPr>
          <p:cNvPr id="6" name="Text Placeholder 5">
            <a:extLst>
              <a:ext uri="{FF2B5EF4-FFF2-40B4-BE49-F238E27FC236}">
                <a16:creationId xmlns:a16="http://schemas.microsoft.com/office/drawing/2014/main" id="{F42974FC-912B-8B4E-D682-10248512D36D}"/>
              </a:ext>
            </a:extLst>
          </p:cNvPr>
          <p:cNvSpPr>
            <a:spLocks noGrp="1"/>
          </p:cNvSpPr>
          <p:nvPr>
            <p:ph type="body" sz="quarter" idx="22"/>
          </p:nvPr>
        </p:nvSpPr>
        <p:spPr/>
        <p:txBody>
          <a:bodyPr/>
          <a:lstStyle/>
          <a:p>
            <a:endParaRPr lang="en-US"/>
          </a:p>
        </p:txBody>
      </p:sp>
      <p:sp>
        <p:nvSpPr>
          <p:cNvPr id="7" name="Text Placeholder 6">
            <a:extLst>
              <a:ext uri="{FF2B5EF4-FFF2-40B4-BE49-F238E27FC236}">
                <a16:creationId xmlns:a16="http://schemas.microsoft.com/office/drawing/2014/main" id="{BE5C1F4B-D2C0-4B13-7998-CBD86752FAEA}"/>
              </a:ext>
            </a:extLst>
          </p:cNvPr>
          <p:cNvSpPr>
            <a:spLocks noGrp="1"/>
          </p:cNvSpPr>
          <p:nvPr>
            <p:ph type="body" sz="quarter" idx="23"/>
          </p:nvPr>
        </p:nvSpPr>
        <p:spPr/>
        <p:txBody>
          <a:bodyPr/>
          <a:lstStyle/>
          <a:p>
            <a:endParaRPr lang="en-US"/>
          </a:p>
        </p:txBody>
      </p:sp>
      <p:sp>
        <p:nvSpPr>
          <p:cNvPr id="8" name="Text Placeholder 7">
            <a:extLst>
              <a:ext uri="{FF2B5EF4-FFF2-40B4-BE49-F238E27FC236}">
                <a16:creationId xmlns:a16="http://schemas.microsoft.com/office/drawing/2014/main" id="{BF455FE8-29B6-FE12-F95A-BDFFB22E3017}"/>
              </a:ext>
            </a:extLst>
          </p:cNvPr>
          <p:cNvSpPr>
            <a:spLocks noGrp="1"/>
          </p:cNvSpPr>
          <p:nvPr>
            <p:ph type="body" sz="quarter" idx="24"/>
          </p:nvPr>
        </p:nvSpPr>
        <p:spPr/>
        <p:txBody>
          <a:bodyPr/>
          <a:lstStyle/>
          <a:p>
            <a:endParaRPr lang="en-US"/>
          </a:p>
        </p:txBody>
      </p:sp>
      <p:sp>
        <p:nvSpPr>
          <p:cNvPr id="9" name="Text Placeholder 8">
            <a:extLst>
              <a:ext uri="{FF2B5EF4-FFF2-40B4-BE49-F238E27FC236}">
                <a16:creationId xmlns:a16="http://schemas.microsoft.com/office/drawing/2014/main" id="{42EBE8F7-206A-FE84-C39E-BD0CB16BFE42}"/>
              </a:ext>
            </a:extLst>
          </p:cNvPr>
          <p:cNvSpPr>
            <a:spLocks noGrp="1"/>
          </p:cNvSpPr>
          <p:nvPr>
            <p:ph type="body" sz="quarter" idx="25"/>
          </p:nvPr>
        </p:nvSpPr>
        <p:spPr/>
        <p:txBody>
          <a:bodyPr/>
          <a:lstStyle/>
          <a:p>
            <a:endParaRPr lang="en-US"/>
          </a:p>
        </p:txBody>
      </p:sp>
      <p:sp>
        <p:nvSpPr>
          <p:cNvPr id="10" name="Text Placeholder 9">
            <a:extLst>
              <a:ext uri="{FF2B5EF4-FFF2-40B4-BE49-F238E27FC236}">
                <a16:creationId xmlns:a16="http://schemas.microsoft.com/office/drawing/2014/main" id="{D1E2D322-788B-4321-5335-BF5341D6BF7F}"/>
              </a:ext>
            </a:extLst>
          </p:cNvPr>
          <p:cNvSpPr>
            <a:spLocks noGrp="1"/>
          </p:cNvSpPr>
          <p:nvPr>
            <p:ph type="body" sz="quarter" idx="26"/>
          </p:nvPr>
        </p:nvSpPr>
        <p:spPr/>
        <p:txBody>
          <a:bodyPr/>
          <a:lstStyle/>
          <a:p>
            <a:endParaRPr lang="en-US"/>
          </a:p>
        </p:txBody>
      </p:sp>
      <p:sp>
        <p:nvSpPr>
          <p:cNvPr id="11" name="Text Placeholder 10">
            <a:extLst>
              <a:ext uri="{FF2B5EF4-FFF2-40B4-BE49-F238E27FC236}">
                <a16:creationId xmlns:a16="http://schemas.microsoft.com/office/drawing/2014/main" id="{F749F5F9-D5BB-3DAF-89DA-25A661FB5DAD}"/>
              </a:ext>
            </a:extLst>
          </p:cNvPr>
          <p:cNvSpPr>
            <a:spLocks noGrp="1"/>
          </p:cNvSpPr>
          <p:nvPr>
            <p:ph type="body" sz="quarter" idx="27"/>
          </p:nvPr>
        </p:nvSpPr>
        <p:spPr/>
        <p:txBody>
          <a:bodyPr/>
          <a:lstStyle/>
          <a:p>
            <a:endParaRPr lang="en-US"/>
          </a:p>
        </p:txBody>
      </p:sp>
      <p:sp>
        <p:nvSpPr>
          <p:cNvPr id="12" name="Text Placeholder 11">
            <a:extLst>
              <a:ext uri="{FF2B5EF4-FFF2-40B4-BE49-F238E27FC236}">
                <a16:creationId xmlns:a16="http://schemas.microsoft.com/office/drawing/2014/main" id="{BB45A849-7F25-ABCD-1EF0-83787FB1B4F5}"/>
              </a:ext>
            </a:extLst>
          </p:cNvPr>
          <p:cNvSpPr>
            <a:spLocks noGrp="1"/>
          </p:cNvSpPr>
          <p:nvPr>
            <p:ph type="body" sz="quarter" idx="28"/>
          </p:nvPr>
        </p:nvSpPr>
        <p:spPr/>
        <p:txBody>
          <a:bodyPr/>
          <a:lstStyle/>
          <a:p>
            <a:endParaRPr lang="en-US"/>
          </a:p>
        </p:txBody>
      </p:sp>
      <p:sp>
        <p:nvSpPr>
          <p:cNvPr id="13" name="Text Placeholder 12">
            <a:extLst>
              <a:ext uri="{FF2B5EF4-FFF2-40B4-BE49-F238E27FC236}">
                <a16:creationId xmlns:a16="http://schemas.microsoft.com/office/drawing/2014/main" id="{029AEED5-AD9B-3E20-0596-8B746794D084}"/>
              </a:ext>
            </a:extLst>
          </p:cNvPr>
          <p:cNvSpPr>
            <a:spLocks noGrp="1"/>
          </p:cNvSpPr>
          <p:nvPr>
            <p:ph type="body" sz="quarter" idx="29"/>
          </p:nvPr>
        </p:nvSpPr>
        <p:spPr/>
        <p:txBody>
          <a:bodyPr/>
          <a:lstStyle/>
          <a:p>
            <a:endParaRPr lang="en-US"/>
          </a:p>
        </p:txBody>
      </p:sp>
      <p:sp>
        <p:nvSpPr>
          <p:cNvPr id="14" name="Text Placeholder 13">
            <a:extLst>
              <a:ext uri="{FF2B5EF4-FFF2-40B4-BE49-F238E27FC236}">
                <a16:creationId xmlns:a16="http://schemas.microsoft.com/office/drawing/2014/main" id="{9BA737B8-54F9-B018-01DC-EE21146643BE}"/>
              </a:ext>
            </a:extLst>
          </p:cNvPr>
          <p:cNvSpPr>
            <a:spLocks noGrp="1"/>
          </p:cNvSpPr>
          <p:nvPr>
            <p:ph type="body" sz="quarter" idx="30"/>
          </p:nvPr>
        </p:nvSpPr>
        <p:spPr/>
        <p:txBody>
          <a:bodyPr/>
          <a:lstStyle/>
          <a:p>
            <a:endParaRPr lang="en-US"/>
          </a:p>
        </p:txBody>
      </p:sp>
      <p:sp>
        <p:nvSpPr>
          <p:cNvPr id="15" name="Text Placeholder 14">
            <a:extLst>
              <a:ext uri="{FF2B5EF4-FFF2-40B4-BE49-F238E27FC236}">
                <a16:creationId xmlns:a16="http://schemas.microsoft.com/office/drawing/2014/main" id="{9149E413-2746-0785-40CC-19A0484953AA}"/>
              </a:ext>
            </a:extLst>
          </p:cNvPr>
          <p:cNvSpPr>
            <a:spLocks noGrp="1"/>
          </p:cNvSpPr>
          <p:nvPr>
            <p:ph type="body" sz="quarter" idx="96"/>
          </p:nvPr>
        </p:nvSpPr>
        <p:spPr/>
        <p:txBody>
          <a:bodyPr/>
          <a:lstStyle/>
          <a:p>
            <a:endParaRPr lang="en-US"/>
          </a:p>
        </p:txBody>
      </p:sp>
      <p:sp>
        <p:nvSpPr>
          <p:cNvPr id="101" name="Text Placeholder 100">
            <a:extLst>
              <a:ext uri="{FF2B5EF4-FFF2-40B4-BE49-F238E27FC236}">
                <a16:creationId xmlns:a16="http://schemas.microsoft.com/office/drawing/2014/main" id="{3F1E5495-EDC6-8943-BA21-C1F3009450C4}"/>
              </a:ext>
            </a:extLst>
          </p:cNvPr>
          <p:cNvSpPr>
            <a:spLocks noGrp="1"/>
          </p:cNvSpPr>
          <p:nvPr>
            <p:ph type="body" sz="quarter" idx="150"/>
          </p:nvPr>
        </p:nvSpPr>
        <p:spPr/>
        <p:txBody>
          <a:bodyPr/>
          <a:lstStyle/>
          <a:p>
            <a:r>
              <a:rPr lang="en-US" dirty="0"/>
              <a:t>Applied Statistics – Politecnico di Milano 2021/2022</a:t>
            </a:r>
          </a:p>
        </p:txBody>
      </p:sp>
      <p:sp>
        <p:nvSpPr>
          <p:cNvPr id="103" name="Text Placeholder 102">
            <a:extLst>
              <a:ext uri="{FF2B5EF4-FFF2-40B4-BE49-F238E27FC236}">
                <a16:creationId xmlns:a16="http://schemas.microsoft.com/office/drawing/2014/main" id="{95FDDD8F-0EE1-3F4F-AEB9-C6A6DBC65968}"/>
              </a:ext>
            </a:extLst>
          </p:cNvPr>
          <p:cNvSpPr>
            <a:spLocks noGrp="1"/>
          </p:cNvSpPr>
          <p:nvPr>
            <p:ph type="body" sz="quarter" idx="153"/>
          </p:nvPr>
        </p:nvSpPr>
        <p:spPr>
          <a:xfrm>
            <a:off x="4463881" y="428411"/>
            <a:ext cx="33876000" cy="2700000"/>
          </a:xfrm>
        </p:spPr>
        <p:txBody>
          <a:bodyPr>
            <a:noAutofit/>
          </a:bodyPr>
          <a:lstStyle/>
          <a:p>
            <a:r>
              <a:rPr lang="en-US" sz="8800" dirty="0"/>
              <a:t>Immigrant students in Europe suffer from lower grades, and some social and scholastic features are the key to explain it</a:t>
            </a:r>
          </a:p>
        </p:txBody>
      </p:sp>
      <p:pic>
        <p:nvPicPr>
          <p:cNvPr id="27" name="Immagine 4" descr="Immagine che contiene testo, segnale, calibro&#10;&#10;Descrizione generata automaticamente">
            <a:extLst>
              <a:ext uri="{FF2B5EF4-FFF2-40B4-BE49-F238E27FC236}">
                <a16:creationId xmlns:a16="http://schemas.microsoft.com/office/drawing/2014/main" id="{BB99F4A2-7FC3-8EBC-5451-6F929DBF28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13932" y="2388811"/>
            <a:ext cx="3600000" cy="1613793"/>
          </a:xfrm>
          <a:prstGeom prst="rect">
            <a:avLst/>
          </a:prstGeom>
        </p:spPr>
      </p:pic>
      <p:pic>
        <p:nvPicPr>
          <p:cNvPr id="23" name="Picture 22" descr="A picture containing logo&#10;&#10;Description automatically generated">
            <a:extLst>
              <a:ext uri="{FF2B5EF4-FFF2-40B4-BE49-F238E27FC236}">
                <a16:creationId xmlns:a16="http://schemas.microsoft.com/office/drawing/2014/main" id="{58B5828A-CCF5-D83B-B7AC-D5D48DA6F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9179" y="1778411"/>
            <a:ext cx="3600000" cy="2645783"/>
          </a:xfrm>
          <a:prstGeom prst="rect">
            <a:avLst/>
          </a:prstGeom>
        </p:spPr>
      </p:pic>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1371</TotalTime>
  <Words>135</Words>
  <Application>Microsoft Macintosh PowerPoint</Application>
  <PresentationFormat>Personalizzato</PresentationFormat>
  <Paragraphs>5</Paragraphs>
  <Slides>1</Slides>
  <Notes>0</Notes>
  <HiddenSlides>0</HiddenSlides>
  <MMClips>0</MMClips>
  <ScaleCrop>false</ScaleCrop>
  <HeadingPairs>
    <vt:vector size="6" baseType="variant">
      <vt:variant>
        <vt:lpstr>Caratteri utilizzati</vt:lpstr>
      </vt:variant>
      <vt:variant>
        <vt:i4>5</vt:i4>
      </vt:variant>
      <vt:variant>
        <vt:lpstr>Tema</vt:lpstr>
      </vt:variant>
      <vt:variant>
        <vt:i4>2</vt:i4>
      </vt:variant>
      <vt:variant>
        <vt:lpstr>Titoli diapositive</vt:lpstr>
      </vt:variant>
      <vt:variant>
        <vt:i4>1</vt:i4>
      </vt:variant>
    </vt:vector>
  </HeadingPairs>
  <TitlesOfParts>
    <vt:vector size="8" baseType="lpstr">
      <vt:lpstr>Arial</vt:lpstr>
      <vt:lpstr>Arial Black</vt:lpstr>
      <vt:lpstr>Calibri</vt:lpstr>
      <vt:lpstr>Times New Roman</vt:lpstr>
      <vt:lpstr>Trebuchet MS</vt:lpstr>
      <vt:lpstr>36x48-Template</vt:lpstr>
      <vt:lpstr>Without guides</vt:lpstr>
      <vt:lpstr>Presentazione standard di PowerPoint</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Lucia Gregorini</cp:lastModifiedBy>
  <cp:revision>69</cp:revision>
  <dcterms:created xsi:type="dcterms:W3CDTF">2012-02-03T19:11:35Z</dcterms:created>
  <dcterms:modified xsi:type="dcterms:W3CDTF">2022-07-21T09:27:57Z</dcterms:modified>
  <cp:category>Research poster templates</cp:category>
</cp:coreProperties>
</file>