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14" d="100"/>
          <a:sy n="14" d="100"/>
        </p:scale>
        <p:origin x="1568" y="18"/>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7/19/2022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p:txBody>
          <a:bodyPr/>
          <a:lstStyle/>
          <a:p>
            <a:endParaRPr lang="en-US" dirty="0"/>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endParaRPr lang="en-US" dirty="0"/>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p:txBody>
          <a:bodyPr/>
          <a:lstStyle/>
          <a:p>
            <a:endParaRPr lang="en-US"/>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p:txBody>
          <a:bodyPr/>
          <a:lstStyle/>
          <a:p>
            <a:endParaRPr lang="en-US"/>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endParaRPr lang="en-US"/>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p:txBody>
          <a:bodyPr/>
          <a:lstStyle/>
          <a:p>
            <a:endParaRPr lang="en-US"/>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p:txBody>
          <a:bodyPr/>
          <a:lstStyle/>
          <a:p>
            <a:endParaRPr lang="en-US"/>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p:txBody>
          <a:bodyPr/>
          <a:lstStyle/>
          <a:p>
            <a:endParaRPr lang="en-US"/>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p:txBody>
          <a:bodyPr/>
          <a:lstStyle/>
          <a:p>
            <a:endParaRPr lang="en-US"/>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a:bodyPr>
          <a:lstStyle/>
          <a:p>
            <a:r>
              <a:rPr lang="en-US" sz="6600" dirty="0"/>
              <a:t>Giulia </a:t>
            </a:r>
            <a:r>
              <a:rPr lang="en-US" sz="6600" dirty="0" err="1"/>
              <a:t>Bergonzoli</a:t>
            </a:r>
            <a:r>
              <a:rPr lang="en-US" sz="6600" dirty="0"/>
              <a:t>, Ettore </a:t>
            </a:r>
            <a:r>
              <a:rPr lang="en-US" sz="6600" dirty="0" err="1"/>
              <a:t>Busani</a:t>
            </a:r>
            <a:r>
              <a:rPr lang="en-US" sz="6600" dirty="0"/>
              <a:t>, Sebastian Castellano, Lucia Gregorini</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5237881" y="428411"/>
            <a:ext cx="32328000" cy="1506452"/>
          </a:xfrm>
        </p:spPr>
        <p:txBody>
          <a:bodyPr>
            <a:noAutofit/>
          </a:bodyPr>
          <a:lstStyle/>
          <a:p>
            <a:r>
              <a:rPr lang="en-US" sz="8800" dirty="0"/>
              <a:t>The effect of immigration on scholastic scores in European countries</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826</TotalTime>
  <Words>28</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Sebastian Castellano</cp:lastModifiedBy>
  <cp:revision>65</cp:revision>
  <dcterms:created xsi:type="dcterms:W3CDTF">2012-02-03T19:11:35Z</dcterms:created>
  <dcterms:modified xsi:type="dcterms:W3CDTF">2022-07-19T10:02:03Z</dcterms:modified>
  <cp:category>Research poster templates</cp:category>
</cp:coreProperties>
</file>