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21F63-9699-666C-5206-5DC860866900}" v="1" dt="2022-04-10T17:22:13.958"/>
    <p1510:client id="{315DAB17-DB39-1B16-700F-6B6528D939AE}" v="103" dt="2022-04-10T16:08:09.993"/>
    <p1510:client id="{9CE6EB1A-A217-77F5-6A0E-9CB0A60DC0A9}" v="1" dt="2022-04-11T12:47:57.567"/>
    <p1510:client id="{E46CC913-07D2-37C0-F5B1-697089FA12E7}" v="27" dt="2022-04-10T17:08:49.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Bergonzoli" userId="S::10617121@polimi.it::61f69f1f-717f-4559-9510-215a1a8ab626" providerId="AD" clId="Web-{E46CC913-07D2-37C0-F5B1-697089FA12E7}"/>
    <pc:docChg chg="modSld">
      <pc:chgData name="Giulia Bergonzoli" userId="S::10617121@polimi.it::61f69f1f-717f-4559-9510-215a1a8ab626" providerId="AD" clId="Web-{E46CC913-07D2-37C0-F5B1-697089FA12E7}" dt="2022-04-10T17:08:45.255" v="25" actId="20577"/>
      <pc:docMkLst>
        <pc:docMk/>
      </pc:docMkLst>
      <pc:sldChg chg="modSp">
        <pc:chgData name="Giulia Bergonzoli" userId="S::10617121@polimi.it::61f69f1f-717f-4559-9510-215a1a8ab626" providerId="AD" clId="Web-{E46CC913-07D2-37C0-F5B1-697089FA12E7}" dt="2022-04-10T17:08:45.255" v="25" actId="20577"/>
        <pc:sldMkLst>
          <pc:docMk/>
          <pc:sldMk cId="2811034509" sldId="259"/>
        </pc:sldMkLst>
        <pc:spChg chg="mod">
          <ac:chgData name="Giulia Bergonzoli" userId="S::10617121@polimi.it::61f69f1f-717f-4559-9510-215a1a8ab626" providerId="AD" clId="Web-{E46CC913-07D2-37C0-F5B1-697089FA12E7}" dt="2022-04-10T17:08:45.255" v="25" actId="20577"/>
          <ac:spMkLst>
            <pc:docMk/>
            <pc:sldMk cId="2811034509" sldId="259"/>
            <ac:spMk id="3" creationId="{7A146C71-F030-4993-8BBB-D2BA1780AA39}"/>
          </ac:spMkLst>
        </pc:spChg>
      </pc:sldChg>
    </pc:docChg>
  </pc:docChgLst>
  <pc:docChgLst>
    <pc:chgData name="Lucia Gregorini" userId="S::10618524@polimi.it::c7ca23d9-3e28-4c67-a6c3-e85022e04715" providerId="AD" clId="Web-{9CE6EB1A-A217-77F5-6A0E-9CB0A60DC0A9}"/>
    <pc:docChg chg="modSld">
      <pc:chgData name="Lucia Gregorini" userId="S::10618524@polimi.it::c7ca23d9-3e28-4c67-a6c3-e85022e04715" providerId="AD" clId="Web-{9CE6EB1A-A217-77F5-6A0E-9CB0A60DC0A9}" dt="2022-04-11T12:47:57.567" v="0"/>
      <pc:docMkLst>
        <pc:docMk/>
      </pc:docMkLst>
      <pc:sldChg chg="addSp">
        <pc:chgData name="Lucia Gregorini" userId="S::10618524@polimi.it::c7ca23d9-3e28-4c67-a6c3-e85022e04715" providerId="AD" clId="Web-{9CE6EB1A-A217-77F5-6A0E-9CB0A60DC0A9}" dt="2022-04-11T12:47:57.567" v="0"/>
        <pc:sldMkLst>
          <pc:docMk/>
          <pc:sldMk cId="100398369" sldId="256"/>
        </pc:sldMkLst>
        <pc:spChg chg="add">
          <ac:chgData name="Lucia Gregorini" userId="S::10618524@polimi.it::c7ca23d9-3e28-4c67-a6c3-e85022e04715" providerId="AD" clId="Web-{9CE6EB1A-A217-77F5-6A0E-9CB0A60DC0A9}" dt="2022-04-11T12:47:57.567" v="0"/>
          <ac:spMkLst>
            <pc:docMk/>
            <pc:sldMk cId="100398369" sldId="256"/>
            <ac:spMk id="4" creationId="{4711EC09-02C4-B6DF-F0F5-3A600B19DC33}"/>
          </ac:spMkLst>
        </pc:spChg>
      </pc:sldChg>
    </pc:docChg>
  </pc:docChgLst>
  <pc:docChgLst>
    <pc:chgData name="Giulia Bergonzoli" userId="S::10617121@polimi.it::61f69f1f-717f-4559-9510-215a1a8ab626" providerId="AD" clId="Web-{315DAB17-DB39-1B16-700F-6B6528D939AE}"/>
    <pc:docChg chg="modSld">
      <pc:chgData name="Giulia Bergonzoli" userId="S::10617121@polimi.it::61f69f1f-717f-4559-9510-215a1a8ab626" providerId="AD" clId="Web-{315DAB17-DB39-1B16-700F-6B6528D939AE}" dt="2022-04-10T16:08:09.696" v="103" actId="20577"/>
      <pc:docMkLst>
        <pc:docMk/>
      </pc:docMkLst>
      <pc:sldChg chg="modSp">
        <pc:chgData name="Giulia Bergonzoli" userId="S::10617121@polimi.it::61f69f1f-717f-4559-9510-215a1a8ab626" providerId="AD" clId="Web-{315DAB17-DB39-1B16-700F-6B6528D939AE}" dt="2022-04-10T16:08:09.696" v="103" actId="20577"/>
        <pc:sldMkLst>
          <pc:docMk/>
          <pc:sldMk cId="2811034509" sldId="259"/>
        </pc:sldMkLst>
        <pc:spChg chg="mod">
          <ac:chgData name="Giulia Bergonzoli" userId="S::10617121@polimi.it::61f69f1f-717f-4559-9510-215a1a8ab626" providerId="AD" clId="Web-{315DAB17-DB39-1B16-700F-6B6528D939AE}" dt="2022-04-10T16:08:09.696" v="103" actId="20577"/>
          <ac:spMkLst>
            <pc:docMk/>
            <pc:sldMk cId="2811034509" sldId="259"/>
            <ac:spMk id="3" creationId="{7A146C71-F030-4993-8BBB-D2BA1780AA39}"/>
          </ac:spMkLst>
        </pc:spChg>
        <pc:picChg chg="mod">
          <ac:chgData name="Giulia Bergonzoli" userId="S::10617121@polimi.it::61f69f1f-717f-4559-9510-215a1a8ab626" providerId="AD" clId="Web-{315DAB17-DB39-1B16-700F-6B6528D939AE}" dt="2022-04-10T16:07:22.836" v="98" actId="1076"/>
          <ac:picMkLst>
            <pc:docMk/>
            <pc:sldMk cId="2811034509" sldId="259"/>
            <ac:picMk id="8" creationId="{2E99BC2E-FFB1-44E5-B5F9-3BD4E9B02DC3}"/>
          </ac:picMkLst>
        </pc:picChg>
      </pc:sldChg>
    </pc:docChg>
  </pc:docChgLst>
  <pc:docChgLst>
    <pc:chgData name="Giulia Bergonzoli" userId="S::10617121@polimi.it::61f69f1f-717f-4559-9510-215a1a8ab626" providerId="AD" clId="Web-{04021F63-9699-666C-5206-5DC860866900}"/>
    <pc:docChg chg="modSld">
      <pc:chgData name="Giulia Bergonzoli" userId="S::10617121@polimi.it::61f69f1f-717f-4559-9510-215a1a8ab626" providerId="AD" clId="Web-{04021F63-9699-666C-5206-5DC860866900}" dt="2022-04-10T17:22:13.958" v="0" actId="20577"/>
      <pc:docMkLst>
        <pc:docMk/>
      </pc:docMkLst>
      <pc:sldChg chg="modSp">
        <pc:chgData name="Giulia Bergonzoli" userId="S::10617121@polimi.it::61f69f1f-717f-4559-9510-215a1a8ab626" providerId="AD" clId="Web-{04021F63-9699-666C-5206-5DC860866900}" dt="2022-04-10T17:22:13.958" v="0" actId="20577"/>
        <pc:sldMkLst>
          <pc:docMk/>
          <pc:sldMk cId="2811034509" sldId="259"/>
        </pc:sldMkLst>
        <pc:spChg chg="mod">
          <ac:chgData name="Giulia Bergonzoli" userId="S::10617121@polimi.it::61f69f1f-717f-4559-9510-215a1a8ab626" providerId="AD" clId="Web-{04021F63-9699-666C-5206-5DC860866900}" dt="2022-04-10T17:22:13.958" v="0" actId="20577"/>
          <ac:spMkLst>
            <pc:docMk/>
            <pc:sldMk cId="2811034509" sldId="259"/>
            <ac:spMk id="3" creationId="{7A146C71-F030-4993-8BBB-D2BA1780AA3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5BCD0B-A1C4-4559-9C62-0F075483DF3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FBB28D2-6784-44D2-BC51-AB137F0BCB8A}">
      <dgm:prSet/>
      <dgm:spPr/>
      <dgm:t>
        <a:bodyPr/>
        <a:lstStyle/>
        <a:p>
          <a:r>
            <a:rPr lang="it-IT" i="1" err="1"/>
            <a:t>Wealth</a:t>
          </a:r>
          <a:r>
            <a:rPr lang="it-IT" i="1"/>
            <a:t> </a:t>
          </a:r>
          <a:r>
            <a:rPr lang="it-IT" i="1" err="1"/>
            <a:t>indicators</a:t>
          </a:r>
          <a:endParaRPr lang="en-US"/>
        </a:p>
      </dgm:t>
    </dgm:pt>
    <dgm:pt modelId="{485B8862-449F-4FFE-9648-653F46BFB335}" type="parTrans" cxnId="{1F5A6ACA-7616-4E24-A7B9-261FF699D32F}">
      <dgm:prSet/>
      <dgm:spPr/>
      <dgm:t>
        <a:bodyPr/>
        <a:lstStyle/>
        <a:p>
          <a:endParaRPr lang="en-US"/>
        </a:p>
      </dgm:t>
    </dgm:pt>
    <dgm:pt modelId="{E8A1FB9B-B96D-43E1-B939-7D01EE2A7A5C}" type="sibTrans" cxnId="{1F5A6ACA-7616-4E24-A7B9-261FF699D32F}">
      <dgm:prSet/>
      <dgm:spPr/>
      <dgm:t>
        <a:bodyPr/>
        <a:lstStyle/>
        <a:p>
          <a:endParaRPr lang="en-US"/>
        </a:p>
      </dgm:t>
    </dgm:pt>
    <dgm:pt modelId="{47B7D5D1-B18D-42FD-A4A2-C94C35E4B213}">
      <dgm:prSet/>
      <dgm:spPr/>
      <dgm:t>
        <a:bodyPr/>
        <a:lstStyle/>
        <a:p>
          <a:r>
            <a:rPr lang="it-IT" i="1" err="1"/>
            <a:t>Immigration</a:t>
          </a:r>
          <a:r>
            <a:rPr lang="it-IT" i="1"/>
            <a:t> status </a:t>
          </a:r>
          <a:endParaRPr lang="en-US"/>
        </a:p>
      </dgm:t>
    </dgm:pt>
    <dgm:pt modelId="{D2F08BB5-32D3-4294-9A56-B31CB36138C8}" type="parTrans" cxnId="{E2AE3E2E-7817-4456-9114-61CF393CBCFC}">
      <dgm:prSet/>
      <dgm:spPr/>
      <dgm:t>
        <a:bodyPr/>
        <a:lstStyle/>
        <a:p>
          <a:endParaRPr lang="en-US"/>
        </a:p>
      </dgm:t>
    </dgm:pt>
    <dgm:pt modelId="{CBC463A8-BA9A-43CA-9A98-F0C9953116AD}" type="sibTrans" cxnId="{E2AE3E2E-7817-4456-9114-61CF393CBCFC}">
      <dgm:prSet/>
      <dgm:spPr/>
      <dgm:t>
        <a:bodyPr/>
        <a:lstStyle/>
        <a:p>
          <a:endParaRPr lang="en-US"/>
        </a:p>
      </dgm:t>
    </dgm:pt>
    <dgm:pt modelId="{1C4A27B3-90F7-4ACE-8A26-84A4583BC5A2}">
      <dgm:prSet/>
      <dgm:spPr/>
      <dgm:t>
        <a:bodyPr/>
        <a:lstStyle/>
        <a:p>
          <a:r>
            <a:rPr lang="it-IT" i="1"/>
            <a:t>Home and family indicators</a:t>
          </a:r>
          <a:endParaRPr lang="en-US"/>
        </a:p>
      </dgm:t>
    </dgm:pt>
    <dgm:pt modelId="{11C90CF6-B7E3-45FC-99BF-279A9218B13A}" type="parTrans" cxnId="{EA871960-6AA0-4C3F-B804-8179422AA29B}">
      <dgm:prSet/>
      <dgm:spPr/>
      <dgm:t>
        <a:bodyPr/>
        <a:lstStyle/>
        <a:p>
          <a:endParaRPr lang="en-US"/>
        </a:p>
      </dgm:t>
    </dgm:pt>
    <dgm:pt modelId="{F8C654B7-6206-47B1-957C-DE4ACCC2A8CF}" type="sibTrans" cxnId="{EA871960-6AA0-4C3F-B804-8179422AA29B}">
      <dgm:prSet/>
      <dgm:spPr/>
      <dgm:t>
        <a:bodyPr/>
        <a:lstStyle/>
        <a:p>
          <a:endParaRPr lang="en-US"/>
        </a:p>
      </dgm:t>
    </dgm:pt>
    <dgm:pt modelId="{0A72A961-7D35-43C5-B10F-CE373A1962EC}">
      <dgm:prSet/>
      <dgm:spPr/>
      <dgm:t>
        <a:bodyPr/>
        <a:lstStyle/>
        <a:p>
          <a:r>
            <a:rPr lang="it-IT" i="1"/>
            <a:t>Mental Health indicators</a:t>
          </a:r>
          <a:endParaRPr lang="en-US"/>
        </a:p>
      </dgm:t>
    </dgm:pt>
    <dgm:pt modelId="{BC2FE00C-3E6B-4C8C-BE6E-4D92A3ECC4A3}" type="parTrans" cxnId="{8DB8A308-8A4D-4499-B391-34696CC96924}">
      <dgm:prSet/>
      <dgm:spPr/>
      <dgm:t>
        <a:bodyPr/>
        <a:lstStyle/>
        <a:p>
          <a:endParaRPr lang="en-US"/>
        </a:p>
      </dgm:t>
    </dgm:pt>
    <dgm:pt modelId="{AAEB975A-1352-4761-912A-445F8252362A}" type="sibTrans" cxnId="{8DB8A308-8A4D-4499-B391-34696CC96924}">
      <dgm:prSet/>
      <dgm:spPr/>
      <dgm:t>
        <a:bodyPr/>
        <a:lstStyle/>
        <a:p>
          <a:endParaRPr lang="en-US"/>
        </a:p>
      </dgm:t>
    </dgm:pt>
    <dgm:pt modelId="{A0DEE472-2A14-4559-BAD4-8012ECDBAFE8}">
      <dgm:prSet/>
      <dgm:spPr/>
      <dgm:t>
        <a:bodyPr/>
        <a:lstStyle/>
        <a:p>
          <a:r>
            <a:rPr lang="it-IT" i="1"/>
            <a:t>School support and resources</a:t>
          </a:r>
          <a:r>
            <a:rPr lang="it-IT"/>
            <a:t> </a:t>
          </a:r>
          <a:endParaRPr lang="en-US"/>
        </a:p>
      </dgm:t>
    </dgm:pt>
    <dgm:pt modelId="{826502E9-087C-4B0B-9B6D-569482455E79}" type="parTrans" cxnId="{C50218ED-004F-486A-A58B-505C2FF8E253}">
      <dgm:prSet/>
      <dgm:spPr/>
      <dgm:t>
        <a:bodyPr/>
        <a:lstStyle/>
        <a:p>
          <a:endParaRPr lang="en-US"/>
        </a:p>
      </dgm:t>
    </dgm:pt>
    <dgm:pt modelId="{4F60E547-EBCA-4C71-97E7-9A45496D55CA}" type="sibTrans" cxnId="{C50218ED-004F-486A-A58B-505C2FF8E253}">
      <dgm:prSet/>
      <dgm:spPr/>
      <dgm:t>
        <a:bodyPr/>
        <a:lstStyle/>
        <a:p>
          <a:endParaRPr lang="en-US"/>
        </a:p>
      </dgm:t>
    </dgm:pt>
    <dgm:pt modelId="{96C3A43F-D498-4981-B964-F20501B76AA1}" type="pres">
      <dgm:prSet presAssocID="{0E5BCD0B-A1C4-4559-9C62-0F075483DF30}" presName="diagram" presStyleCnt="0">
        <dgm:presLayoutVars>
          <dgm:dir/>
          <dgm:resizeHandles val="exact"/>
        </dgm:presLayoutVars>
      </dgm:prSet>
      <dgm:spPr/>
    </dgm:pt>
    <dgm:pt modelId="{AA49F5DF-9643-462F-AB4E-F6365188D2F4}" type="pres">
      <dgm:prSet presAssocID="{1FBB28D2-6784-44D2-BC51-AB137F0BCB8A}" presName="node" presStyleLbl="node1" presStyleIdx="0" presStyleCnt="5">
        <dgm:presLayoutVars>
          <dgm:bulletEnabled val="1"/>
        </dgm:presLayoutVars>
      </dgm:prSet>
      <dgm:spPr/>
    </dgm:pt>
    <dgm:pt modelId="{F8B6AADD-DC77-485C-85E1-4611E829E70E}" type="pres">
      <dgm:prSet presAssocID="{E8A1FB9B-B96D-43E1-B939-7D01EE2A7A5C}" presName="sibTrans" presStyleCnt="0"/>
      <dgm:spPr/>
    </dgm:pt>
    <dgm:pt modelId="{68D1D2BC-4AB4-4E1C-A3EE-48830085129E}" type="pres">
      <dgm:prSet presAssocID="{47B7D5D1-B18D-42FD-A4A2-C94C35E4B213}" presName="node" presStyleLbl="node1" presStyleIdx="1" presStyleCnt="5">
        <dgm:presLayoutVars>
          <dgm:bulletEnabled val="1"/>
        </dgm:presLayoutVars>
      </dgm:prSet>
      <dgm:spPr/>
    </dgm:pt>
    <dgm:pt modelId="{C0B0DB48-B113-4A06-8B3B-7102C8200470}" type="pres">
      <dgm:prSet presAssocID="{CBC463A8-BA9A-43CA-9A98-F0C9953116AD}" presName="sibTrans" presStyleCnt="0"/>
      <dgm:spPr/>
    </dgm:pt>
    <dgm:pt modelId="{8E2531F5-76DB-49C7-9FCD-BC4BDCAC1C17}" type="pres">
      <dgm:prSet presAssocID="{1C4A27B3-90F7-4ACE-8A26-84A4583BC5A2}" presName="node" presStyleLbl="node1" presStyleIdx="2" presStyleCnt="5">
        <dgm:presLayoutVars>
          <dgm:bulletEnabled val="1"/>
        </dgm:presLayoutVars>
      </dgm:prSet>
      <dgm:spPr/>
    </dgm:pt>
    <dgm:pt modelId="{7F09CF66-5A1B-4E92-BA96-94F41BE89D8C}" type="pres">
      <dgm:prSet presAssocID="{F8C654B7-6206-47B1-957C-DE4ACCC2A8CF}" presName="sibTrans" presStyleCnt="0"/>
      <dgm:spPr/>
    </dgm:pt>
    <dgm:pt modelId="{0F0F6935-7541-4465-A46C-2FE36089C495}" type="pres">
      <dgm:prSet presAssocID="{0A72A961-7D35-43C5-B10F-CE373A1962EC}" presName="node" presStyleLbl="node1" presStyleIdx="3" presStyleCnt="5">
        <dgm:presLayoutVars>
          <dgm:bulletEnabled val="1"/>
        </dgm:presLayoutVars>
      </dgm:prSet>
      <dgm:spPr/>
    </dgm:pt>
    <dgm:pt modelId="{162E97AA-0CBD-49B7-AEB4-5C207340F9E7}" type="pres">
      <dgm:prSet presAssocID="{AAEB975A-1352-4761-912A-445F8252362A}" presName="sibTrans" presStyleCnt="0"/>
      <dgm:spPr/>
    </dgm:pt>
    <dgm:pt modelId="{10BC4F4E-DC88-4509-BBB8-79838F540BF2}" type="pres">
      <dgm:prSet presAssocID="{A0DEE472-2A14-4559-BAD4-8012ECDBAFE8}" presName="node" presStyleLbl="node1" presStyleIdx="4" presStyleCnt="5">
        <dgm:presLayoutVars>
          <dgm:bulletEnabled val="1"/>
        </dgm:presLayoutVars>
      </dgm:prSet>
      <dgm:spPr/>
    </dgm:pt>
  </dgm:ptLst>
  <dgm:cxnLst>
    <dgm:cxn modelId="{8DB8A308-8A4D-4499-B391-34696CC96924}" srcId="{0E5BCD0B-A1C4-4559-9C62-0F075483DF30}" destId="{0A72A961-7D35-43C5-B10F-CE373A1962EC}" srcOrd="3" destOrd="0" parTransId="{BC2FE00C-3E6B-4C8C-BE6E-4D92A3ECC4A3}" sibTransId="{AAEB975A-1352-4761-912A-445F8252362A}"/>
    <dgm:cxn modelId="{E2AE3E2E-7817-4456-9114-61CF393CBCFC}" srcId="{0E5BCD0B-A1C4-4559-9C62-0F075483DF30}" destId="{47B7D5D1-B18D-42FD-A4A2-C94C35E4B213}" srcOrd="1" destOrd="0" parTransId="{D2F08BB5-32D3-4294-9A56-B31CB36138C8}" sibTransId="{CBC463A8-BA9A-43CA-9A98-F0C9953116AD}"/>
    <dgm:cxn modelId="{5351F63B-58C9-41E1-A25F-08735F1F81AF}" type="presOf" srcId="{0A72A961-7D35-43C5-B10F-CE373A1962EC}" destId="{0F0F6935-7541-4465-A46C-2FE36089C495}" srcOrd="0" destOrd="0" presId="urn:microsoft.com/office/officeart/2005/8/layout/default"/>
    <dgm:cxn modelId="{EA871960-6AA0-4C3F-B804-8179422AA29B}" srcId="{0E5BCD0B-A1C4-4559-9C62-0F075483DF30}" destId="{1C4A27B3-90F7-4ACE-8A26-84A4583BC5A2}" srcOrd="2" destOrd="0" parTransId="{11C90CF6-B7E3-45FC-99BF-279A9218B13A}" sibTransId="{F8C654B7-6206-47B1-957C-DE4ACCC2A8CF}"/>
    <dgm:cxn modelId="{B0649C49-8120-44EB-B8BA-B38ED04CACDA}" type="presOf" srcId="{0E5BCD0B-A1C4-4559-9C62-0F075483DF30}" destId="{96C3A43F-D498-4981-B964-F20501B76AA1}" srcOrd="0" destOrd="0" presId="urn:microsoft.com/office/officeart/2005/8/layout/default"/>
    <dgm:cxn modelId="{C4B6BF56-C150-4502-B2CE-CE817CF8AFAB}" type="presOf" srcId="{1C4A27B3-90F7-4ACE-8A26-84A4583BC5A2}" destId="{8E2531F5-76DB-49C7-9FCD-BC4BDCAC1C17}" srcOrd="0" destOrd="0" presId="urn:microsoft.com/office/officeart/2005/8/layout/default"/>
    <dgm:cxn modelId="{C3F6F37D-307A-48DC-9EB5-AAED7600940E}" type="presOf" srcId="{1FBB28D2-6784-44D2-BC51-AB137F0BCB8A}" destId="{AA49F5DF-9643-462F-AB4E-F6365188D2F4}" srcOrd="0" destOrd="0" presId="urn:microsoft.com/office/officeart/2005/8/layout/default"/>
    <dgm:cxn modelId="{1F5A6ACA-7616-4E24-A7B9-261FF699D32F}" srcId="{0E5BCD0B-A1C4-4559-9C62-0F075483DF30}" destId="{1FBB28D2-6784-44D2-BC51-AB137F0BCB8A}" srcOrd="0" destOrd="0" parTransId="{485B8862-449F-4FFE-9648-653F46BFB335}" sibTransId="{E8A1FB9B-B96D-43E1-B939-7D01EE2A7A5C}"/>
    <dgm:cxn modelId="{887B63DE-803E-48E6-A3FC-6A578C2B2542}" type="presOf" srcId="{47B7D5D1-B18D-42FD-A4A2-C94C35E4B213}" destId="{68D1D2BC-4AB4-4E1C-A3EE-48830085129E}" srcOrd="0" destOrd="0" presId="urn:microsoft.com/office/officeart/2005/8/layout/default"/>
    <dgm:cxn modelId="{C50218ED-004F-486A-A58B-505C2FF8E253}" srcId="{0E5BCD0B-A1C4-4559-9C62-0F075483DF30}" destId="{A0DEE472-2A14-4559-BAD4-8012ECDBAFE8}" srcOrd="4" destOrd="0" parTransId="{826502E9-087C-4B0B-9B6D-569482455E79}" sibTransId="{4F60E547-EBCA-4C71-97E7-9A45496D55CA}"/>
    <dgm:cxn modelId="{E7CDDCEF-3AED-4848-A1AD-1AD53B83B268}" type="presOf" srcId="{A0DEE472-2A14-4559-BAD4-8012ECDBAFE8}" destId="{10BC4F4E-DC88-4509-BBB8-79838F540BF2}" srcOrd="0" destOrd="0" presId="urn:microsoft.com/office/officeart/2005/8/layout/default"/>
    <dgm:cxn modelId="{E59B4585-0B5E-421E-8806-CC50B72A4131}" type="presParOf" srcId="{96C3A43F-D498-4981-B964-F20501B76AA1}" destId="{AA49F5DF-9643-462F-AB4E-F6365188D2F4}" srcOrd="0" destOrd="0" presId="urn:microsoft.com/office/officeart/2005/8/layout/default"/>
    <dgm:cxn modelId="{1C226195-1379-4681-AED2-98D0BB7BA126}" type="presParOf" srcId="{96C3A43F-D498-4981-B964-F20501B76AA1}" destId="{F8B6AADD-DC77-485C-85E1-4611E829E70E}" srcOrd="1" destOrd="0" presId="urn:microsoft.com/office/officeart/2005/8/layout/default"/>
    <dgm:cxn modelId="{E0292E64-5068-4888-BF85-ECB1BAAEC088}" type="presParOf" srcId="{96C3A43F-D498-4981-B964-F20501B76AA1}" destId="{68D1D2BC-4AB4-4E1C-A3EE-48830085129E}" srcOrd="2" destOrd="0" presId="urn:microsoft.com/office/officeart/2005/8/layout/default"/>
    <dgm:cxn modelId="{6E010E68-D648-444F-86A7-D6B12D1D2CAA}" type="presParOf" srcId="{96C3A43F-D498-4981-B964-F20501B76AA1}" destId="{C0B0DB48-B113-4A06-8B3B-7102C8200470}" srcOrd="3" destOrd="0" presId="urn:microsoft.com/office/officeart/2005/8/layout/default"/>
    <dgm:cxn modelId="{1993032F-C1BC-4D67-98F9-C104CB7E040D}" type="presParOf" srcId="{96C3A43F-D498-4981-B964-F20501B76AA1}" destId="{8E2531F5-76DB-49C7-9FCD-BC4BDCAC1C17}" srcOrd="4" destOrd="0" presId="urn:microsoft.com/office/officeart/2005/8/layout/default"/>
    <dgm:cxn modelId="{E3D709EA-524E-4869-90B0-BC2FD3B400D2}" type="presParOf" srcId="{96C3A43F-D498-4981-B964-F20501B76AA1}" destId="{7F09CF66-5A1B-4E92-BA96-94F41BE89D8C}" srcOrd="5" destOrd="0" presId="urn:microsoft.com/office/officeart/2005/8/layout/default"/>
    <dgm:cxn modelId="{7522629E-954F-4A69-B581-D3BD96980486}" type="presParOf" srcId="{96C3A43F-D498-4981-B964-F20501B76AA1}" destId="{0F0F6935-7541-4465-A46C-2FE36089C495}" srcOrd="6" destOrd="0" presId="urn:microsoft.com/office/officeart/2005/8/layout/default"/>
    <dgm:cxn modelId="{26D75EBE-CE31-4A1C-9826-1461C6B5913C}" type="presParOf" srcId="{96C3A43F-D498-4981-B964-F20501B76AA1}" destId="{162E97AA-0CBD-49B7-AEB4-5C207340F9E7}" srcOrd="7" destOrd="0" presId="urn:microsoft.com/office/officeart/2005/8/layout/default"/>
    <dgm:cxn modelId="{9AF273E6-A525-4ACB-9C3E-499C8614E746}" type="presParOf" srcId="{96C3A43F-D498-4981-B964-F20501B76AA1}" destId="{10BC4F4E-DC88-4509-BBB8-79838F540BF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9F5DF-9643-462F-AB4E-F6365188D2F4}">
      <dsp:nvSpPr>
        <dsp:cNvPr id="0" name=""/>
        <dsp:cNvSpPr/>
      </dsp:nvSpPr>
      <dsp:spPr>
        <a:xfrm>
          <a:off x="522376" y="2813"/>
          <a:ext cx="2535852" cy="152151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i="1" kern="1200" err="1"/>
            <a:t>Wealth</a:t>
          </a:r>
          <a:r>
            <a:rPr lang="it-IT" sz="3000" i="1" kern="1200"/>
            <a:t> </a:t>
          </a:r>
          <a:r>
            <a:rPr lang="it-IT" sz="3000" i="1" kern="1200" err="1"/>
            <a:t>indicators</a:t>
          </a:r>
          <a:endParaRPr lang="en-US" sz="3000" kern="1200"/>
        </a:p>
      </dsp:txBody>
      <dsp:txXfrm>
        <a:off x="522376" y="2813"/>
        <a:ext cx="2535852" cy="1521511"/>
      </dsp:txXfrm>
    </dsp:sp>
    <dsp:sp modelId="{68D1D2BC-4AB4-4E1C-A3EE-48830085129E}">
      <dsp:nvSpPr>
        <dsp:cNvPr id="0" name=""/>
        <dsp:cNvSpPr/>
      </dsp:nvSpPr>
      <dsp:spPr>
        <a:xfrm>
          <a:off x="3311814" y="2813"/>
          <a:ext cx="2535852" cy="152151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i="1" kern="1200" err="1"/>
            <a:t>Immigration</a:t>
          </a:r>
          <a:r>
            <a:rPr lang="it-IT" sz="3000" i="1" kern="1200"/>
            <a:t> status </a:t>
          </a:r>
          <a:endParaRPr lang="en-US" sz="3000" kern="1200"/>
        </a:p>
      </dsp:txBody>
      <dsp:txXfrm>
        <a:off x="3311814" y="2813"/>
        <a:ext cx="2535852" cy="1521511"/>
      </dsp:txXfrm>
    </dsp:sp>
    <dsp:sp modelId="{8E2531F5-76DB-49C7-9FCD-BC4BDCAC1C17}">
      <dsp:nvSpPr>
        <dsp:cNvPr id="0" name=""/>
        <dsp:cNvSpPr/>
      </dsp:nvSpPr>
      <dsp:spPr>
        <a:xfrm>
          <a:off x="6101251" y="2813"/>
          <a:ext cx="2535852" cy="152151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i="1" kern="1200"/>
            <a:t>Home and family indicators</a:t>
          </a:r>
          <a:endParaRPr lang="en-US" sz="3000" kern="1200"/>
        </a:p>
      </dsp:txBody>
      <dsp:txXfrm>
        <a:off x="6101251" y="2813"/>
        <a:ext cx="2535852" cy="1521511"/>
      </dsp:txXfrm>
    </dsp:sp>
    <dsp:sp modelId="{0F0F6935-7541-4465-A46C-2FE36089C495}">
      <dsp:nvSpPr>
        <dsp:cNvPr id="0" name=""/>
        <dsp:cNvSpPr/>
      </dsp:nvSpPr>
      <dsp:spPr>
        <a:xfrm>
          <a:off x="1917095" y="1777910"/>
          <a:ext cx="2535852" cy="152151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i="1" kern="1200"/>
            <a:t>Mental Health indicators</a:t>
          </a:r>
          <a:endParaRPr lang="en-US" sz="3000" kern="1200"/>
        </a:p>
      </dsp:txBody>
      <dsp:txXfrm>
        <a:off x="1917095" y="1777910"/>
        <a:ext cx="2535852" cy="1521511"/>
      </dsp:txXfrm>
    </dsp:sp>
    <dsp:sp modelId="{10BC4F4E-DC88-4509-BBB8-79838F540BF2}">
      <dsp:nvSpPr>
        <dsp:cNvPr id="0" name=""/>
        <dsp:cNvSpPr/>
      </dsp:nvSpPr>
      <dsp:spPr>
        <a:xfrm>
          <a:off x="4706533" y="1777910"/>
          <a:ext cx="2535852" cy="152151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i="1" kern="1200"/>
            <a:t>School support and resources</a:t>
          </a:r>
          <a:r>
            <a:rPr lang="it-IT" sz="3000" kern="1200"/>
            <a:t> </a:t>
          </a:r>
          <a:endParaRPr lang="en-US" sz="3000" kern="1200"/>
        </a:p>
      </dsp:txBody>
      <dsp:txXfrm>
        <a:off x="4706533" y="1777910"/>
        <a:ext cx="2535852" cy="152151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181177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1008460-8B2F-4AAA-A4E2-10730069204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111152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134650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Fare clic per modificare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pPr/>
              <a:t>‹N›</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214406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2392618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008460-8B2F-4AAA-A4E2-10730069204C}" type="datetimeFigureOut">
              <a:rPr lang="en-US" smtClean="0"/>
              <a:pPr/>
              <a:t>4/11/2022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388837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008460-8B2F-4AAA-A4E2-10730069204C}" type="datetimeFigureOut">
              <a:rPr lang="en-US" smtClean="0"/>
              <a:pPr/>
              <a:t>4/11/2022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586832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2578479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65291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3"/>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94536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262229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11008460-8B2F-4AAA-A4E2-10730069204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391433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11008460-8B2F-4AAA-A4E2-10730069204C}"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322013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7" name="Date Placeholder 2"/>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173053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16799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Date Placeholder 4"/>
          <p:cNvSpPr>
            <a:spLocks noGrp="1"/>
          </p:cNvSpPr>
          <p:nvPr>
            <p:ph type="dt" sz="half" idx="10"/>
          </p:nvPr>
        </p:nvSpPr>
        <p:spPr/>
        <p:txBody>
          <a:bodyPr/>
          <a:lstStyle/>
          <a:p>
            <a:fld id="{11008460-8B2F-4AAA-A4E2-10730069204C}" type="datetimeFigureOut">
              <a:rPr lang="en-US" smtClean="0"/>
              <a:pPr/>
              <a:t>4/11/2022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426843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1008460-8B2F-4AAA-A4E2-10730069204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pPr/>
              <a:t>‹N›</a:t>
            </a:fld>
            <a:endParaRPr lang="en-US"/>
          </a:p>
        </p:txBody>
      </p:sp>
    </p:spTree>
    <p:extLst>
      <p:ext uri="{BB962C8B-B14F-4D97-AF65-F5344CB8AC3E}">
        <p14:creationId xmlns:p14="http://schemas.microsoft.com/office/powerpoint/2010/main" val="266834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008460-8B2F-4AAA-A4E2-10730069204C}" type="datetimeFigureOut">
              <a:rPr lang="en-US" smtClean="0"/>
              <a:pPr/>
              <a:t>4/11/2022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46259B-8396-46CD-AD42-FDEDA89DA278}" type="slidenum">
              <a:rPr lang="en-US" smtClean="0"/>
              <a:pPr/>
              <a:t>‹N›</a:t>
            </a:fld>
            <a:endParaRPr lang="en-US"/>
          </a:p>
        </p:txBody>
      </p:sp>
    </p:spTree>
    <p:extLst>
      <p:ext uri="{BB962C8B-B14F-4D97-AF65-F5344CB8AC3E}">
        <p14:creationId xmlns:p14="http://schemas.microsoft.com/office/powerpoint/2010/main" val="2369105179"/>
      </p:ext>
    </p:extLst>
  </p:cSld>
  <p:clrMap bg1="dk1" tx1="lt1" bg2="dk2" tx2="lt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Background pattern&#10;&#10;Description automatically generated">
            <a:extLst>
              <a:ext uri="{FF2B5EF4-FFF2-40B4-BE49-F238E27FC236}">
                <a16:creationId xmlns:a16="http://schemas.microsoft.com/office/drawing/2014/main" id="{D84CEAC4-4FCC-480F-4704-B62E3C271FD4}"/>
              </a:ext>
            </a:extLst>
          </p:cNvPr>
          <p:cNvPicPr>
            <a:picLocks noChangeAspect="1"/>
          </p:cNvPicPr>
          <p:nvPr/>
        </p:nvPicPr>
        <p:blipFill rotWithShape="1">
          <a:blip r:embed="rId2">
            <a:alphaModFix amt="40000"/>
          </a:blip>
          <a:srcRect l="1393" r="9718"/>
          <a:stretch/>
        </p:blipFill>
        <p:spPr>
          <a:xfrm>
            <a:off x="20" y="10"/>
            <a:ext cx="12191980" cy="6857990"/>
          </a:xfrm>
          <a:prstGeom prst="rect">
            <a:avLst/>
          </a:prstGeom>
        </p:spPr>
      </p:pic>
      <p:sp>
        <p:nvSpPr>
          <p:cNvPr id="2" name="Title 1">
            <a:extLst>
              <a:ext uri="{FF2B5EF4-FFF2-40B4-BE49-F238E27FC236}">
                <a16:creationId xmlns:a16="http://schemas.microsoft.com/office/drawing/2014/main" id="{F664868A-47BC-4DA8-BBCD-DC484C0B8504}"/>
              </a:ext>
            </a:extLst>
          </p:cNvPr>
          <p:cNvSpPr>
            <a:spLocks noGrp="1"/>
          </p:cNvSpPr>
          <p:nvPr>
            <p:ph type="ctrTitle"/>
          </p:nvPr>
        </p:nvSpPr>
        <p:spPr>
          <a:xfrm>
            <a:off x="928688" y="571499"/>
            <a:ext cx="10334624" cy="2857501"/>
          </a:xfrm>
        </p:spPr>
        <p:txBody>
          <a:bodyPr>
            <a:normAutofit/>
          </a:bodyPr>
          <a:lstStyle/>
          <a:p>
            <a:pPr>
              <a:lnSpc>
                <a:spcPct val="90000"/>
              </a:lnSpc>
            </a:pPr>
            <a:r>
              <a:rPr lang="en-US" sz="5600">
                <a:solidFill>
                  <a:schemeClr val="tx1"/>
                </a:solidFill>
              </a:rPr>
              <a:t>PISA, the OECD’s </a:t>
            </a:r>
            <a:r>
              <a:rPr lang="en-US" sz="5600" err="1">
                <a:solidFill>
                  <a:schemeClr val="tx1"/>
                </a:solidFill>
              </a:rPr>
              <a:t>Programme</a:t>
            </a:r>
            <a:r>
              <a:rPr lang="en-US" sz="5600">
                <a:solidFill>
                  <a:schemeClr val="tx1"/>
                </a:solidFill>
              </a:rPr>
              <a:t> for International Student Assessment</a:t>
            </a:r>
            <a:endParaRPr lang="it-IT" sz="5600">
              <a:solidFill>
                <a:schemeClr val="tx1"/>
              </a:solidFill>
            </a:endParaRPr>
          </a:p>
        </p:txBody>
      </p:sp>
      <p:sp>
        <p:nvSpPr>
          <p:cNvPr id="3" name="Subtitle 2">
            <a:extLst>
              <a:ext uri="{FF2B5EF4-FFF2-40B4-BE49-F238E27FC236}">
                <a16:creationId xmlns:a16="http://schemas.microsoft.com/office/drawing/2014/main" id="{46E06D92-A43F-4538-91C8-E2F977AC2B7B}"/>
              </a:ext>
            </a:extLst>
          </p:cNvPr>
          <p:cNvSpPr>
            <a:spLocks noGrp="1"/>
          </p:cNvSpPr>
          <p:nvPr>
            <p:ph type="subTitle" idx="1"/>
          </p:nvPr>
        </p:nvSpPr>
        <p:spPr>
          <a:xfrm>
            <a:off x="928688" y="3776662"/>
            <a:ext cx="2626470" cy="1285875"/>
          </a:xfrm>
        </p:spPr>
        <p:txBody>
          <a:bodyPr>
            <a:normAutofit lnSpcReduction="10000"/>
          </a:bodyPr>
          <a:lstStyle/>
          <a:p>
            <a:pPr>
              <a:lnSpc>
                <a:spcPct val="90000"/>
              </a:lnSpc>
              <a:spcBef>
                <a:spcPts val="0"/>
              </a:spcBef>
              <a:spcAft>
                <a:spcPts val="600"/>
              </a:spcAft>
            </a:pPr>
            <a:r>
              <a:rPr lang="it-IT" sz="1400">
                <a:solidFill>
                  <a:schemeClr val="tx1"/>
                </a:solidFill>
              </a:rPr>
              <a:t>giulia </a:t>
            </a:r>
            <a:r>
              <a:rPr lang="it-IT" sz="1400" err="1">
                <a:solidFill>
                  <a:schemeClr val="tx1"/>
                </a:solidFill>
              </a:rPr>
              <a:t>bergonzoli</a:t>
            </a:r>
            <a:endParaRPr lang="it-IT" sz="1400">
              <a:solidFill>
                <a:schemeClr val="tx1"/>
              </a:solidFill>
            </a:endParaRPr>
          </a:p>
          <a:p>
            <a:pPr>
              <a:lnSpc>
                <a:spcPct val="90000"/>
              </a:lnSpc>
              <a:spcBef>
                <a:spcPts val="0"/>
              </a:spcBef>
              <a:spcAft>
                <a:spcPts val="600"/>
              </a:spcAft>
            </a:pPr>
            <a:r>
              <a:rPr lang="it-IT" sz="1400" err="1">
                <a:solidFill>
                  <a:schemeClr val="tx1"/>
                </a:solidFill>
              </a:rPr>
              <a:t>ettore</a:t>
            </a:r>
            <a:r>
              <a:rPr lang="it-IT" sz="1400">
                <a:solidFill>
                  <a:schemeClr val="tx1"/>
                </a:solidFill>
              </a:rPr>
              <a:t> </a:t>
            </a:r>
            <a:r>
              <a:rPr lang="it-IT" sz="1400" err="1">
                <a:solidFill>
                  <a:schemeClr val="tx1"/>
                </a:solidFill>
              </a:rPr>
              <a:t>Busani</a:t>
            </a:r>
            <a:r>
              <a:rPr lang="it-IT" sz="1400">
                <a:solidFill>
                  <a:schemeClr val="tx1"/>
                </a:solidFill>
              </a:rPr>
              <a:t> </a:t>
            </a:r>
          </a:p>
          <a:p>
            <a:pPr>
              <a:lnSpc>
                <a:spcPct val="90000"/>
              </a:lnSpc>
              <a:spcBef>
                <a:spcPts val="0"/>
              </a:spcBef>
              <a:spcAft>
                <a:spcPts val="600"/>
              </a:spcAft>
            </a:pPr>
            <a:r>
              <a:rPr lang="it-IT" sz="1400">
                <a:solidFill>
                  <a:schemeClr val="tx1"/>
                </a:solidFill>
              </a:rPr>
              <a:t>Sebastian castellano </a:t>
            </a:r>
          </a:p>
          <a:p>
            <a:pPr>
              <a:lnSpc>
                <a:spcPct val="90000"/>
              </a:lnSpc>
              <a:spcBef>
                <a:spcPts val="0"/>
              </a:spcBef>
              <a:spcAft>
                <a:spcPts val="600"/>
              </a:spcAft>
            </a:pPr>
            <a:r>
              <a:rPr lang="it-IT" sz="1400" err="1">
                <a:solidFill>
                  <a:schemeClr val="tx1"/>
                </a:solidFill>
              </a:rPr>
              <a:t>martina</a:t>
            </a:r>
            <a:r>
              <a:rPr lang="it-IT" sz="1400">
                <a:solidFill>
                  <a:schemeClr val="tx1"/>
                </a:solidFill>
              </a:rPr>
              <a:t> </a:t>
            </a:r>
            <a:r>
              <a:rPr lang="it-IT" sz="1400" err="1">
                <a:solidFill>
                  <a:schemeClr val="tx1"/>
                </a:solidFill>
              </a:rPr>
              <a:t>cornaro</a:t>
            </a:r>
            <a:endParaRPr lang="it-IT" sz="1400">
              <a:solidFill>
                <a:schemeClr val="tx1"/>
              </a:solidFill>
            </a:endParaRPr>
          </a:p>
          <a:p>
            <a:pPr>
              <a:lnSpc>
                <a:spcPct val="90000"/>
              </a:lnSpc>
              <a:spcBef>
                <a:spcPts val="0"/>
              </a:spcBef>
              <a:spcAft>
                <a:spcPts val="600"/>
              </a:spcAft>
            </a:pPr>
            <a:r>
              <a:rPr lang="it-IT" sz="1400">
                <a:solidFill>
                  <a:schemeClr val="tx1"/>
                </a:solidFill>
              </a:rPr>
              <a:t>lucia </a:t>
            </a:r>
            <a:r>
              <a:rPr lang="it-IT" sz="1400" err="1">
                <a:solidFill>
                  <a:schemeClr val="tx1"/>
                </a:solidFill>
              </a:rPr>
              <a:t>gregorini</a:t>
            </a:r>
            <a:endParaRPr lang="it-IT" sz="1400">
              <a:solidFill>
                <a:schemeClr val="tx1"/>
              </a:solidFill>
            </a:endParaRPr>
          </a:p>
        </p:txBody>
      </p:sp>
      <p:pic>
        <p:nvPicPr>
          <p:cNvPr id="5" name="Immagine 4" descr="Immagine che contiene testo, segnale, calibro&#10;&#10;Descrizione generata automaticamente">
            <a:extLst>
              <a:ext uri="{FF2B5EF4-FFF2-40B4-BE49-F238E27FC236}">
                <a16:creationId xmlns:a16="http://schemas.microsoft.com/office/drawing/2014/main" id="{952BE031-E6BD-4730-A531-ABA3FA404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662" y="3638550"/>
            <a:ext cx="4972050" cy="2228850"/>
          </a:xfrm>
          <a:prstGeom prst="rect">
            <a:avLst/>
          </a:prstGeom>
        </p:spPr>
      </p:pic>
      <p:sp>
        <p:nvSpPr>
          <p:cNvPr id="4" name="CasellaDiTesto 3">
            <a:extLst>
              <a:ext uri="{FF2B5EF4-FFF2-40B4-BE49-F238E27FC236}">
                <a16:creationId xmlns:a16="http://schemas.microsoft.com/office/drawing/2014/main" id="{4711EC09-02C4-B6DF-F0F5-3A600B19DC33}"/>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Fare clic per inserire testo</a:t>
            </a:r>
          </a:p>
        </p:txBody>
      </p:sp>
    </p:spTree>
    <p:extLst>
      <p:ext uri="{BB962C8B-B14F-4D97-AF65-F5344CB8AC3E}">
        <p14:creationId xmlns:p14="http://schemas.microsoft.com/office/powerpoint/2010/main" val="10039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9174-A024-4811-B100-3D430B5FFC78}"/>
              </a:ext>
            </a:extLst>
          </p:cNvPr>
          <p:cNvSpPr>
            <a:spLocks noGrp="1"/>
          </p:cNvSpPr>
          <p:nvPr>
            <p:ph type="title"/>
          </p:nvPr>
        </p:nvSpPr>
        <p:spPr>
          <a:xfrm>
            <a:off x="1103311" y="728505"/>
            <a:ext cx="9252154" cy="1223983"/>
          </a:xfrm>
        </p:spPr>
        <p:txBody>
          <a:bodyPr>
            <a:normAutofit/>
          </a:bodyPr>
          <a:lstStyle/>
          <a:p>
            <a:r>
              <a:rPr lang="it-IT"/>
              <a:t>DATASET </a:t>
            </a:r>
          </a:p>
        </p:txBody>
      </p:sp>
      <p:sp>
        <p:nvSpPr>
          <p:cNvPr id="3" name="Content Placeholder 2">
            <a:extLst>
              <a:ext uri="{FF2B5EF4-FFF2-40B4-BE49-F238E27FC236}">
                <a16:creationId xmlns:a16="http://schemas.microsoft.com/office/drawing/2014/main" id="{852E7748-9C34-4606-8241-1ADEFC49250C}"/>
              </a:ext>
            </a:extLst>
          </p:cNvPr>
          <p:cNvSpPr>
            <a:spLocks noGrp="1"/>
          </p:cNvSpPr>
          <p:nvPr>
            <p:ph idx="1"/>
          </p:nvPr>
        </p:nvSpPr>
        <p:spPr>
          <a:xfrm>
            <a:off x="1103311" y="1797107"/>
            <a:ext cx="10440232" cy="4196185"/>
          </a:xfrm>
        </p:spPr>
        <p:txBody>
          <a:bodyPr>
            <a:normAutofit/>
          </a:bodyPr>
          <a:lstStyle/>
          <a:p>
            <a:pPr marL="0" indent="0">
              <a:buNone/>
            </a:pPr>
            <a:r>
              <a:rPr lang="en-US"/>
              <a:t>The PISA database contains the full set of responses from individual students, school principals and parents. These files will be of use to statisticians and professional researchers who would like to undertake their own analysis of the PISA data.</a:t>
            </a:r>
            <a:endParaRPr lang="it-IT"/>
          </a:p>
        </p:txBody>
      </p:sp>
      <p:pic>
        <p:nvPicPr>
          <p:cNvPr id="5" name="Picture 4" descr="Timeline&#10;&#10;Description automatically generated">
            <a:extLst>
              <a:ext uri="{FF2B5EF4-FFF2-40B4-BE49-F238E27FC236}">
                <a16:creationId xmlns:a16="http://schemas.microsoft.com/office/drawing/2014/main" id="{76834238-E604-43D1-8DB1-0BC960F0D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265" y="3328306"/>
            <a:ext cx="5633469" cy="242239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48197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99E3-C863-4451-BE0A-DB4F89FB44AA}"/>
              </a:ext>
            </a:extLst>
          </p:cNvPr>
          <p:cNvSpPr>
            <a:spLocks noGrp="1"/>
          </p:cNvSpPr>
          <p:nvPr>
            <p:ph type="title"/>
          </p:nvPr>
        </p:nvSpPr>
        <p:spPr>
          <a:xfrm>
            <a:off x="1058235" y="401202"/>
            <a:ext cx="9404723" cy="1400530"/>
          </a:xfrm>
        </p:spPr>
        <p:txBody>
          <a:bodyPr/>
          <a:lstStyle/>
          <a:p>
            <a:r>
              <a:rPr lang="it-IT"/>
              <a:t>OUR GOAL</a:t>
            </a:r>
          </a:p>
        </p:txBody>
      </p:sp>
      <p:sp>
        <p:nvSpPr>
          <p:cNvPr id="3" name="Content Placeholder 2">
            <a:extLst>
              <a:ext uri="{FF2B5EF4-FFF2-40B4-BE49-F238E27FC236}">
                <a16:creationId xmlns:a16="http://schemas.microsoft.com/office/drawing/2014/main" id="{7A146C71-F030-4993-8BBB-D2BA1780AA39}"/>
              </a:ext>
            </a:extLst>
          </p:cNvPr>
          <p:cNvSpPr>
            <a:spLocks noGrp="1"/>
          </p:cNvSpPr>
          <p:nvPr>
            <p:ph idx="1"/>
          </p:nvPr>
        </p:nvSpPr>
        <p:spPr>
          <a:xfrm>
            <a:off x="1169995" y="2623233"/>
            <a:ext cx="4994585" cy="3412426"/>
          </a:xfrm>
        </p:spPr>
        <p:txBody>
          <a:bodyPr vert="horz" lIns="91440" tIns="45720" rIns="91440" bIns="45720" rtlCol="0" anchor="t">
            <a:normAutofit fontScale="92500" lnSpcReduction="20000"/>
          </a:bodyPr>
          <a:lstStyle/>
          <a:p>
            <a:pPr marL="0" indent="0">
              <a:buNone/>
            </a:pPr>
            <a:r>
              <a:rPr lang="it-IT"/>
              <a:t>The focus of </a:t>
            </a:r>
            <a:r>
              <a:rPr lang="it-IT" err="1"/>
              <a:t>our</a:t>
            </a:r>
            <a:r>
              <a:rPr lang="it-IT"/>
              <a:t> </a:t>
            </a:r>
            <a:r>
              <a:rPr lang="it-IT" err="1"/>
              <a:t>analysis</a:t>
            </a:r>
            <a:r>
              <a:rPr lang="it-IT"/>
              <a:t> </a:t>
            </a:r>
            <a:r>
              <a:rPr lang="it-IT" err="1"/>
              <a:t>is</a:t>
            </a:r>
            <a:r>
              <a:rPr lang="it-IT"/>
              <a:t>:</a:t>
            </a:r>
          </a:p>
          <a:p>
            <a:pPr>
              <a:buFontTx/>
              <a:buChar char="-"/>
            </a:pPr>
            <a:r>
              <a:rPr lang="it-IT"/>
              <a:t>Compare the </a:t>
            </a:r>
            <a:r>
              <a:rPr lang="it-IT" err="1"/>
              <a:t>education</a:t>
            </a:r>
            <a:r>
              <a:rPr lang="it-IT"/>
              <a:t> data </a:t>
            </a:r>
            <a:r>
              <a:rPr lang="it-IT" err="1"/>
              <a:t>among</a:t>
            </a:r>
            <a:r>
              <a:rPr lang="it-IT"/>
              <a:t> the </a:t>
            </a:r>
            <a:r>
              <a:rPr lang="it-IT" err="1"/>
              <a:t>main</a:t>
            </a:r>
            <a:r>
              <a:rPr lang="it-IT"/>
              <a:t> countries of Europe</a:t>
            </a:r>
          </a:p>
          <a:p>
            <a:pPr>
              <a:buFontTx/>
              <a:buChar char="-"/>
            </a:pPr>
            <a:r>
              <a:rPr lang="it-IT"/>
              <a:t>Investigate the </a:t>
            </a:r>
            <a:r>
              <a:rPr lang="it-IT" err="1"/>
              <a:t>level</a:t>
            </a:r>
            <a:r>
              <a:rPr lang="it-IT"/>
              <a:t> of ‘</a:t>
            </a:r>
            <a:r>
              <a:rPr lang="it-IT" err="1"/>
              <a:t>integration</a:t>
            </a:r>
            <a:r>
              <a:rPr lang="it-IT"/>
              <a:t>’ of </a:t>
            </a:r>
            <a:r>
              <a:rPr lang="it-IT" err="1"/>
              <a:t>immigrant</a:t>
            </a:r>
            <a:r>
              <a:rPr lang="it-IT"/>
              <a:t> </a:t>
            </a:r>
            <a:r>
              <a:rPr lang="it-IT" err="1"/>
              <a:t>students</a:t>
            </a:r>
            <a:r>
              <a:rPr lang="it-IT"/>
              <a:t> </a:t>
            </a:r>
            <a:r>
              <a:rPr lang="it-IT" err="1"/>
              <a:t>across</a:t>
            </a:r>
            <a:r>
              <a:rPr lang="it-IT"/>
              <a:t> </a:t>
            </a:r>
            <a:r>
              <a:rPr lang="it-IT" err="1"/>
              <a:t>different</a:t>
            </a:r>
            <a:r>
              <a:rPr lang="it-IT"/>
              <a:t> countries and </a:t>
            </a:r>
            <a:r>
              <a:rPr lang="it-IT" err="1"/>
              <a:t>possibly</a:t>
            </a:r>
            <a:r>
              <a:rPr lang="it-IT"/>
              <a:t> </a:t>
            </a:r>
            <a:r>
              <a:rPr lang="it-IT" err="1"/>
              <a:t>different</a:t>
            </a:r>
            <a:r>
              <a:rPr lang="it-IT"/>
              <a:t> years</a:t>
            </a:r>
            <a:endParaRPr lang="it-IT">
              <a:ea typeface="+mj-lt"/>
              <a:cs typeface="+mj-lt"/>
            </a:endParaRPr>
          </a:p>
          <a:p>
            <a:pPr>
              <a:buClr>
                <a:srgbClr val="8AD0D6"/>
              </a:buClr>
              <a:buFontTx/>
              <a:buChar char="-"/>
            </a:pPr>
            <a:r>
              <a:rPr lang="it-IT">
                <a:ea typeface="+mj-lt"/>
                <a:cs typeface="+mj-lt"/>
              </a:rPr>
              <a:t>Investigate the </a:t>
            </a:r>
            <a:r>
              <a:rPr lang="it-IT" err="1">
                <a:ea typeface="+mj-lt"/>
                <a:cs typeface="+mj-lt"/>
              </a:rPr>
              <a:t>relationship</a:t>
            </a:r>
            <a:r>
              <a:rPr lang="it-IT">
                <a:ea typeface="+mj-lt"/>
                <a:cs typeface="+mj-lt"/>
              </a:rPr>
              <a:t> </a:t>
            </a:r>
            <a:r>
              <a:rPr lang="it-IT" err="1">
                <a:ea typeface="+mj-lt"/>
                <a:cs typeface="+mj-lt"/>
              </a:rPr>
              <a:t>between</a:t>
            </a:r>
            <a:r>
              <a:rPr lang="it-IT">
                <a:ea typeface="+mj-lt"/>
                <a:cs typeface="+mj-lt"/>
              </a:rPr>
              <a:t> </a:t>
            </a:r>
            <a:r>
              <a:rPr lang="it-IT" err="1">
                <a:ea typeface="+mj-lt"/>
                <a:cs typeface="+mj-lt"/>
              </a:rPr>
              <a:t>students</a:t>
            </a:r>
            <a:r>
              <a:rPr lang="it-IT">
                <a:ea typeface="+mj-lt"/>
                <a:cs typeface="+mj-lt"/>
              </a:rPr>
              <a:t>' </a:t>
            </a:r>
            <a:r>
              <a:rPr lang="it-IT" err="1">
                <a:ea typeface="+mj-lt"/>
                <a:cs typeface="+mj-lt"/>
              </a:rPr>
              <a:t>results</a:t>
            </a:r>
            <a:r>
              <a:rPr lang="it-IT">
                <a:ea typeface="+mj-lt"/>
                <a:cs typeface="+mj-lt"/>
              </a:rPr>
              <a:t> in the PISA test and </a:t>
            </a:r>
            <a:r>
              <a:rPr lang="it-IT" err="1">
                <a:ea typeface="+mj-lt"/>
                <a:cs typeface="+mj-lt"/>
              </a:rPr>
              <a:t>their</a:t>
            </a:r>
            <a:r>
              <a:rPr lang="it-IT">
                <a:ea typeface="+mj-lt"/>
                <a:cs typeface="+mj-lt"/>
              </a:rPr>
              <a:t> </a:t>
            </a:r>
            <a:r>
              <a:rPr lang="it-IT" err="1">
                <a:ea typeface="+mj-lt"/>
                <a:cs typeface="+mj-lt"/>
              </a:rPr>
              <a:t>mental</a:t>
            </a:r>
            <a:r>
              <a:rPr lang="it-IT">
                <a:ea typeface="+mj-lt"/>
                <a:cs typeface="+mj-lt"/>
              </a:rPr>
              <a:t> health</a:t>
            </a:r>
            <a:endParaRPr lang="it-IT"/>
          </a:p>
          <a:p>
            <a:pPr>
              <a:buFontTx/>
              <a:buChar char="-"/>
            </a:pPr>
            <a:r>
              <a:rPr lang="it-IT" err="1"/>
              <a:t>Find</a:t>
            </a:r>
            <a:r>
              <a:rPr lang="it-IT"/>
              <a:t> the </a:t>
            </a:r>
            <a:r>
              <a:rPr lang="it-IT" err="1"/>
              <a:t>reasons</a:t>
            </a:r>
            <a:r>
              <a:rPr lang="it-IT"/>
              <a:t> </a:t>
            </a:r>
            <a:r>
              <a:rPr lang="it-IT" err="1"/>
              <a:t>behind</a:t>
            </a:r>
            <a:r>
              <a:rPr lang="it-IT"/>
              <a:t> the best</a:t>
            </a:r>
            <a:r>
              <a:rPr lang="it-IT" u="sng"/>
              <a:t> </a:t>
            </a:r>
            <a:r>
              <a:rPr lang="it-IT" err="1"/>
              <a:t>perfoming</a:t>
            </a:r>
            <a:r>
              <a:rPr lang="it-IT"/>
              <a:t> educational system</a:t>
            </a:r>
          </a:p>
        </p:txBody>
      </p:sp>
      <p:sp>
        <p:nvSpPr>
          <p:cNvPr id="4" name="TextBox 3">
            <a:extLst>
              <a:ext uri="{FF2B5EF4-FFF2-40B4-BE49-F238E27FC236}">
                <a16:creationId xmlns:a16="http://schemas.microsoft.com/office/drawing/2014/main" id="{A6DFE799-AB11-4776-9459-8CE9F68B1400}"/>
              </a:ext>
            </a:extLst>
          </p:cNvPr>
          <p:cNvSpPr txBox="1"/>
          <p:nvPr/>
        </p:nvSpPr>
        <p:spPr>
          <a:xfrm>
            <a:off x="1058235" y="1266328"/>
            <a:ext cx="9981240" cy="707886"/>
          </a:xfrm>
          <a:prstGeom prst="rect">
            <a:avLst/>
          </a:prstGeom>
          <a:noFill/>
        </p:spPr>
        <p:txBody>
          <a:bodyPr wrap="square" rtlCol="0">
            <a:spAutoFit/>
          </a:bodyPr>
          <a:lstStyle/>
          <a:p>
            <a:r>
              <a:rPr lang="it-IT" sz="2000" err="1"/>
              <a:t>We</a:t>
            </a:r>
            <a:r>
              <a:rPr lang="it-IT" sz="2000"/>
              <a:t> </a:t>
            </a:r>
            <a:r>
              <a:rPr lang="it-IT" sz="2000" err="1"/>
              <a:t>imagine</a:t>
            </a:r>
            <a:r>
              <a:rPr lang="it-IT" sz="2000"/>
              <a:t> to be a </a:t>
            </a:r>
            <a:r>
              <a:rPr lang="it-IT" sz="2000" err="1"/>
              <a:t>research</a:t>
            </a:r>
            <a:r>
              <a:rPr lang="it-IT" sz="2000"/>
              <a:t> team </a:t>
            </a:r>
            <a:r>
              <a:rPr lang="it-IT" sz="2000" err="1"/>
              <a:t>hired</a:t>
            </a:r>
            <a:r>
              <a:rPr lang="it-IT" sz="2000"/>
              <a:t> by the </a:t>
            </a:r>
            <a:r>
              <a:rPr lang="it-IT" sz="2000" err="1"/>
              <a:t>European</a:t>
            </a:r>
            <a:r>
              <a:rPr lang="it-IT" sz="2000"/>
              <a:t> Commission in order to investigate the </a:t>
            </a:r>
            <a:r>
              <a:rPr lang="it-IT" sz="2000" err="1"/>
              <a:t>level</a:t>
            </a:r>
            <a:r>
              <a:rPr lang="it-IT" sz="2000"/>
              <a:t> of </a:t>
            </a:r>
            <a:r>
              <a:rPr lang="it-IT" sz="2000" err="1"/>
              <a:t>education</a:t>
            </a:r>
            <a:r>
              <a:rPr lang="it-IT" sz="2000"/>
              <a:t> </a:t>
            </a:r>
            <a:r>
              <a:rPr lang="it-IT" sz="2000" err="1"/>
              <a:t>throughout</a:t>
            </a:r>
            <a:r>
              <a:rPr lang="it-IT" sz="2000"/>
              <a:t> the </a:t>
            </a:r>
            <a:r>
              <a:rPr lang="it-IT" sz="2000" err="1"/>
              <a:t>main</a:t>
            </a:r>
            <a:r>
              <a:rPr lang="it-IT" sz="2000"/>
              <a:t> State </a:t>
            </a:r>
            <a:r>
              <a:rPr lang="it-IT" sz="2000" err="1"/>
              <a:t>members</a:t>
            </a:r>
            <a:r>
              <a:rPr lang="it-IT" sz="2000"/>
              <a:t>.</a:t>
            </a:r>
          </a:p>
        </p:txBody>
      </p:sp>
      <p:pic>
        <p:nvPicPr>
          <p:cNvPr id="8" name="Immagine 7">
            <a:extLst>
              <a:ext uri="{FF2B5EF4-FFF2-40B4-BE49-F238E27FC236}">
                <a16:creationId xmlns:a16="http://schemas.microsoft.com/office/drawing/2014/main" id="{2E99BC2E-FFB1-44E5-B5F9-3BD4E9B02DC3}"/>
              </a:ext>
            </a:extLst>
          </p:cNvPr>
          <p:cNvPicPr>
            <a:picLocks noChangeAspect="1"/>
          </p:cNvPicPr>
          <p:nvPr/>
        </p:nvPicPr>
        <p:blipFill>
          <a:blip r:embed="rId2">
            <a:alphaModFix amt="87000"/>
            <a:extLst>
              <a:ext uri="{28A0092B-C50C-407E-A947-70E740481C1C}">
                <a14:useLocalDpi xmlns:a14="http://schemas.microsoft.com/office/drawing/2010/main" val="0"/>
              </a:ext>
            </a:extLst>
          </a:blip>
          <a:stretch>
            <a:fillRect/>
          </a:stretch>
        </p:blipFill>
        <p:spPr>
          <a:xfrm>
            <a:off x="6772585" y="2202095"/>
            <a:ext cx="4114800" cy="4254703"/>
          </a:xfrm>
          <a:prstGeom prst="rect">
            <a:avLst/>
          </a:prstGeom>
        </p:spPr>
      </p:pic>
    </p:spTree>
    <p:extLst>
      <p:ext uri="{BB962C8B-B14F-4D97-AF65-F5344CB8AC3E}">
        <p14:creationId xmlns:p14="http://schemas.microsoft.com/office/powerpoint/2010/main" val="281103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E15A-82B9-472B-8691-BC026C3EBFB2}"/>
              </a:ext>
            </a:extLst>
          </p:cNvPr>
          <p:cNvSpPr>
            <a:spLocks noGrp="1"/>
          </p:cNvSpPr>
          <p:nvPr>
            <p:ph type="title"/>
          </p:nvPr>
        </p:nvSpPr>
        <p:spPr>
          <a:xfrm>
            <a:off x="921362" y="683549"/>
            <a:ext cx="9404723" cy="1400530"/>
          </a:xfrm>
        </p:spPr>
        <p:txBody>
          <a:bodyPr>
            <a:normAutofit/>
          </a:bodyPr>
          <a:lstStyle/>
          <a:p>
            <a:r>
              <a:rPr lang="it-IT"/>
              <a:t>FEATURES OF INTEREST</a:t>
            </a:r>
          </a:p>
        </p:txBody>
      </p:sp>
      <p:graphicFrame>
        <p:nvGraphicFramePr>
          <p:cNvPr id="5" name="Content Placeholder 2">
            <a:extLst>
              <a:ext uri="{FF2B5EF4-FFF2-40B4-BE49-F238E27FC236}">
                <a16:creationId xmlns:a16="http://schemas.microsoft.com/office/drawing/2014/main" id="{708C0C81-910A-95E8-8463-2EAF455EAF6A}"/>
              </a:ext>
            </a:extLst>
          </p:cNvPr>
          <p:cNvGraphicFramePr>
            <a:graphicFrameLocks noGrp="1"/>
          </p:cNvGraphicFramePr>
          <p:nvPr>
            <p:ph idx="1"/>
            <p:extLst>
              <p:ext uri="{D42A27DB-BD31-4B8C-83A1-F6EECF244321}">
                <p14:modId xmlns:p14="http://schemas.microsoft.com/office/powerpoint/2010/main" val="2432592360"/>
              </p:ext>
            </p:extLst>
          </p:nvPr>
        </p:nvGraphicFramePr>
        <p:xfrm>
          <a:off x="1120079" y="2791647"/>
          <a:ext cx="9159481" cy="3302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79260BF8-7FA9-4F8A-AFF6-D11094C7216F}"/>
              </a:ext>
            </a:extLst>
          </p:cNvPr>
          <p:cNvSpPr txBox="1"/>
          <p:nvPr/>
        </p:nvSpPr>
        <p:spPr>
          <a:xfrm>
            <a:off x="921362" y="1853247"/>
            <a:ext cx="9556914" cy="461665"/>
          </a:xfrm>
          <a:prstGeom prst="rect">
            <a:avLst/>
          </a:prstGeom>
          <a:noFill/>
        </p:spPr>
        <p:txBody>
          <a:bodyPr wrap="square" rtlCol="0">
            <a:spAutoFit/>
          </a:bodyPr>
          <a:lstStyle/>
          <a:p>
            <a:r>
              <a:rPr lang="it-IT" sz="2400"/>
              <a:t>Here </a:t>
            </a:r>
            <a:r>
              <a:rPr lang="it-IT" sz="2400" err="1"/>
              <a:t>we</a:t>
            </a:r>
            <a:r>
              <a:rPr lang="it-IT" sz="2400"/>
              <a:t> list some of the </a:t>
            </a:r>
            <a:r>
              <a:rPr lang="it-IT" sz="2400" err="1"/>
              <a:t>most</a:t>
            </a:r>
            <a:r>
              <a:rPr lang="it-IT" sz="2400"/>
              <a:t> </a:t>
            </a:r>
            <a:r>
              <a:rPr lang="it-IT" sz="2400" err="1"/>
              <a:t>interesting</a:t>
            </a:r>
            <a:r>
              <a:rPr lang="it-IT" sz="2400"/>
              <a:t> features for </a:t>
            </a:r>
            <a:r>
              <a:rPr lang="it-IT" sz="2400" err="1"/>
              <a:t>our</a:t>
            </a:r>
            <a:r>
              <a:rPr lang="it-IT" sz="2400"/>
              <a:t> scope:</a:t>
            </a:r>
            <a:endParaRPr lang="en-US" sz="2400"/>
          </a:p>
        </p:txBody>
      </p:sp>
    </p:spTree>
    <p:extLst>
      <p:ext uri="{BB962C8B-B14F-4D97-AF65-F5344CB8AC3E}">
        <p14:creationId xmlns:p14="http://schemas.microsoft.com/office/powerpoint/2010/main" val="357211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47C4-2BC4-403B-8C58-8969DCAA87B4}"/>
              </a:ext>
            </a:extLst>
          </p:cNvPr>
          <p:cNvSpPr>
            <a:spLocks noGrp="1"/>
          </p:cNvSpPr>
          <p:nvPr>
            <p:ph type="title"/>
          </p:nvPr>
        </p:nvSpPr>
        <p:spPr>
          <a:xfrm>
            <a:off x="723385" y="751269"/>
            <a:ext cx="9404723" cy="1400530"/>
          </a:xfrm>
        </p:spPr>
        <p:txBody>
          <a:bodyPr/>
          <a:lstStyle/>
          <a:p>
            <a:r>
              <a:rPr lang="it-IT"/>
              <a:t>METHODOLOGIES</a:t>
            </a:r>
          </a:p>
        </p:txBody>
      </p:sp>
      <p:sp>
        <p:nvSpPr>
          <p:cNvPr id="3" name="Content Placeholder 2">
            <a:extLst>
              <a:ext uri="{FF2B5EF4-FFF2-40B4-BE49-F238E27FC236}">
                <a16:creationId xmlns:a16="http://schemas.microsoft.com/office/drawing/2014/main" id="{4AD9C8F6-4DE8-40BE-99BF-9F23404ADFF6}"/>
              </a:ext>
            </a:extLst>
          </p:cNvPr>
          <p:cNvSpPr>
            <a:spLocks noGrp="1"/>
          </p:cNvSpPr>
          <p:nvPr>
            <p:ph idx="1"/>
          </p:nvPr>
        </p:nvSpPr>
        <p:spPr>
          <a:xfrm>
            <a:off x="723385" y="1983310"/>
            <a:ext cx="10221423" cy="4195481"/>
          </a:xfrm>
        </p:spPr>
        <p:txBody>
          <a:bodyPr>
            <a:normAutofit/>
          </a:bodyPr>
          <a:lstStyle/>
          <a:p>
            <a:pPr marL="0" indent="0">
              <a:buNone/>
            </a:pPr>
            <a:r>
              <a:rPr lang="it-IT" sz="2400" err="1"/>
              <a:t>Considering</a:t>
            </a:r>
            <a:r>
              <a:rPr lang="it-IT" sz="2400"/>
              <a:t> the nature of </a:t>
            </a:r>
            <a:r>
              <a:rPr lang="it-IT" sz="2400" err="1"/>
              <a:t>our</a:t>
            </a:r>
            <a:r>
              <a:rPr lang="it-IT" sz="2400"/>
              <a:t> dataset and </a:t>
            </a:r>
            <a:r>
              <a:rPr lang="it-IT" sz="2400" err="1"/>
              <a:t>our</a:t>
            </a:r>
            <a:r>
              <a:rPr lang="it-IT" sz="2400"/>
              <a:t> </a:t>
            </a:r>
            <a:r>
              <a:rPr lang="it-IT" sz="2400" err="1"/>
              <a:t>analysis</a:t>
            </a:r>
            <a:r>
              <a:rPr lang="it-IT" sz="2400"/>
              <a:t> </a:t>
            </a:r>
            <a:r>
              <a:rPr lang="it-IT" sz="2400" err="1"/>
              <a:t>we</a:t>
            </a:r>
            <a:r>
              <a:rPr lang="it-IT" sz="2400"/>
              <a:t> </a:t>
            </a:r>
            <a:r>
              <a:rPr lang="it-IT" sz="2400" err="1"/>
              <a:t>intend</a:t>
            </a:r>
            <a:r>
              <a:rPr lang="it-IT" sz="2400"/>
              <a:t> to use some of the techniques to make </a:t>
            </a:r>
            <a:r>
              <a:rPr lang="it-IT" sz="2400" err="1"/>
              <a:t>analysis</a:t>
            </a:r>
            <a:r>
              <a:rPr lang="it-IT" sz="2400"/>
              <a:t> </a:t>
            </a:r>
            <a:r>
              <a:rPr lang="it-IT" sz="2400" err="1"/>
              <a:t>across</a:t>
            </a:r>
            <a:r>
              <a:rPr lang="it-IT" sz="2400"/>
              <a:t> </a:t>
            </a:r>
            <a:r>
              <a:rPr lang="it-IT" sz="2400" err="1"/>
              <a:t>different</a:t>
            </a:r>
            <a:r>
              <a:rPr lang="it-IT" sz="2400"/>
              <a:t> countries </a:t>
            </a:r>
            <a:r>
              <a:rPr lang="it-IT" sz="2400" err="1"/>
              <a:t>such</a:t>
            </a:r>
            <a:r>
              <a:rPr lang="it-IT" sz="2400"/>
              <a:t> </a:t>
            </a:r>
            <a:r>
              <a:rPr lang="it-IT" sz="2400" err="1"/>
              <a:t>as</a:t>
            </a:r>
            <a:r>
              <a:rPr lang="it-IT" sz="2400"/>
              <a:t>: </a:t>
            </a:r>
          </a:p>
          <a:p>
            <a:pPr>
              <a:buFontTx/>
              <a:buChar char="-"/>
            </a:pPr>
            <a:r>
              <a:rPr lang="it-IT" sz="2400" err="1"/>
              <a:t>Anova</a:t>
            </a:r>
            <a:endParaRPr lang="it-IT" sz="2400"/>
          </a:p>
          <a:p>
            <a:pPr>
              <a:buFontTx/>
              <a:buChar char="-"/>
            </a:pPr>
            <a:r>
              <a:rPr lang="it-IT" sz="2400" err="1"/>
              <a:t>Manova</a:t>
            </a:r>
            <a:endParaRPr lang="it-IT" sz="2400"/>
          </a:p>
          <a:p>
            <a:pPr>
              <a:buFontTx/>
              <a:buChar char="-"/>
            </a:pPr>
            <a:r>
              <a:rPr lang="it-IT" sz="2400"/>
              <a:t>Linear models (for </a:t>
            </a:r>
            <a:r>
              <a:rPr lang="it-IT" sz="2400" err="1"/>
              <a:t>prediction</a:t>
            </a:r>
            <a:r>
              <a:rPr lang="it-IT" sz="2400"/>
              <a:t>)</a:t>
            </a:r>
          </a:p>
          <a:p>
            <a:pPr>
              <a:buFontTx/>
              <a:buChar char="-"/>
            </a:pPr>
            <a:r>
              <a:rPr lang="it-IT" sz="2400"/>
              <a:t>Clustering techniques</a:t>
            </a:r>
          </a:p>
        </p:txBody>
      </p:sp>
    </p:spTree>
    <p:extLst>
      <p:ext uri="{BB962C8B-B14F-4D97-AF65-F5344CB8AC3E}">
        <p14:creationId xmlns:p14="http://schemas.microsoft.com/office/powerpoint/2010/main" val="3456053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5</Slides>
  <Notes>0</Notes>
  <HiddenSlides>0</HiddenSlides>
  <ScaleCrop>false</ScaleCrop>
  <HeadingPairs>
    <vt:vector size="4" baseType="variant">
      <vt:variant>
        <vt:lpstr>Tema</vt:lpstr>
      </vt:variant>
      <vt:variant>
        <vt:i4>1</vt:i4>
      </vt:variant>
      <vt:variant>
        <vt:lpstr>Titoli diapositive</vt:lpstr>
      </vt:variant>
      <vt:variant>
        <vt:i4>5</vt:i4>
      </vt:variant>
    </vt:vector>
  </HeadingPairs>
  <TitlesOfParts>
    <vt:vector size="6" baseType="lpstr">
      <vt:lpstr>Ione</vt:lpstr>
      <vt:lpstr>PISA, the OECD’s Programme for International Student Assessment</vt:lpstr>
      <vt:lpstr>DATASET </vt:lpstr>
      <vt:lpstr>OUR GOAL</vt:lpstr>
      <vt:lpstr>FEATURES OF INTEREST</vt:lpstr>
      <vt:lpstr>METHODOLOGIES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PISA, the OECD’s Programme for International Student Assessment</dc:title>
  <dc:creator>Ettore Busani</dc:creator>
  <cp:revision>2</cp:revision>
  <dcterms:created xsi:type="dcterms:W3CDTF">2022-04-09T13:03:31Z</dcterms:created>
  <dcterms:modified xsi:type="dcterms:W3CDTF">2022-04-11T12:47:58Z</dcterms:modified>
</cp:coreProperties>
</file>