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2803763" cy="30275213"/>
  <p:notesSz cx="6858000" cy="9144000"/>
  <p:defaultTextStyle>
    <a:defPPr>
      <a:defRPr lang="en-US"/>
    </a:defPPr>
    <a:lvl1pPr marL="0" algn="l" defTabSz="4175599" rtl="0" eaLnBrk="1" latinLnBrk="0" hangingPunct="1">
      <a:defRPr sz="8182" kern="1200">
        <a:solidFill>
          <a:schemeClr val="tx1"/>
        </a:solidFill>
        <a:latin typeface="+mn-lt"/>
        <a:ea typeface="+mn-ea"/>
        <a:cs typeface="+mn-cs"/>
      </a:defRPr>
    </a:lvl1pPr>
    <a:lvl2pPr marL="2087801" algn="l" defTabSz="4175599" rtl="0" eaLnBrk="1" latinLnBrk="0" hangingPunct="1">
      <a:defRPr sz="8182" kern="1200">
        <a:solidFill>
          <a:schemeClr val="tx1"/>
        </a:solidFill>
        <a:latin typeface="+mn-lt"/>
        <a:ea typeface="+mn-ea"/>
        <a:cs typeface="+mn-cs"/>
      </a:defRPr>
    </a:lvl2pPr>
    <a:lvl3pPr marL="4175599" algn="l" defTabSz="4175599" rtl="0" eaLnBrk="1" latinLnBrk="0" hangingPunct="1">
      <a:defRPr sz="8182" kern="1200">
        <a:solidFill>
          <a:schemeClr val="tx1"/>
        </a:solidFill>
        <a:latin typeface="+mn-lt"/>
        <a:ea typeface="+mn-ea"/>
        <a:cs typeface="+mn-cs"/>
      </a:defRPr>
    </a:lvl3pPr>
    <a:lvl4pPr marL="6263400" algn="l" defTabSz="4175599" rtl="0" eaLnBrk="1" latinLnBrk="0" hangingPunct="1">
      <a:defRPr sz="8182" kern="1200">
        <a:solidFill>
          <a:schemeClr val="tx1"/>
        </a:solidFill>
        <a:latin typeface="+mn-lt"/>
        <a:ea typeface="+mn-ea"/>
        <a:cs typeface="+mn-cs"/>
      </a:defRPr>
    </a:lvl4pPr>
    <a:lvl5pPr marL="8351200" algn="l" defTabSz="4175599" rtl="0" eaLnBrk="1" latinLnBrk="0" hangingPunct="1">
      <a:defRPr sz="8182" kern="1200">
        <a:solidFill>
          <a:schemeClr val="tx1"/>
        </a:solidFill>
        <a:latin typeface="+mn-lt"/>
        <a:ea typeface="+mn-ea"/>
        <a:cs typeface="+mn-cs"/>
      </a:defRPr>
    </a:lvl5pPr>
    <a:lvl6pPr marL="10439001" algn="l" defTabSz="4175599" rtl="0" eaLnBrk="1" latinLnBrk="0" hangingPunct="1">
      <a:defRPr sz="8182" kern="1200">
        <a:solidFill>
          <a:schemeClr val="tx1"/>
        </a:solidFill>
        <a:latin typeface="+mn-lt"/>
        <a:ea typeface="+mn-ea"/>
        <a:cs typeface="+mn-cs"/>
      </a:defRPr>
    </a:lvl6pPr>
    <a:lvl7pPr marL="12526801" algn="l" defTabSz="4175599" rtl="0" eaLnBrk="1" latinLnBrk="0" hangingPunct="1">
      <a:defRPr sz="8182" kern="1200">
        <a:solidFill>
          <a:schemeClr val="tx1"/>
        </a:solidFill>
        <a:latin typeface="+mn-lt"/>
        <a:ea typeface="+mn-ea"/>
        <a:cs typeface="+mn-cs"/>
      </a:defRPr>
    </a:lvl7pPr>
    <a:lvl8pPr marL="14614600" algn="l" defTabSz="4175599" rtl="0" eaLnBrk="1" latinLnBrk="0" hangingPunct="1">
      <a:defRPr sz="8182" kern="1200">
        <a:solidFill>
          <a:schemeClr val="tx1"/>
        </a:solidFill>
        <a:latin typeface="+mn-lt"/>
        <a:ea typeface="+mn-ea"/>
        <a:cs typeface="+mn-cs"/>
      </a:defRPr>
    </a:lvl8pPr>
    <a:lvl9pPr marL="16702401" algn="l" defTabSz="4175599" rtl="0" eaLnBrk="1" latinLnBrk="0" hangingPunct="1">
      <a:defRPr sz="81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2"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257" userDrawn="1">
          <p15:clr>
            <a:srgbClr val="A4A3A4"/>
          </p15:clr>
        </p15:guide>
        <p15:guide id="6" pos="2670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varScale="1">
        <p:scale>
          <a:sx n="14" d="100"/>
          <a:sy n="14" d="100"/>
        </p:scale>
        <p:origin x="1572" y="18"/>
      </p:cViewPr>
      <p:guideLst>
        <p:guide orient="horz" pos="3052"/>
        <p:guide orient="horz" pos="265"/>
        <p:guide orient="horz" pos="18541"/>
        <p:guide orient="horz"/>
        <p:guide pos="257"/>
        <p:guide pos="2670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7/20/2022</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175599" rtl="0" eaLnBrk="1" latinLnBrk="0" hangingPunct="1">
      <a:defRPr sz="5518" kern="1200">
        <a:solidFill>
          <a:schemeClr val="tx1"/>
        </a:solidFill>
        <a:latin typeface="+mn-lt"/>
        <a:ea typeface="+mn-ea"/>
        <a:cs typeface="+mn-cs"/>
      </a:defRPr>
    </a:lvl1pPr>
    <a:lvl2pPr marL="2087801" algn="l" defTabSz="4175599" rtl="0" eaLnBrk="1" latinLnBrk="0" hangingPunct="1">
      <a:defRPr sz="5518" kern="1200">
        <a:solidFill>
          <a:schemeClr val="tx1"/>
        </a:solidFill>
        <a:latin typeface="+mn-lt"/>
        <a:ea typeface="+mn-ea"/>
        <a:cs typeface="+mn-cs"/>
      </a:defRPr>
    </a:lvl2pPr>
    <a:lvl3pPr marL="4175599" algn="l" defTabSz="4175599" rtl="0" eaLnBrk="1" latinLnBrk="0" hangingPunct="1">
      <a:defRPr sz="5518" kern="1200">
        <a:solidFill>
          <a:schemeClr val="tx1"/>
        </a:solidFill>
        <a:latin typeface="+mn-lt"/>
        <a:ea typeface="+mn-ea"/>
        <a:cs typeface="+mn-cs"/>
      </a:defRPr>
    </a:lvl3pPr>
    <a:lvl4pPr marL="6263400" algn="l" defTabSz="4175599" rtl="0" eaLnBrk="1" latinLnBrk="0" hangingPunct="1">
      <a:defRPr sz="5518" kern="1200">
        <a:solidFill>
          <a:schemeClr val="tx1"/>
        </a:solidFill>
        <a:latin typeface="+mn-lt"/>
        <a:ea typeface="+mn-ea"/>
        <a:cs typeface="+mn-cs"/>
      </a:defRPr>
    </a:lvl4pPr>
    <a:lvl5pPr marL="8351200" algn="l" defTabSz="4175599" rtl="0" eaLnBrk="1" latinLnBrk="0" hangingPunct="1">
      <a:defRPr sz="5518" kern="1200">
        <a:solidFill>
          <a:schemeClr val="tx1"/>
        </a:solidFill>
        <a:latin typeface="+mn-lt"/>
        <a:ea typeface="+mn-ea"/>
        <a:cs typeface="+mn-cs"/>
      </a:defRPr>
    </a:lvl5pPr>
    <a:lvl6pPr marL="10439001" algn="l" defTabSz="4175599" rtl="0" eaLnBrk="1" latinLnBrk="0" hangingPunct="1">
      <a:defRPr sz="5518" kern="1200">
        <a:solidFill>
          <a:schemeClr val="tx1"/>
        </a:solidFill>
        <a:latin typeface="+mn-lt"/>
        <a:ea typeface="+mn-ea"/>
        <a:cs typeface="+mn-cs"/>
      </a:defRPr>
    </a:lvl6pPr>
    <a:lvl7pPr marL="12526801" algn="l" defTabSz="4175599" rtl="0" eaLnBrk="1" latinLnBrk="0" hangingPunct="1">
      <a:defRPr sz="5518" kern="1200">
        <a:solidFill>
          <a:schemeClr val="tx1"/>
        </a:solidFill>
        <a:latin typeface="+mn-lt"/>
        <a:ea typeface="+mn-ea"/>
        <a:cs typeface="+mn-cs"/>
      </a:defRPr>
    </a:lvl7pPr>
    <a:lvl8pPr marL="14614600" algn="l" defTabSz="4175599" rtl="0" eaLnBrk="1" latinLnBrk="0" hangingPunct="1">
      <a:defRPr sz="5518" kern="1200">
        <a:solidFill>
          <a:schemeClr val="tx1"/>
        </a:solidFill>
        <a:latin typeface="+mn-lt"/>
        <a:ea typeface="+mn-ea"/>
        <a:cs typeface="+mn-cs"/>
      </a:defRPr>
    </a:lvl8pPr>
    <a:lvl9pPr marL="16702401" algn="l" defTabSz="4175599" rtl="0" eaLnBrk="1" latinLnBrk="0" hangingPunct="1">
      <a:defRPr sz="551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426369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259103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8286" y="5866321"/>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5989"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65987" y="13063904"/>
            <a:ext cx="9801454"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176227"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176228" y="5095798"/>
            <a:ext cx="9799907"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1830729" y="5866321"/>
            <a:ext cx="979990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1822987" y="5095798"/>
            <a:ext cx="9809196" cy="708327"/>
          </a:xfrm>
          <a:prstGeom prst="rect">
            <a:avLst/>
          </a:prstGeom>
          <a:noFill/>
        </p:spPr>
        <p:txBody>
          <a:bodyPr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563023" y="5095798"/>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563023" y="5866321"/>
            <a:ext cx="9798096"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563023" y="13119293"/>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563023" y="1380606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563023" y="23610057"/>
            <a:ext cx="9798096" cy="708327"/>
          </a:xfrm>
          <a:prstGeom prst="rect">
            <a:avLst/>
          </a:prstGeom>
          <a:noFill/>
        </p:spPr>
        <p:txBody>
          <a:bodyPr wrap="square" lIns="91436" tIns="91436" rIns="91436" bIns="91436" anchor="ctr" anchorCtr="0">
            <a:spAutoFit/>
          </a:bodyPr>
          <a:lstStyle>
            <a:lvl1pPr marL="0" indent="0" algn="ctr">
              <a:buNone/>
              <a:defRPr sz="3403"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563023" y="24310970"/>
            <a:ext cx="9803003"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8286" y="13751016"/>
            <a:ext cx="9807648" cy="815457"/>
          </a:xfrm>
          <a:prstGeom prst="rect">
            <a:avLst/>
          </a:prstGeom>
        </p:spPr>
        <p:txBody>
          <a:bodyPr wrap="square" lIns="228589" tIns="228589" rIns="228589" bIns="228589">
            <a:spAutoFit/>
          </a:bodyPr>
          <a:lstStyle>
            <a:lvl1pPr marL="0" indent="0">
              <a:buNone/>
              <a:defRPr sz="2299">
                <a:solidFill>
                  <a:schemeClr val="accent5">
                    <a:lumMod val="50000"/>
                  </a:schemeClr>
                </a:solidFill>
                <a:latin typeface="Times New Roman" pitchFamily="18" charset="0"/>
                <a:cs typeface="Times New Roman" pitchFamily="18" charset="0"/>
              </a:defRPr>
            </a:lvl1pPr>
            <a:lvl2pPr marL="1366513" indent="-525582">
              <a:defRPr sz="2299">
                <a:latin typeface="Trebuchet MS" pitchFamily="34" charset="0"/>
              </a:defRPr>
            </a:lvl2pPr>
            <a:lvl3pPr marL="1892096" indent="-525582">
              <a:defRPr sz="2299">
                <a:latin typeface="Trebuchet MS" pitchFamily="34" charset="0"/>
              </a:defRPr>
            </a:lvl3pPr>
            <a:lvl4pPr marL="2470237" indent="-578141">
              <a:defRPr sz="2299">
                <a:latin typeface="Trebuchet MS" pitchFamily="34" charset="0"/>
              </a:defRPr>
            </a:lvl4pPr>
            <a:lvl5pPr marL="2890703" indent="-420466">
              <a:defRPr sz="229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85609" y="3112233"/>
            <a:ext cx="31206170" cy="1177369"/>
          </a:xfrm>
          <a:prstGeom prst="rect">
            <a:avLst/>
          </a:prstGeom>
        </p:spPr>
        <p:txBody>
          <a:bodyPr>
            <a:normAutofit/>
          </a:bodyPr>
          <a:lstStyle>
            <a:lvl1pPr marL="0" indent="0" algn="ctr">
              <a:buFontTx/>
              <a:buNone/>
              <a:defRPr sz="5518">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affiliations</a:t>
            </a:r>
          </a:p>
        </p:txBody>
      </p:sp>
      <p:sp>
        <p:nvSpPr>
          <p:cNvPr id="78" name="Text Placeholder 76"/>
          <p:cNvSpPr>
            <a:spLocks noGrp="1"/>
          </p:cNvSpPr>
          <p:nvPr>
            <p:ph type="body" sz="quarter" idx="151" hasCustomPrompt="1"/>
          </p:nvPr>
        </p:nvSpPr>
        <p:spPr>
          <a:xfrm>
            <a:off x="5785609" y="1934863"/>
            <a:ext cx="31206170" cy="1177369"/>
          </a:xfrm>
          <a:prstGeom prst="rect">
            <a:avLst/>
          </a:prstGeom>
        </p:spPr>
        <p:txBody>
          <a:bodyPr anchor="t" anchorCtr="1">
            <a:normAutofit/>
          </a:bodyPr>
          <a:lstStyle>
            <a:lvl1pPr marL="0" indent="0" algn="ctr">
              <a:buFontTx/>
              <a:buNone/>
              <a:defRPr sz="8093">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authors</a:t>
            </a:r>
          </a:p>
        </p:txBody>
      </p:sp>
      <p:sp>
        <p:nvSpPr>
          <p:cNvPr id="79" name="Text Placeholder 76"/>
          <p:cNvSpPr>
            <a:spLocks noGrp="1"/>
          </p:cNvSpPr>
          <p:nvPr>
            <p:ph type="body" sz="quarter" idx="153" hasCustomPrompt="1"/>
          </p:nvPr>
        </p:nvSpPr>
        <p:spPr>
          <a:xfrm>
            <a:off x="5785609" y="428411"/>
            <a:ext cx="31206170" cy="1506452"/>
          </a:xfrm>
          <a:prstGeom prst="rect">
            <a:avLst/>
          </a:prstGeom>
        </p:spPr>
        <p:txBody>
          <a:bodyPr anchor="t" anchorCtr="1">
            <a:normAutofit/>
          </a:bodyPr>
          <a:lstStyle>
            <a:lvl1pPr marL="0" indent="0" algn="ctr">
              <a:buFontTx/>
              <a:buNone/>
              <a:defRPr sz="10577" b="1">
                <a:solidFill>
                  <a:schemeClr val="accent5">
                    <a:lumMod val="50000"/>
                  </a:schemeClr>
                </a:solidFill>
                <a:latin typeface="+mj-lt"/>
              </a:defRPr>
            </a:lvl1pPr>
            <a:lvl2pPr>
              <a:buFontTx/>
              <a:buNone/>
              <a:defRPr sz="6622"/>
            </a:lvl2pPr>
            <a:lvl3pPr>
              <a:buFontTx/>
              <a:buNone/>
              <a:defRPr sz="6622"/>
            </a:lvl3pPr>
            <a:lvl4pPr>
              <a:buFontTx/>
              <a:buNone/>
              <a:defRPr sz="6622"/>
            </a:lvl4pPr>
            <a:lvl5pPr>
              <a:buFontTx/>
              <a:buNone/>
              <a:defRPr sz="6622"/>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hyperlink" Target="https://www.posterpresentations.com/how-to-change-the-research-poster-template-colors.html"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348221" y="12966"/>
          <a:ext cx="9534640" cy="30055240"/>
        </p:xfrm>
        <a:graphic>
          <a:graphicData uri="http://schemas.openxmlformats.org/drawingml/2006/table">
            <a:tbl>
              <a:tblPr firstRow="1" bandRow="1">
                <a:tableStyleId>{5C22544A-7EE6-4342-B048-85BDC9FD1C3A}</a:tableStyleId>
              </a:tblPr>
              <a:tblGrid>
                <a:gridCol w="4088379">
                  <a:extLst>
                    <a:ext uri="{9D8B030D-6E8A-4147-A177-3AD203B41FA5}">
                      <a16:colId xmlns:a16="http://schemas.microsoft.com/office/drawing/2014/main" val="20000"/>
                    </a:ext>
                  </a:extLst>
                </a:gridCol>
                <a:gridCol w="5446261">
                  <a:extLst>
                    <a:ext uri="{9D8B030D-6E8A-4147-A177-3AD203B41FA5}">
                      <a16:colId xmlns:a16="http://schemas.microsoft.com/office/drawing/2014/main" val="20001"/>
                    </a:ext>
                  </a:extLst>
                </a:gridCol>
              </a:tblGrid>
              <a:tr h="1222392">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300" b="0" spc="600" dirty="0">
                          <a:solidFill>
                            <a:srgbClr val="1F3A4E"/>
                          </a:solidFill>
                          <a:latin typeface="Arial Black" panose="020B0A04020102020204" pitchFamily="34" charset="0"/>
                        </a:rPr>
                        <a:t>QUICK START GUIDE</a:t>
                      </a:r>
                      <a:br>
                        <a:rPr lang="en-US" sz="3300" b="0" spc="600" dirty="0">
                          <a:solidFill>
                            <a:srgbClr val="1F3A4E"/>
                          </a:solidFill>
                          <a:latin typeface="Arial Black" panose="020B0A04020102020204" pitchFamily="34" charset="0"/>
                        </a:rPr>
                      </a:br>
                      <a:r>
                        <a:rPr lang="en-US" sz="2600" b="1" spc="0" dirty="0">
                          <a:solidFill>
                            <a:srgbClr val="FF0000"/>
                          </a:solidFill>
                          <a:latin typeface="Trebuchet MS" pitchFamily="34" charset="0"/>
                        </a:rPr>
                        <a:t>(THIS SIDEBAR WILL NOT PRINT)</a:t>
                      </a:r>
                      <a:endParaRPr lang="en-US" sz="33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86885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36"x48"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78349" marR="89175" marT="126147" marB="4204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0527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template for a </a:t>
                      </a:r>
                    </a:p>
                    <a:p>
                      <a:pPr algn="ctr"/>
                      <a:r>
                        <a:rPr lang="en-US" sz="1800" dirty="0">
                          <a:solidFill>
                            <a:schemeClr val="bg1"/>
                          </a:solidFill>
                          <a:latin typeface="Arial" panose="020B0604020202020204" pitchFamily="34" charset="0"/>
                          <a:cs typeface="Arial" panose="020B0604020202020204" pitchFamily="34" charset="0"/>
                        </a:rPr>
                        <a:t>presentation poster</a:t>
                      </a:r>
                      <a:br>
                        <a:rPr lang="en-US" sz="1800" dirty="0">
                          <a:solidFill>
                            <a:schemeClr val="bg1"/>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36 inches tall</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by</a:t>
                      </a:r>
                      <a:br>
                        <a:rPr lang="en-US" sz="3300" b="1" dirty="0">
                          <a:solidFill>
                            <a:srgbClr val="FFC000"/>
                          </a:solidFill>
                          <a:latin typeface="Arial" panose="020B0604020202020204" pitchFamily="34" charset="0"/>
                          <a:cs typeface="Arial" panose="020B0604020202020204" pitchFamily="34" charset="0"/>
                        </a:rPr>
                      </a:br>
                      <a:r>
                        <a:rPr lang="en-US" sz="3300" b="1" dirty="0">
                          <a:solidFill>
                            <a:srgbClr val="FFC000"/>
                          </a:solidFill>
                          <a:latin typeface="Arial" panose="020B0604020202020204" pitchFamily="34" charset="0"/>
                          <a:cs typeface="Arial" panose="020B0604020202020204" pitchFamily="34" charset="0"/>
                        </a:rPr>
                        <a:t>48 inches wide</a:t>
                      </a: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89175" marR="89175" marT="42049" marB="4204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30 tall x 40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42 tall x 56 wide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48 tall x 64 wide</a:t>
                      </a:r>
                    </a:p>
                  </a:txBody>
                  <a:tcPr marL="178349" marR="89175" marT="126147" marB="42049">
                    <a:solidFill>
                      <a:srgbClr val="010101"/>
                    </a:solidFill>
                  </a:tcPr>
                </a:tc>
                <a:extLst>
                  <a:ext uri="{0D108BD9-81ED-4DB2-BD59-A6C34878D82A}">
                    <a16:rowId xmlns:a16="http://schemas.microsoft.com/office/drawing/2014/main" val="10008"/>
                  </a:ext>
                </a:extLst>
              </a:tr>
              <a:tr h="3944331">
                <a:tc>
                  <a:txBody>
                    <a:bodyPr/>
                    <a:lstStyle/>
                    <a:p>
                      <a:endParaRPr lang="en-US" sz="1800" dirty="0">
                        <a:solidFill>
                          <a:srgbClr val="1F3A4E"/>
                        </a:solidFill>
                      </a:endParaRPr>
                    </a:p>
                  </a:txBody>
                  <a:tcPr marL="89175" marR="89175" marT="42049" marB="42049">
                    <a:blipFill rotWithShape="1">
                      <a:blip r:embed="rId5"/>
                      <a:stretch>
                        <a:fillRect/>
                      </a:stretch>
                    </a:blipFill>
                  </a:tcPr>
                </a:tc>
                <a:tc>
                  <a:txBody>
                    <a:bodyPr/>
                    <a:lstStyle/>
                    <a:p>
                      <a:pPr algn="l"/>
                      <a:r>
                        <a:rPr lang="en-US" sz="2200" b="1" baseline="0" dirty="0">
                          <a:solidFill>
                            <a:srgbClr val="FFC000"/>
                          </a:solidFill>
                          <a:latin typeface="Arial" panose="020B0604020202020204" pitchFamily="34" charset="0"/>
                          <a:cs typeface="Arial" panose="020B0604020202020204" pitchFamily="34" charset="0"/>
                        </a:rPr>
                        <a:t>How to </a:t>
                      </a:r>
                      <a:r>
                        <a:rPr lang="en-US" sz="3700" b="1" baseline="0" dirty="0">
                          <a:solidFill>
                            <a:srgbClr val="FFC000"/>
                          </a:solidFill>
                          <a:latin typeface="Arial" panose="020B0604020202020204" pitchFamily="34" charset="0"/>
                          <a:cs typeface="Arial" panose="020B0604020202020204" pitchFamily="34" charset="0"/>
                        </a:rPr>
                        <a:t>Zoom in </a:t>
                      </a:r>
                      <a:r>
                        <a:rPr lang="en-US" sz="22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2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78349" marR="89175" marT="126147" marB="42049">
                    <a:solidFill>
                      <a:srgbClr val="010101"/>
                    </a:solidFill>
                  </a:tcPr>
                </a:tc>
                <a:extLst>
                  <a:ext uri="{0D108BD9-81ED-4DB2-BD59-A6C34878D82A}">
                    <a16:rowId xmlns:a16="http://schemas.microsoft.com/office/drawing/2014/main" val="10001"/>
                  </a:ext>
                </a:extLst>
              </a:tr>
              <a:tr h="165595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89175" marR="89175" marT="42049" marB="4204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517263">
                <a:tc>
                  <a:txBody>
                    <a:bodyPr/>
                    <a:lstStyle/>
                    <a:p>
                      <a:endParaRPr lang="en-US" sz="1800" dirty="0">
                        <a:solidFill>
                          <a:srgbClr val="1F3A4E"/>
                        </a:solidFill>
                      </a:endParaRPr>
                    </a:p>
                  </a:txBody>
                  <a:tcPr marL="89175" marR="89175" marT="42049" marB="42049">
                    <a:blipFill rotWithShape="1">
                      <a:blip r:embed="rId6"/>
                      <a:stretch>
                        <a:fillRect/>
                      </a:stretch>
                    </a:blipFill>
                  </a:tcPr>
                </a:tc>
                <a:tc>
                  <a:txBody>
                    <a:bodyPr/>
                    <a:lstStyle/>
                    <a:p>
                      <a:pPr marL="0" lvl="1" indent="0" algn="l" defTabSz="114300"/>
                      <a:r>
                        <a:rPr lang="en-US" sz="22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78349" marR="89175" marT="126147" marB="42049">
                    <a:solidFill>
                      <a:srgbClr val="010101"/>
                    </a:solidFill>
                  </a:tcPr>
                </a:tc>
                <a:extLst>
                  <a:ext uri="{0D108BD9-81ED-4DB2-BD59-A6C34878D82A}">
                    <a16:rowId xmlns:a16="http://schemas.microsoft.com/office/drawing/2014/main" val="10003"/>
                  </a:ext>
                </a:extLst>
              </a:tr>
              <a:tr h="3236566">
                <a:tc gridSpan="2">
                  <a:txBody>
                    <a:bodyPr/>
                    <a:lstStyle/>
                    <a:p>
                      <a:r>
                        <a:rPr lang="en-US" sz="22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marL="89175" marR="89175" marT="42049" marB="4204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8674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78349" marR="89175" marT="126147" marB="4204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109040">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78349" marR="89175" marT="126147" marB="42049">
                    <a:blipFill rotWithShape="1">
                      <a:blip r:embed="rId7"/>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1774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78349" marR="89175" marT="126147" marB="4204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93134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78349" marR="89175" marT="126147" marB="42049">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3587872" y="-77944"/>
          <a:ext cx="9196548" cy="30419303"/>
        </p:xfrm>
        <a:graphic>
          <a:graphicData uri="http://schemas.openxmlformats.org/drawingml/2006/table">
            <a:tbl>
              <a:tblPr firstRow="1" bandRow="1">
                <a:tableStyleId>{5C22544A-7EE6-4342-B048-85BDC9FD1C3A}</a:tableStyleId>
              </a:tblPr>
              <a:tblGrid>
                <a:gridCol w="3260989">
                  <a:extLst>
                    <a:ext uri="{9D8B030D-6E8A-4147-A177-3AD203B41FA5}">
                      <a16:colId xmlns:a16="http://schemas.microsoft.com/office/drawing/2014/main" val="20000"/>
                    </a:ext>
                  </a:extLst>
                </a:gridCol>
                <a:gridCol w="1347330">
                  <a:extLst>
                    <a:ext uri="{9D8B030D-6E8A-4147-A177-3AD203B41FA5}">
                      <a16:colId xmlns:a16="http://schemas.microsoft.com/office/drawing/2014/main" val="997673227"/>
                    </a:ext>
                  </a:extLst>
                </a:gridCol>
                <a:gridCol w="4588229">
                  <a:extLst>
                    <a:ext uri="{9D8B030D-6E8A-4147-A177-3AD203B41FA5}">
                      <a16:colId xmlns:a16="http://schemas.microsoft.com/office/drawing/2014/main" val="4164475170"/>
                    </a:ext>
                  </a:extLst>
                </a:gridCol>
              </a:tblGrid>
              <a:tr h="161539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700" b="0" spc="600" dirty="0">
                          <a:solidFill>
                            <a:srgbClr val="1F3A4E"/>
                          </a:solidFill>
                          <a:latin typeface="Arial Black" panose="020B0A04020102020204" pitchFamily="34" charset="0"/>
                        </a:rPr>
                        <a:t>QUICK START GUIDE</a:t>
                      </a:r>
                      <a:br>
                        <a:rPr lang="en-US" sz="3700" b="0" spc="600" dirty="0">
                          <a:solidFill>
                            <a:srgbClr val="1F3A4E"/>
                          </a:solidFill>
                          <a:latin typeface="Arial Black" panose="020B0A04020102020204" pitchFamily="34" charset="0"/>
                        </a:rPr>
                      </a:br>
                      <a:r>
                        <a:rPr lang="en-US" sz="2900" b="1" spc="0" dirty="0">
                          <a:solidFill>
                            <a:srgbClr val="FF0000"/>
                          </a:solidFill>
                          <a:latin typeface="Trebuchet MS" pitchFamily="34" charset="0"/>
                        </a:rPr>
                        <a:t>(THIS SIDEBAR WILL NOT PRINT)</a:t>
                      </a:r>
                      <a:endParaRPr lang="en-US" sz="3700" b="1" spc="600" dirty="0">
                        <a:solidFill>
                          <a:schemeClr val="bg1"/>
                        </a:solidFill>
                        <a:latin typeface="Trebuchet MS" pitchFamily="34" charset="0"/>
                      </a:endParaRPr>
                    </a:p>
                  </a:txBody>
                  <a:tcPr marL="178349" marR="89175" marT="126147" marB="42049">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16411">
                <a:tc gridSpan="3">
                  <a:txBody>
                    <a:bodyPr/>
                    <a:lstStyle/>
                    <a:p>
                      <a:pPr algn="l"/>
                      <a:r>
                        <a:rPr lang="en-US" sz="26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200" dirty="0">
                          <a:solidFill>
                            <a:srgbClr val="FFC000"/>
                          </a:solidFill>
                          <a:hlinkClick r:id="rId9">
                            <a:extLst>
                              <a:ext uri="{A12FA001-AC4F-418D-AE19-62706E023703}">
                                <ahyp:hlinkClr xmlns:ahyp="http://schemas.microsoft.com/office/drawing/2018/hyperlinkcolor" val="tx"/>
                              </a:ext>
                            </a:extLst>
                          </a:hlinkClick>
                        </a:rPr>
                        <a:t>https://www.posterpresentations.com/how-to-change-the-research-poster-template-colors.html</a:t>
                      </a:r>
                      <a:endParaRPr lang="en-US" sz="2200" dirty="0">
                        <a:solidFill>
                          <a:srgbClr val="FFC000"/>
                        </a:solidFill>
                      </a:endParaRP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endParaRPr lang="en-US"/>
                    </a:p>
                  </a:txBody>
                  <a:tcPr/>
                </a:tc>
                <a:extLst>
                  <a:ext uri="{0D108BD9-81ED-4DB2-BD59-A6C34878D82A}">
                    <a16:rowId xmlns:a16="http://schemas.microsoft.com/office/drawing/2014/main" val="10001"/>
                  </a:ext>
                </a:extLst>
              </a:tr>
              <a:tr h="3373219">
                <a:tc gridSpan="3">
                  <a:txBody>
                    <a:bodyPr/>
                    <a:lstStyle/>
                    <a:p>
                      <a:r>
                        <a:rPr lang="en-US" sz="2600" b="1" dirty="0">
                          <a:solidFill>
                            <a:srgbClr val="FFC000"/>
                          </a:solidFill>
                          <a:latin typeface="Arial" panose="020B0604020202020204" pitchFamily="34" charset="0"/>
                          <a:cs typeface="Arial" panose="020B0604020202020204" pitchFamily="34" charset="0"/>
                        </a:rPr>
                        <a:t>How to change the column layout configuration</a:t>
                      </a:r>
                    </a:p>
                    <a:p>
                      <a:r>
                        <a:rPr lang="en-US" sz="2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200" dirty="0">
                          <a:solidFill>
                            <a:srgbClr val="D9D9D9"/>
                          </a:solidFill>
                          <a:latin typeface="Arial" panose="020B0604020202020204" pitchFamily="34" charset="0"/>
                          <a:cs typeface="Arial" panose="020B0604020202020204" pitchFamily="34" charset="0"/>
                        </a:rPr>
                        <a:t>You can see a tutorial here: </a:t>
                      </a:r>
                      <a:r>
                        <a:rPr lang="en-US" sz="2200" u="sng" dirty="0">
                          <a:solidFill>
                            <a:srgbClr val="FFC000"/>
                          </a:solidFill>
                          <a:latin typeface="Arial" panose="020B0604020202020204" pitchFamily="34" charset="0"/>
                          <a:cs typeface="Arial" panose="020B0604020202020204" pitchFamily="34" charset="0"/>
                        </a:rPr>
                        <a:t>https://</a:t>
                      </a:r>
                      <a:r>
                        <a:rPr lang="en-US" sz="2200" u="sng" dirty="0" err="1">
                          <a:solidFill>
                            <a:srgbClr val="FFC000"/>
                          </a:solidFill>
                          <a:latin typeface="Arial" panose="020B0604020202020204" pitchFamily="34" charset="0"/>
                          <a:cs typeface="Arial" panose="020B0604020202020204" pitchFamily="34" charset="0"/>
                        </a:rPr>
                        <a:t>www.posterpresentations.com</a:t>
                      </a:r>
                      <a:r>
                        <a:rPr lang="en-US" sz="2200" u="sng" dirty="0">
                          <a:solidFill>
                            <a:srgbClr val="FFC000"/>
                          </a:solidFill>
                          <a:latin typeface="Arial" panose="020B0604020202020204" pitchFamily="34" charset="0"/>
                          <a:cs typeface="Arial" panose="020B0604020202020204" pitchFamily="34" charset="0"/>
                        </a:rPr>
                        <a:t>/how-to-change-the-column-</a:t>
                      </a:r>
                      <a:r>
                        <a:rPr lang="en-US" sz="2200" u="sng" dirty="0" err="1">
                          <a:solidFill>
                            <a:srgbClr val="FFC000"/>
                          </a:solidFill>
                          <a:latin typeface="Arial" panose="020B0604020202020204" pitchFamily="34" charset="0"/>
                          <a:cs typeface="Arial" panose="020B0604020202020204" pitchFamily="34" charset="0"/>
                        </a:rPr>
                        <a:t>configuration.html</a:t>
                      </a:r>
                      <a:endParaRPr lang="en-US" sz="7900" u="sng" dirty="0">
                        <a:solidFill>
                          <a:srgbClr val="FFC000"/>
                        </a:solidFill>
                      </a:endParaRPr>
                    </a:p>
                  </a:txBody>
                  <a:tcPr marL="178349" marR="89175" marT="126147" marB="42049">
                    <a:solidFill>
                      <a:schemeClr val="tx1"/>
                    </a:solidFill>
                  </a:tcPr>
                </a:tc>
                <a:tc hMerge="1">
                  <a:txBody>
                    <a:bodyPr/>
                    <a:lstStyle/>
                    <a:p>
                      <a:endParaRPr lang="en-US" sz="2400" dirty="0">
                        <a:solidFill>
                          <a:srgbClr val="1F3A4E"/>
                        </a:solidFill>
                      </a:endParaRPr>
                    </a:p>
                  </a:txBody>
                  <a:tcPr marL="182880" marT="137160">
                    <a:blipFill rotWithShape="1">
                      <a:blip r:embed="rId11"/>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7613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a:t>
                      </a:r>
                      <a:r>
                        <a:rPr lang="en-US" sz="2200" baseline="0" noProof="0" dirty="0">
                          <a:solidFill>
                            <a:srgbClr val="D9D9D9"/>
                          </a:solidFill>
                          <a:latin typeface="Arial" panose="020B0604020202020204" pitchFamily="34" charset="0"/>
                          <a:cs typeface="Arial" panose="020B0604020202020204" pitchFamily="34" charset="0"/>
                        </a:rPr>
                        <a:t> Guides</a:t>
                      </a:r>
                      <a:r>
                        <a:rPr lang="en-US" sz="2200" noProof="0" dirty="0">
                          <a:solidFill>
                            <a:srgbClr val="D9D9D9"/>
                          </a:solidFill>
                          <a:latin typeface="Arial" panose="020B0604020202020204" pitchFamily="34" charset="0"/>
                          <a:cs typeface="Arial" panose="020B0604020202020204" pitchFamily="34" charset="0"/>
                        </a:rPr>
                        <a:t> </a:t>
                      </a:r>
                      <a:r>
                        <a:rPr lang="en-US" sz="2200" u="sng" noProof="0" dirty="0">
                          <a:solidFill>
                            <a:srgbClr val="D9D9D9"/>
                          </a:solidFill>
                          <a:latin typeface="Arial" panose="020B0604020202020204" pitchFamily="34" charset="0"/>
                          <a:cs typeface="Arial" panose="020B0604020202020204" pitchFamily="34" charset="0"/>
                        </a:rPr>
                        <a:t>are outside the template’s printable area</a:t>
                      </a:r>
                      <a:r>
                        <a:rPr lang="en-US" sz="2200" noProof="0" dirty="0">
                          <a:solidFill>
                            <a:srgbClr val="D9D9D9"/>
                          </a:solidFill>
                          <a:latin typeface="Arial" panose="020B0604020202020204" pitchFamily="34" charset="0"/>
                          <a:cs typeface="Arial" panose="020B0604020202020204" pitchFamily="34" charset="0"/>
                        </a:rPr>
                        <a:t> and they will not be on the printed poster</a:t>
                      </a:r>
                      <a:r>
                        <a:rPr lang="en-US" sz="2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baseline="0" noProof="0" dirty="0">
                          <a:solidFill>
                            <a:srgbClr val="D9D9D9"/>
                          </a:solidFill>
                          <a:latin typeface="Arial" panose="020B0604020202020204" pitchFamily="34" charset="0"/>
                          <a:cs typeface="Arial" panose="020B0604020202020204" pitchFamily="34" charset="0"/>
                        </a:rPr>
                        <a:t>To hide the guides click on the </a:t>
                      </a:r>
                      <a:r>
                        <a:rPr lang="en-US" sz="2200" b="1" baseline="0" noProof="0" dirty="0">
                          <a:solidFill>
                            <a:srgbClr val="D9D9D9"/>
                          </a:solidFill>
                          <a:latin typeface="Arial" panose="020B0604020202020204" pitchFamily="34" charset="0"/>
                          <a:cs typeface="Arial" panose="020B0604020202020204" pitchFamily="34" charset="0"/>
                        </a:rPr>
                        <a:t>Home</a:t>
                      </a:r>
                      <a:r>
                        <a:rPr lang="en-US" sz="2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200" b="1"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200" b="1" baseline="0" noProof="0" dirty="0">
                          <a:solidFill>
                            <a:srgbClr val="D9D9D9"/>
                          </a:solidFill>
                          <a:latin typeface="Arial" panose="020B0604020202020204" pitchFamily="34" charset="0"/>
                          <a:cs typeface="Arial" panose="020B0604020202020204" pitchFamily="34" charset="0"/>
                        </a:rPr>
                        <a:t>Without Guides </a:t>
                      </a:r>
                      <a:r>
                        <a:rPr lang="en-US" sz="2200" b="0" baseline="0" noProof="0" dirty="0">
                          <a:solidFill>
                            <a:srgbClr val="D9D9D9"/>
                          </a:solidFill>
                          <a:latin typeface="Arial" panose="020B0604020202020204" pitchFamily="34" charset="0"/>
                          <a:cs typeface="Arial" panose="020B0604020202020204" pitchFamily="34" charset="0"/>
                        </a:rPr>
                        <a:t>layout</a:t>
                      </a:r>
                      <a:r>
                        <a:rPr lang="en-US" sz="2200" baseline="0" noProof="0" dirty="0">
                          <a:solidFill>
                            <a:srgbClr val="D9D9D9"/>
                          </a:solidFill>
                          <a:latin typeface="Arial" panose="020B0604020202020204" pitchFamily="34" charset="0"/>
                          <a:cs typeface="Arial" panose="020B0604020202020204" pitchFamily="34" charset="0"/>
                        </a:rPr>
                        <a:t>.</a:t>
                      </a: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extLst>
                  <a:ext uri="{0D108BD9-81ED-4DB2-BD59-A6C34878D82A}">
                    <a16:rowId xmlns:a16="http://schemas.microsoft.com/office/drawing/2014/main" val="10005"/>
                  </a:ext>
                </a:extLst>
              </a:tr>
              <a:tr h="26564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178349" marR="89175" marT="126147" marB="42049">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477796">
                <a:tc gridSpan="2">
                  <a:txBody>
                    <a:bodyPr/>
                    <a:lstStyle/>
                    <a:p>
                      <a:r>
                        <a:rPr lang="en-US" sz="2600" b="1" dirty="0">
                          <a:solidFill>
                            <a:srgbClr val="FFC000"/>
                          </a:solidFill>
                          <a:latin typeface="Arial" panose="020B0604020202020204" pitchFamily="34" charset="0"/>
                          <a:cs typeface="Arial" panose="020B0604020202020204" pitchFamily="34" charset="0"/>
                        </a:rPr>
                        <a:t>How to</a:t>
                      </a:r>
                      <a:r>
                        <a:rPr lang="en-US" sz="2600" b="1" baseline="0" dirty="0">
                          <a:solidFill>
                            <a:srgbClr val="FFC000"/>
                          </a:solidFill>
                          <a:latin typeface="Arial" panose="020B0604020202020204" pitchFamily="34" charset="0"/>
                          <a:cs typeface="Arial" panose="020B0604020202020204" pitchFamily="34" charset="0"/>
                        </a:rPr>
                        <a:t> preview your poster prior to printing</a:t>
                      </a:r>
                      <a:endParaRPr lang="en-US" sz="26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dirty="0">
                          <a:solidFill>
                            <a:srgbClr val="FFC000"/>
                          </a:solidFill>
                          <a:latin typeface="Arial" panose="020B0604020202020204" pitchFamily="34" charset="0"/>
                          <a:cs typeface="Arial" panose="020B0604020202020204" pitchFamily="34" charset="0"/>
                        </a:rPr>
                        <a:t>F5 key</a:t>
                      </a:r>
                      <a:r>
                        <a:rPr lang="en-US" sz="2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200" dirty="0">
                          <a:solidFill>
                            <a:srgbClr val="FFC000"/>
                          </a:solidFill>
                          <a:latin typeface="Arial" panose="020B0604020202020204" pitchFamily="34" charset="0"/>
                          <a:cs typeface="Arial" panose="020B0604020202020204" pitchFamily="34" charset="0"/>
                        </a:rPr>
                        <a:t>ESC key </a:t>
                      </a:r>
                      <a:r>
                        <a:rPr lang="en-US" sz="2200" dirty="0">
                          <a:solidFill>
                            <a:srgbClr val="D9D9D9"/>
                          </a:solidFill>
                          <a:latin typeface="Arial" panose="020B0604020202020204" pitchFamily="34" charset="0"/>
                          <a:cs typeface="Arial" panose="020B0604020202020204" pitchFamily="34" charset="0"/>
                        </a:rPr>
                        <a:t>to exit Preview.</a:t>
                      </a:r>
                    </a:p>
                  </a:txBody>
                  <a:tcPr marL="178349" marR="89175" marT="126147" marB="42049">
                    <a:solidFill>
                      <a:srgbClr val="010101"/>
                    </a:solidFill>
                  </a:tcPr>
                </a:tc>
                <a:tc hMerge="1">
                  <a:txBody>
                    <a:bodyPr/>
                    <a:lstStyle/>
                    <a:p>
                      <a:endParaRPr lang="en-US"/>
                    </a:p>
                  </a:txBody>
                  <a:tcPr/>
                </a:tc>
                <a:tc>
                  <a:txBody>
                    <a:bodyPr/>
                    <a:lstStyle/>
                    <a:p>
                      <a:pPr algn="ctr"/>
                      <a:r>
                        <a:rPr lang="en-US" sz="10600" b="1" dirty="0">
                          <a:solidFill>
                            <a:srgbClr val="D9D9D9"/>
                          </a:solidFill>
                          <a:latin typeface="Arial" panose="020B0604020202020204" pitchFamily="34" charset="0"/>
                          <a:cs typeface="Arial" panose="020B0604020202020204" pitchFamily="34" charset="0"/>
                        </a:rPr>
                        <a:t>F5</a:t>
                      </a:r>
                      <a:r>
                        <a:rPr lang="en-US" sz="2200" baseline="0" dirty="0">
                          <a:solidFill>
                            <a:srgbClr val="D9D9D9"/>
                          </a:solidFill>
                          <a:latin typeface="Arial" panose="020B0604020202020204" pitchFamily="34" charset="0"/>
                          <a:cs typeface="Arial" panose="020B0604020202020204" pitchFamily="34" charset="0"/>
                        </a:rPr>
                        <a:t> </a:t>
                      </a:r>
                      <a:endParaRPr lang="en-US" sz="7900" dirty="0"/>
                    </a:p>
                  </a:txBody>
                  <a:tcPr marL="178349" marR="89175" marT="126147" marB="42049" anchor="ctr">
                    <a:solidFill>
                      <a:schemeClr val="tx1">
                        <a:lumMod val="95000"/>
                        <a:lumOff val="5000"/>
                      </a:schemeClr>
                    </a:solidFill>
                  </a:tcPr>
                </a:tc>
                <a:extLst>
                  <a:ext uri="{0D108BD9-81ED-4DB2-BD59-A6C34878D82A}">
                    <a16:rowId xmlns:a16="http://schemas.microsoft.com/office/drawing/2014/main" val="10006"/>
                  </a:ext>
                </a:extLst>
              </a:tr>
              <a:tr h="521841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When you are ready to have your poster printed go online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and click on the "</a:t>
                      </a:r>
                      <a:r>
                        <a:rPr lang="en-US" sz="2200" noProof="0" dirty="0">
                          <a:solidFill>
                            <a:srgbClr val="FFC000"/>
                          </a:solidFill>
                          <a:latin typeface="Arial"/>
                          <a:cs typeface="Arial"/>
                        </a:rPr>
                        <a:t>Order Your Poster</a:t>
                      </a:r>
                      <a:r>
                        <a:rPr lang="en-US" sz="2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200" noProof="0" dirty="0">
                          <a:solidFill>
                            <a:srgbClr val="D9D9D9"/>
                          </a:solidFill>
                          <a:latin typeface="Arial"/>
                          <a:cs typeface="Arial"/>
                        </a:rPr>
                      </a:br>
                      <a:r>
                        <a:rPr lang="en-US" sz="2200" noProof="0" dirty="0">
                          <a:solidFill>
                            <a:srgbClr val="D9D9D9"/>
                          </a:solidFill>
                          <a:latin typeface="Arial"/>
                          <a:cs typeface="Arial"/>
                        </a:rPr>
                        <a:t>Go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for more information.</a:t>
                      </a:r>
                    </a:p>
                  </a:txBody>
                  <a:tcPr marL="178349" marR="89175"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245996">
                <a:tc gridSpan="3">
                  <a:txBody>
                    <a:bodyPr/>
                    <a:lstStyle/>
                    <a:p>
                      <a:endParaRPr lang="en-US" sz="2200" dirty="0">
                        <a:solidFill>
                          <a:srgbClr val="1F3A4E"/>
                        </a:solidFill>
                      </a:endParaRPr>
                    </a:p>
                  </a:txBody>
                  <a:tcPr marL="178349" marR="89175" marT="126147" marB="42049">
                    <a:blipFill dpi="0" rotWithShape="1">
                      <a:blip r:embed="rId13">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954280">
                <a:tc>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78349" marR="89175" marT="126147" marB="42049">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dirty="0">
                          <a:solidFill>
                            <a:srgbClr val="D0D0D0"/>
                          </a:solidFill>
                          <a:latin typeface="Arial"/>
                          <a:cs typeface="Arial"/>
                        </a:rPr>
                        <a:t>For complete tutorials</a:t>
                      </a:r>
                      <a:r>
                        <a:rPr lang="en-US" sz="2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700" b="1" dirty="0">
                          <a:solidFill>
                            <a:srgbClr val="FFC000"/>
                          </a:solidFill>
                          <a:latin typeface="Arial"/>
                          <a:cs typeface="Arial"/>
                        </a:rPr>
                        <a:t>https://</a:t>
                      </a:r>
                      <a:r>
                        <a:rPr lang="en-US" sz="1700" b="1" dirty="0" err="1">
                          <a:solidFill>
                            <a:srgbClr val="FFC000"/>
                          </a:solidFill>
                          <a:latin typeface="Arial"/>
                          <a:cs typeface="Arial"/>
                        </a:rPr>
                        <a:t>www.posterpresentations.com</a:t>
                      </a:r>
                      <a:r>
                        <a:rPr lang="en-US" sz="1700" b="1" dirty="0">
                          <a:solidFill>
                            <a:srgbClr val="FFC000"/>
                          </a:solidFill>
                          <a:latin typeface="Arial"/>
                          <a:cs typeface="Arial"/>
                        </a:rPr>
                        <a:t>/</a:t>
                      </a:r>
                      <a:r>
                        <a:rPr lang="en-US" sz="1700" b="1" dirty="0" err="1">
                          <a:solidFill>
                            <a:srgbClr val="FFC000"/>
                          </a:solidFill>
                          <a:latin typeface="Arial"/>
                          <a:cs typeface="Arial"/>
                        </a:rPr>
                        <a:t>helpdesk.html</a:t>
                      </a:r>
                      <a:endParaRPr lang="en-US" sz="1700" dirty="0">
                        <a:solidFill>
                          <a:schemeClr val="bg1">
                            <a:lumMod val="85000"/>
                          </a:schemeClr>
                        </a:solidFill>
                        <a:latin typeface="Arial"/>
                        <a:cs typeface="Arial"/>
                      </a:endParaRPr>
                    </a:p>
                  </a:txBody>
                  <a:tcPr marL="178349" marR="89175" marT="126147" marB="42049">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55" r:id="rId2"/>
    <p:sldLayoutId id="2147483699" r:id="rId3"/>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28474" y="29790078"/>
            <a:ext cx="2452299" cy="314226"/>
          </a:xfrm>
          <a:prstGeom prst="rect">
            <a:avLst/>
          </a:prstGeom>
          <a:noFill/>
          <a:ln w="9525">
            <a:noFill/>
            <a:miter lim="800000"/>
            <a:headEnd/>
            <a:tailEnd/>
          </a:ln>
          <a:effectLst/>
        </p:spPr>
        <p:txBody>
          <a:bodyPr lIns="83935" tIns="41960" rIns="83935" bIns="41960">
            <a:spAutoFit/>
          </a:bodyPr>
          <a:lstStyle/>
          <a:p>
            <a:pPr eaLnBrk="0" hangingPunct="0">
              <a:lnSpc>
                <a:spcPct val="65000"/>
              </a:lnSpc>
              <a:spcBef>
                <a:spcPct val="50000"/>
              </a:spcBef>
              <a:defRPr/>
            </a:pPr>
            <a:r>
              <a:rPr lang="en-US" sz="46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12"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036471" rtl="0" eaLnBrk="1" latinLnBrk="0" hangingPunct="1">
        <a:spcBef>
          <a:spcPct val="0"/>
        </a:spcBef>
        <a:buNone/>
        <a:defRPr sz="8093" kern="1200">
          <a:solidFill>
            <a:schemeClr val="bg1"/>
          </a:solidFill>
          <a:latin typeface="Trebuchet MS" pitchFamily="34" charset="0"/>
          <a:ea typeface="+mj-ea"/>
          <a:cs typeface="+mj-cs"/>
        </a:defRPr>
      </a:lvl1pPr>
    </p:titleStyle>
    <p:bodyStyle>
      <a:lvl1pPr marL="1513677" indent="-1513677" algn="l" defTabSz="4036471" rtl="0" eaLnBrk="1" latinLnBrk="0" hangingPunct="1">
        <a:spcBef>
          <a:spcPct val="20000"/>
        </a:spcBef>
        <a:buFont typeface="Arial" pitchFamily="34" charset="0"/>
        <a:buChar char="•"/>
        <a:defRPr sz="14163" kern="1200">
          <a:solidFill>
            <a:schemeClr val="tx1"/>
          </a:solidFill>
          <a:latin typeface="+mn-lt"/>
          <a:ea typeface="+mn-ea"/>
          <a:cs typeface="+mn-cs"/>
        </a:defRPr>
      </a:lvl1pPr>
      <a:lvl2pPr marL="3279634" indent="-1261397" algn="l" defTabSz="4036471" rtl="0" eaLnBrk="1" latinLnBrk="0" hangingPunct="1">
        <a:spcBef>
          <a:spcPct val="20000"/>
        </a:spcBef>
        <a:buFont typeface="Arial" pitchFamily="34" charset="0"/>
        <a:buChar char="–"/>
        <a:defRPr sz="12416" kern="1200">
          <a:solidFill>
            <a:schemeClr val="tx1"/>
          </a:solidFill>
          <a:latin typeface="+mn-lt"/>
          <a:ea typeface="+mn-ea"/>
          <a:cs typeface="+mn-cs"/>
        </a:defRPr>
      </a:lvl2pPr>
      <a:lvl3pPr marL="5045590" indent="-1009119" algn="l" defTabSz="4036471" rtl="0" eaLnBrk="1" latinLnBrk="0" hangingPunct="1">
        <a:spcBef>
          <a:spcPct val="20000"/>
        </a:spcBef>
        <a:buFont typeface="Arial" pitchFamily="34" charset="0"/>
        <a:buChar char="•"/>
        <a:defRPr sz="10669" kern="1200">
          <a:solidFill>
            <a:schemeClr val="tx1"/>
          </a:solidFill>
          <a:latin typeface="+mn-lt"/>
          <a:ea typeface="+mn-ea"/>
          <a:cs typeface="+mn-cs"/>
        </a:defRPr>
      </a:lvl3pPr>
      <a:lvl4pPr marL="7063827"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4pPr>
      <a:lvl5pPr marL="9082061"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5pPr>
      <a:lvl6pPr marL="11100298"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6pPr>
      <a:lvl7pPr marL="13118533"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7pPr>
      <a:lvl8pPr marL="15136769"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8pPr>
      <a:lvl9pPr marL="17155005" indent="-1009119" algn="l" defTabSz="4036471" rtl="0" eaLnBrk="1" latinLnBrk="0" hangingPunct="1">
        <a:spcBef>
          <a:spcPct val="20000"/>
        </a:spcBef>
        <a:buFont typeface="Arial" pitchFamily="34" charset="0"/>
        <a:buChar char="•"/>
        <a:defRPr sz="8829" kern="1200">
          <a:solidFill>
            <a:schemeClr val="tx1"/>
          </a:solidFill>
          <a:latin typeface="+mn-lt"/>
          <a:ea typeface="+mn-ea"/>
          <a:cs typeface="+mn-cs"/>
        </a:defRPr>
      </a:lvl9pPr>
    </p:bodyStyle>
    <p:otherStyle>
      <a:defPPr>
        <a:defRPr lang="en-US"/>
      </a:defPPr>
      <a:lvl1pPr marL="0" algn="l" defTabSz="4036471" rtl="0" eaLnBrk="1" latinLnBrk="0" hangingPunct="1">
        <a:defRPr sz="7909" kern="1200">
          <a:solidFill>
            <a:schemeClr val="tx1"/>
          </a:solidFill>
          <a:latin typeface="+mn-lt"/>
          <a:ea typeface="+mn-ea"/>
          <a:cs typeface="+mn-cs"/>
        </a:defRPr>
      </a:lvl1pPr>
      <a:lvl2pPr marL="2018237" algn="l" defTabSz="4036471" rtl="0" eaLnBrk="1" latinLnBrk="0" hangingPunct="1">
        <a:defRPr sz="7909" kern="1200">
          <a:solidFill>
            <a:schemeClr val="tx1"/>
          </a:solidFill>
          <a:latin typeface="+mn-lt"/>
          <a:ea typeface="+mn-ea"/>
          <a:cs typeface="+mn-cs"/>
        </a:defRPr>
      </a:lvl2pPr>
      <a:lvl3pPr marL="4036471" algn="l" defTabSz="4036471" rtl="0" eaLnBrk="1" latinLnBrk="0" hangingPunct="1">
        <a:defRPr sz="7909" kern="1200">
          <a:solidFill>
            <a:schemeClr val="tx1"/>
          </a:solidFill>
          <a:latin typeface="+mn-lt"/>
          <a:ea typeface="+mn-ea"/>
          <a:cs typeface="+mn-cs"/>
        </a:defRPr>
      </a:lvl3pPr>
      <a:lvl4pPr marL="6054708" algn="l" defTabSz="4036471" rtl="0" eaLnBrk="1" latinLnBrk="0" hangingPunct="1">
        <a:defRPr sz="7909" kern="1200">
          <a:solidFill>
            <a:schemeClr val="tx1"/>
          </a:solidFill>
          <a:latin typeface="+mn-lt"/>
          <a:ea typeface="+mn-ea"/>
          <a:cs typeface="+mn-cs"/>
        </a:defRPr>
      </a:lvl4pPr>
      <a:lvl5pPr marL="8072944" algn="l" defTabSz="4036471" rtl="0" eaLnBrk="1" latinLnBrk="0" hangingPunct="1">
        <a:defRPr sz="7909" kern="1200">
          <a:solidFill>
            <a:schemeClr val="tx1"/>
          </a:solidFill>
          <a:latin typeface="+mn-lt"/>
          <a:ea typeface="+mn-ea"/>
          <a:cs typeface="+mn-cs"/>
        </a:defRPr>
      </a:lvl5pPr>
      <a:lvl6pPr marL="10091180" algn="l" defTabSz="4036471" rtl="0" eaLnBrk="1" latinLnBrk="0" hangingPunct="1">
        <a:defRPr sz="7909" kern="1200">
          <a:solidFill>
            <a:schemeClr val="tx1"/>
          </a:solidFill>
          <a:latin typeface="+mn-lt"/>
          <a:ea typeface="+mn-ea"/>
          <a:cs typeface="+mn-cs"/>
        </a:defRPr>
      </a:lvl6pPr>
      <a:lvl7pPr marL="12109417" algn="l" defTabSz="4036471" rtl="0" eaLnBrk="1" latinLnBrk="0" hangingPunct="1">
        <a:defRPr sz="7909" kern="1200">
          <a:solidFill>
            <a:schemeClr val="tx1"/>
          </a:solidFill>
          <a:latin typeface="+mn-lt"/>
          <a:ea typeface="+mn-ea"/>
          <a:cs typeface="+mn-cs"/>
        </a:defRPr>
      </a:lvl7pPr>
      <a:lvl8pPr marL="14127651" algn="l" defTabSz="4036471" rtl="0" eaLnBrk="1" latinLnBrk="0" hangingPunct="1">
        <a:defRPr sz="7909" kern="1200">
          <a:solidFill>
            <a:schemeClr val="tx1"/>
          </a:solidFill>
          <a:latin typeface="+mn-lt"/>
          <a:ea typeface="+mn-ea"/>
          <a:cs typeface="+mn-cs"/>
        </a:defRPr>
      </a:lvl8pPr>
      <a:lvl9pPr marL="16145888" algn="l" defTabSz="4036471" rtl="0" eaLnBrk="1" latinLnBrk="0" hangingPunct="1">
        <a:defRPr sz="79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494E4F-DC92-69E1-334B-CED101DEA9ED}"/>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70BEF31E-234A-68CD-1930-00526DE7E1AE}"/>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9723C132-4FB0-8933-076B-0E5D733E2A32}"/>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A988190A-C127-A259-886A-310BB58387A9}"/>
              </a:ext>
            </a:extLst>
          </p:cNvPr>
          <p:cNvSpPr>
            <a:spLocks noGrp="1"/>
          </p:cNvSpPr>
          <p:nvPr>
            <p:ph type="body" sz="quarter" idx="21"/>
          </p:nvPr>
        </p:nvSpPr>
        <p:spPr/>
        <p:txBody>
          <a:bodyPr/>
          <a:lstStyle/>
          <a:p>
            <a:endParaRPr lang="en-US"/>
          </a:p>
        </p:txBody>
      </p:sp>
      <p:sp>
        <p:nvSpPr>
          <p:cNvPr id="6" name="Text Placeholder 5">
            <a:extLst>
              <a:ext uri="{FF2B5EF4-FFF2-40B4-BE49-F238E27FC236}">
                <a16:creationId xmlns:a16="http://schemas.microsoft.com/office/drawing/2014/main" id="{F42974FC-912B-8B4E-D682-10248512D36D}"/>
              </a:ext>
            </a:extLst>
          </p:cNvPr>
          <p:cNvSpPr>
            <a:spLocks noGrp="1"/>
          </p:cNvSpPr>
          <p:nvPr>
            <p:ph type="body" sz="quarter" idx="22"/>
          </p:nvPr>
        </p:nvSpPr>
        <p:spPr/>
        <p:txBody>
          <a:bodyPr/>
          <a:lstStyle/>
          <a:p>
            <a:endParaRPr lang="en-US"/>
          </a:p>
        </p:txBody>
      </p:sp>
      <p:sp>
        <p:nvSpPr>
          <p:cNvPr id="7" name="Text Placeholder 6">
            <a:extLst>
              <a:ext uri="{FF2B5EF4-FFF2-40B4-BE49-F238E27FC236}">
                <a16:creationId xmlns:a16="http://schemas.microsoft.com/office/drawing/2014/main" id="{BE5C1F4B-D2C0-4B13-7998-CBD86752FAEA}"/>
              </a:ext>
            </a:extLst>
          </p:cNvPr>
          <p:cNvSpPr>
            <a:spLocks noGrp="1"/>
          </p:cNvSpPr>
          <p:nvPr>
            <p:ph type="body" sz="quarter" idx="23"/>
          </p:nvPr>
        </p:nvSpPr>
        <p:spPr/>
        <p:txBody>
          <a:bodyPr/>
          <a:lstStyle/>
          <a:p>
            <a:endParaRPr lang="en-US"/>
          </a:p>
        </p:txBody>
      </p:sp>
      <p:sp>
        <p:nvSpPr>
          <p:cNvPr id="8" name="Text Placeholder 7">
            <a:extLst>
              <a:ext uri="{FF2B5EF4-FFF2-40B4-BE49-F238E27FC236}">
                <a16:creationId xmlns:a16="http://schemas.microsoft.com/office/drawing/2014/main" id="{BF455FE8-29B6-FE12-F95A-BDFFB22E3017}"/>
              </a:ext>
            </a:extLst>
          </p:cNvPr>
          <p:cNvSpPr>
            <a:spLocks noGrp="1"/>
          </p:cNvSpPr>
          <p:nvPr>
            <p:ph type="body" sz="quarter" idx="24"/>
          </p:nvPr>
        </p:nvSpPr>
        <p:spPr/>
        <p:txBody>
          <a:bodyPr/>
          <a:lstStyle/>
          <a:p>
            <a:endParaRPr lang="en-US"/>
          </a:p>
        </p:txBody>
      </p:sp>
      <p:sp>
        <p:nvSpPr>
          <p:cNvPr id="9" name="Text Placeholder 8">
            <a:extLst>
              <a:ext uri="{FF2B5EF4-FFF2-40B4-BE49-F238E27FC236}">
                <a16:creationId xmlns:a16="http://schemas.microsoft.com/office/drawing/2014/main" id="{42EBE8F7-206A-FE84-C39E-BD0CB16BFE42}"/>
              </a:ext>
            </a:extLst>
          </p:cNvPr>
          <p:cNvSpPr>
            <a:spLocks noGrp="1"/>
          </p:cNvSpPr>
          <p:nvPr>
            <p:ph type="body" sz="quarter" idx="25"/>
          </p:nvPr>
        </p:nvSpPr>
        <p:spPr/>
        <p:txBody>
          <a:bodyPr/>
          <a:lstStyle/>
          <a:p>
            <a:endParaRPr lang="en-US"/>
          </a:p>
        </p:txBody>
      </p:sp>
      <p:sp>
        <p:nvSpPr>
          <p:cNvPr id="10" name="Text Placeholder 9">
            <a:extLst>
              <a:ext uri="{FF2B5EF4-FFF2-40B4-BE49-F238E27FC236}">
                <a16:creationId xmlns:a16="http://schemas.microsoft.com/office/drawing/2014/main" id="{D1E2D322-788B-4321-5335-BF5341D6BF7F}"/>
              </a:ext>
            </a:extLst>
          </p:cNvPr>
          <p:cNvSpPr>
            <a:spLocks noGrp="1"/>
          </p:cNvSpPr>
          <p:nvPr>
            <p:ph type="body" sz="quarter" idx="26"/>
          </p:nvPr>
        </p:nvSpPr>
        <p:spPr/>
        <p:txBody>
          <a:bodyPr/>
          <a:lstStyle/>
          <a:p>
            <a:endParaRPr lang="en-US"/>
          </a:p>
        </p:txBody>
      </p:sp>
      <p:sp>
        <p:nvSpPr>
          <p:cNvPr id="11" name="Text Placeholder 10">
            <a:extLst>
              <a:ext uri="{FF2B5EF4-FFF2-40B4-BE49-F238E27FC236}">
                <a16:creationId xmlns:a16="http://schemas.microsoft.com/office/drawing/2014/main" id="{F749F5F9-D5BB-3DAF-89DA-25A661FB5DAD}"/>
              </a:ext>
            </a:extLst>
          </p:cNvPr>
          <p:cNvSpPr>
            <a:spLocks noGrp="1"/>
          </p:cNvSpPr>
          <p:nvPr>
            <p:ph type="body" sz="quarter" idx="27"/>
          </p:nvPr>
        </p:nvSpPr>
        <p:spPr/>
        <p:txBody>
          <a:bodyPr/>
          <a:lstStyle/>
          <a:p>
            <a:endParaRPr lang="en-US"/>
          </a:p>
        </p:txBody>
      </p:sp>
      <p:sp>
        <p:nvSpPr>
          <p:cNvPr id="12" name="Text Placeholder 11">
            <a:extLst>
              <a:ext uri="{FF2B5EF4-FFF2-40B4-BE49-F238E27FC236}">
                <a16:creationId xmlns:a16="http://schemas.microsoft.com/office/drawing/2014/main" id="{BB45A849-7F25-ABCD-1EF0-83787FB1B4F5}"/>
              </a:ext>
            </a:extLst>
          </p:cNvPr>
          <p:cNvSpPr>
            <a:spLocks noGrp="1"/>
          </p:cNvSpPr>
          <p:nvPr>
            <p:ph type="body" sz="quarter" idx="28"/>
          </p:nvPr>
        </p:nvSpPr>
        <p:spPr/>
        <p:txBody>
          <a:bodyPr/>
          <a:lstStyle/>
          <a:p>
            <a:endParaRPr lang="en-US"/>
          </a:p>
        </p:txBody>
      </p:sp>
      <p:sp>
        <p:nvSpPr>
          <p:cNvPr id="13" name="Text Placeholder 12">
            <a:extLst>
              <a:ext uri="{FF2B5EF4-FFF2-40B4-BE49-F238E27FC236}">
                <a16:creationId xmlns:a16="http://schemas.microsoft.com/office/drawing/2014/main" id="{029AEED5-AD9B-3E20-0596-8B746794D084}"/>
              </a:ext>
            </a:extLst>
          </p:cNvPr>
          <p:cNvSpPr>
            <a:spLocks noGrp="1"/>
          </p:cNvSpPr>
          <p:nvPr>
            <p:ph type="body" sz="quarter" idx="29"/>
          </p:nvPr>
        </p:nvSpPr>
        <p:spPr/>
        <p:txBody>
          <a:bodyPr/>
          <a:lstStyle/>
          <a:p>
            <a:endParaRPr lang="en-US"/>
          </a:p>
        </p:txBody>
      </p:sp>
      <p:sp>
        <p:nvSpPr>
          <p:cNvPr id="14" name="Text Placeholder 13">
            <a:extLst>
              <a:ext uri="{FF2B5EF4-FFF2-40B4-BE49-F238E27FC236}">
                <a16:creationId xmlns:a16="http://schemas.microsoft.com/office/drawing/2014/main" id="{9BA737B8-54F9-B018-01DC-EE21146643BE}"/>
              </a:ext>
            </a:extLst>
          </p:cNvPr>
          <p:cNvSpPr>
            <a:spLocks noGrp="1"/>
          </p:cNvSpPr>
          <p:nvPr>
            <p:ph type="body" sz="quarter" idx="30"/>
          </p:nvPr>
        </p:nvSpPr>
        <p:spPr/>
        <p:txBody>
          <a:bodyPr/>
          <a:lstStyle/>
          <a:p>
            <a:endParaRPr lang="en-US"/>
          </a:p>
        </p:txBody>
      </p:sp>
      <p:sp>
        <p:nvSpPr>
          <p:cNvPr id="15" name="Text Placeholder 14">
            <a:extLst>
              <a:ext uri="{FF2B5EF4-FFF2-40B4-BE49-F238E27FC236}">
                <a16:creationId xmlns:a16="http://schemas.microsoft.com/office/drawing/2014/main" id="{9149E413-2746-0785-40CC-19A0484953AA}"/>
              </a:ext>
            </a:extLst>
          </p:cNvPr>
          <p:cNvSpPr>
            <a:spLocks noGrp="1"/>
          </p:cNvSpPr>
          <p:nvPr>
            <p:ph type="body" sz="quarter" idx="96"/>
          </p:nvPr>
        </p:nvSpPr>
        <p:spPr/>
        <p:txBody>
          <a:bodyPr/>
          <a:lstStyle/>
          <a:p>
            <a:endParaRPr lang="en-US"/>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Applied Statistics – Politecnico di Milano 2021/2022</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xfrm>
            <a:off x="4463881" y="428411"/>
            <a:ext cx="33876000" cy="2700000"/>
          </a:xfrm>
        </p:spPr>
        <p:txBody>
          <a:bodyPr>
            <a:noAutofit/>
          </a:bodyPr>
          <a:lstStyle/>
          <a:p>
            <a:r>
              <a:rPr lang="en-US" sz="8800" dirty="0"/>
              <a:t>Immigrant students in Europe suffer from lower grades and some social and scholastic features are the key to explain it</a:t>
            </a:r>
          </a:p>
        </p:txBody>
      </p:sp>
      <p:pic>
        <p:nvPicPr>
          <p:cNvPr id="27" name="Immagine 4" descr="Immagine che contiene testo, segnale, calibro&#10;&#10;Descrizione generata automaticamente">
            <a:extLst>
              <a:ext uri="{FF2B5EF4-FFF2-40B4-BE49-F238E27FC236}">
                <a16:creationId xmlns:a16="http://schemas.microsoft.com/office/drawing/2014/main" id="{BB99F4A2-7FC3-8EBC-5451-6F929DBF2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3932" y="2388811"/>
            <a:ext cx="3600000" cy="1613793"/>
          </a:xfrm>
          <a:prstGeom prst="rect">
            <a:avLst/>
          </a:prstGeom>
        </p:spPr>
      </p:pic>
      <p:pic>
        <p:nvPicPr>
          <p:cNvPr id="23" name="Picture 22" descr="A picture containing logo&#10;&#10;Description automatically generated">
            <a:extLst>
              <a:ext uri="{FF2B5EF4-FFF2-40B4-BE49-F238E27FC236}">
                <a16:creationId xmlns:a16="http://schemas.microsoft.com/office/drawing/2014/main" id="{58B5828A-CCF5-D83B-B7AC-D5D48DA6F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179" y="1778411"/>
            <a:ext cx="3600000" cy="2645783"/>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1364</TotalTime>
  <Words>27</Words>
  <Application>Microsoft Office PowerPoint</Application>
  <PresentationFormat>Custom</PresentationFormat>
  <Paragraphs>2</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Sebastian Castellano</cp:lastModifiedBy>
  <cp:revision>68</cp:revision>
  <dcterms:created xsi:type="dcterms:W3CDTF">2012-02-03T19:11:35Z</dcterms:created>
  <dcterms:modified xsi:type="dcterms:W3CDTF">2022-07-20T14:09:34Z</dcterms:modified>
  <cp:category>Research poster templates</cp:category>
</cp:coreProperties>
</file>