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62" r:id="rId5"/>
    <p:sldId id="263" r:id="rId6"/>
    <p:sldId id="259" r:id="rId7"/>
    <p:sldId id="264"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076DBF-878A-457A-AEC2-F66281E9D4D1}" v="88" dt="2021-11-12T09:46:02.1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958"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an Castellano" userId="dd072dddfb4f897a" providerId="LiveId" clId="{42076DBF-878A-457A-AEC2-F66281E9D4D1}"/>
    <pc:docChg chg="undo custSel addSld modSld">
      <pc:chgData name="Sebastian Castellano" userId="dd072dddfb4f897a" providerId="LiveId" clId="{42076DBF-878A-457A-AEC2-F66281E9D4D1}" dt="2021-11-12T09:51:33.228" v="1157" actId="26606"/>
      <pc:docMkLst>
        <pc:docMk/>
      </pc:docMkLst>
      <pc:sldChg chg="addSp delSp modSp mod setBg addAnim setClrOvrMap delDesignElem">
        <pc:chgData name="Sebastian Castellano" userId="dd072dddfb4f897a" providerId="LiveId" clId="{42076DBF-878A-457A-AEC2-F66281E9D4D1}" dt="2021-11-12T09:46:02.103" v="1139"/>
        <pc:sldMkLst>
          <pc:docMk/>
          <pc:sldMk cId="2278985148" sldId="256"/>
        </pc:sldMkLst>
        <pc:spChg chg="mod">
          <ac:chgData name="Sebastian Castellano" userId="dd072dddfb4f897a" providerId="LiveId" clId="{42076DBF-878A-457A-AEC2-F66281E9D4D1}" dt="2021-11-12T09:40:43.851" v="1133" actId="26606"/>
          <ac:spMkLst>
            <pc:docMk/>
            <pc:sldMk cId="2278985148" sldId="256"/>
            <ac:spMk id="2" creationId="{D04C1A6E-91D8-40B6-B0FF-23F499B55BDC}"/>
          </ac:spMkLst>
        </pc:spChg>
        <pc:spChg chg="mod">
          <ac:chgData name="Sebastian Castellano" userId="dd072dddfb4f897a" providerId="LiveId" clId="{42076DBF-878A-457A-AEC2-F66281E9D4D1}" dt="2021-11-12T09:40:43.851" v="1133" actId="26606"/>
          <ac:spMkLst>
            <pc:docMk/>
            <pc:sldMk cId="2278985148" sldId="256"/>
            <ac:spMk id="3" creationId="{76CCA407-7539-4979-BD80-6D32D13D0AFD}"/>
          </ac:spMkLst>
        </pc:spChg>
        <pc:spChg chg="add del">
          <ac:chgData name="Sebastian Castellano" userId="dd072dddfb4f897a" providerId="LiveId" clId="{42076DBF-878A-457A-AEC2-F66281E9D4D1}" dt="2021-11-12T09:46:02.103" v="1139"/>
          <ac:spMkLst>
            <pc:docMk/>
            <pc:sldMk cId="2278985148" sldId="256"/>
            <ac:spMk id="9" creationId="{71B2258F-86CA-4D4D-8270-BC05FCDEBFB3}"/>
          </ac:spMkLst>
        </pc:spChg>
        <pc:picChg chg="add">
          <ac:chgData name="Sebastian Castellano" userId="dd072dddfb4f897a" providerId="LiveId" clId="{42076DBF-878A-457A-AEC2-F66281E9D4D1}" dt="2021-11-12T09:40:43.851" v="1133" actId="26606"/>
          <ac:picMkLst>
            <pc:docMk/>
            <pc:sldMk cId="2278985148" sldId="256"/>
            <ac:picMk id="5" creationId="{D559071E-6FCB-4FBC-9094-A744D76279C8}"/>
          </ac:picMkLst>
        </pc:picChg>
      </pc:sldChg>
      <pc:sldChg chg="addSp modSp mod">
        <pc:chgData name="Sebastian Castellano" userId="dd072dddfb4f897a" providerId="LiveId" clId="{42076DBF-878A-457A-AEC2-F66281E9D4D1}" dt="2021-11-12T08:42:03.409" v="1126" actId="20577"/>
        <pc:sldMkLst>
          <pc:docMk/>
          <pc:sldMk cId="924776167" sldId="257"/>
        </pc:sldMkLst>
        <pc:spChg chg="mod">
          <ac:chgData name="Sebastian Castellano" userId="dd072dddfb4f897a" providerId="LiveId" clId="{42076DBF-878A-457A-AEC2-F66281E9D4D1}" dt="2021-11-11T21:23:19.166" v="74" actId="1076"/>
          <ac:spMkLst>
            <pc:docMk/>
            <pc:sldMk cId="924776167" sldId="257"/>
            <ac:spMk id="2" creationId="{73F9D6E2-06AB-4F99-B68F-A20734874E0C}"/>
          </ac:spMkLst>
        </pc:spChg>
        <pc:spChg chg="add mod">
          <ac:chgData name="Sebastian Castellano" userId="dd072dddfb4f897a" providerId="LiveId" clId="{42076DBF-878A-457A-AEC2-F66281E9D4D1}" dt="2021-11-11T21:36:09.613" v="381" actId="1076"/>
          <ac:spMkLst>
            <pc:docMk/>
            <pc:sldMk cId="924776167" sldId="257"/>
            <ac:spMk id="3" creationId="{7A29CB0E-7668-40D2-82E8-0CDFD1C75793}"/>
          </ac:spMkLst>
        </pc:spChg>
        <pc:spChg chg="add mod ord">
          <ac:chgData name="Sebastian Castellano" userId="dd072dddfb4f897a" providerId="LiveId" clId="{42076DBF-878A-457A-AEC2-F66281E9D4D1}" dt="2021-11-11T21:35:55.367" v="378" actId="14100"/>
          <ac:spMkLst>
            <pc:docMk/>
            <pc:sldMk cId="924776167" sldId="257"/>
            <ac:spMk id="4" creationId="{962068AA-7571-4FFF-ADB1-1EF2C335698C}"/>
          </ac:spMkLst>
        </pc:spChg>
        <pc:spChg chg="add mod">
          <ac:chgData name="Sebastian Castellano" userId="dd072dddfb4f897a" providerId="LiveId" clId="{42076DBF-878A-457A-AEC2-F66281E9D4D1}" dt="2021-11-12T08:41:57.943" v="1124" actId="20577"/>
          <ac:spMkLst>
            <pc:docMk/>
            <pc:sldMk cId="924776167" sldId="257"/>
            <ac:spMk id="5" creationId="{241877B7-ADD2-46FA-A57B-28953F772752}"/>
          </ac:spMkLst>
        </pc:spChg>
        <pc:spChg chg="add mod">
          <ac:chgData name="Sebastian Castellano" userId="dd072dddfb4f897a" providerId="LiveId" clId="{42076DBF-878A-457A-AEC2-F66281E9D4D1}" dt="2021-11-12T08:42:03.409" v="1126" actId="20577"/>
          <ac:spMkLst>
            <pc:docMk/>
            <pc:sldMk cId="924776167" sldId="257"/>
            <ac:spMk id="7" creationId="{098B509B-B0B7-4EAA-A445-6C2CF13E5C9B}"/>
          </ac:spMkLst>
        </pc:spChg>
        <pc:spChg chg="add mod ord">
          <ac:chgData name="Sebastian Castellano" userId="dd072dddfb4f897a" providerId="LiveId" clId="{42076DBF-878A-457A-AEC2-F66281E9D4D1}" dt="2021-11-11T21:34:29.238" v="371" actId="14100"/>
          <ac:spMkLst>
            <pc:docMk/>
            <pc:sldMk cId="924776167" sldId="257"/>
            <ac:spMk id="8" creationId="{1E0F5505-2D80-44C1-A141-0A6F1B58BAD0}"/>
          </ac:spMkLst>
        </pc:spChg>
        <pc:spChg chg="add mod ord">
          <ac:chgData name="Sebastian Castellano" userId="dd072dddfb4f897a" providerId="LiveId" clId="{42076DBF-878A-457A-AEC2-F66281E9D4D1}" dt="2021-11-11T21:36:16.192" v="382" actId="14100"/>
          <ac:spMkLst>
            <pc:docMk/>
            <pc:sldMk cId="924776167" sldId="257"/>
            <ac:spMk id="9" creationId="{7E98C56B-DECB-4E9E-BC60-63C79F8E07E6}"/>
          </ac:spMkLst>
        </pc:spChg>
        <pc:graphicFrameChg chg="mod">
          <ac:chgData name="Sebastian Castellano" userId="dd072dddfb4f897a" providerId="LiveId" clId="{42076DBF-878A-457A-AEC2-F66281E9D4D1}" dt="2021-11-11T21:36:00.411" v="379"/>
          <ac:graphicFrameMkLst>
            <pc:docMk/>
            <pc:sldMk cId="924776167" sldId="257"/>
            <ac:graphicFrameMk id="6" creationId="{4F8EFE94-1E2D-4AC4-BDD6-956844E30C6A}"/>
          </ac:graphicFrameMkLst>
        </pc:graphicFrameChg>
      </pc:sldChg>
      <pc:sldChg chg="addSp delSp modSp mod">
        <pc:chgData name="Sebastian Castellano" userId="dd072dddfb4f897a" providerId="LiveId" clId="{42076DBF-878A-457A-AEC2-F66281E9D4D1}" dt="2021-11-11T21:46:41.483" v="673" actId="207"/>
        <pc:sldMkLst>
          <pc:docMk/>
          <pc:sldMk cId="4062557857" sldId="258"/>
        </pc:sldMkLst>
        <pc:spChg chg="add del mod">
          <ac:chgData name="Sebastian Castellano" userId="dd072dddfb4f897a" providerId="LiveId" clId="{42076DBF-878A-457A-AEC2-F66281E9D4D1}" dt="2021-11-11T21:33:16.518" v="362" actId="21"/>
          <ac:spMkLst>
            <pc:docMk/>
            <pc:sldMk cId="4062557857" sldId="258"/>
            <ac:spMk id="3" creationId="{B63327B6-F15D-4AD4-B5DA-56B6ED6ADE24}"/>
          </ac:spMkLst>
        </pc:spChg>
        <pc:spChg chg="add mod">
          <ac:chgData name="Sebastian Castellano" userId="dd072dddfb4f897a" providerId="LiveId" clId="{42076DBF-878A-457A-AEC2-F66281E9D4D1}" dt="2021-11-11T21:43:03.015" v="532" actId="2085"/>
          <ac:spMkLst>
            <pc:docMk/>
            <pc:sldMk cId="4062557857" sldId="258"/>
            <ac:spMk id="4" creationId="{B5317357-2FCE-4AF8-BDAA-1E39DD5C944C}"/>
          </ac:spMkLst>
        </pc:spChg>
        <pc:spChg chg="add mod ord">
          <ac:chgData name="Sebastian Castellano" userId="dd072dddfb4f897a" providerId="LiveId" clId="{42076DBF-878A-457A-AEC2-F66281E9D4D1}" dt="2021-11-11T21:44:06.099" v="536" actId="2085"/>
          <ac:spMkLst>
            <pc:docMk/>
            <pc:sldMk cId="4062557857" sldId="258"/>
            <ac:spMk id="5" creationId="{88A557DF-67B5-4B83-8208-68DAA9B2646C}"/>
          </ac:spMkLst>
        </pc:spChg>
        <pc:spChg chg="mod">
          <ac:chgData name="Sebastian Castellano" userId="dd072dddfb4f897a" providerId="LiveId" clId="{42076DBF-878A-457A-AEC2-F66281E9D4D1}" dt="2021-11-11T21:36:50.443" v="406" actId="1037"/>
          <ac:spMkLst>
            <pc:docMk/>
            <pc:sldMk cId="4062557857" sldId="258"/>
            <ac:spMk id="7" creationId="{2FFF7037-DB82-4617-BB17-7B84FD521DC8}"/>
          </ac:spMkLst>
        </pc:spChg>
        <pc:spChg chg="mod">
          <ac:chgData name="Sebastian Castellano" userId="dd072dddfb4f897a" providerId="LiveId" clId="{42076DBF-878A-457A-AEC2-F66281E9D4D1}" dt="2021-11-11T21:36:50.443" v="406" actId="1037"/>
          <ac:spMkLst>
            <pc:docMk/>
            <pc:sldMk cId="4062557857" sldId="258"/>
            <ac:spMk id="8" creationId="{821EB637-2C5A-4605-9746-236CC4B0FF52}"/>
          </ac:spMkLst>
        </pc:spChg>
        <pc:spChg chg="mod">
          <ac:chgData name="Sebastian Castellano" userId="dd072dddfb4f897a" providerId="LiveId" clId="{42076DBF-878A-457A-AEC2-F66281E9D4D1}" dt="2021-11-11T21:36:50.443" v="406" actId="1037"/>
          <ac:spMkLst>
            <pc:docMk/>
            <pc:sldMk cId="4062557857" sldId="258"/>
            <ac:spMk id="9" creationId="{A0462758-56C6-4CF5-B378-59AB215CE420}"/>
          </ac:spMkLst>
        </pc:spChg>
        <pc:spChg chg="mod">
          <ac:chgData name="Sebastian Castellano" userId="dd072dddfb4f897a" providerId="LiveId" clId="{42076DBF-878A-457A-AEC2-F66281E9D4D1}" dt="2021-11-11T21:41:57.945" v="526" actId="1076"/>
          <ac:spMkLst>
            <pc:docMk/>
            <pc:sldMk cId="4062557857" sldId="258"/>
            <ac:spMk id="10" creationId="{78B5368E-0D82-42DC-A06A-50BCE83C586C}"/>
          </ac:spMkLst>
        </pc:spChg>
        <pc:spChg chg="add mod">
          <ac:chgData name="Sebastian Castellano" userId="dd072dddfb4f897a" providerId="LiveId" clId="{42076DBF-878A-457A-AEC2-F66281E9D4D1}" dt="2021-11-11T21:27:23.453" v="85" actId="1076"/>
          <ac:spMkLst>
            <pc:docMk/>
            <pc:sldMk cId="4062557857" sldId="258"/>
            <ac:spMk id="11" creationId="{6D82A3B6-D115-4F42-B939-0BB7159D7007}"/>
          </ac:spMkLst>
        </pc:spChg>
        <pc:spChg chg="add mod">
          <ac:chgData name="Sebastian Castellano" userId="dd072dddfb4f897a" providerId="LiveId" clId="{42076DBF-878A-457A-AEC2-F66281E9D4D1}" dt="2021-11-11T21:27:32.659" v="86"/>
          <ac:spMkLst>
            <pc:docMk/>
            <pc:sldMk cId="4062557857" sldId="258"/>
            <ac:spMk id="12" creationId="{9C5BAA3E-A270-43A7-A733-C661092716B5}"/>
          </ac:spMkLst>
        </pc:spChg>
        <pc:spChg chg="add mod">
          <ac:chgData name="Sebastian Castellano" userId="dd072dddfb4f897a" providerId="LiveId" clId="{42076DBF-878A-457A-AEC2-F66281E9D4D1}" dt="2021-11-11T21:27:43.772" v="87"/>
          <ac:spMkLst>
            <pc:docMk/>
            <pc:sldMk cId="4062557857" sldId="258"/>
            <ac:spMk id="13" creationId="{6B6B65CC-33CF-4C05-9E76-764AD6B8B0EA}"/>
          </ac:spMkLst>
        </pc:spChg>
        <pc:spChg chg="add mod ord">
          <ac:chgData name="Sebastian Castellano" userId="dd072dddfb4f897a" providerId="LiveId" clId="{42076DBF-878A-457A-AEC2-F66281E9D4D1}" dt="2021-11-11T21:44:37.756" v="542" actId="167"/>
          <ac:spMkLst>
            <pc:docMk/>
            <pc:sldMk cId="4062557857" sldId="258"/>
            <ac:spMk id="14" creationId="{80159CB9-2C61-4953-87F9-672A4F666A37}"/>
          </ac:spMkLst>
        </pc:spChg>
        <pc:spChg chg="add mod ord">
          <ac:chgData name="Sebastian Castellano" userId="dd072dddfb4f897a" providerId="LiveId" clId="{42076DBF-878A-457A-AEC2-F66281E9D4D1}" dt="2021-11-11T21:44:40.077" v="543" actId="167"/>
          <ac:spMkLst>
            <pc:docMk/>
            <pc:sldMk cId="4062557857" sldId="258"/>
            <ac:spMk id="15" creationId="{2E9B9226-227C-4CB5-95B1-73B1F244A75E}"/>
          </ac:spMkLst>
        </pc:spChg>
        <pc:spChg chg="add mod ord">
          <ac:chgData name="Sebastian Castellano" userId="dd072dddfb4f897a" providerId="LiveId" clId="{42076DBF-878A-457A-AEC2-F66281E9D4D1}" dt="2021-11-11T21:45:00.204" v="545" actId="167"/>
          <ac:spMkLst>
            <pc:docMk/>
            <pc:sldMk cId="4062557857" sldId="258"/>
            <ac:spMk id="16" creationId="{848E3704-B477-41FB-B392-313F4014539C}"/>
          </ac:spMkLst>
        </pc:spChg>
        <pc:spChg chg="add mod ord">
          <ac:chgData name="Sebastian Castellano" userId="dd072dddfb4f897a" providerId="LiveId" clId="{42076DBF-878A-457A-AEC2-F66281E9D4D1}" dt="2021-11-11T21:45:29.504" v="666" actId="1037"/>
          <ac:spMkLst>
            <pc:docMk/>
            <pc:sldMk cId="4062557857" sldId="258"/>
            <ac:spMk id="17" creationId="{BDED0BBE-9A60-4DA1-9156-FC54F5A21D9E}"/>
          </ac:spMkLst>
        </pc:spChg>
        <pc:spChg chg="add mod ord">
          <ac:chgData name="Sebastian Castellano" userId="dd072dddfb4f897a" providerId="LiveId" clId="{42076DBF-878A-457A-AEC2-F66281E9D4D1}" dt="2021-11-11T21:45:54.125" v="669" actId="1076"/>
          <ac:spMkLst>
            <pc:docMk/>
            <pc:sldMk cId="4062557857" sldId="258"/>
            <ac:spMk id="18" creationId="{236BE136-4224-4442-8018-8E10C2F24E70}"/>
          </ac:spMkLst>
        </pc:spChg>
        <pc:spChg chg="add mod ord">
          <ac:chgData name="Sebastian Castellano" userId="dd072dddfb4f897a" providerId="LiveId" clId="{42076DBF-878A-457A-AEC2-F66281E9D4D1}" dt="2021-11-11T21:46:41.483" v="673" actId="207"/>
          <ac:spMkLst>
            <pc:docMk/>
            <pc:sldMk cId="4062557857" sldId="258"/>
            <ac:spMk id="19" creationId="{0563FC65-7210-43FC-845A-FF8629AF444E}"/>
          </ac:spMkLst>
        </pc:spChg>
        <pc:graphicFrameChg chg="mod">
          <ac:chgData name="Sebastian Castellano" userId="dd072dddfb4f897a" providerId="LiveId" clId="{42076DBF-878A-457A-AEC2-F66281E9D4D1}" dt="2021-11-11T21:46:00.321" v="670" actId="1076"/>
          <ac:graphicFrameMkLst>
            <pc:docMk/>
            <pc:sldMk cId="4062557857" sldId="258"/>
            <ac:graphicFrameMk id="6" creationId="{03A3D1C9-3A7F-45B7-8DB3-72F639345562}"/>
          </ac:graphicFrameMkLst>
        </pc:graphicFrameChg>
      </pc:sldChg>
      <pc:sldChg chg="addSp delSp modSp mod setBg setClrOvrMap delDesignElem chgLayout">
        <pc:chgData name="Sebastian Castellano" userId="dd072dddfb4f897a" providerId="LiveId" clId="{42076DBF-878A-457A-AEC2-F66281E9D4D1}" dt="2021-11-12T09:51:33.228" v="1157" actId="26606"/>
        <pc:sldMkLst>
          <pc:docMk/>
          <pc:sldMk cId="937992190" sldId="259"/>
        </pc:sldMkLst>
        <pc:spChg chg="mod ord">
          <ac:chgData name="Sebastian Castellano" userId="dd072dddfb4f897a" providerId="LiveId" clId="{42076DBF-878A-457A-AEC2-F66281E9D4D1}" dt="2021-11-12T09:51:30.837" v="1154" actId="26606"/>
          <ac:spMkLst>
            <pc:docMk/>
            <pc:sldMk cId="937992190" sldId="259"/>
            <ac:spMk id="2" creationId="{3B5211FE-CC21-4CE6-AE5A-4A89A8D7B109}"/>
          </ac:spMkLst>
        </pc:spChg>
        <pc:spChg chg="add del mod ord">
          <ac:chgData name="Sebastian Castellano" userId="dd072dddfb4f897a" providerId="LiveId" clId="{42076DBF-878A-457A-AEC2-F66281E9D4D1}" dt="2021-11-12T09:51:20.671" v="1152" actId="700"/>
          <ac:spMkLst>
            <pc:docMk/>
            <pc:sldMk cId="937992190" sldId="259"/>
            <ac:spMk id="3" creationId="{267BB53F-B493-4FA3-AE72-41E6EC420252}"/>
          </ac:spMkLst>
        </pc:spChg>
        <pc:spChg chg="add del">
          <ac:chgData name="Sebastian Castellano" userId="dd072dddfb4f897a" providerId="LiveId" clId="{42076DBF-878A-457A-AEC2-F66281E9D4D1}" dt="2021-11-12T09:50:22.648" v="1143" actId="26606"/>
          <ac:spMkLst>
            <pc:docMk/>
            <pc:sldMk cId="937992190" sldId="259"/>
            <ac:spMk id="11" creationId="{663E7BCA-E0FA-4E55-B6F9-296548775308}"/>
          </ac:spMkLst>
        </pc:spChg>
        <pc:spChg chg="add del">
          <ac:chgData name="Sebastian Castellano" userId="dd072dddfb4f897a" providerId="LiveId" clId="{42076DBF-878A-457A-AEC2-F66281E9D4D1}" dt="2021-11-12T09:50:22.648" v="1143" actId="26606"/>
          <ac:spMkLst>
            <pc:docMk/>
            <pc:sldMk cId="937992190" sldId="259"/>
            <ac:spMk id="15" creationId="{47D1B3D9-1F1B-468B-AC82-D0DD90D05875}"/>
          </ac:spMkLst>
        </pc:spChg>
        <pc:spChg chg="add del">
          <ac:chgData name="Sebastian Castellano" userId="dd072dddfb4f897a" providerId="LiveId" clId="{42076DBF-878A-457A-AEC2-F66281E9D4D1}" dt="2021-11-12T09:50:29.147" v="1145" actId="26606"/>
          <ac:spMkLst>
            <pc:docMk/>
            <pc:sldMk cId="937992190" sldId="259"/>
            <ac:spMk id="17" creationId="{24005816-5BCA-4665-8A58-5580F8E9C84A}"/>
          </ac:spMkLst>
        </pc:spChg>
        <pc:spChg chg="add del">
          <ac:chgData name="Sebastian Castellano" userId="dd072dddfb4f897a" providerId="LiveId" clId="{42076DBF-878A-457A-AEC2-F66281E9D4D1}" dt="2021-11-12T09:50:29.147" v="1145" actId="26606"/>
          <ac:spMkLst>
            <pc:docMk/>
            <pc:sldMk cId="937992190" sldId="259"/>
            <ac:spMk id="98" creationId="{1F94DC1C-47D1-41D7-8B1B-9A036D614027}"/>
          </ac:spMkLst>
        </pc:spChg>
        <pc:spChg chg="add del">
          <ac:chgData name="Sebastian Castellano" userId="dd072dddfb4f897a" providerId="LiveId" clId="{42076DBF-878A-457A-AEC2-F66281E9D4D1}" dt="2021-11-12T09:50:29.147" v="1145" actId="26606"/>
          <ac:spMkLst>
            <pc:docMk/>
            <pc:sldMk cId="937992190" sldId="259"/>
            <ac:spMk id="100" creationId="{AC12A592-C02D-46EF-8E1F-9335DB8D71DF}"/>
          </ac:spMkLst>
        </pc:spChg>
        <pc:spChg chg="add del">
          <ac:chgData name="Sebastian Castellano" userId="dd072dddfb4f897a" providerId="LiveId" clId="{42076DBF-878A-457A-AEC2-F66281E9D4D1}" dt="2021-11-12T09:51:33.228" v="1157" actId="26606"/>
          <ac:spMkLst>
            <pc:docMk/>
            <pc:sldMk cId="937992190" sldId="259"/>
            <ac:spMk id="107" creationId="{1F94DC1C-47D1-41D7-8B1B-9A036D614027}"/>
          </ac:spMkLst>
        </pc:spChg>
        <pc:spChg chg="add del">
          <ac:chgData name="Sebastian Castellano" userId="dd072dddfb4f897a" providerId="LiveId" clId="{42076DBF-878A-457A-AEC2-F66281E9D4D1}" dt="2021-11-12T09:51:33.228" v="1157" actId="26606"/>
          <ac:spMkLst>
            <pc:docMk/>
            <pc:sldMk cId="937992190" sldId="259"/>
            <ac:spMk id="109" creationId="{AC12A592-C02D-46EF-8E1F-9335DB8D71DF}"/>
          </ac:spMkLst>
        </pc:spChg>
        <pc:spChg chg="add del">
          <ac:chgData name="Sebastian Castellano" userId="dd072dddfb4f897a" providerId="LiveId" clId="{42076DBF-878A-457A-AEC2-F66281E9D4D1}" dt="2021-11-12T09:51:33.228" v="1157" actId="26606"/>
          <ac:spMkLst>
            <pc:docMk/>
            <pc:sldMk cId="937992190" sldId="259"/>
            <ac:spMk id="110" creationId="{24005816-5BCA-4665-8A58-5580F8E9C84A}"/>
          </ac:spMkLst>
        </pc:spChg>
        <pc:spChg chg="add del">
          <ac:chgData name="Sebastian Castellano" userId="dd072dddfb4f897a" providerId="LiveId" clId="{42076DBF-878A-457A-AEC2-F66281E9D4D1}" dt="2021-11-12T09:51:33.150" v="1156" actId="26606"/>
          <ac:spMkLst>
            <pc:docMk/>
            <pc:sldMk cId="937992190" sldId="259"/>
            <ac:spMk id="118" creationId="{09C946AC-2072-4946-A2B8-39F09D0944EE}"/>
          </ac:spMkLst>
        </pc:spChg>
        <pc:spChg chg="add del">
          <ac:chgData name="Sebastian Castellano" userId="dd072dddfb4f897a" providerId="LiveId" clId="{42076DBF-878A-457A-AEC2-F66281E9D4D1}" dt="2021-11-12T09:51:33.150" v="1156" actId="26606"/>
          <ac:spMkLst>
            <pc:docMk/>
            <pc:sldMk cId="937992190" sldId="259"/>
            <ac:spMk id="122" creationId="{559FD8B5-8CC4-4CFE-BD2A-1216B1F2C3DB}"/>
          </ac:spMkLst>
        </pc:spChg>
        <pc:spChg chg="add del">
          <ac:chgData name="Sebastian Castellano" userId="dd072dddfb4f897a" providerId="LiveId" clId="{42076DBF-878A-457A-AEC2-F66281E9D4D1}" dt="2021-11-12T09:51:33.150" v="1156" actId="26606"/>
          <ac:spMkLst>
            <pc:docMk/>
            <pc:sldMk cId="937992190" sldId="259"/>
            <ac:spMk id="124" creationId="{9ECF13F4-3D2A-4F2E-9BBD-3038670D21ED}"/>
          </ac:spMkLst>
        </pc:spChg>
        <pc:spChg chg="add">
          <ac:chgData name="Sebastian Castellano" userId="dd072dddfb4f897a" providerId="LiveId" clId="{42076DBF-878A-457A-AEC2-F66281E9D4D1}" dt="2021-11-12T09:51:33.228" v="1157" actId="26606"/>
          <ac:spMkLst>
            <pc:docMk/>
            <pc:sldMk cId="937992190" sldId="259"/>
            <ac:spMk id="207" creationId="{1F94DC1C-47D1-41D7-8B1B-9A036D614027}"/>
          </ac:spMkLst>
        </pc:spChg>
        <pc:spChg chg="add">
          <ac:chgData name="Sebastian Castellano" userId="dd072dddfb4f897a" providerId="LiveId" clId="{42076DBF-878A-457A-AEC2-F66281E9D4D1}" dt="2021-11-12T09:51:33.228" v="1157" actId="26606"/>
          <ac:spMkLst>
            <pc:docMk/>
            <pc:sldMk cId="937992190" sldId="259"/>
            <ac:spMk id="209" creationId="{AC12A592-C02D-46EF-8E1F-9335DB8D71DF}"/>
          </ac:spMkLst>
        </pc:spChg>
        <pc:spChg chg="add">
          <ac:chgData name="Sebastian Castellano" userId="dd072dddfb4f897a" providerId="LiveId" clId="{42076DBF-878A-457A-AEC2-F66281E9D4D1}" dt="2021-11-12T09:51:33.228" v="1157" actId="26606"/>
          <ac:spMkLst>
            <pc:docMk/>
            <pc:sldMk cId="937992190" sldId="259"/>
            <ac:spMk id="210" creationId="{24005816-5BCA-4665-8A58-5580F8E9C84A}"/>
          </ac:spMkLst>
        </pc:spChg>
        <pc:grpChg chg="add del">
          <ac:chgData name="Sebastian Castellano" userId="dd072dddfb4f897a" providerId="LiveId" clId="{42076DBF-878A-457A-AEC2-F66281E9D4D1}" dt="2021-11-12T09:50:29.147" v="1145" actId="26606"/>
          <ac:grpSpMkLst>
            <pc:docMk/>
            <pc:sldMk cId="937992190" sldId="259"/>
            <ac:grpSpMk id="19" creationId="{BF07F359-8CA3-4854-91E7-EE6004020511}"/>
          </ac:grpSpMkLst>
        </pc:grpChg>
        <pc:grpChg chg="add del">
          <ac:chgData name="Sebastian Castellano" userId="dd072dddfb4f897a" providerId="LiveId" clId="{42076DBF-878A-457A-AEC2-F66281E9D4D1}" dt="2021-11-12T09:51:33.228" v="1157" actId="26606"/>
          <ac:grpSpMkLst>
            <pc:docMk/>
            <pc:sldMk cId="937992190" sldId="259"/>
            <ac:grpSpMk id="111" creationId="{BF07F359-8CA3-4854-91E7-EE6004020511}"/>
          </ac:grpSpMkLst>
        </pc:grpChg>
        <pc:grpChg chg="add del">
          <ac:chgData name="Sebastian Castellano" userId="dd072dddfb4f897a" providerId="LiveId" clId="{42076DBF-878A-457A-AEC2-F66281E9D4D1}" dt="2021-11-12T09:51:33.150" v="1156" actId="26606"/>
          <ac:grpSpMkLst>
            <pc:docMk/>
            <pc:sldMk cId="937992190" sldId="259"/>
            <ac:grpSpMk id="126" creationId="{19660E16-DCC0-4B6C-8E84-4C292580059F}"/>
          </ac:grpSpMkLst>
        </pc:grpChg>
        <pc:grpChg chg="add">
          <ac:chgData name="Sebastian Castellano" userId="dd072dddfb4f897a" providerId="LiveId" clId="{42076DBF-878A-457A-AEC2-F66281E9D4D1}" dt="2021-11-12T09:51:33.228" v="1157" actId="26606"/>
          <ac:grpSpMkLst>
            <pc:docMk/>
            <pc:sldMk cId="937992190" sldId="259"/>
            <ac:grpSpMk id="211" creationId="{BF07F359-8CA3-4854-91E7-EE6004020511}"/>
          </ac:grpSpMkLst>
        </pc:grpChg>
        <pc:graphicFrameChg chg="add mod">
          <ac:chgData name="Sebastian Castellano" userId="dd072dddfb4f897a" providerId="LiveId" clId="{42076DBF-878A-457A-AEC2-F66281E9D4D1}" dt="2021-11-12T09:51:33.228" v="1157" actId="26606"/>
          <ac:graphicFrameMkLst>
            <pc:docMk/>
            <pc:sldMk cId="937992190" sldId="259"/>
            <ac:graphicFrameMk id="4" creationId="{E1203A30-F92E-47E5-9A0E-B3E742D1D56A}"/>
          </ac:graphicFrameMkLst>
        </pc:graphicFrameChg>
        <pc:picChg chg="add del">
          <ac:chgData name="Sebastian Castellano" userId="dd072dddfb4f897a" providerId="LiveId" clId="{42076DBF-878A-457A-AEC2-F66281E9D4D1}" dt="2021-11-12T09:50:22.648" v="1143" actId="26606"/>
          <ac:picMkLst>
            <pc:docMk/>
            <pc:sldMk cId="937992190" sldId="259"/>
            <ac:picMk id="9" creationId="{6AF6706C-CF07-43A1-BCC4-CBA5D33820DA}"/>
          </ac:picMkLst>
        </pc:picChg>
        <pc:picChg chg="add del">
          <ac:chgData name="Sebastian Castellano" userId="dd072dddfb4f897a" providerId="LiveId" clId="{42076DBF-878A-457A-AEC2-F66281E9D4D1}" dt="2021-11-12T09:50:22.648" v="1143" actId="26606"/>
          <ac:picMkLst>
            <pc:docMk/>
            <pc:sldMk cId="937992190" sldId="259"/>
            <ac:picMk id="13" creationId="{1D6E130B-775E-4AE3-971F-4765BB84AD95}"/>
          </ac:picMkLst>
        </pc:picChg>
        <pc:picChg chg="add del">
          <ac:chgData name="Sebastian Castellano" userId="dd072dddfb4f897a" providerId="LiveId" clId="{42076DBF-878A-457A-AEC2-F66281E9D4D1}" dt="2021-11-12T09:50:29.147" v="1145" actId="26606"/>
          <ac:picMkLst>
            <pc:docMk/>
            <pc:sldMk cId="937992190" sldId="259"/>
            <ac:picMk id="18" creationId="{6AF6706C-CF07-43A1-BCC4-CBA5D33820DA}"/>
          </ac:picMkLst>
        </pc:picChg>
        <pc:picChg chg="add del">
          <ac:chgData name="Sebastian Castellano" userId="dd072dddfb4f897a" providerId="LiveId" clId="{42076DBF-878A-457A-AEC2-F66281E9D4D1}" dt="2021-11-12T09:50:29.147" v="1145" actId="26606"/>
          <ac:picMkLst>
            <pc:docMk/>
            <pc:sldMk cId="937992190" sldId="259"/>
            <ac:picMk id="99" creationId="{811383CE-CE86-4E1C-B289-798EB9E6E0E5}"/>
          </ac:picMkLst>
        </pc:picChg>
        <pc:picChg chg="add del">
          <ac:chgData name="Sebastian Castellano" userId="dd072dddfb4f897a" providerId="LiveId" clId="{42076DBF-878A-457A-AEC2-F66281E9D4D1}" dt="2021-11-12T09:50:31.488" v="1147" actId="26606"/>
          <ac:picMkLst>
            <pc:docMk/>
            <pc:sldMk cId="937992190" sldId="259"/>
            <ac:picMk id="102" creationId="{6AF6706C-CF07-43A1-BCC4-CBA5D33820DA}"/>
          </ac:picMkLst>
        </pc:picChg>
        <pc:picChg chg="add del">
          <ac:chgData name="Sebastian Castellano" userId="dd072dddfb4f897a" providerId="LiveId" clId="{42076DBF-878A-457A-AEC2-F66281E9D4D1}" dt="2021-11-12T09:50:38.843" v="1149" actId="26606"/>
          <ac:picMkLst>
            <pc:docMk/>
            <pc:sldMk cId="937992190" sldId="259"/>
            <ac:picMk id="104" creationId="{6AF6706C-CF07-43A1-BCC4-CBA5D33820DA}"/>
          </ac:picMkLst>
        </pc:picChg>
        <pc:picChg chg="add del">
          <ac:chgData name="Sebastian Castellano" userId="dd072dddfb4f897a" providerId="LiveId" clId="{42076DBF-878A-457A-AEC2-F66281E9D4D1}" dt="2021-11-12T09:51:33.228" v="1157" actId="26606"/>
          <ac:picMkLst>
            <pc:docMk/>
            <pc:sldMk cId="937992190" sldId="259"/>
            <ac:picMk id="106" creationId="{6AF6706C-CF07-43A1-BCC4-CBA5D33820DA}"/>
          </ac:picMkLst>
        </pc:picChg>
        <pc:picChg chg="add del">
          <ac:chgData name="Sebastian Castellano" userId="dd072dddfb4f897a" providerId="LiveId" clId="{42076DBF-878A-457A-AEC2-F66281E9D4D1}" dt="2021-11-12T09:51:33.228" v="1157" actId="26606"/>
          <ac:picMkLst>
            <pc:docMk/>
            <pc:sldMk cId="937992190" sldId="259"/>
            <ac:picMk id="108" creationId="{811383CE-CE86-4E1C-B289-798EB9E6E0E5}"/>
          </ac:picMkLst>
        </pc:picChg>
        <pc:picChg chg="add del">
          <ac:chgData name="Sebastian Castellano" userId="dd072dddfb4f897a" providerId="LiveId" clId="{42076DBF-878A-457A-AEC2-F66281E9D4D1}" dt="2021-11-12T09:51:30.837" v="1154" actId="26606"/>
          <ac:picMkLst>
            <pc:docMk/>
            <pc:sldMk cId="937992190" sldId="259"/>
            <ac:picMk id="116" creationId="{6AF6706C-CF07-43A1-BCC4-CBA5D33820DA}"/>
          </ac:picMkLst>
        </pc:picChg>
        <pc:picChg chg="add del">
          <ac:chgData name="Sebastian Castellano" userId="dd072dddfb4f897a" providerId="LiveId" clId="{42076DBF-878A-457A-AEC2-F66281E9D4D1}" dt="2021-11-12T09:51:33.150" v="1156" actId="26606"/>
          <ac:picMkLst>
            <pc:docMk/>
            <pc:sldMk cId="937992190" sldId="259"/>
            <ac:picMk id="119" creationId="{6AF6706C-CF07-43A1-BCC4-CBA5D33820DA}"/>
          </ac:picMkLst>
        </pc:picChg>
        <pc:picChg chg="add del">
          <ac:chgData name="Sebastian Castellano" userId="dd072dddfb4f897a" providerId="LiveId" clId="{42076DBF-878A-457A-AEC2-F66281E9D4D1}" dt="2021-11-12T09:51:33.150" v="1156" actId="26606"/>
          <ac:picMkLst>
            <pc:docMk/>
            <pc:sldMk cId="937992190" sldId="259"/>
            <ac:picMk id="120" creationId="{A748C8C8-F348-4D00-852A-26DD9EBCC24C}"/>
          </ac:picMkLst>
        </pc:picChg>
        <pc:picChg chg="add">
          <ac:chgData name="Sebastian Castellano" userId="dd072dddfb4f897a" providerId="LiveId" clId="{42076DBF-878A-457A-AEC2-F66281E9D4D1}" dt="2021-11-12T09:51:33.228" v="1157" actId="26606"/>
          <ac:picMkLst>
            <pc:docMk/>
            <pc:sldMk cId="937992190" sldId="259"/>
            <ac:picMk id="206" creationId="{6AF6706C-CF07-43A1-BCC4-CBA5D33820DA}"/>
          </ac:picMkLst>
        </pc:picChg>
        <pc:picChg chg="add">
          <ac:chgData name="Sebastian Castellano" userId="dd072dddfb4f897a" providerId="LiveId" clId="{42076DBF-878A-457A-AEC2-F66281E9D4D1}" dt="2021-11-12T09:51:33.228" v="1157" actId="26606"/>
          <ac:picMkLst>
            <pc:docMk/>
            <pc:sldMk cId="937992190" sldId="259"/>
            <ac:picMk id="208" creationId="{811383CE-CE86-4E1C-B289-798EB9E6E0E5}"/>
          </ac:picMkLst>
        </pc:picChg>
      </pc:sldChg>
      <pc:sldChg chg="addSp delSp modSp mod setBg delDesignElem">
        <pc:chgData name="Sebastian Castellano" userId="dd072dddfb4f897a" providerId="LiveId" clId="{42076DBF-878A-457A-AEC2-F66281E9D4D1}" dt="2021-11-12T09:46:02.103" v="1139"/>
        <pc:sldMkLst>
          <pc:docMk/>
          <pc:sldMk cId="3754503749" sldId="260"/>
        </pc:sldMkLst>
        <pc:spChg chg="mod">
          <ac:chgData name="Sebastian Castellano" userId="dd072dddfb4f897a" providerId="LiveId" clId="{42076DBF-878A-457A-AEC2-F66281E9D4D1}" dt="2021-11-11T23:04:04.879" v="1050" actId="26606"/>
          <ac:spMkLst>
            <pc:docMk/>
            <pc:sldMk cId="3754503749" sldId="260"/>
            <ac:spMk id="2" creationId="{85370D4A-5142-4D7B-AAA4-6EBA5D30B2B7}"/>
          </ac:spMkLst>
        </pc:spChg>
        <pc:spChg chg="add mod">
          <ac:chgData name="Sebastian Castellano" userId="dd072dddfb4f897a" providerId="LiveId" clId="{42076DBF-878A-457A-AEC2-F66281E9D4D1}" dt="2021-11-11T23:05:58.666" v="1107" actId="20577"/>
          <ac:spMkLst>
            <pc:docMk/>
            <pc:sldMk cId="3754503749" sldId="260"/>
            <ac:spMk id="3" creationId="{AD8BEA51-52BE-4223-AA4B-02D1BD7EA053}"/>
          </ac:spMkLst>
        </pc:spChg>
        <pc:spChg chg="add del mod">
          <ac:chgData name="Sebastian Castellano" userId="dd072dddfb4f897a" providerId="LiveId" clId="{42076DBF-878A-457A-AEC2-F66281E9D4D1}" dt="2021-11-11T23:02:20.176" v="1044" actId="21"/>
          <ac:spMkLst>
            <pc:docMk/>
            <pc:sldMk cId="3754503749" sldId="260"/>
            <ac:spMk id="4" creationId="{6C52FA0E-83BE-4AB3-8DA7-A9FFF03167AA}"/>
          </ac:spMkLst>
        </pc:spChg>
        <pc:spChg chg="del">
          <ac:chgData name="Sebastian Castellano" userId="dd072dddfb4f897a" providerId="LiveId" clId="{42076DBF-878A-457A-AEC2-F66281E9D4D1}" dt="2021-11-11T23:02:12.483" v="1042" actId="21"/>
          <ac:spMkLst>
            <pc:docMk/>
            <pc:sldMk cId="3754503749" sldId="260"/>
            <ac:spMk id="8" creationId="{FA1345E8-F7DD-454F-98A3-EE65A414F6E9}"/>
          </ac:spMkLst>
        </pc:spChg>
        <pc:spChg chg="add del">
          <ac:chgData name="Sebastian Castellano" userId="dd072dddfb4f897a" providerId="LiveId" clId="{42076DBF-878A-457A-AEC2-F66281E9D4D1}" dt="2021-11-11T23:02:47.222" v="1047" actId="26606"/>
          <ac:spMkLst>
            <pc:docMk/>
            <pc:sldMk cId="3754503749" sldId="260"/>
            <ac:spMk id="10" creationId="{A4AC5506-6312-4701-8D3C-40187889A947}"/>
          </ac:spMkLst>
        </pc:spChg>
        <pc:spChg chg="add del">
          <ac:chgData name="Sebastian Castellano" userId="dd072dddfb4f897a" providerId="LiveId" clId="{42076DBF-878A-457A-AEC2-F66281E9D4D1}" dt="2021-11-11T23:04:04.879" v="1050" actId="26606"/>
          <ac:spMkLst>
            <pc:docMk/>
            <pc:sldMk cId="3754503749" sldId="260"/>
            <ac:spMk id="12" creationId="{D4771268-CB57-404A-9271-370EB28F6090}"/>
          </ac:spMkLst>
        </pc:spChg>
        <pc:spChg chg="add del">
          <ac:chgData name="Sebastian Castellano" userId="dd072dddfb4f897a" providerId="LiveId" clId="{42076DBF-878A-457A-AEC2-F66281E9D4D1}" dt="2021-11-12T09:46:02.103" v="1139"/>
          <ac:spMkLst>
            <pc:docMk/>
            <pc:sldMk cId="3754503749" sldId="260"/>
            <ac:spMk id="17" creationId="{A4AC5506-6312-4701-8D3C-40187889A947}"/>
          </ac:spMkLst>
        </pc:spChg>
        <pc:graphicFrameChg chg="add mod">
          <ac:chgData name="Sebastian Castellano" userId="dd072dddfb4f897a" providerId="LiveId" clId="{42076DBF-878A-457A-AEC2-F66281E9D4D1}" dt="2021-11-12T08:58:45.231" v="1132"/>
          <ac:graphicFrameMkLst>
            <pc:docMk/>
            <pc:sldMk cId="3754503749" sldId="260"/>
            <ac:graphicFrameMk id="5" creationId="{9D091661-614F-4F2F-9B8D-EDF03EACF372}"/>
          </ac:graphicFrameMkLst>
        </pc:graphicFrameChg>
      </pc:sldChg>
      <pc:sldChg chg="addSp delSp modSp mod">
        <pc:chgData name="Sebastian Castellano" userId="dd072dddfb4f897a" providerId="LiveId" clId="{42076DBF-878A-457A-AEC2-F66281E9D4D1}" dt="2021-11-12T09:46:02.103" v="1139"/>
        <pc:sldMkLst>
          <pc:docMk/>
          <pc:sldMk cId="2547478501" sldId="261"/>
        </pc:sldMkLst>
        <pc:spChg chg="mod">
          <ac:chgData name="Sebastian Castellano" userId="dd072dddfb4f897a" providerId="LiveId" clId="{42076DBF-878A-457A-AEC2-F66281E9D4D1}" dt="2021-11-12T09:46:02.103" v="1139"/>
          <ac:spMkLst>
            <pc:docMk/>
            <pc:sldMk cId="2547478501" sldId="261"/>
            <ac:spMk id="2" creationId="{57DDDA40-F147-4ECE-9933-589136921DA9}"/>
          </ac:spMkLst>
        </pc:spChg>
        <pc:spChg chg="del">
          <ac:chgData name="Sebastian Castellano" userId="dd072dddfb4f897a" providerId="LiveId" clId="{42076DBF-878A-457A-AEC2-F66281E9D4D1}" dt="2021-11-11T23:06:20.062" v="1108" actId="21"/>
          <ac:spMkLst>
            <pc:docMk/>
            <pc:sldMk cId="2547478501" sldId="261"/>
            <ac:spMk id="3" creationId="{BF8ABD90-5CBA-4D44-A9B1-303440CB40E9}"/>
          </ac:spMkLst>
        </pc:spChg>
        <pc:spChg chg="add mod">
          <ac:chgData name="Sebastian Castellano" userId="dd072dddfb4f897a" providerId="LiveId" clId="{42076DBF-878A-457A-AEC2-F66281E9D4D1}" dt="2021-11-11T23:06:49.307" v="1110"/>
          <ac:spMkLst>
            <pc:docMk/>
            <pc:sldMk cId="2547478501" sldId="261"/>
            <ac:spMk id="4" creationId="{6B3B251B-C401-443F-9892-22264283BBEE}"/>
          </ac:spMkLst>
        </pc:spChg>
      </pc:sldChg>
      <pc:sldChg chg="addSp delSp modSp mod">
        <pc:chgData name="Sebastian Castellano" userId="dd072dddfb4f897a" providerId="LiveId" clId="{42076DBF-878A-457A-AEC2-F66281E9D4D1}" dt="2021-11-12T09:46:02.103" v="1139"/>
        <pc:sldMkLst>
          <pc:docMk/>
          <pc:sldMk cId="2709314024" sldId="262"/>
        </pc:sldMkLst>
        <pc:spChg chg="mod">
          <ac:chgData name="Sebastian Castellano" userId="dd072dddfb4f897a" providerId="LiveId" clId="{42076DBF-878A-457A-AEC2-F66281E9D4D1}" dt="2021-11-12T09:46:02.103" v="1139"/>
          <ac:spMkLst>
            <pc:docMk/>
            <pc:sldMk cId="2709314024" sldId="262"/>
            <ac:spMk id="2" creationId="{21DA57BA-7BB3-496C-8CBC-DEDAB97C91B1}"/>
          </ac:spMkLst>
        </pc:spChg>
        <pc:spChg chg="del">
          <ac:chgData name="Sebastian Castellano" userId="dd072dddfb4f897a" providerId="LiveId" clId="{42076DBF-878A-457A-AEC2-F66281E9D4D1}" dt="2021-11-11T21:51:53.962" v="704" actId="21"/>
          <ac:spMkLst>
            <pc:docMk/>
            <pc:sldMk cId="2709314024" sldId="262"/>
            <ac:spMk id="3" creationId="{377E3E13-D285-41D4-B835-FF7ADA6F07C6}"/>
          </ac:spMkLst>
        </pc:spChg>
        <pc:spChg chg="del">
          <ac:chgData name="Sebastian Castellano" userId="dd072dddfb4f897a" providerId="LiveId" clId="{42076DBF-878A-457A-AEC2-F66281E9D4D1}" dt="2021-11-11T21:51:49.273" v="703" actId="21"/>
          <ac:spMkLst>
            <pc:docMk/>
            <pc:sldMk cId="2709314024" sldId="262"/>
            <ac:spMk id="4" creationId="{5C9635F2-1C62-4B2C-9F28-2CCE920FAAFD}"/>
          </ac:spMkLst>
        </pc:spChg>
        <pc:spChg chg="add del mod">
          <ac:chgData name="Sebastian Castellano" userId="dd072dddfb4f897a" providerId="LiveId" clId="{42076DBF-878A-457A-AEC2-F66281E9D4D1}" dt="2021-11-11T21:51:57.089" v="705" actId="21"/>
          <ac:spMkLst>
            <pc:docMk/>
            <pc:sldMk cId="2709314024" sldId="262"/>
            <ac:spMk id="7" creationId="{AC309923-9F2A-4E72-9FAA-B79F0E685EB6}"/>
          </ac:spMkLst>
        </pc:spChg>
        <pc:spChg chg="add mod">
          <ac:chgData name="Sebastian Castellano" userId="dd072dddfb4f897a" providerId="LiveId" clId="{42076DBF-878A-457A-AEC2-F66281E9D4D1}" dt="2021-11-11T22:18:00.974" v="811" actId="1076"/>
          <ac:spMkLst>
            <pc:docMk/>
            <pc:sldMk cId="2709314024" sldId="262"/>
            <ac:spMk id="9" creationId="{14F28997-C0E2-46B2-B173-A6F7961B75A2}"/>
          </ac:spMkLst>
        </pc:spChg>
        <pc:spChg chg="add mod ord">
          <ac:chgData name="Sebastian Castellano" userId="dd072dddfb4f897a" providerId="LiveId" clId="{42076DBF-878A-457A-AEC2-F66281E9D4D1}" dt="2021-11-11T22:15:25.190" v="792" actId="207"/>
          <ac:spMkLst>
            <pc:docMk/>
            <pc:sldMk cId="2709314024" sldId="262"/>
            <ac:spMk id="10" creationId="{C3870478-D7B7-4620-889A-F8FC581D89C1}"/>
          </ac:spMkLst>
        </pc:spChg>
        <pc:spChg chg="add mod ord">
          <ac:chgData name="Sebastian Castellano" userId="dd072dddfb4f897a" providerId="LiveId" clId="{42076DBF-878A-457A-AEC2-F66281E9D4D1}" dt="2021-11-11T22:15:38.642" v="795" actId="167"/>
          <ac:spMkLst>
            <pc:docMk/>
            <pc:sldMk cId="2709314024" sldId="262"/>
            <ac:spMk id="11" creationId="{3F47B8E3-2C05-4F02-AC17-DC11D92F82A7}"/>
          </ac:spMkLst>
        </pc:spChg>
        <pc:spChg chg="add mod ord">
          <ac:chgData name="Sebastian Castellano" userId="dd072dddfb4f897a" providerId="LiveId" clId="{42076DBF-878A-457A-AEC2-F66281E9D4D1}" dt="2021-11-11T22:15:45.394" v="798" actId="167"/>
          <ac:spMkLst>
            <pc:docMk/>
            <pc:sldMk cId="2709314024" sldId="262"/>
            <ac:spMk id="12" creationId="{46D0D3A6-AEB1-4B67-9668-2271E2CA9EA5}"/>
          </ac:spMkLst>
        </pc:spChg>
        <pc:spChg chg="add mod ord">
          <ac:chgData name="Sebastian Castellano" userId="dd072dddfb4f897a" providerId="LiveId" clId="{42076DBF-878A-457A-AEC2-F66281E9D4D1}" dt="2021-11-11T22:15:52.358" v="801" actId="167"/>
          <ac:spMkLst>
            <pc:docMk/>
            <pc:sldMk cId="2709314024" sldId="262"/>
            <ac:spMk id="13" creationId="{80A7E6D1-55F9-4E68-8BF5-B307CB6833D7}"/>
          </ac:spMkLst>
        </pc:spChg>
        <pc:spChg chg="add mod ord">
          <ac:chgData name="Sebastian Castellano" userId="dd072dddfb4f897a" providerId="LiveId" clId="{42076DBF-878A-457A-AEC2-F66281E9D4D1}" dt="2021-11-11T22:17:50.082" v="809" actId="207"/>
          <ac:spMkLst>
            <pc:docMk/>
            <pc:sldMk cId="2709314024" sldId="262"/>
            <ac:spMk id="14" creationId="{BE2E8EC4-27A4-4CD7-999A-1EB82462A380}"/>
          </ac:spMkLst>
        </pc:spChg>
        <pc:spChg chg="add mod ord">
          <ac:chgData name="Sebastian Castellano" userId="dd072dddfb4f897a" providerId="LiveId" clId="{42076DBF-878A-457A-AEC2-F66281E9D4D1}" dt="2021-11-11T22:18:40.594" v="834" actId="1035"/>
          <ac:spMkLst>
            <pc:docMk/>
            <pc:sldMk cId="2709314024" sldId="262"/>
            <ac:spMk id="15" creationId="{44B88172-46F2-461A-B132-CC7C946D644D}"/>
          </ac:spMkLst>
        </pc:spChg>
        <pc:graphicFrameChg chg="add mod modGraphic">
          <ac:chgData name="Sebastian Castellano" userId="dd072dddfb4f897a" providerId="LiveId" clId="{42076DBF-878A-457A-AEC2-F66281E9D4D1}" dt="2021-11-11T22:18:09.628" v="812" actId="1076"/>
          <ac:graphicFrameMkLst>
            <pc:docMk/>
            <pc:sldMk cId="2709314024" sldId="262"/>
            <ac:graphicFrameMk id="5" creationId="{0DF2F312-7096-4171-B6D6-F59AA3D9914E}"/>
          </ac:graphicFrameMkLst>
        </pc:graphicFrameChg>
        <pc:graphicFrameChg chg="add del mod">
          <ac:chgData name="Sebastian Castellano" userId="dd072dddfb4f897a" providerId="LiveId" clId="{42076DBF-878A-457A-AEC2-F66281E9D4D1}" dt="2021-11-11T21:53:08.697" v="710" actId="21"/>
          <ac:graphicFrameMkLst>
            <pc:docMk/>
            <pc:sldMk cId="2709314024" sldId="262"/>
            <ac:graphicFrameMk id="8" creationId="{D98AB0E8-0C4D-4CA7-A990-AF6401DA98C6}"/>
          </ac:graphicFrameMkLst>
        </pc:graphicFrameChg>
      </pc:sldChg>
      <pc:sldChg chg="addSp delSp modSp mod setBg setClrOvrMap delDesignElem">
        <pc:chgData name="Sebastian Castellano" userId="dd072dddfb4f897a" providerId="LiveId" clId="{42076DBF-878A-457A-AEC2-F66281E9D4D1}" dt="2021-11-12T09:49:30.391" v="1141" actId="26606"/>
        <pc:sldMkLst>
          <pc:docMk/>
          <pc:sldMk cId="416411" sldId="263"/>
        </pc:sldMkLst>
        <pc:spChg chg="mod">
          <ac:chgData name="Sebastian Castellano" userId="dd072dddfb4f897a" providerId="LiveId" clId="{42076DBF-878A-457A-AEC2-F66281E9D4D1}" dt="2021-11-12T09:49:30.391" v="1141" actId="26606"/>
          <ac:spMkLst>
            <pc:docMk/>
            <pc:sldMk cId="416411" sldId="263"/>
            <ac:spMk id="2" creationId="{706E37C1-2D7E-4143-8494-9E9107826C36}"/>
          </ac:spMkLst>
        </pc:spChg>
        <pc:spChg chg="del">
          <ac:chgData name="Sebastian Castellano" userId="dd072dddfb4f897a" providerId="LiveId" clId="{42076DBF-878A-457A-AEC2-F66281E9D4D1}" dt="2021-11-11T21:55:12.650" v="748" actId="21"/>
          <ac:spMkLst>
            <pc:docMk/>
            <pc:sldMk cId="416411" sldId="263"/>
            <ac:spMk id="3" creationId="{035BC62D-9B75-4AE5-964F-B9FA4FB7FDFA}"/>
          </ac:spMkLst>
        </pc:spChg>
        <pc:spChg chg="add del">
          <ac:chgData name="Sebastian Castellano" userId="dd072dddfb4f897a" providerId="LiveId" clId="{42076DBF-878A-457A-AEC2-F66281E9D4D1}" dt="2021-11-12T09:46:02.103" v="1139"/>
          <ac:spMkLst>
            <pc:docMk/>
            <pc:sldMk cId="416411" sldId="263"/>
            <ac:spMk id="9" creationId="{D4771268-CB57-404A-9271-370EB28F6090}"/>
          </ac:spMkLst>
        </pc:spChg>
        <pc:spChg chg="add">
          <ac:chgData name="Sebastian Castellano" userId="dd072dddfb4f897a" providerId="LiveId" clId="{42076DBF-878A-457A-AEC2-F66281E9D4D1}" dt="2021-11-12T09:49:30.391" v="1141" actId="26606"/>
          <ac:spMkLst>
            <pc:docMk/>
            <pc:sldMk cId="416411" sldId="263"/>
            <ac:spMk id="11" creationId="{1F94DC1C-47D1-41D7-8B1B-9A036D614027}"/>
          </ac:spMkLst>
        </pc:spChg>
        <pc:spChg chg="add">
          <ac:chgData name="Sebastian Castellano" userId="dd072dddfb4f897a" providerId="LiveId" clId="{42076DBF-878A-457A-AEC2-F66281E9D4D1}" dt="2021-11-12T09:49:30.391" v="1141" actId="26606"/>
          <ac:spMkLst>
            <pc:docMk/>
            <pc:sldMk cId="416411" sldId="263"/>
            <ac:spMk id="15" creationId="{AC12A592-C02D-46EF-8E1F-9335DB8D71DF}"/>
          </ac:spMkLst>
        </pc:spChg>
        <pc:spChg chg="add">
          <ac:chgData name="Sebastian Castellano" userId="dd072dddfb4f897a" providerId="LiveId" clId="{42076DBF-878A-457A-AEC2-F66281E9D4D1}" dt="2021-11-12T09:49:30.391" v="1141" actId="26606"/>
          <ac:spMkLst>
            <pc:docMk/>
            <pc:sldMk cId="416411" sldId="263"/>
            <ac:spMk id="17" creationId="{24005816-5BCA-4665-8A58-5580F8E9C84A}"/>
          </ac:spMkLst>
        </pc:spChg>
        <pc:grpChg chg="add">
          <ac:chgData name="Sebastian Castellano" userId="dd072dddfb4f897a" providerId="LiveId" clId="{42076DBF-878A-457A-AEC2-F66281E9D4D1}" dt="2021-11-12T09:49:30.391" v="1141" actId="26606"/>
          <ac:grpSpMkLst>
            <pc:docMk/>
            <pc:sldMk cId="416411" sldId="263"/>
            <ac:grpSpMk id="19" creationId="{BF07F359-8CA3-4854-91E7-EE6004020511}"/>
          </ac:grpSpMkLst>
        </pc:grpChg>
        <pc:graphicFrameChg chg="add mod modGraphic">
          <ac:chgData name="Sebastian Castellano" userId="dd072dddfb4f897a" providerId="LiveId" clId="{42076DBF-878A-457A-AEC2-F66281E9D4D1}" dt="2021-11-12T09:49:30.391" v="1141" actId="26606"/>
          <ac:graphicFrameMkLst>
            <pc:docMk/>
            <pc:sldMk cId="416411" sldId="263"/>
            <ac:graphicFrameMk id="4" creationId="{DD2528F7-E524-4137-82D7-40D64F0DEB12}"/>
          </ac:graphicFrameMkLst>
        </pc:graphicFrameChg>
        <pc:picChg chg="add">
          <ac:chgData name="Sebastian Castellano" userId="dd072dddfb4f897a" providerId="LiveId" clId="{42076DBF-878A-457A-AEC2-F66281E9D4D1}" dt="2021-11-12T09:49:30.391" v="1141" actId="26606"/>
          <ac:picMkLst>
            <pc:docMk/>
            <pc:sldMk cId="416411" sldId="263"/>
            <ac:picMk id="6" creationId="{6AF6706C-CF07-43A1-BCC4-CBA5D33820DA}"/>
          </ac:picMkLst>
        </pc:picChg>
        <pc:picChg chg="add">
          <ac:chgData name="Sebastian Castellano" userId="dd072dddfb4f897a" providerId="LiveId" clId="{42076DBF-878A-457A-AEC2-F66281E9D4D1}" dt="2021-11-12T09:49:30.391" v="1141" actId="26606"/>
          <ac:picMkLst>
            <pc:docMk/>
            <pc:sldMk cId="416411" sldId="263"/>
            <ac:picMk id="13" creationId="{811383CE-CE86-4E1C-B289-798EB9E6E0E5}"/>
          </ac:picMkLst>
        </pc:picChg>
      </pc:sldChg>
      <pc:sldChg chg="addSp delSp modSp new mod">
        <pc:chgData name="Sebastian Castellano" userId="dd072dddfb4f897a" providerId="LiveId" clId="{42076DBF-878A-457A-AEC2-F66281E9D4D1}" dt="2021-11-12T09:46:02.103" v="1139"/>
        <pc:sldMkLst>
          <pc:docMk/>
          <pc:sldMk cId="3576152762" sldId="264"/>
        </pc:sldMkLst>
        <pc:spChg chg="mod">
          <ac:chgData name="Sebastian Castellano" userId="dd072dddfb4f897a" providerId="LiveId" clId="{42076DBF-878A-457A-AEC2-F66281E9D4D1}" dt="2021-11-12T09:46:02.103" v="1139"/>
          <ac:spMkLst>
            <pc:docMk/>
            <pc:sldMk cId="3576152762" sldId="264"/>
            <ac:spMk id="2" creationId="{25A299F6-1906-4A81-9699-2A6F081CFBA4}"/>
          </ac:spMkLst>
        </pc:spChg>
        <pc:spChg chg="del">
          <ac:chgData name="Sebastian Castellano" userId="dd072dddfb4f897a" providerId="LiveId" clId="{42076DBF-878A-457A-AEC2-F66281E9D4D1}" dt="2021-11-11T22:31:27.230" v="865" actId="21"/>
          <ac:spMkLst>
            <pc:docMk/>
            <pc:sldMk cId="3576152762" sldId="264"/>
            <ac:spMk id="3" creationId="{8174DD21-3473-4C22-882F-73C1CCB30524}"/>
          </ac:spMkLst>
        </pc:spChg>
        <pc:spChg chg="add mod">
          <ac:chgData name="Sebastian Castellano" userId="dd072dddfb4f897a" providerId="LiveId" clId="{42076DBF-878A-457A-AEC2-F66281E9D4D1}" dt="2021-11-11T22:38:11.791" v="957" actId="1076"/>
          <ac:spMkLst>
            <pc:docMk/>
            <pc:sldMk cId="3576152762" sldId="264"/>
            <ac:spMk id="5" creationId="{763077D3-6012-4F5F-9FBE-AD4DFD423403}"/>
          </ac:spMkLst>
        </pc:spChg>
        <pc:spChg chg="add mod">
          <ac:chgData name="Sebastian Castellano" userId="dd072dddfb4f897a" providerId="LiveId" clId="{42076DBF-878A-457A-AEC2-F66281E9D4D1}" dt="2021-11-11T22:38:13.370" v="958" actId="1076"/>
          <ac:spMkLst>
            <pc:docMk/>
            <pc:sldMk cId="3576152762" sldId="264"/>
            <ac:spMk id="6" creationId="{7F5A6395-DE8D-41E9-9F60-6E8ED7943E50}"/>
          </ac:spMkLst>
        </pc:spChg>
        <pc:spChg chg="add mod">
          <ac:chgData name="Sebastian Castellano" userId="dd072dddfb4f897a" providerId="LiveId" clId="{42076DBF-878A-457A-AEC2-F66281E9D4D1}" dt="2021-11-11T22:37:17.097" v="902" actId="1076"/>
          <ac:spMkLst>
            <pc:docMk/>
            <pc:sldMk cId="3576152762" sldId="264"/>
            <ac:spMk id="7" creationId="{1AEC2D88-C93D-438C-9827-5247D7783AE8}"/>
          </ac:spMkLst>
        </pc:spChg>
        <pc:spChg chg="add mod">
          <ac:chgData name="Sebastian Castellano" userId="dd072dddfb4f897a" providerId="LiveId" clId="{42076DBF-878A-457A-AEC2-F66281E9D4D1}" dt="2021-11-11T22:37:17.097" v="902" actId="1076"/>
          <ac:spMkLst>
            <pc:docMk/>
            <pc:sldMk cId="3576152762" sldId="264"/>
            <ac:spMk id="8" creationId="{A888B904-B546-4DC2-8BDF-EF9C4A38657E}"/>
          </ac:spMkLst>
        </pc:spChg>
        <pc:spChg chg="add mod">
          <ac:chgData name="Sebastian Castellano" userId="dd072dddfb4f897a" providerId="LiveId" clId="{42076DBF-878A-457A-AEC2-F66281E9D4D1}" dt="2021-11-11T22:37:17.097" v="902" actId="1076"/>
          <ac:spMkLst>
            <pc:docMk/>
            <pc:sldMk cId="3576152762" sldId="264"/>
            <ac:spMk id="9" creationId="{AAEE404E-18B2-487F-A4D1-21961820E46F}"/>
          </ac:spMkLst>
        </pc:spChg>
        <pc:spChg chg="add mod">
          <ac:chgData name="Sebastian Castellano" userId="dd072dddfb4f897a" providerId="LiveId" clId="{42076DBF-878A-457A-AEC2-F66281E9D4D1}" dt="2021-11-11T22:37:17.097" v="902" actId="1076"/>
          <ac:spMkLst>
            <pc:docMk/>
            <pc:sldMk cId="3576152762" sldId="264"/>
            <ac:spMk id="10" creationId="{51D55253-9C7D-45DF-AA10-C42AE9AD5779}"/>
          </ac:spMkLst>
        </pc:spChg>
        <pc:spChg chg="add del mod">
          <ac:chgData name="Sebastian Castellano" userId="dd072dddfb4f897a" providerId="LiveId" clId="{42076DBF-878A-457A-AEC2-F66281E9D4D1}" dt="2021-11-11T22:40:41.838" v="1036" actId="21"/>
          <ac:spMkLst>
            <pc:docMk/>
            <pc:sldMk cId="3576152762" sldId="264"/>
            <ac:spMk id="12" creationId="{B02FEAFF-1170-47CE-83C3-6456907660AF}"/>
          </ac:spMkLst>
        </pc:spChg>
        <pc:spChg chg="add mod ord">
          <ac:chgData name="Sebastian Castellano" userId="dd072dddfb4f897a" providerId="LiveId" clId="{42076DBF-878A-457A-AEC2-F66281E9D4D1}" dt="2021-11-11T22:38:15.744" v="959" actId="167"/>
          <ac:spMkLst>
            <pc:docMk/>
            <pc:sldMk cId="3576152762" sldId="264"/>
            <ac:spMk id="13" creationId="{21DA2F39-D2C1-4E17-9817-262206C2151E}"/>
          </ac:spMkLst>
        </pc:spChg>
        <pc:graphicFrameChg chg="add del mod">
          <ac:chgData name="Sebastian Castellano" userId="dd072dddfb4f897a" providerId="LiveId" clId="{42076DBF-878A-457A-AEC2-F66281E9D4D1}" dt="2021-11-11T22:31:48.782" v="868" actId="21"/>
          <ac:graphicFrameMkLst>
            <pc:docMk/>
            <pc:sldMk cId="3576152762" sldId="264"/>
            <ac:graphicFrameMk id="4" creationId="{50358ACD-879D-4AF9-8F56-E45ACA5FF0BE}"/>
          </ac:graphicFrameMkLst>
        </pc:graphicFrameChg>
        <pc:graphicFrameChg chg="add mod modGraphic">
          <ac:chgData name="Sebastian Castellano" userId="dd072dddfb4f897a" providerId="LiveId" clId="{42076DBF-878A-457A-AEC2-F66281E9D4D1}" dt="2021-11-11T22:41:08.671" v="1041" actId="13926"/>
          <ac:graphicFrameMkLst>
            <pc:docMk/>
            <pc:sldMk cId="3576152762" sldId="264"/>
            <ac:graphicFrameMk id="11" creationId="{72A5096B-1897-40C5-8F0F-C7CE3B4A102D}"/>
          </ac:graphicFrameMkLst>
        </pc:graphicFrameChg>
      </pc:sldChg>
    </pc:docChg>
  </pc:docChgLst>
  <pc:docChgLst>
    <pc:chgData name="Sebastian Castellano" userId="dd072dddfb4f897a" providerId="LiveId" clId="{24A0B243-4669-4745-B3DF-822C7FC62D10}"/>
    <pc:docChg chg="custSel addSld modSld sldOrd">
      <pc:chgData name="Sebastian Castellano" userId="dd072dddfb4f897a" providerId="LiveId" clId="{24A0B243-4669-4745-B3DF-822C7FC62D10}" dt="2021-11-10T22:46:49.315" v="1260" actId="20577"/>
      <pc:docMkLst>
        <pc:docMk/>
      </pc:docMkLst>
      <pc:sldChg chg="modSp new mod">
        <pc:chgData name="Sebastian Castellano" userId="dd072dddfb4f897a" providerId="LiveId" clId="{24A0B243-4669-4745-B3DF-822C7FC62D10}" dt="2021-11-10T21:44:44.104" v="150" actId="20577"/>
        <pc:sldMkLst>
          <pc:docMk/>
          <pc:sldMk cId="2278985148" sldId="256"/>
        </pc:sldMkLst>
        <pc:spChg chg="mod">
          <ac:chgData name="Sebastian Castellano" userId="dd072dddfb4f897a" providerId="LiveId" clId="{24A0B243-4669-4745-B3DF-822C7FC62D10}" dt="2021-11-10T21:43:51.656" v="43" actId="20577"/>
          <ac:spMkLst>
            <pc:docMk/>
            <pc:sldMk cId="2278985148" sldId="256"/>
            <ac:spMk id="2" creationId="{D04C1A6E-91D8-40B6-B0FF-23F499B55BDC}"/>
          </ac:spMkLst>
        </pc:spChg>
        <pc:spChg chg="mod">
          <ac:chgData name="Sebastian Castellano" userId="dd072dddfb4f897a" providerId="LiveId" clId="{24A0B243-4669-4745-B3DF-822C7FC62D10}" dt="2021-11-10T21:44:44.104" v="150" actId="20577"/>
          <ac:spMkLst>
            <pc:docMk/>
            <pc:sldMk cId="2278985148" sldId="256"/>
            <ac:spMk id="3" creationId="{76CCA407-7539-4979-BD80-6D32D13D0AFD}"/>
          </ac:spMkLst>
        </pc:spChg>
      </pc:sldChg>
      <pc:sldChg chg="addSp delSp modSp new mod">
        <pc:chgData name="Sebastian Castellano" userId="dd072dddfb4f897a" providerId="LiveId" clId="{24A0B243-4669-4745-B3DF-822C7FC62D10}" dt="2021-11-10T22:22:55.975" v="584" actId="1076"/>
        <pc:sldMkLst>
          <pc:docMk/>
          <pc:sldMk cId="924776167" sldId="257"/>
        </pc:sldMkLst>
        <pc:spChg chg="mod">
          <ac:chgData name="Sebastian Castellano" userId="dd072dddfb4f897a" providerId="LiveId" clId="{24A0B243-4669-4745-B3DF-822C7FC62D10}" dt="2021-11-10T22:18:06.381" v="521" actId="20577"/>
          <ac:spMkLst>
            <pc:docMk/>
            <pc:sldMk cId="924776167" sldId="257"/>
            <ac:spMk id="2" creationId="{73F9D6E2-06AB-4F99-B68F-A20734874E0C}"/>
          </ac:spMkLst>
        </pc:spChg>
        <pc:spChg chg="del mod">
          <ac:chgData name="Sebastian Castellano" userId="dd072dddfb4f897a" providerId="LiveId" clId="{24A0B243-4669-4745-B3DF-822C7FC62D10}" dt="2021-11-10T22:02:45.785" v="309" actId="21"/>
          <ac:spMkLst>
            <pc:docMk/>
            <pc:sldMk cId="924776167" sldId="257"/>
            <ac:spMk id="3" creationId="{445DFBA6-50CA-48E4-8C16-074F9B38A225}"/>
          </ac:spMkLst>
        </pc:spChg>
        <pc:graphicFrameChg chg="add mod">
          <ac:chgData name="Sebastian Castellano" userId="dd072dddfb4f897a" providerId="LiveId" clId="{24A0B243-4669-4745-B3DF-822C7FC62D10}" dt="2021-11-10T22:22:55.975" v="584" actId="1076"/>
          <ac:graphicFrameMkLst>
            <pc:docMk/>
            <pc:sldMk cId="924776167" sldId="257"/>
            <ac:graphicFrameMk id="6" creationId="{4F8EFE94-1E2D-4AC4-BDD6-956844E30C6A}"/>
          </ac:graphicFrameMkLst>
        </pc:graphicFrameChg>
      </pc:sldChg>
      <pc:sldChg chg="addSp delSp modSp new mod">
        <pc:chgData name="Sebastian Castellano" userId="dd072dddfb4f897a" providerId="LiveId" clId="{24A0B243-4669-4745-B3DF-822C7FC62D10}" dt="2021-11-10T22:37:59.778" v="1058" actId="14100"/>
        <pc:sldMkLst>
          <pc:docMk/>
          <pc:sldMk cId="4062557857" sldId="258"/>
        </pc:sldMkLst>
        <pc:spChg chg="mod">
          <ac:chgData name="Sebastian Castellano" userId="dd072dddfb4f897a" providerId="LiveId" clId="{24A0B243-4669-4745-B3DF-822C7FC62D10}" dt="2021-11-10T22:27:43.839" v="659" actId="20577"/>
          <ac:spMkLst>
            <pc:docMk/>
            <pc:sldMk cId="4062557857" sldId="258"/>
            <ac:spMk id="2" creationId="{99CC8523-49F6-4277-B139-7346251A2EBF}"/>
          </ac:spMkLst>
        </pc:spChg>
        <pc:spChg chg="del">
          <ac:chgData name="Sebastian Castellano" userId="dd072dddfb4f897a" providerId="LiveId" clId="{24A0B243-4669-4745-B3DF-822C7FC62D10}" dt="2021-11-10T22:08:53.649" v="481" actId="21"/>
          <ac:spMkLst>
            <pc:docMk/>
            <pc:sldMk cId="4062557857" sldId="258"/>
            <ac:spMk id="3" creationId="{914E8EEB-0C6F-42A7-8869-39280BDECCFF}"/>
          </ac:spMkLst>
        </pc:spChg>
        <pc:spChg chg="add mod">
          <ac:chgData name="Sebastian Castellano" userId="dd072dddfb4f897a" providerId="LiveId" clId="{24A0B243-4669-4745-B3DF-822C7FC62D10}" dt="2021-11-10T22:24:12.341" v="617" actId="14100"/>
          <ac:spMkLst>
            <pc:docMk/>
            <pc:sldMk cId="4062557857" sldId="258"/>
            <ac:spMk id="7" creationId="{2FFF7037-DB82-4617-BB17-7B84FD521DC8}"/>
          </ac:spMkLst>
        </pc:spChg>
        <pc:spChg chg="add mod">
          <ac:chgData name="Sebastian Castellano" userId="dd072dddfb4f897a" providerId="LiveId" clId="{24A0B243-4669-4745-B3DF-822C7FC62D10}" dt="2021-11-10T22:24:53.881" v="637" actId="20577"/>
          <ac:spMkLst>
            <pc:docMk/>
            <pc:sldMk cId="4062557857" sldId="258"/>
            <ac:spMk id="8" creationId="{821EB637-2C5A-4605-9746-236CC4B0FF52}"/>
          </ac:spMkLst>
        </pc:spChg>
        <pc:spChg chg="add mod">
          <ac:chgData name="Sebastian Castellano" userId="dd072dddfb4f897a" providerId="LiveId" clId="{24A0B243-4669-4745-B3DF-822C7FC62D10}" dt="2021-11-10T22:25:19.583" v="655" actId="20577"/>
          <ac:spMkLst>
            <pc:docMk/>
            <pc:sldMk cId="4062557857" sldId="258"/>
            <ac:spMk id="9" creationId="{A0462758-56C6-4CF5-B378-59AB215CE420}"/>
          </ac:spMkLst>
        </pc:spChg>
        <pc:spChg chg="add mod">
          <ac:chgData name="Sebastian Castellano" userId="dd072dddfb4f897a" providerId="LiveId" clId="{24A0B243-4669-4745-B3DF-822C7FC62D10}" dt="2021-11-10T22:37:59.778" v="1058" actId="14100"/>
          <ac:spMkLst>
            <pc:docMk/>
            <pc:sldMk cId="4062557857" sldId="258"/>
            <ac:spMk id="10" creationId="{78B5368E-0D82-42DC-A06A-50BCE83C586C}"/>
          </ac:spMkLst>
        </pc:spChg>
        <pc:graphicFrameChg chg="add mod">
          <ac:chgData name="Sebastian Castellano" userId="dd072dddfb4f897a" providerId="LiveId" clId="{24A0B243-4669-4745-B3DF-822C7FC62D10}" dt="2021-11-10T22:27:25.163" v="658"/>
          <ac:graphicFrameMkLst>
            <pc:docMk/>
            <pc:sldMk cId="4062557857" sldId="258"/>
            <ac:graphicFrameMk id="6" creationId="{03A3D1C9-3A7F-45B7-8DB3-72F639345562}"/>
          </ac:graphicFrameMkLst>
        </pc:graphicFrameChg>
      </pc:sldChg>
      <pc:sldChg chg="addSp delSp modSp new mod">
        <pc:chgData name="Sebastian Castellano" userId="dd072dddfb4f897a" providerId="LiveId" clId="{24A0B243-4669-4745-B3DF-822C7FC62D10}" dt="2021-11-10T22:34:01.299" v="850" actId="20577"/>
        <pc:sldMkLst>
          <pc:docMk/>
          <pc:sldMk cId="937992190" sldId="259"/>
        </pc:sldMkLst>
        <pc:spChg chg="mod">
          <ac:chgData name="Sebastian Castellano" userId="dd072dddfb4f897a" providerId="LiveId" clId="{24A0B243-4669-4745-B3DF-822C7FC62D10}" dt="2021-11-10T22:34:01.299" v="850" actId="20577"/>
          <ac:spMkLst>
            <pc:docMk/>
            <pc:sldMk cId="937992190" sldId="259"/>
            <ac:spMk id="2" creationId="{3B5211FE-CC21-4CE6-AE5A-4A89A8D7B109}"/>
          </ac:spMkLst>
        </pc:spChg>
        <pc:spChg chg="del">
          <ac:chgData name="Sebastian Castellano" userId="dd072dddfb4f897a" providerId="LiveId" clId="{24A0B243-4669-4745-B3DF-822C7FC62D10}" dt="2021-11-10T22:31:17.845" v="703" actId="21"/>
          <ac:spMkLst>
            <pc:docMk/>
            <pc:sldMk cId="937992190" sldId="259"/>
            <ac:spMk id="3" creationId="{A6B63B27-88C2-4606-A3D7-E779A3A1230F}"/>
          </ac:spMkLst>
        </pc:spChg>
        <pc:graphicFrameChg chg="add mod">
          <ac:chgData name="Sebastian Castellano" userId="dd072dddfb4f897a" providerId="LiveId" clId="{24A0B243-4669-4745-B3DF-822C7FC62D10}" dt="2021-11-10T22:33:01.472" v="846" actId="20577"/>
          <ac:graphicFrameMkLst>
            <pc:docMk/>
            <pc:sldMk cId="937992190" sldId="259"/>
            <ac:graphicFrameMk id="4" creationId="{E1203A30-F92E-47E5-9A0E-B3E742D1D56A}"/>
          </ac:graphicFrameMkLst>
        </pc:graphicFrameChg>
      </pc:sldChg>
      <pc:sldChg chg="addSp delSp modSp new mod ord">
        <pc:chgData name="Sebastian Castellano" userId="dd072dddfb4f897a" providerId="LiveId" clId="{24A0B243-4669-4745-B3DF-822C7FC62D10}" dt="2021-11-10T22:32:21.812" v="805" actId="20577"/>
        <pc:sldMkLst>
          <pc:docMk/>
          <pc:sldMk cId="3754503749" sldId="260"/>
        </pc:sldMkLst>
        <pc:spChg chg="mod">
          <ac:chgData name="Sebastian Castellano" userId="dd072dddfb4f897a" providerId="LiveId" clId="{24A0B243-4669-4745-B3DF-822C7FC62D10}" dt="2021-11-10T22:32:21.812" v="805" actId="20577"/>
          <ac:spMkLst>
            <pc:docMk/>
            <pc:sldMk cId="3754503749" sldId="260"/>
            <ac:spMk id="2" creationId="{85370D4A-5142-4D7B-AAA4-6EBA5D30B2B7}"/>
          </ac:spMkLst>
        </pc:spChg>
        <pc:spChg chg="del">
          <ac:chgData name="Sebastian Castellano" userId="dd072dddfb4f897a" providerId="LiveId" clId="{24A0B243-4669-4745-B3DF-822C7FC62D10}" dt="2021-11-10T22:30:13.786" v="700" actId="1957"/>
          <ac:spMkLst>
            <pc:docMk/>
            <pc:sldMk cId="3754503749" sldId="260"/>
            <ac:spMk id="3" creationId="{2B0522F2-9904-49E1-AB79-96B8EEA1BAF9}"/>
          </ac:spMkLst>
        </pc:spChg>
        <pc:spChg chg="add mod">
          <ac:chgData name="Sebastian Castellano" userId="dd072dddfb4f897a" providerId="LiveId" clId="{24A0B243-4669-4745-B3DF-822C7FC62D10}" dt="2021-11-10T22:32:08.762" v="741" actId="21"/>
          <ac:spMkLst>
            <pc:docMk/>
            <pc:sldMk cId="3754503749" sldId="260"/>
            <ac:spMk id="8" creationId="{FA1345E8-F7DD-454F-98A3-EE65A414F6E9}"/>
          </ac:spMkLst>
        </pc:spChg>
        <pc:graphicFrameChg chg="add del mod">
          <ac:chgData name="Sebastian Castellano" userId="dd072dddfb4f897a" providerId="LiveId" clId="{24A0B243-4669-4745-B3DF-822C7FC62D10}" dt="2021-11-10T22:32:08.762" v="741" actId="21"/>
          <ac:graphicFrameMkLst>
            <pc:docMk/>
            <pc:sldMk cId="3754503749" sldId="260"/>
            <ac:graphicFrameMk id="6" creationId="{81BA8FDC-1C04-42AB-B9C6-F4639B662161}"/>
          </ac:graphicFrameMkLst>
        </pc:graphicFrameChg>
      </pc:sldChg>
      <pc:sldChg chg="modSp new mod">
        <pc:chgData name="Sebastian Castellano" userId="dd072dddfb4f897a" providerId="LiveId" clId="{24A0B243-4669-4745-B3DF-822C7FC62D10}" dt="2021-11-10T22:29:12.286" v="698" actId="20577"/>
        <pc:sldMkLst>
          <pc:docMk/>
          <pc:sldMk cId="2547478501" sldId="261"/>
        </pc:sldMkLst>
        <pc:spChg chg="mod">
          <ac:chgData name="Sebastian Castellano" userId="dd072dddfb4f897a" providerId="LiveId" clId="{24A0B243-4669-4745-B3DF-822C7FC62D10}" dt="2021-11-10T22:29:12.286" v="698" actId="20577"/>
          <ac:spMkLst>
            <pc:docMk/>
            <pc:sldMk cId="2547478501" sldId="261"/>
            <ac:spMk id="2" creationId="{57DDDA40-F147-4ECE-9933-589136921DA9}"/>
          </ac:spMkLst>
        </pc:spChg>
      </pc:sldChg>
      <pc:sldChg chg="addSp modSp new mod">
        <pc:chgData name="Sebastian Castellano" userId="dd072dddfb4f897a" providerId="LiveId" clId="{24A0B243-4669-4745-B3DF-822C7FC62D10}" dt="2021-11-10T22:46:09.702" v="1134" actId="20577"/>
        <pc:sldMkLst>
          <pc:docMk/>
          <pc:sldMk cId="2709314024" sldId="262"/>
        </pc:sldMkLst>
        <pc:spChg chg="mod">
          <ac:chgData name="Sebastian Castellano" userId="dd072dddfb4f897a" providerId="LiveId" clId="{24A0B243-4669-4745-B3DF-822C7FC62D10}" dt="2021-11-10T22:46:09.702" v="1134" actId="20577"/>
          <ac:spMkLst>
            <pc:docMk/>
            <pc:sldMk cId="2709314024" sldId="262"/>
            <ac:spMk id="2" creationId="{21DA57BA-7BB3-496C-8CBC-DEDAB97C91B1}"/>
          </ac:spMkLst>
        </pc:spChg>
        <pc:spChg chg="mod">
          <ac:chgData name="Sebastian Castellano" userId="dd072dddfb4f897a" providerId="LiveId" clId="{24A0B243-4669-4745-B3DF-822C7FC62D10}" dt="2021-11-10T22:40:00.773" v="1098"/>
          <ac:spMkLst>
            <pc:docMk/>
            <pc:sldMk cId="2709314024" sldId="262"/>
            <ac:spMk id="3" creationId="{377E3E13-D285-41D4-B835-FF7ADA6F07C6}"/>
          </ac:spMkLst>
        </pc:spChg>
        <pc:spChg chg="add mod">
          <ac:chgData name="Sebastian Castellano" userId="dd072dddfb4f897a" providerId="LiveId" clId="{24A0B243-4669-4745-B3DF-822C7FC62D10}" dt="2021-11-10T22:39:39.154" v="1087" actId="14100"/>
          <ac:spMkLst>
            <pc:docMk/>
            <pc:sldMk cId="2709314024" sldId="262"/>
            <ac:spMk id="4" creationId="{5C9635F2-1C62-4B2C-9F28-2CCE920FAAFD}"/>
          </ac:spMkLst>
        </pc:spChg>
      </pc:sldChg>
      <pc:sldChg chg="modSp new mod">
        <pc:chgData name="Sebastian Castellano" userId="dd072dddfb4f897a" providerId="LiveId" clId="{24A0B243-4669-4745-B3DF-822C7FC62D10}" dt="2021-11-10T22:46:49.315" v="1260" actId="20577"/>
        <pc:sldMkLst>
          <pc:docMk/>
          <pc:sldMk cId="416411" sldId="263"/>
        </pc:sldMkLst>
        <pc:spChg chg="mod">
          <ac:chgData name="Sebastian Castellano" userId="dd072dddfb4f897a" providerId="LiveId" clId="{24A0B243-4669-4745-B3DF-822C7FC62D10}" dt="2021-11-10T22:46:49.315" v="1260" actId="20577"/>
          <ac:spMkLst>
            <pc:docMk/>
            <pc:sldMk cId="416411" sldId="263"/>
            <ac:spMk id="2" creationId="{706E37C1-2D7E-4143-8494-9E9107826C3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4375E-2"/>
          <c:y val="8.9062494521254032E-2"/>
          <c:w val="0.96562499999999996"/>
          <c:h val="0.8864126546252058"/>
        </c:manualLayout>
      </c:layout>
      <c:barChart>
        <c:barDir val="col"/>
        <c:grouping val="clustered"/>
        <c:varyColors val="0"/>
        <c:ser>
          <c:idx val="0"/>
          <c:order val="0"/>
          <c:tx>
            <c:strRef>
              <c:f>Sheet1!$B$1</c:f>
              <c:strCache>
                <c:ptCount val="1"/>
                <c:pt idx="0">
                  <c:v>Equity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numCache>
            </c:numRef>
          </c:cat>
          <c:val>
            <c:numRef>
              <c:f>Sheet1!$B$2:$B$4</c:f>
              <c:numCache>
                <c:formatCode>0.00%</c:formatCode>
                <c:ptCount val="3"/>
                <c:pt idx="0">
                  <c:v>6.3600000000000004E-2</c:v>
                </c:pt>
                <c:pt idx="1">
                  <c:v>2.9600000000000001E-2</c:v>
                </c:pt>
                <c:pt idx="2">
                  <c:v>3.6200000000000003E-2</c:v>
                </c:pt>
              </c:numCache>
            </c:numRef>
          </c:val>
          <c:extLst>
            <c:ext xmlns:c16="http://schemas.microsoft.com/office/drawing/2014/chart" uri="{C3380CC4-5D6E-409C-BE32-E72D297353CC}">
              <c16:uniqueId val="{00000000-1ED3-4A06-9666-66F84F9F5028}"/>
            </c:ext>
          </c:extLst>
        </c:ser>
        <c:ser>
          <c:idx val="1"/>
          <c:order val="1"/>
          <c:tx>
            <c:strRef>
              <c:f>Sheet1!$C$1</c:f>
              <c:strCache>
                <c:ptCount val="1"/>
                <c:pt idx="0">
                  <c:v>Bonds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numCache>
            </c:numRef>
          </c:cat>
          <c:val>
            <c:numRef>
              <c:f>Sheet1!$C$2:$C$4</c:f>
              <c:numCache>
                <c:formatCode>0.00%</c:formatCode>
                <c:ptCount val="3"/>
                <c:pt idx="0">
                  <c:v>3.8E-3</c:v>
                </c:pt>
                <c:pt idx="1">
                  <c:v>-4.1999999999999997E-3</c:v>
                </c:pt>
                <c:pt idx="2">
                  <c:v>4.1000000000000003E-3</c:v>
                </c:pt>
              </c:numCache>
            </c:numRef>
          </c:val>
          <c:extLst>
            <c:ext xmlns:c16="http://schemas.microsoft.com/office/drawing/2014/chart" uri="{C3380CC4-5D6E-409C-BE32-E72D297353CC}">
              <c16:uniqueId val="{00000001-1ED3-4A06-9666-66F84F9F5028}"/>
            </c:ext>
          </c:extLst>
        </c:ser>
        <c:ser>
          <c:idx val="2"/>
          <c:order val="2"/>
          <c:tx>
            <c:strRef>
              <c:f>Sheet1!$D$1</c:f>
              <c:strCache>
                <c:ptCount val="1"/>
                <c:pt idx="0">
                  <c:v>Commodities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numCache>
            </c:numRef>
          </c:cat>
          <c:val>
            <c:numRef>
              <c:f>Sheet1!$D$2:$D$4</c:f>
              <c:numCache>
                <c:formatCode>0.00%</c:formatCode>
                <c:ptCount val="3"/>
                <c:pt idx="0">
                  <c:v>8.2000000000000003E-2</c:v>
                </c:pt>
                <c:pt idx="1">
                  <c:v>1.83E-2</c:v>
                </c:pt>
                <c:pt idx="2">
                  <c:v>-1.0999999999999999E-2</c:v>
                </c:pt>
              </c:numCache>
            </c:numRef>
          </c:val>
          <c:extLst>
            <c:ext xmlns:c16="http://schemas.microsoft.com/office/drawing/2014/chart" uri="{C3380CC4-5D6E-409C-BE32-E72D297353CC}">
              <c16:uniqueId val="{00000002-1ED3-4A06-9666-66F84F9F5028}"/>
            </c:ext>
          </c:extLst>
        </c:ser>
        <c:ser>
          <c:idx val="3"/>
          <c:order val="3"/>
          <c:tx>
            <c:strRef>
              <c:f>Sheet1!$E$1</c:f>
              <c:strCache>
                <c:ptCount val="1"/>
                <c:pt idx="0">
                  <c:v>Crypto (ETH)</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numCache>
            </c:numRef>
          </c:cat>
          <c:val>
            <c:numRef>
              <c:f>Sheet1!$E$2:$E$4</c:f>
              <c:numCache>
                <c:formatCode>0.00%</c:formatCode>
                <c:ptCount val="3"/>
                <c:pt idx="0">
                  <c:v>0.14610000000000001</c:v>
                </c:pt>
                <c:pt idx="1">
                  <c:v>0.1069</c:v>
                </c:pt>
                <c:pt idx="2">
                  <c:v>0.16339999999999999</c:v>
                </c:pt>
              </c:numCache>
            </c:numRef>
          </c:val>
          <c:extLst>
            <c:ext xmlns:c16="http://schemas.microsoft.com/office/drawing/2014/chart" uri="{C3380CC4-5D6E-409C-BE32-E72D297353CC}">
              <c16:uniqueId val="{00000004-1ED3-4A06-9666-66F84F9F5028}"/>
            </c:ext>
          </c:extLst>
        </c:ser>
        <c:dLbls>
          <c:showLegendKey val="0"/>
          <c:showVal val="1"/>
          <c:showCatName val="0"/>
          <c:showSerName val="0"/>
          <c:showPercent val="0"/>
          <c:showBubbleSize val="0"/>
        </c:dLbls>
        <c:gapWidth val="75"/>
        <c:axId val="2030653951"/>
        <c:axId val="2030654367"/>
      </c:barChart>
      <c:catAx>
        <c:axId val="20306539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30654367"/>
        <c:crosses val="autoZero"/>
        <c:auto val="1"/>
        <c:lblAlgn val="ctr"/>
        <c:lblOffset val="100"/>
        <c:noMultiLvlLbl val="0"/>
      </c:catAx>
      <c:valAx>
        <c:axId val="2030654367"/>
        <c:scaling>
          <c:orientation val="minMax"/>
        </c:scaling>
        <c:delete val="1"/>
        <c:axPos val="l"/>
        <c:numFmt formatCode="0.00%" sourceLinked="1"/>
        <c:majorTickMark val="none"/>
        <c:minorTickMark val="none"/>
        <c:tickLblPos val="nextTo"/>
        <c:crossAx val="2030653951"/>
        <c:crosses val="autoZero"/>
        <c:crossBetween val="between"/>
      </c:valAx>
      <c:spPr>
        <a:noFill/>
        <a:ln>
          <a:noFill/>
        </a:ln>
        <a:effectLst/>
      </c:spPr>
    </c:plotArea>
    <c:legend>
      <c:legendPos val="b"/>
      <c:layout>
        <c:manualLayout>
          <c:xMode val="edge"/>
          <c:yMode val="edge"/>
          <c:x val="0.27858292322834644"/>
          <c:y val="0.95203765058823508"/>
          <c:w val="0.44908415354330711"/>
          <c:h val="4.796234941176492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Sheet1!$G$1</c:f>
              <c:strCache>
                <c:ptCount val="1"/>
                <c:pt idx="0">
                  <c:v>Equity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numCache>
            </c:numRef>
          </c:cat>
          <c:val>
            <c:numRef>
              <c:f>Sheet1!$G$2:$G$4</c:f>
              <c:numCache>
                <c:formatCode>0.00%</c:formatCode>
                <c:ptCount val="3"/>
                <c:pt idx="0">
                  <c:v>1.7181429380749284E-2</c:v>
                </c:pt>
                <c:pt idx="1">
                  <c:v>1.0369726974693771E-2</c:v>
                </c:pt>
                <c:pt idx="2">
                  <c:v>1.2654357016609108E-2</c:v>
                </c:pt>
              </c:numCache>
            </c:numRef>
          </c:val>
          <c:extLst>
            <c:ext xmlns:c16="http://schemas.microsoft.com/office/drawing/2014/chart" uri="{C3380CC4-5D6E-409C-BE32-E72D297353CC}">
              <c16:uniqueId val="{00000000-367E-4A8F-827C-41B8EBA12F25}"/>
            </c:ext>
          </c:extLst>
        </c:ser>
        <c:ser>
          <c:idx val="1"/>
          <c:order val="1"/>
          <c:tx>
            <c:strRef>
              <c:f>Sheet1!$H$1</c:f>
              <c:strCache>
                <c:ptCount val="1"/>
                <c:pt idx="0">
                  <c:v>Bonds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numCache>
            </c:numRef>
          </c:cat>
          <c:val>
            <c:numRef>
              <c:f>Sheet1!$H$2:$H$4</c:f>
              <c:numCache>
                <c:formatCode>0.00%</c:formatCode>
                <c:ptCount val="3"/>
                <c:pt idx="0">
                  <c:v>1.9225004918940192E-3</c:v>
                </c:pt>
                <c:pt idx="1">
                  <c:v>-1.6826165057161281E-3</c:v>
                </c:pt>
                <c:pt idx="2">
                  <c:v>1.6243365526007914E-3</c:v>
                </c:pt>
              </c:numCache>
            </c:numRef>
          </c:val>
          <c:extLst>
            <c:ext xmlns:c16="http://schemas.microsoft.com/office/drawing/2014/chart" uri="{C3380CC4-5D6E-409C-BE32-E72D297353CC}">
              <c16:uniqueId val="{00000001-367E-4A8F-827C-41B8EBA12F25}"/>
            </c:ext>
          </c:extLst>
        </c:ser>
        <c:ser>
          <c:idx val="2"/>
          <c:order val="2"/>
          <c:tx>
            <c:strRef>
              <c:f>Sheet1!$I$1</c:f>
              <c:strCache>
                <c:ptCount val="1"/>
                <c:pt idx="0">
                  <c:v>Commodities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numCache>
            </c:numRef>
          </c:cat>
          <c:val>
            <c:numRef>
              <c:f>Sheet1!$I$2:$I$4</c:f>
              <c:numCache>
                <c:formatCode>0.00%</c:formatCode>
                <c:ptCount val="3"/>
                <c:pt idx="0">
                  <c:v>8.2047741845862939E-3</c:v>
                </c:pt>
                <c:pt idx="1">
                  <c:v>2.1960903485583392E-3</c:v>
                </c:pt>
                <c:pt idx="2">
                  <c:v>-1.3144845618180856E-3</c:v>
                </c:pt>
              </c:numCache>
            </c:numRef>
          </c:val>
          <c:extLst>
            <c:ext xmlns:c16="http://schemas.microsoft.com/office/drawing/2014/chart" uri="{C3380CC4-5D6E-409C-BE32-E72D297353CC}">
              <c16:uniqueId val="{00000002-367E-4A8F-827C-41B8EBA12F25}"/>
            </c:ext>
          </c:extLst>
        </c:ser>
        <c:ser>
          <c:idx val="3"/>
          <c:order val="3"/>
          <c:tx>
            <c:strRef>
              <c:f>Sheet1!$J$1</c:f>
              <c:strCache>
                <c:ptCount val="1"/>
                <c:pt idx="0">
                  <c:v>Crypto (ETH)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numCache>
            </c:numRef>
          </c:cat>
          <c:val>
            <c:numRef>
              <c:f>Sheet1!$J$2:$J$4</c:f>
              <c:numCache>
                <c:formatCode>0.00%</c:formatCode>
                <c:ptCount val="3"/>
                <c:pt idx="0">
                  <c:v>4.3821792033057185E-3</c:v>
                </c:pt>
                <c:pt idx="1">
                  <c:v>3.2058936980824846E-3</c:v>
                </c:pt>
                <c:pt idx="2">
                  <c:v>4.9006639065947728E-3</c:v>
                </c:pt>
              </c:numCache>
            </c:numRef>
          </c:val>
          <c:extLst>
            <c:ext xmlns:c16="http://schemas.microsoft.com/office/drawing/2014/chart" uri="{C3380CC4-5D6E-409C-BE32-E72D297353CC}">
              <c16:uniqueId val="{00000004-367E-4A8F-827C-41B8EBA12F25}"/>
            </c:ext>
          </c:extLst>
        </c:ser>
        <c:dLbls>
          <c:showLegendKey val="0"/>
          <c:showVal val="1"/>
          <c:showCatName val="0"/>
          <c:showSerName val="0"/>
          <c:showPercent val="0"/>
          <c:showBubbleSize val="0"/>
        </c:dLbls>
        <c:gapWidth val="75"/>
        <c:axId val="361244735"/>
        <c:axId val="361243487"/>
      </c:barChart>
      <c:catAx>
        <c:axId val="361244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1197" b="0" i="0" u="none" strike="noStrike" kern="1200" baseline="0">
                <a:solidFill>
                  <a:schemeClr val="tx1">
                    <a:lumMod val="65000"/>
                    <a:lumOff val="35000"/>
                  </a:schemeClr>
                </a:solidFill>
                <a:latin typeface="+mn-lt"/>
                <a:ea typeface="+mn-ea"/>
                <a:cs typeface="+mn-cs"/>
              </a:defRPr>
            </a:pPr>
            <a:endParaRPr lang="en-US"/>
          </a:p>
        </c:txPr>
        <c:crossAx val="361243487"/>
        <c:crosses val="autoZero"/>
        <c:auto val="1"/>
        <c:lblAlgn val="ctr"/>
        <c:lblOffset val="100"/>
        <c:noMultiLvlLbl val="0"/>
      </c:catAx>
      <c:valAx>
        <c:axId val="361243487"/>
        <c:scaling>
          <c:orientation val="minMax"/>
        </c:scaling>
        <c:delete val="1"/>
        <c:axPos val="l"/>
        <c:numFmt formatCode="0.00%" sourceLinked="1"/>
        <c:majorTickMark val="none"/>
        <c:minorTickMark val="none"/>
        <c:tickLblPos val="nextTo"/>
        <c:crossAx val="361244735"/>
        <c:crosses val="autoZero"/>
        <c:crossBetween val="between"/>
      </c:valAx>
      <c:spPr>
        <a:noFill/>
        <a:ln>
          <a:noFill/>
        </a:ln>
        <a:effectLst/>
      </c:spPr>
    </c:plotArea>
    <c:legend>
      <c:legendPos val="b"/>
      <c:layout>
        <c:manualLayout>
          <c:xMode val="edge"/>
          <c:yMode val="edge"/>
          <c:x val="0.22702042322834645"/>
          <c:y val="0.22781894513909048"/>
          <c:w val="0.44908415354330711"/>
          <c:h val="4.796234941176492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Fund vs Benchmark</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lineChart>
        <c:grouping val="standard"/>
        <c:varyColors val="0"/>
        <c:ser>
          <c:idx val="0"/>
          <c:order val="0"/>
          <c:tx>
            <c:strRef>
              <c:f>'[Fund History_vFundvsBenchmark.xlsx]Asset Prices'!$C$38</c:f>
              <c:strCache>
                <c:ptCount val="1"/>
                <c:pt idx="0">
                  <c:v>Fund </c:v>
                </c:pt>
              </c:strCache>
            </c:strRef>
          </c:tx>
          <c:spPr>
            <a:ln w="31750" cap="rnd">
              <a:solidFill>
                <a:schemeClr val="accent1"/>
              </a:solidFill>
              <a:round/>
            </a:ln>
            <a:effectLst>
              <a:outerShdw blurRad="50800" dist="38100" dir="5400000" rotWithShape="0">
                <a:srgbClr val="000000">
                  <a:alpha val="35000"/>
                </a:srgbClr>
              </a:outerShdw>
            </a:effectLst>
          </c:spPr>
          <c:marker>
            <c:symbol val="none"/>
          </c:marker>
          <c:cat>
            <c:numRef>
              <c:f>'[Fund History_vFundvsBenchmark.xlsx]Asset Prices'!$B$39:$B$69</c:f>
              <c:numCache>
                <c:formatCode>m/d/yyyy</c:formatCode>
                <c:ptCount val="31"/>
                <c:pt idx="0">
                  <c:v>44461</c:v>
                </c:pt>
                <c:pt idx="1">
                  <c:v>44462</c:v>
                </c:pt>
                <c:pt idx="2">
                  <c:v>44463</c:v>
                </c:pt>
                <c:pt idx="3">
                  <c:v>44466</c:v>
                </c:pt>
                <c:pt idx="4">
                  <c:v>44467</c:v>
                </c:pt>
                <c:pt idx="5">
                  <c:v>44468</c:v>
                </c:pt>
                <c:pt idx="6">
                  <c:v>44469</c:v>
                </c:pt>
                <c:pt idx="7">
                  <c:v>44470</c:v>
                </c:pt>
                <c:pt idx="8">
                  <c:v>44473</c:v>
                </c:pt>
                <c:pt idx="9">
                  <c:v>44474</c:v>
                </c:pt>
                <c:pt idx="10">
                  <c:v>44475</c:v>
                </c:pt>
                <c:pt idx="11">
                  <c:v>44476</c:v>
                </c:pt>
                <c:pt idx="12">
                  <c:v>44477</c:v>
                </c:pt>
                <c:pt idx="13">
                  <c:v>44480</c:v>
                </c:pt>
                <c:pt idx="14">
                  <c:v>44481</c:v>
                </c:pt>
                <c:pt idx="15">
                  <c:v>44482</c:v>
                </c:pt>
                <c:pt idx="16">
                  <c:v>44483</c:v>
                </c:pt>
                <c:pt idx="17">
                  <c:v>44484</c:v>
                </c:pt>
                <c:pt idx="18">
                  <c:v>44487</c:v>
                </c:pt>
                <c:pt idx="19">
                  <c:v>44488</c:v>
                </c:pt>
                <c:pt idx="20">
                  <c:v>44489</c:v>
                </c:pt>
                <c:pt idx="21">
                  <c:v>44490</c:v>
                </c:pt>
                <c:pt idx="22">
                  <c:v>44491</c:v>
                </c:pt>
                <c:pt idx="23">
                  <c:v>44494</c:v>
                </c:pt>
                <c:pt idx="24">
                  <c:v>44495</c:v>
                </c:pt>
                <c:pt idx="25">
                  <c:v>44496</c:v>
                </c:pt>
                <c:pt idx="26">
                  <c:v>44497</c:v>
                </c:pt>
                <c:pt idx="27">
                  <c:v>44498</c:v>
                </c:pt>
                <c:pt idx="28">
                  <c:v>44501</c:v>
                </c:pt>
                <c:pt idx="29">
                  <c:v>44502</c:v>
                </c:pt>
                <c:pt idx="30">
                  <c:v>44503</c:v>
                </c:pt>
              </c:numCache>
            </c:numRef>
          </c:cat>
          <c:val>
            <c:numRef>
              <c:f>'[Fund History_vFundvsBenchmark.xlsx]Asset Prices'!$C$39:$C$69</c:f>
              <c:numCache>
                <c:formatCode>#,##0.00</c:formatCode>
                <c:ptCount val="31"/>
                <c:pt idx="0">
                  <c:v>4967976.2767943861</c:v>
                </c:pt>
                <c:pt idx="1">
                  <c:v>4978206.0749060605</c:v>
                </c:pt>
                <c:pt idx="2">
                  <c:v>4981704.4982690187</c:v>
                </c:pt>
                <c:pt idx="3">
                  <c:v>5021082.3865725268</c:v>
                </c:pt>
                <c:pt idx="4">
                  <c:v>4991494.0130588077</c:v>
                </c:pt>
                <c:pt idx="5">
                  <c:v>5038529.9355277419</c:v>
                </c:pt>
                <c:pt idx="6">
                  <c:v>5046709.94776031</c:v>
                </c:pt>
                <c:pt idx="7">
                  <c:v>5089252.0939725684</c:v>
                </c:pt>
                <c:pt idx="8">
                  <c:v>5072334.6879686099</c:v>
                </c:pt>
                <c:pt idx="9">
                  <c:v>5109691.5383235449</c:v>
                </c:pt>
                <c:pt idx="10">
                  <c:v>5111793.4674787289</c:v>
                </c:pt>
                <c:pt idx="11">
                  <c:v>5127110.2057412313</c:v>
                </c:pt>
                <c:pt idx="12">
                  <c:v>5127248.3741957713</c:v>
                </c:pt>
                <c:pt idx="13">
                  <c:v>5090394.0654789926</c:v>
                </c:pt>
                <c:pt idx="14">
                  <c:v>5098064.8438727371</c:v>
                </c:pt>
                <c:pt idx="15">
                  <c:v>5083551.6999722421</c:v>
                </c:pt>
                <c:pt idx="16">
                  <c:v>5127839.6474292642</c:v>
                </c:pt>
                <c:pt idx="17">
                  <c:v>5148992.6190973632</c:v>
                </c:pt>
                <c:pt idx="18">
                  <c:v>5139270.9569741413</c:v>
                </c:pt>
                <c:pt idx="19">
                  <c:v>5158626.6180184847</c:v>
                </c:pt>
                <c:pt idx="20">
                  <c:v>5171444.5270452071</c:v>
                </c:pt>
                <c:pt idx="21">
                  <c:v>5164797.7553606406</c:v>
                </c:pt>
                <c:pt idx="22">
                  <c:v>5187414.8926659822</c:v>
                </c:pt>
                <c:pt idx="23">
                  <c:v>5204956.134647131</c:v>
                </c:pt>
                <c:pt idx="24">
                  <c:v>5208663.9525076831</c:v>
                </c:pt>
                <c:pt idx="25">
                  <c:v>5188117.339682214</c:v>
                </c:pt>
                <c:pt idx="26">
                  <c:v>5186904.378059716</c:v>
                </c:pt>
                <c:pt idx="27">
                  <c:v>5178767.5161560336</c:v>
                </c:pt>
                <c:pt idx="28">
                  <c:v>5249974.4657190163</c:v>
                </c:pt>
                <c:pt idx="29">
                  <c:v>5253859.6468679216</c:v>
                </c:pt>
                <c:pt idx="30">
                  <c:v>5269497.1468322091</c:v>
                </c:pt>
              </c:numCache>
            </c:numRef>
          </c:val>
          <c:smooth val="0"/>
          <c:extLst>
            <c:ext xmlns:c16="http://schemas.microsoft.com/office/drawing/2014/chart" uri="{C3380CC4-5D6E-409C-BE32-E72D297353CC}">
              <c16:uniqueId val="{00000000-99CB-484B-BA31-5874A7EE9F11}"/>
            </c:ext>
          </c:extLst>
        </c:ser>
        <c:ser>
          <c:idx val="1"/>
          <c:order val="1"/>
          <c:tx>
            <c:strRef>
              <c:f>'[Fund History_vFundvsBenchmark.xlsx]Asset Prices'!$D$38</c:f>
              <c:strCache>
                <c:ptCount val="1"/>
                <c:pt idx="0">
                  <c:v>Benchmark</c:v>
                </c:pt>
              </c:strCache>
            </c:strRef>
          </c:tx>
          <c:spPr>
            <a:ln w="31750" cap="rnd">
              <a:solidFill>
                <a:schemeClr val="accent2"/>
              </a:solidFill>
              <a:round/>
            </a:ln>
            <a:effectLst>
              <a:outerShdw blurRad="50800" dist="38100" dir="5400000" rotWithShape="0">
                <a:srgbClr val="000000">
                  <a:alpha val="35000"/>
                </a:srgbClr>
              </a:outerShdw>
            </a:effectLst>
          </c:spPr>
          <c:marker>
            <c:symbol val="none"/>
          </c:marker>
          <c:cat>
            <c:numRef>
              <c:f>'[Fund History_vFundvsBenchmark.xlsx]Asset Prices'!$B$39:$B$69</c:f>
              <c:numCache>
                <c:formatCode>m/d/yyyy</c:formatCode>
                <c:ptCount val="31"/>
                <c:pt idx="0">
                  <c:v>44461</c:v>
                </c:pt>
                <c:pt idx="1">
                  <c:v>44462</c:v>
                </c:pt>
                <c:pt idx="2">
                  <c:v>44463</c:v>
                </c:pt>
                <c:pt idx="3">
                  <c:v>44466</c:v>
                </c:pt>
                <c:pt idx="4">
                  <c:v>44467</c:v>
                </c:pt>
                <c:pt idx="5">
                  <c:v>44468</c:v>
                </c:pt>
                <c:pt idx="6">
                  <c:v>44469</c:v>
                </c:pt>
                <c:pt idx="7">
                  <c:v>44470</c:v>
                </c:pt>
                <c:pt idx="8">
                  <c:v>44473</c:v>
                </c:pt>
                <c:pt idx="9">
                  <c:v>44474</c:v>
                </c:pt>
                <c:pt idx="10">
                  <c:v>44475</c:v>
                </c:pt>
                <c:pt idx="11">
                  <c:v>44476</c:v>
                </c:pt>
                <c:pt idx="12">
                  <c:v>44477</c:v>
                </c:pt>
                <c:pt idx="13">
                  <c:v>44480</c:v>
                </c:pt>
                <c:pt idx="14">
                  <c:v>44481</c:v>
                </c:pt>
                <c:pt idx="15">
                  <c:v>44482</c:v>
                </c:pt>
                <c:pt idx="16">
                  <c:v>44483</c:v>
                </c:pt>
                <c:pt idx="17">
                  <c:v>44484</c:v>
                </c:pt>
                <c:pt idx="18">
                  <c:v>44487</c:v>
                </c:pt>
                <c:pt idx="19">
                  <c:v>44488</c:v>
                </c:pt>
                <c:pt idx="20">
                  <c:v>44489</c:v>
                </c:pt>
                <c:pt idx="21">
                  <c:v>44490</c:v>
                </c:pt>
                <c:pt idx="22">
                  <c:v>44491</c:v>
                </c:pt>
                <c:pt idx="23">
                  <c:v>44494</c:v>
                </c:pt>
                <c:pt idx="24">
                  <c:v>44495</c:v>
                </c:pt>
                <c:pt idx="25">
                  <c:v>44496</c:v>
                </c:pt>
                <c:pt idx="26">
                  <c:v>44497</c:v>
                </c:pt>
                <c:pt idx="27">
                  <c:v>44498</c:v>
                </c:pt>
                <c:pt idx="28">
                  <c:v>44501</c:v>
                </c:pt>
                <c:pt idx="29">
                  <c:v>44502</c:v>
                </c:pt>
                <c:pt idx="30">
                  <c:v>44503</c:v>
                </c:pt>
              </c:numCache>
            </c:numRef>
          </c:cat>
          <c:val>
            <c:numRef>
              <c:f>'[Fund History_vFundvsBenchmark.xlsx]Asset Prices'!$D$39:$D$69</c:f>
              <c:numCache>
                <c:formatCode>_-* #,##0.00\ [$€-410]_-;\-* #,##0.00\ [$€-410]_-;_-* "-"??\ [$€-410]_-;_-@_-</c:formatCode>
                <c:ptCount val="31"/>
                <c:pt idx="0">
                  <c:v>4973448.3036444709</c:v>
                </c:pt>
                <c:pt idx="1">
                  <c:v>5011776.3408000208</c:v>
                </c:pt>
                <c:pt idx="2">
                  <c:v>5068802.7857021894</c:v>
                </c:pt>
                <c:pt idx="3">
                  <c:v>4919841.2409093035</c:v>
                </c:pt>
                <c:pt idx="4">
                  <c:v>4620263.6945469007</c:v>
                </c:pt>
                <c:pt idx="5">
                  <c:v>4750515.6632052567</c:v>
                </c:pt>
                <c:pt idx="6">
                  <c:v>4743559.4032086786</c:v>
                </c:pt>
                <c:pt idx="7">
                  <c:v>4762059.0178387547</c:v>
                </c:pt>
                <c:pt idx="8">
                  <c:v>4569554.4787970344</c:v>
                </c:pt>
                <c:pt idx="9">
                  <c:v>4688222.5208742684</c:v>
                </c:pt>
                <c:pt idx="10">
                  <c:v>4688531.6015037801</c:v>
                </c:pt>
                <c:pt idx="11">
                  <c:v>4750060.2431207495</c:v>
                </c:pt>
                <c:pt idx="12">
                  <c:v>4722974.3561086981</c:v>
                </c:pt>
                <c:pt idx="13">
                  <c:v>4702799.942984418</c:v>
                </c:pt>
                <c:pt idx="14">
                  <c:v>4696208.4485391807</c:v>
                </c:pt>
                <c:pt idx="15">
                  <c:v>4693428.0884407097</c:v>
                </c:pt>
                <c:pt idx="16">
                  <c:v>4807376.3948887642</c:v>
                </c:pt>
                <c:pt idx="17">
                  <c:v>4833571.9921970116</c:v>
                </c:pt>
                <c:pt idx="18">
                  <c:v>4852932.0021468308</c:v>
                </c:pt>
                <c:pt idx="19">
                  <c:v>4930260.583103084</c:v>
                </c:pt>
                <c:pt idx="20">
                  <c:v>4862129.2375957482</c:v>
                </c:pt>
                <c:pt idx="21">
                  <c:v>4974569.9195854887</c:v>
                </c:pt>
                <c:pt idx="22">
                  <c:v>5072042.9967015842</c:v>
                </c:pt>
                <c:pt idx="23">
                  <c:v>5100699.31910659</c:v>
                </c:pt>
                <c:pt idx="24">
                  <c:v>5038439.1247241246</c:v>
                </c:pt>
                <c:pt idx="25">
                  <c:v>4991327.7889851294</c:v>
                </c:pt>
                <c:pt idx="26">
                  <c:v>5095071.700344977</c:v>
                </c:pt>
                <c:pt idx="27">
                  <c:v>5168044.8115100702</c:v>
                </c:pt>
                <c:pt idx="28">
                  <c:v>5164870.5807852848</c:v>
                </c:pt>
                <c:pt idx="29">
                  <c:v>5124395.239333679</c:v>
                </c:pt>
                <c:pt idx="30">
                  <c:v>5066316.3430446191</c:v>
                </c:pt>
              </c:numCache>
            </c:numRef>
          </c:val>
          <c:smooth val="0"/>
          <c:extLst>
            <c:ext xmlns:c16="http://schemas.microsoft.com/office/drawing/2014/chart" uri="{C3380CC4-5D6E-409C-BE32-E72D297353CC}">
              <c16:uniqueId val="{00000001-99CB-484B-BA31-5874A7EE9F11}"/>
            </c:ext>
          </c:extLst>
        </c:ser>
        <c:dLbls>
          <c:showLegendKey val="0"/>
          <c:showVal val="0"/>
          <c:showCatName val="0"/>
          <c:showSerName val="0"/>
          <c:showPercent val="0"/>
          <c:showBubbleSize val="0"/>
        </c:dLbls>
        <c:smooth val="0"/>
        <c:axId val="850311312"/>
        <c:axId val="850317552"/>
      </c:lineChart>
      <c:dateAx>
        <c:axId val="850311312"/>
        <c:scaling>
          <c:orientation val="minMax"/>
        </c:scaling>
        <c:delete val="0"/>
        <c:axPos val="b"/>
        <c:numFmt formatCode="m/d/yyyy"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50317552"/>
        <c:crosses val="autoZero"/>
        <c:auto val="1"/>
        <c:lblOffset val="100"/>
        <c:baseTimeUnit val="days"/>
      </c:dateAx>
      <c:valAx>
        <c:axId val="850317552"/>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50311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9371329367139494E-2"/>
          <c:y val="0.20510154410394249"/>
          <c:w val="0.86791198258251578"/>
          <c:h val="0.68018608169543526"/>
        </c:manualLayout>
      </c:layout>
      <c:lineChart>
        <c:grouping val="standard"/>
        <c:varyColors val="0"/>
        <c:ser>
          <c:idx val="0"/>
          <c:order val="0"/>
          <c:spPr>
            <a:ln w="28575" cap="rnd">
              <a:solidFill>
                <a:schemeClr val="accent1"/>
              </a:solidFill>
              <a:round/>
            </a:ln>
            <a:effectLst/>
          </c:spPr>
          <c:marker>
            <c:symbol val="none"/>
          </c:marker>
          <c:cat>
            <c:numRef>
              <c:f>'[Fund History.xlsx]Transaction Impact'!$K$6:$K$35</c:f>
              <c:numCache>
                <c:formatCode>m/d/yyyy</c:formatCode>
                <c:ptCount val="30"/>
                <c:pt idx="0">
                  <c:v>44462</c:v>
                </c:pt>
                <c:pt idx="1">
                  <c:v>44463</c:v>
                </c:pt>
                <c:pt idx="2">
                  <c:v>44466</c:v>
                </c:pt>
                <c:pt idx="3">
                  <c:v>44467</c:v>
                </c:pt>
                <c:pt idx="4">
                  <c:v>44468</c:v>
                </c:pt>
                <c:pt idx="5">
                  <c:v>44469</c:v>
                </c:pt>
                <c:pt idx="6">
                  <c:v>44470</c:v>
                </c:pt>
                <c:pt idx="7">
                  <c:v>44473</c:v>
                </c:pt>
                <c:pt idx="8">
                  <c:v>44474</c:v>
                </c:pt>
                <c:pt idx="9">
                  <c:v>44475</c:v>
                </c:pt>
                <c:pt idx="10">
                  <c:v>44476</c:v>
                </c:pt>
                <c:pt idx="11">
                  <c:v>44477</c:v>
                </c:pt>
                <c:pt idx="12">
                  <c:v>44480</c:v>
                </c:pt>
                <c:pt idx="13">
                  <c:v>44481</c:v>
                </c:pt>
                <c:pt idx="14">
                  <c:v>44482</c:v>
                </c:pt>
                <c:pt idx="15">
                  <c:v>44483</c:v>
                </c:pt>
                <c:pt idx="16">
                  <c:v>44484</c:v>
                </c:pt>
                <c:pt idx="17">
                  <c:v>44487</c:v>
                </c:pt>
                <c:pt idx="18">
                  <c:v>44488</c:v>
                </c:pt>
                <c:pt idx="19">
                  <c:v>44489</c:v>
                </c:pt>
                <c:pt idx="20">
                  <c:v>44490</c:v>
                </c:pt>
                <c:pt idx="21">
                  <c:v>44491</c:v>
                </c:pt>
                <c:pt idx="22">
                  <c:v>44494</c:v>
                </c:pt>
                <c:pt idx="23">
                  <c:v>44495</c:v>
                </c:pt>
                <c:pt idx="24">
                  <c:v>44496</c:v>
                </c:pt>
                <c:pt idx="25">
                  <c:v>44497</c:v>
                </c:pt>
                <c:pt idx="26">
                  <c:v>44498</c:v>
                </c:pt>
                <c:pt idx="27">
                  <c:v>44501</c:v>
                </c:pt>
                <c:pt idx="28">
                  <c:v>44502</c:v>
                </c:pt>
                <c:pt idx="29">
                  <c:v>44503</c:v>
                </c:pt>
              </c:numCache>
            </c:numRef>
          </c:cat>
          <c:val>
            <c:numRef>
              <c:f>'[Fund History.xlsx]Transaction Impact'!$L$6:$L$35</c:f>
              <c:numCache>
                <c:formatCode>#,##0.00</c:formatCode>
                <c:ptCount val="30"/>
                <c:pt idx="0">
                  <c:v>4980233.9652571417</c:v>
                </c:pt>
                <c:pt idx="1">
                  <c:v>4983733.8137155809</c:v>
                </c:pt>
                <c:pt idx="2">
                  <c:v>5023127.7427451117</c:v>
                </c:pt>
                <c:pt idx="3">
                  <c:v>4993527.316299824</c:v>
                </c:pt>
                <c:pt idx="4">
                  <c:v>5040582.399022853</c:v>
                </c:pt>
                <c:pt idx="5">
                  <c:v>5048765.7434131568</c:v>
                </c:pt>
                <c:pt idx="6">
                  <c:v>5091325.2193234069</c:v>
                </c:pt>
                <c:pt idx="7">
                  <c:v>5074400.921952582</c:v>
                </c:pt>
                <c:pt idx="8">
                  <c:v>5111772.9897563811</c:v>
                </c:pt>
                <c:pt idx="9">
                  <c:v>5113875.7751400508</c:v>
                </c:pt>
                <c:pt idx="10">
                  <c:v>5129198.7527315943</c:v>
                </c:pt>
                <c:pt idx="11">
                  <c:v>5134248.3523133136</c:v>
                </c:pt>
                <c:pt idx="12">
                  <c:v>5120982.9407833377</c:v>
                </c:pt>
                <c:pt idx="13">
                  <c:v>5133866.2322256165</c:v>
                </c:pt>
                <c:pt idx="14">
                  <c:v>5120097.6842132621</c:v>
                </c:pt>
                <c:pt idx="15">
                  <c:v>5165179.9172377167</c:v>
                </c:pt>
                <c:pt idx="16">
                  <c:v>5180829.6118024737</c:v>
                </c:pt>
                <c:pt idx="17">
                  <c:v>5170519.1910369406</c:v>
                </c:pt>
                <c:pt idx="18">
                  <c:v>5190527.9540490033</c:v>
                </c:pt>
                <c:pt idx="19">
                  <c:v>5202329.2389474018</c:v>
                </c:pt>
                <c:pt idx="20">
                  <c:v>5191806.8803784475</c:v>
                </c:pt>
                <c:pt idx="21">
                  <c:v>5211320.5811444605</c:v>
                </c:pt>
                <c:pt idx="22">
                  <c:v>5221299.9471450001</c:v>
                </c:pt>
                <c:pt idx="23">
                  <c:v>5212912.4029653827</c:v>
                </c:pt>
                <c:pt idx="24">
                  <c:v>5186469.4261111021</c:v>
                </c:pt>
                <c:pt idx="25">
                  <c:v>5184487.4000658672</c:v>
                </c:pt>
                <c:pt idx="26">
                  <c:v>5163531.2662465191</c:v>
                </c:pt>
                <c:pt idx="27">
                  <c:v>5231271.1105769426</c:v>
                </c:pt>
                <c:pt idx="28">
                  <c:v>5226989.6959944712</c:v>
                </c:pt>
                <c:pt idx="29">
                  <c:v>5237502.9055395704</c:v>
                </c:pt>
              </c:numCache>
            </c:numRef>
          </c:val>
          <c:smooth val="0"/>
          <c:extLst>
            <c:ext xmlns:c16="http://schemas.microsoft.com/office/drawing/2014/chart" uri="{C3380CC4-5D6E-409C-BE32-E72D297353CC}">
              <c16:uniqueId val="{00000000-396A-44DF-9FA1-E434B15D371C}"/>
            </c:ext>
          </c:extLst>
        </c:ser>
        <c:ser>
          <c:idx val="1"/>
          <c:order val="1"/>
          <c:spPr>
            <a:ln w="28575" cap="rnd">
              <a:solidFill>
                <a:schemeClr val="accent2"/>
              </a:solidFill>
              <a:round/>
            </a:ln>
            <a:effectLst/>
          </c:spPr>
          <c:marker>
            <c:symbol val="none"/>
          </c:marker>
          <c:cat>
            <c:numRef>
              <c:f>'[Fund History.xlsx]Transaction Impact'!$K$6:$K$35</c:f>
              <c:numCache>
                <c:formatCode>m/d/yyyy</c:formatCode>
                <c:ptCount val="30"/>
                <c:pt idx="0">
                  <c:v>44462</c:v>
                </c:pt>
                <c:pt idx="1">
                  <c:v>44463</c:v>
                </c:pt>
                <c:pt idx="2">
                  <c:v>44466</c:v>
                </c:pt>
                <c:pt idx="3">
                  <c:v>44467</c:v>
                </c:pt>
                <c:pt idx="4">
                  <c:v>44468</c:v>
                </c:pt>
                <c:pt idx="5">
                  <c:v>44469</c:v>
                </c:pt>
                <c:pt idx="6">
                  <c:v>44470</c:v>
                </c:pt>
                <c:pt idx="7">
                  <c:v>44473</c:v>
                </c:pt>
                <c:pt idx="8">
                  <c:v>44474</c:v>
                </c:pt>
                <c:pt idx="9">
                  <c:v>44475</c:v>
                </c:pt>
                <c:pt idx="10">
                  <c:v>44476</c:v>
                </c:pt>
                <c:pt idx="11">
                  <c:v>44477</c:v>
                </c:pt>
                <c:pt idx="12">
                  <c:v>44480</c:v>
                </c:pt>
                <c:pt idx="13">
                  <c:v>44481</c:v>
                </c:pt>
                <c:pt idx="14">
                  <c:v>44482</c:v>
                </c:pt>
                <c:pt idx="15">
                  <c:v>44483</c:v>
                </c:pt>
                <c:pt idx="16">
                  <c:v>44484</c:v>
                </c:pt>
                <c:pt idx="17">
                  <c:v>44487</c:v>
                </c:pt>
                <c:pt idx="18">
                  <c:v>44488</c:v>
                </c:pt>
                <c:pt idx="19">
                  <c:v>44489</c:v>
                </c:pt>
                <c:pt idx="20">
                  <c:v>44490</c:v>
                </c:pt>
                <c:pt idx="21">
                  <c:v>44491</c:v>
                </c:pt>
                <c:pt idx="22">
                  <c:v>44494</c:v>
                </c:pt>
                <c:pt idx="23">
                  <c:v>44495</c:v>
                </c:pt>
                <c:pt idx="24">
                  <c:v>44496</c:v>
                </c:pt>
                <c:pt idx="25">
                  <c:v>44497</c:v>
                </c:pt>
                <c:pt idx="26">
                  <c:v>44498</c:v>
                </c:pt>
                <c:pt idx="27">
                  <c:v>44501</c:v>
                </c:pt>
                <c:pt idx="28">
                  <c:v>44502</c:v>
                </c:pt>
                <c:pt idx="29">
                  <c:v>44503</c:v>
                </c:pt>
              </c:numCache>
            </c:numRef>
          </c:cat>
          <c:val>
            <c:numRef>
              <c:f>'[Fund History.xlsx]Transaction Impact'!$M$6:$M$35</c:f>
              <c:numCache>
                <c:formatCode>#,##0.00</c:formatCode>
                <c:ptCount val="30"/>
                <c:pt idx="0">
                  <c:v>4980233.9652571417</c:v>
                </c:pt>
                <c:pt idx="1">
                  <c:v>4983733.8137155809</c:v>
                </c:pt>
                <c:pt idx="2">
                  <c:v>5023127.7427451117</c:v>
                </c:pt>
                <c:pt idx="3">
                  <c:v>4993527.316299824</c:v>
                </c:pt>
                <c:pt idx="4">
                  <c:v>5040582.399022853</c:v>
                </c:pt>
                <c:pt idx="5">
                  <c:v>5048765.7434131568</c:v>
                </c:pt>
                <c:pt idx="6">
                  <c:v>5091325.2193234069</c:v>
                </c:pt>
                <c:pt idx="7">
                  <c:v>5074400.921952582</c:v>
                </c:pt>
                <c:pt idx="8">
                  <c:v>5111772.9897563811</c:v>
                </c:pt>
                <c:pt idx="9">
                  <c:v>5113875.7751400508</c:v>
                </c:pt>
                <c:pt idx="10">
                  <c:v>5129198.7527315943</c:v>
                </c:pt>
                <c:pt idx="11">
                  <c:v>5137103.5950131807</c:v>
                </c:pt>
                <c:pt idx="12">
                  <c:v>5127316.3971646214</c:v>
                </c:pt>
                <c:pt idx="13">
                  <c:v>5135001.9197660564</c:v>
                </c:pt>
                <c:pt idx="14">
                  <c:v>5120460.8797646798</c:v>
                </c:pt>
                <c:pt idx="15">
                  <c:v>5164833.9542664411</c:v>
                </c:pt>
                <c:pt idx="16">
                  <c:v>5186027.5846254239</c:v>
                </c:pt>
                <c:pt idx="17">
                  <c:v>5176287.2362362081</c:v>
                </c:pt>
                <c:pt idx="18">
                  <c:v>5195680.1013127603</c:v>
                </c:pt>
                <c:pt idx="19">
                  <c:v>5208522.6479842104</c:v>
                </c:pt>
                <c:pt idx="20">
                  <c:v>5201863.1003625542</c:v>
                </c:pt>
                <c:pt idx="21">
                  <c:v>5220874.8684681719</c:v>
                </c:pt>
                <c:pt idx="22">
                  <c:v>5233509.3906206945</c:v>
                </c:pt>
                <c:pt idx="23">
                  <c:v>5229173.6202129424</c:v>
                </c:pt>
                <c:pt idx="24">
                  <c:v>5201741.2403676044</c:v>
                </c:pt>
                <c:pt idx="25">
                  <c:v>5196695.7139381077</c:v>
                </c:pt>
                <c:pt idx="26">
                  <c:v>5180219.5882019177</c:v>
                </c:pt>
                <c:pt idx="27">
                  <c:v>5251357.1248130845</c:v>
                </c:pt>
                <c:pt idx="28">
                  <c:v>5246562.4077856662</c:v>
                </c:pt>
                <c:pt idx="29">
                  <c:v>5258906.2075763382</c:v>
                </c:pt>
              </c:numCache>
            </c:numRef>
          </c:val>
          <c:smooth val="0"/>
          <c:extLst>
            <c:ext xmlns:c16="http://schemas.microsoft.com/office/drawing/2014/chart" uri="{C3380CC4-5D6E-409C-BE32-E72D297353CC}">
              <c16:uniqueId val="{00000001-396A-44DF-9FA1-E434B15D371C}"/>
            </c:ext>
          </c:extLst>
        </c:ser>
        <c:ser>
          <c:idx val="2"/>
          <c:order val="2"/>
          <c:spPr>
            <a:ln w="28575" cap="rnd">
              <a:solidFill>
                <a:schemeClr val="accent3"/>
              </a:solidFill>
              <a:round/>
            </a:ln>
            <a:effectLst/>
          </c:spPr>
          <c:marker>
            <c:symbol val="none"/>
          </c:marker>
          <c:cat>
            <c:numRef>
              <c:f>'[Fund History.xlsx]Transaction Impact'!$K$6:$K$35</c:f>
              <c:numCache>
                <c:formatCode>m/d/yyyy</c:formatCode>
                <c:ptCount val="30"/>
                <c:pt idx="0">
                  <c:v>44462</c:v>
                </c:pt>
                <c:pt idx="1">
                  <c:v>44463</c:v>
                </c:pt>
                <c:pt idx="2">
                  <c:v>44466</c:v>
                </c:pt>
                <c:pt idx="3">
                  <c:v>44467</c:v>
                </c:pt>
                <c:pt idx="4">
                  <c:v>44468</c:v>
                </c:pt>
                <c:pt idx="5">
                  <c:v>44469</c:v>
                </c:pt>
                <c:pt idx="6">
                  <c:v>44470</c:v>
                </c:pt>
                <c:pt idx="7">
                  <c:v>44473</c:v>
                </c:pt>
                <c:pt idx="8">
                  <c:v>44474</c:v>
                </c:pt>
                <c:pt idx="9">
                  <c:v>44475</c:v>
                </c:pt>
                <c:pt idx="10">
                  <c:v>44476</c:v>
                </c:pt>
                <c:pt idx="11">
                  <c:v>44477</c:v>
                </c:pt>
                <c:pt idx="12">
                  <c:v>44480</c:v>
                </c:pt>
                <c:pt idx="13">
                  <c:v>44481</c:v>
                </c:pt>
                <c:pt idx="14">
                  <c:v>44482</c:v>
                </c:pt>
                <c:pt idx="15">
                  <c:v>44483</c:v>
                </c:pt>
                <c:pt idx="16">
                  <c:v>44484</c:v>
                </c:pt>
                <c:pt idx="17">
                  <c:v>44487</c:v>
                </c:pt>
                <c:pt idx="18">
                  <c:v>44488</c:v>
                </c:pt>
                <c:pt idx="19">
                  <c:v>44489</c:v>
                </c:pt>
                <c:pt idx="20">
                  <c:v>44490</c:v>
                </c:pt>
                <c:pt idx="21">
                  <c:v>44491</c:v>
                </c:pt>
                <c:pt idx="22">
                  <c:v>44494</c:v>
                </c:pt>
                <c:pt idx="23">
                  <c:v>44495</c:v>
                </c:pt>
                <c:pt idx="24">
                  <c:v>44496</c:v>
                </c:pt>
                <c:pt idx="25">
                  <c:v>44497</c:v>
                </c:pt>
                <c:pt idx="26">
                  <c:v>44498</c:v>
                </c:pt>
                <c:pt idx="27">
                  <c:v>44501</c:v>
                </c:pt>
                <c:pt idx="28">
                  <c:v>44502</c:v>
                </c:pt>
                <c:pt idx="29">
                  <c:v>44503</c:v>
                </c:pt>
              </c:numCache>
            </c:numRef>
          </c:cat>
          <c:val>
            <c:numRef>
              <c:f>'[Fund History.xlsx]Transaction Impact'!$N$6:$N$35</c:f>
              <c:numCache>
                <c:formatCode>#,##0.00</c:formatCode>
                <c:ptCount val="30"/>
                <c:pt idx="0">
                  <c:v>4980233.9652571417</c:v>
                </c:pt>
                <c:pt idx="1">
                  <c:v>4983733.8137155809</c:v>
                </c:pt>
                <c:pt idx="2">
                  <c:v>5023127.7427451117</c:v>
                </c:pt>
                <c:pt idx="3">
                  <c:v>4993527.316299824</c:v>
                </c:pt>
                <c:pt idx="4">
                  <c:v>5040582.399022853</c:v>
                </c:pt>
                <c:pt idx="5">
                  <c:v>5048765.7434131568</c:v>
                </c:pt>
                <c:pt idx="6">
                  <c:v>5091325.2193234069</c:v>
                </c:pt>
                <c:pt idx="7">
                  <c:v>5074400.921952582</c:v>
                </c:pt>
                <c:pt idx="8">
                  <c:v>5111772.9897563811</c:v>
                </c:pt>
                <c:pt idx="9">
                  <c:v>5113875.7751400508</c:v>
                </c:pt>
                <c:pt idx="10">
                  <c:v>5129198.7527315943</c:v>
                </c:pt>
                <c:pt idx="11">
                  <c:v>5137103.5950131807</c:v>
                </c:pt>
                <c:pt idx="12">
                  <c:v>5127316.3971646214</c:v>
                </c:pt>
                <c:pt idx="13">
                  <c:v>5135001.9197660564</c:v>
                </c:pt>
                <c:pt idx="14">
                  <c:v>5120460.8797646798</c:v>
                </c:pt>
                <c:pt idx="15">
                  <c:v>5164833.9542664411</c:v>
                </c:pt>
                <c:pt idx="16">
                  <c:v>5186027.5846254239</c:v>
                </c:pt>
                <c:pt idx="17">
                  <c:v>5176287.2362362081</c:v>
                </c:pt>
                <c:pt idx="18">
                  <c:v>5195680.1013127603</c:v>
                </c:pt>
                <c:pt idx="19">
                  <c:v>5208522.6479842104</c:v>
                </c:pt>
                <c:pt idx="20">
                  <c:v>5201863.1003625542</c:v>
                </c:pt>
                <c:pt idx="21">
                  <c:v>5211016.975342066</c:v>
                </c:pt>
                <c:pt idx="22">
                  <c:v>5228606.3489390016</c:v>
                </c:pt>
                <c:pt idx="23">
                  <c:v>5232324.3407236608</c:v>
                </c:pt>
                <c:pt idx="24">
                  <c:v>5211721.3498107502</c:v>
                </c:pt>
                <c:pt idx="25">
                  <c:v>5210505.059928894</c:v>
                </c:pt>
                <c:pt idx="26">
                  <c:v>5202345.8711961713</c:v>
                </c:pt>
                <c:pt idx="27">
                  <c:v>5273748.206327714</c:v>
                </c:pt>
                <c:pt idx="28">
                  <c:v>5277644.0480698962</c:v>
                </c:pt>
                <c:pt idx="29">
                  <c:v>5293324.4559503375</c:v>
                </c:pt>
              </c:numCache>
            </c:numRef>
          </c:val>
          <c:smooth val="0"/>
          <c:extLst>
            <c:ext xmlns:c16="http://schemas.microsoft.com/office/drawing/2014/chart" uri="{C3380CC4-5D6E-409C-BE32-E72D297353CC}">
              <c16:uniqueId val="{00000002-396A-44DF-9FA1-E434B15D371C}"/>
            </c:ext>
          </c:extLst>
        </c:ser>
        <c:dLbls>
          <c:showLegendKey val="0"/>
          <c:showVal val="0"/>
          <c:showCatName val="0"/>
          <c:showSerName val="0"/>
          <c:showPercent val="0"/>
          <c:showBubbleSize val="0"/>
        </c:dLbls>
        <c:smooth val="0"/>
        <c:axId val="418489856"/>
        <c:axId val="418490272"/>
      </c:lineChart>
      <c:dateAx>
        <c:axId val="41848985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490272"/>
        <c:crosses val="autoZero"/>
        <c:auto val="1"/>
        <c:lblOffset val="100"/>
        <c:baseTimeUnit val="days"/>
      </c:dateAx>
      <c:valAx>
        <c:axId val="4184902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4898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68409E-05E9-4CA6-8610-04910E254386}" type="datetimeFigureOut">
              <a:rPr lang="en-US" smtClean="0"/>
              <a:t>11/12/2021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6489A6-3FE1-467C-BA26-5CB9E17B4833}" type="slidenum">
              <a:rPr lang="en-US" smtClean="0"/>
              <a:t>‹#›</a:t>
            </a:fld>
            <a:endParaRPr lang="en-US"/>
          </a:p>
        </p:txBody>
      </p:sp>
    </p:spTree>
    <p:extLst>
      <p:ext uri="{BB962C8B-B14F-4D97-AF65-F5344CB8AC3E}">
        <p14:creationId xmlns:p14="http://schemas.microsoft.com/office/powerpoint/2010/main" val="3902330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489A6-3FE1-467C-BA26-5CB9E17B4833}" type="slidenum">
              <a:rPr lang="en-US" smtClean="0"/>
              <a:t>7</a:t>
            </a:fld>
            <a:endParaRPr lang="en-US"/>
          </a:p>
        </p:txBody>
      </p:sp>
    </p:spTree>
    <p:extLst>
      <p:ext uri="{BB962C8B-B14F-4D97-AF65-F5344CB8AC3E}">
        <p14:creationId xmlns:p14="http://schemas.microsoft.com/office/powerpoint/2010/main" val="15063416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E7C3A0F-C6F0-404D-BCD3-E4AF8E16C735}" type="datetimeFigureOut">
              <a:rPr lang="en-US" smtClean="0"/>
              <a:t>11/12/2021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B73B4317-6ECE-4232-9FB6-7C2704A7BFD9}" type="slidenum">
              <a:rPr lang="en-US" smtClean="0"/>
              <a:t>‹#›</a:t>
            </a:fld>
            <a:endParaRPr lang="en-US"/>
          </a:p>
        </p:txBody>
      </p:sp>
    </p:spTree>
    <p:extLst>
      <p:ext uri="{BB962C8B-B14F-4D97-AF65-F5344CB8AC3E}">
        <p14:creationId xmlns:p14="http://schemas.microsoft.com/office/powerpoint/2010/main" val="20844762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7C3A0F-C6F0-404D-BCD3-E4AF8E16C735}"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B4317-6ECE-4232-9FB6-7C2704A7BFD9}" type="slidenum">
              <a:rPr lang="en-US" smtClean="0"/>
              <a:t>‹#›</a:t>
            </a:fld>
            <a:endParaRPr lang="en-US"/>
          </a:p>
        </p:txBody>
      </p:sp>
    </p:spTree>
    <p:extLst>
      <p:ext uri="{BB962C8B-B14F-4D97-AF65-F5344CB8AC3E}">
        <p14:creationId xmlns:p14="http://schemas.microsoft.com/office/powerpoint/2010/main" val="301525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C3A0F-C6F0-404D-BCD3-E4AF8E16C735}"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B4317-6ECE-4232-9FB6-7C2704A7BFD9}" type="slidenum">
              <a:rPr lang="en-US" smtClean="0"/>
              <a:t>‹#›</a:t>
            </a:fld>
            <a:endParaRPr lang="en-US"/>
          </a:p>
        </p:txBody>
      </p:sp>
    </p:spTree>
    <p:extLst>
      <p:ext uri="{BB962C8B-B14F-4D97-AF65-F5344CB8AC3E}">
        <p14:creationId xmlns:p14="http://schemas.microsoft.com/office/powerpoint/2010/main" val="1898477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C3A0F-C6F0-404D-BCD3-E4AF8E16C735}"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B4317-6ECE-4232-9FB6-7C2704A7BFD9}" type="slidenum">
              <a:rPr lang="en-US" smtClean="0"/>
              <a:t>‹#›</a:t>
            </a:fld>
            <a:endParaRPr lang="en-US"/>
          </a:p>
        </p:txBody>
      </p:sp>
    </p:spTree>
    <p:extLst>
      <p:ext uri="{BB962C8B-B14F-4D97-AF65-F5344CB8AC3E}">
        <p14:creationId xmlns:p14="http://schemas.microsoft.com/office/powerpoint/2010/main" val="22957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C3A0F-C6F0-404D-BCD3-E4AF8E16C735}"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B4317-6ECE-4232-9FB6-7C2704A7BFD9}" type="slidenum">
              <a:rPr lang="en-US" smtClean="0"/>
              <a:t>‹#›</a:t>
            </a:fld>
            <a:endParaRPr lang="en-US"/>
          </a:p>
        </p:txBody>
      </p:sp>
    </p:spTree>
    <p:extLst>
      <p:ext uri="{BB962C8B-B14F-4D97-AF65-F5344CB8AC3E}">
        <p14:creationId xmlns:p14="http://schemas.microsoft.com/office/powerpoint/2010/main" val="2895906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C3A0F-C6F0-404D-BCD3-E4AF8E16C735}"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B4317-6ECE-4232-9FB6-7C2704A7BFD9}" type="slidenum">
              <a:rPr lang="en-US" smtClean="0"/>
              <a:t>‹#›</a:t>
            </a:fld>
            <a:endParaRPr lang="en-US"/>
          </a:p>
        </p:txBody>
      </p:sp>
    </p:spTree>
    <p:extLst>
      <p:ext uri="{BB962C8B-B14F-4D97-AF65-F5344CB8AC3E}">
        <p14:creationId xmlns:p14="http://schemas.microsoft.com/office/powerpoint/2010/main" val="949259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C3A0F-C6F0-404D-BCD3-E4AF8E16C735}"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B4317-6ECE-4232-9FB6-7C2704A7BFD9}" type="slidenum">
              <a:rPr lang="en-US" smtClean="0"/>
              <a:t>‹#›</a:t>
            </a:fld>
            <a:endParaRPr lang="en-US"/>
          </a:p>
        </p:txBody>
      </p:sp>
    </p:spTree>
    <p:extLst>
      <p:ext uri="{BB962C8B-B14F-4D97-AF65-F5344CB8AC3E}">
        <p14:creationId xmlns:p14="http://schemas.microsoft.com/office/powerpoint/2010/main" val="4036377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7C3A0F-C6F0-404D-BCD3-E4AF8E16C735}"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B4317-6ECE-4232-9FB6-7C2704A7BFD9}"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353190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7C3A0F-C6F0-404D-BCD3-E4AF8E16C735}"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B4317-6ECE-4232-9FB6-7C2704A7BFD9}" type="slidenum">
              <a:rPr lang="en-US" smtClean="0"/>
              <a:t>‹#›</a:t>
            </a:fld>
            <a:endParaRPr lang="en-US"/>
          </a:p>
        </p:txBody>
      </p:sp>
    </p:spTree>
    <p:extLst>
      <p:ext uri="{BB962C8B-B14F-4D97-AF65-F5344CB8AC3E}">
        <p14:creationId xmlns:p14="http://schemas.microsoft.com/office/powerpoint/2010/main" val="265652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7C3A0F-C6F0-404D-BCD3-E4AF8E16C735}"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B4317-6ECE-4232-9FB6-7C2704A7BFD9}" type="slidenum">
              <a:rPr lang="en-US" smtClean="0"/>
              <a:t>‹#›</a:t>
            </a:fld>
            <a:endParaRPr lang="en-US"/>
          </a:p>
        </p:txBody>
      </p:sp>
    </p:spTree>
    <p:extLst>
      <p:ext uri="{BB962C8B-B14F-4D97-AF65-F5344CB8AC3E}">
        <p14:creationId xmlns:p14="http://schemas.microsoft.com/office/powerpoint/2010/main" val="3523480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C3A0F-C6F0-404D-BCD3-E4AF8E16C735}"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B4317-6ECE-4232-9FB6-7C2704A7BFD9}" type="slidenum">
              <a:rPr lang="en-US" smtClean="0"/>
              <a:t>‹#›</a:t>
            </a:fld>
            <a:endParaRPr lang="en-US"/>
          </a:p>
        </p:txBody>
      </p:sp>
    </p:spTree>
    <p:extLst>
      <p:ext uri="{BB962C8B-B14F-4D97-AF65-F5344CB8AC3E}">
        <p14:creationId xmlns:p14="http://schemas.microsoft.com/office/powerpoint/2010/main" val="4277879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7C3A0F-C6F0-404D-BCD3-E4AF8E16C735}"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B4317-6ECE-4232-9FB6-7C2704A7BFD9}" type="slidenum">
              <a:rPr lang="en-US" smtClean="0"/>
              <a:t>‹#›</a:t>
            </a:fld>
            <a:endParaRPr lang="en-US"/>
          </a:p>
        </p:txBody>
      </p:sp>
    </p:spTree>
    <p:extLst>
      <p:ext uri="{BB962C8B-B14F-4D97-AF65-F5344CB8AC3E}">
        <p14:creationId xmlns:p14="http://schemas.microsoft.com/office/powerpoint/2010/main" val="866318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7C3A0F-C6F0-404D-BCD3-E4AF8E16C735}" type="datetimeFigureOut">
              <a:rPr lang="en-US" smtClean="0"/>
              <a:t>11/12/2021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3B4317-6ECE-4232-9FB6-7C2704A7BFD9}" type="slidenum">
              <a:rPr lang="en-US" smtClean="0"/>
              <a:t>‹#›</a:t>
            </a:fld>
            <a:endParaRPr lang="en-US"/>
          </a:p>
        </p:txBody>
      </p:sp>
    </p:spTree>
    <p:extLst>
      <p:ext uri="{BB962C8B-B14F-4D97-AF65-F5344CB8AC3E}">
        <p14:creationId xmlns:p14="http://schemas.microsoft.com/office/powerpoint/2010/main" val="3078180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7C3A0F-C6F0-404D-BCD3-E4AF8E16C735}" type="datetimeFigureOut">
              <a:rPr lang="en-US" smtClean="0"/>
              <a:t>11/12/2021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3B4317-6ECE-4232-9FB6-7C2704A7BFD9}" type="slidenum">
              <a:rPr lang="en-US" smtClean="0"/>
              <a:t>‹#›</a:t>
            </a:fld>
            <a:endParaRPr lang="en-US"/>
          </a:p>
        </p:txBody>
      </p:sp>
    </p:spTree>
    <p:extLst>
      <p:ext uri="{BB962C8B-B14F-4D97-AF65-F5344CB8AC3E}">
        <p14:creationId xmlns:p14="http://schemas.microsoft.com/office/powerpoint/2010/main" val="1023049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E7C3A0F-C6F0-404D-BCD3-E4AF8E16C735}" type="datetimeFigureOut">
              <a:rPr lang="en-US" smtClean="0"/>
              <a:t>11/12/2021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3B4317-6ECE-4232-9FB6-7C2704A7BFD9}" type="slidenum">
              <a:rPr lang="en-US" smtClean="0"/>
              <a:t>‹#›</a:t>
            </a:fld>
            <a:endParaRPr lang="en-US"/>
          </a:p>
        </p:txBody>
      </p:sp>
    </p:spTree>
    <p:extLst>
      <p:ext uri="{BB962C8B-B14F-4D97-AF65-F5344CB8AC3E}">
        <p14:creationId xmlns:p14="http://schemas.microsoft.com/office/powerpoint/2010/main" val="45406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7C3A0F-C6F0-404D-BCD3-E4AF8E16C735}"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B4317-6ECE-4232-9FB6-7C2704A7BFD9}" type="slidenum">
              <a:rPr lang="en-US" smtClean="0"/>
              <a:t>‹#›</a:t>
            </a:fld>
            <a:endParaRPr lang="en-US"/>
          </a:p>
        </p:txBody>
      </p:sp>
    </p:spTree>
    <p:extLst>
      <p:ext uri="{BB962C8B-B14F-4D97-AF65-F5344CB8AC3E}">
        <p14:creationId xmlns:p14="http://schemas.microsoft.com/office/powerpoint/2010/main" val="356779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7C3A0F-C6F0-404D-BCD3-E4AF8E16C735}"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B4317-6ECE-4232-9FB6-7C2704A7BFD9}" type="slidenum">
              <a:rPr lang="en-US" smtClean="0"/>
              <a:t>‹#›</a:t>
            </a:fld>
            <a:endParaRPr lang="en-US"/>
          </a:p>
        </p:txBody>
      </p:sp>
    </p:spTree>
    <p:extLst>
      <p:ext uri="{BB962C8B-B14F-4D97-AF65-F5344CB8AC3E}">
        <p14:creationId xmlns:p14="http://schemas.microsoft.com/office/powerpoint/2010/main" val="3932461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7C3A0F-C6F0-404D-BCD3-E4AF8E16C735}" type="datetimeFigureOut">
              <a:rPr lang="en-US" smtClean="0"/>
              <a:t>11/12/2021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3B4317-6ECE-4232-9FB6-7C2704A7BFD9}" type="slidenum">
              <a:rPr lang="en-US" smtClean="0"/>
              <a:t>‹#›</a:t>
            </a:fld>
            <a:endParaRPr lang="en-US"/>
          </a:p>
        </p:txBody>
      </p:sp>
    </p:spTree>
    <p:extLst>
      <p:ext uri="{BB962C8B-B14F-4D97-AF65-F5344CB8AC3E}">
        <p14:creationId xmlns:p14="http://schemas.microsoft.com/office/powerpoint/2010/main" val="31865741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D559071E-6FCB-4FBC-9094-A744D76279C8}"/>
              </a:ext>
            </a:extLst>
          </p:cNvPr>
          <p:cNvPicPr>
            <a:picLocks noChangeAspect="1"/>
          </p:cNvPicPr>
          <p:nvPr/>
        </p:nvPicPr>
        <p:blipFill rotWithShape="1">
          <a:blip r:embed="rId2">
            <a:alphaModFix amt="50000"/>
          </a:blip>
          <a:srcRect t="1510" b="14220"/>
          <a:stretch/>
        </p:blipFill>
        <p:spPr>
          <a:xfrm>
            <a:off x="20" y="1"/>
            <a:ext cx="12191980" cy="6857999"/>
          </a:xfrm>
          <a:prstGeom prst="rect">
            <a:avLst/>
          </a:prstGeom>
        </p:spPr>
      </p:pic>
      <p:sp>
        <p:nvSpPr>
          <p:cNvPr id="2" name="Title 1">
            <a:extLst>
              <a:ext uri="{FF2B5EF4-FFF2-40B4-BE49-F238E27FC236}">
                <a16:creationId xmlns:a16="http://schemas.microsoft.com/office/drawing/2014/main" id="{D04C1A6E-91D8-40B6-B0FF-23F499B55BDC}"/>
              </a:ext>
            </a:extLst>
          </p:cNvPr>
          <p:cNvSpPr>
            <a:spLocks noGrp="1"/>
          </p:cNvSpPr>
          <p:nvPr>
            <p:ph type="ctrTitle"/>
          </p:nvPr>
        </p:nvSpPr>
        <p:spPr>
          <a:xfrm>
            <a:off x="1524000" y="1122362"/>
            <a:ext cx="9144000" cy="2900518"/>
          </a:xfrm>
        </p:spPr>
        <p:txBody>
          <a:bodyPr>
            <a:normAutofit/>
          </a:bodyPr>
          <a:lstStyle/>
          <a:p>
            <a:r>
              <a:rPr lang="en-US">
                <a:solidFill>
                  <a:srgbClr val="FFFFFF"/>
                </a:solidFill>
              </a:rPr>
              <a:t>Performance Attribution	</a:t>
            </a:r>
          </a:p>
        </p:txBody>
      </p:sp>
      <p:sp>
        <p:nvSpPr>
          <p:cNvPr id="3" name="Subtitle 2">
            <a:extLst>
              <a:ext uri="{FF2B5EF4-FFF2-40B4-BE49-F238E27FC236}">
                <a16:creationId xmlns:a16="http://schemas.microsoft.com/office/drawing/2014/main" id="{76CCA407-7539-4979-BD80-6D32D13D0AFD}"/>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Analysis of the results and performance attribution between the classes</a:t>
            </a:r>
          </a:p>
        </p:txBody>
      </p:sp>
    </p:spTree>
    <p:extLst>
      <p:ext uri="{BB962C8B-B14F-4D97-AF65-F5344CB8AC3E}">
        <p14:creationId xmlns:p14="http://schemas.microsoft.com/office/powerpoint/2010/main" val="22789851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Alternate Process 8">
            <a:extLst>
              <a:ext uri="{FF2B5EF4-FFF2-40B4-BE49-F238E27FC236}">
                <a16:creationId xmlns:a16="http://schemas.microsoft.com/office/drawing/2014/main" id="{7E98C56B-DECB-4E9E-BC60-63C79F8E07E6}"/>
              </a:ext>
            </a:extLst>
          </p:cNvPr>
          <p:cNvSpPr/>
          <p:nvPr/>
        </p:nvSpPr>
        <p:spPr>
          <a:xfrm>
            <a:off x="7235186" y="1248044"/>
            <a:ext cx="2864446" cy="4815878"/>
          </a:xfrm>
          <a:prstGeom prst="flowChartAlternateProcess">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Alternate Process 7">
            <a:extLst>
              <a:ext uri="{FF2B5EF4-FFF2-40B4-BE49-F238E27FC236}">
                <a16:creationId xmlns:a16="http://schemas.microsoft.com/office/drawing/2014/main" id="{1E0F5505-2D80-44C1-A141-0A6F1B58BAD0}"/>
              </a:ext>
            </a:extLst>
          </p:cNvPr>
          <p:cNvSpPr/>
          <p:nvPr/>
        </p:nvSpPr>
        <p:spPr>
          <a:xfrm>
            <a:off x="4476015" y="1126581"/>
            <a:ext cx="2864446" cy="4678165"/>
          </a:xfrm>
          <a:prstGeom prst="flowChartAlternate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Alternate Process 3">
            <a:extLst>
              <a:ext uri="{FF2B5EF4-FFF2-40B4-BE49-F238E27FC236}">
                <a16:creationId xmlns:a16="http://schemas.microsoft.com/office/drawing/2014/main" id="{962068AA-7571-4FFF-ADB1-1EF2C335698C}"/>
              </a:ext>
            </a:extLst>
          </p:cNvPr>
          <p:cNvSpPr/>
          <p:nvPr/>
        </p:nvSpPr>
        <p:spPr>
          <a:xfrm>
            <a:off x="1697450" y="868247"/>
            <a:ext cx="2864446" cy="4815878"/>
          </a:xfrm>
          <a:prstGeom prst="flowChartAlternateProcess">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F9D6E2-06AB-4F99-B68F-A20734874E0C}"/>
              </a:ext>
            </a:extLst>
          </p:cNvPr>
          <p:cNvSpPr>
            <a:spLocks noGrp="1"/>
          </p:cNvSpPr>
          <p:nvPr>
            <p:ph type="title"/>
          </p:nvPr>
        </p:nvSpPr>
        <p:spPr>
          <a:xfrm>
            <a:off x="1697450" y="-139627"/>
            <a:ext cx="8655787" cy="1308451"/>
          </a:xfrm>
        </p:spPr>
        <p:txBody>
          <a:bodyPr/>
          <a:lstStyle/>
          <a:p>
            <a:pPr algn="ctr"/>
            <a:r>
              <a:rPr lang="en-US" dirty="0"/>
              <a:t>Performance of each class by Periods</a:t>
            </a:r>
          </a:p>
        </p:txBody>
      </p:sp>
      <p:graphicFrame>
        <p:nvGraphicFramePr>
          <p:cNvPr id="6" name="Chart 5">
            <a:extLst>
              <a:ext uri="{FF2B5EF4-FFF2-40B4-BE49-F238E27FC236}">
                <a16:creationId xmlns:a16="http://schemas.microsoft.com/office/drawing/2014/main" id="{4F8EFE94-1E2D-4AC4-BDD6-956844E30C6A}"/>
              </a:ext>
            </a:extLst>
          </p:cNvPr>
          <p:cNvGraphicFramePr/>
          <p:nvPr>
            <p:extLst>
              <p:ext uri="{D42A27DB-BD31-4B8C-83A1-F6EECF244321}">
                <p14:modId xmlns:p14="http://schemas.microsoft.com/office/powerpoint/2010/main" val="257474727"/>
              </p:ext>
            </p:extLst>
          </p:nvPr>
        </p:nvGraphicFramePr>
        <p:xfrm>
          <a:off x="1834541" y="645255"/>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A29CB0E-7668-40D2-82E8-0CDFD1C75793}"/>
              </a:ext>
            </a:extLst>
          </p:cNvPr>
          <p:cNvSpPr txBox="1"/>
          <p:nvPr/>
        </p:nvSpPr>
        <p:spPr>
          <a:xfrm>
            <a:off x="2459285" y="993913"/>
            <a:ext cx="1763125" cy="646331"/>
          </a:xfrm>
          <a:prstGeom prst="rect">
            <a:avLst/>
          </a:prstGeom>
          <a:noFill/>
        </p:spPr>
        <p:txBody>
          <a:bodyPr wrap="square" rtlCol="0">
            <a:spAutoFit/>
          </a:bodyPr>
          <a:lstStyle/>
          <a:p>
            <a:r>
              <a:rPr lang="en-US" dirty="0">
                <a:latin typeface="+mj-lt"/>
              </a:rPr>
              <a:t>1</a:t>
            </a:r>
            <a:r>
              <a:rPr lang="en-US" baseline="30000" dirty="0">
                <a:latin typeface="+mj-lt"/>
              </a:rPr>
              <a:t>st</a:t>
            </a:r>
            <a:r>
              <a:rPr lang="en-US" dirty="0">
                <a:latin typeface="+mj-lt"/>
              </a:rPr>
              <a:t>  Period   </a:t>
            </a:r>
            <a:br>
              <a:rPr lang="en-US" dirty="0">
                <a:latin typeface="+mj-lt"/>
              </a:rPr>
            </a:br>
            <a:r>
              <a:rPr lang="en-US" dirty="0">
                <a:latin typeface="+mj-lt"/>
              </a:rPr>
              <a:t>22/09-03/10</a:t>
            </a:r>
          </a:p>
        </p:txBody>
      </p:sp>
      <p:sp>
        <p:nvSpPr>
          <p:cNvPr id="5" name="TextBox 4">
            <a:extLst>
              <a:ext uri="{FF2B5EF4-FFF2-40B4-BE49-F238E27FC236}">
                <a16:creationId xmlns:a16="http://schemas.microsoft.com/office/drawing/2014/main" id="{241877B7-ADD2-46FA-A57B-28953F772752}"/>
              </a:ext>
            </a:extLst>
          </p:cNvPr>
          <p:cNvSpPr txBox="1"/>
          <p:nvPr/>
        </p:nvSpPr>
        <p:spPr>
          <a:xfrm>
            <a:off x="5204247" y="1168824"/>
            <a:ext cx="1414716" cy="646331"/>
          </a:xfrm>
          <a:prstGeom prst="rect">
            <a:avLst/>
          </a:prstGeom>
          <a:noFill/>
        </p:spPr>
        <p:txBody>
          <a:bodyPr wrap="square" rtlCol="0">
            <a:spAutoFit/>
          </a:bodyPr>
          <a:lstStyle/>
          <a:p>
            <a:r>
              <a:rPr lang="en-US" dirty="0">
                <a:latin typeface="+mj-lt"/>
              </a:rPr>
              <a:t>2</a:t>
            </a:r>
            <a:r>
              <a:rPr lang="en-US" baseline="30000" dirty="0">
                <a:latin typeface="+mj-lt"/>
              </a:rPr>
              <a:t>nd</a:t>
            </a:r>
            <a:r>
              <a:rPr lang="en-US" dirty="0">
                <a:latin typeface="+mj-lt"/>
              </a:rPr>
              <a:t> Period   </a:t>
            </a:r>
            <a:br>
              <a:rPr lang="en-US" dirty="0">
                <a:latin typeface="+mj-lt"/>
              </a:rPr>
            </a:br>
            <a:r>
              <a:rPr lang="en-US" dirty="0">
                <a:latin typeface="+mj-lt"/>
              </a:rPr>
              <a:t>03/10-20/10</a:t>
            </a:r>
          </a:p>
        </p:txBody>
      </p:sp>
      <p:sp>
        <p:nvSpPr>
          <p:cNvPr id="7" name="TextBox 6">
            <a:extLst>
              <a:ext uri="{FF2B5EF4-FFF2-40B4-BE49-F238E27FC236}">
                <a16:creationId xmlns:a16="http://schemas.microsoft.com/office/drawing/2014/main" id="{098B509B-B0B7-4EAA-A445-6C2CF13E5C9B}"/>
              </a:ext>
            </a:extLst>
          </p:cNvPr>
          <p:cNvSpPr txBox="1"/>
          <p:nvPr/>
        </p:nvSpPr>
        <p:spPr>
          <a:xfrm>
            <a:off x="7769938" y="1491989"/>
            <a:ext cx="1763125" cy="369332"/>
          </a:xfrm>
          <a:prstGeom prst="rect">
            <a:avLst/>
          </a:prstGeom>
          <a:noFill/>
        </p:spPr>
        <p:txBody>
          <a:bodyPr wrap="square" rtlCol="0">
            <a:spAutoFit/>
          </a:bodyPr>
          <a:lstStyle/>
          <a:p>
            <a:r>
              <a:rPr lang="en-US" dirty="0">
                <a:latin typeface="+mj-lt"/>
              </a:rPr>
              <a:t>3</a:t>
            </a:r>
            <a:r>
              <a:rPr lang="en-US" baseline="30000" dirty="0">
                <a:latin typeface="+mj-lt"/>
              </a:rPr>
              <a:t>rd</a:t>
            </a:r>
            <a:r>
              <a:rPr lang="en-US" dirty="0">
                <a:latin typeface="+mj-lt"/>
              </a:rPr>
              <a:t>  Period   </a:t>
            </a:r>
          </a:p>
        </p:txBody>
      </p:sp>
    </p:spTree>
    <p:extLst>
      <p:ext uri="{BB962C8B-B14F-4D97-AF65-F5344CB8AC3E}">
        <p14:creationId xmlns:p14="http://schemas.microsoft.com/office/powerpoint/2010/main" val="92477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Diagonal Corners Rounded 18">
            <a:extLst>
              <a:ext uri="{FF2B5EF4-FFF2-40B4-BE49-F238E27FC236}">
                <a16:creationId xmlns:a16="http://schemas.microsoft.com/office/drawing/2014/main" id="{0563FC65-7210-43FC-845A-FF8629AF444E}"/>
              </a:ext>
            </a:extLst>
          </p:cNvPr>
          <p:cNvSpPr/>
          <p:nvPr/>
        </p:nvSpPr>
        <p:spPr>
          <a:xfrm>
            <a:off x="10277856" y="3119410"/>
            <a:ext cx="1870601" cy="1478716"/>
          </a:xfrm>
          <a:prstGeom prst="round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Alternate Process 16">
            <a:extLst>
              <a:ext uri="{FF2B5EF4-FFF2-40B4-BE49-F238E27FC236}">
                <a16:creationId xmlns:a16="http://schemas.microsoft.com/office/drawing/2014/main" id="{BDED0BBE-9A60-4DA1-9156-FC54F5A21D9E}"/>
              </a:ext>
            </a:extLst>
          </p:cNvPr>
          <p:cNvSpPr/>
          <p:nvPr/>
        </p:nvSpPr>
        <p:spPr>
          <a:xfrm>
            <a:off x="7153331" y="1020647"/>
            <a:ext cx="2864446" cy="4815878"/>
          </a:xfrm>
          <a:prstGeom prst="flowChartAlternateProcess">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Alternate Process 17">
            <a:extLst>
              <a:ext uri="{FF2B5EF4-FFF2-40B4-BE49-F238E27FC236}">
                <a16:creationId xmlns:a16="http://schemas.microsoft.com/office/drawing/2014/main" id="{236BE136-4224-4442-8018-8E10C2F24E70}"/>
              </a:ext>
            </a:extLst>
          </p:cNvPr>
          <p:cNvSpPr/>
          <p:nvPr/>
        </p:nvSpPr>
        <p:spPr>
          <a:xfrm>
            <a:off x="4358672" y="891522"/>
            <a:ext cx="2864446" cy="4815878"/>
          </a:xfrm>
          <a:prstGeom prst="flowChartAlternateProcess">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Alternate Process 15">
            <a:extLst>
              <a:ext uri="{FF2B5EF4-FFF2-40B4-BE49-F238E27FC236}">
                <a16:creationId xmlns:a16="http://schemas.microsoft.com/office/drawing/2014/main" id="{848E3704-B477-41FB-B392-313F4014539C}"/>
              </a:ext>
            </a:extLst>
          </p:cNvPr>
          <p:cNvSpPr/>
          <p:nvPr/>
        </p:nvSpPr>
        <p:spPr>
          <a:xfrm>
            <a:off x="1697450" y="868247"/>
            <a:ext cx="2864446" cy="4815878"/>
          </a:xfrm>
          <a:prstGeom prst="flowChartAlternateProcess">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Pentagon 14">
            <a:extLst>
              <a:ext uri="{FF2B5EF4-FFF2-40B4-BE49-F238E27FC236}">
                <a16:creationId xmlns:a16="http://schemas.microsoft.com/office/drawing/2014/main" id="{2E9B9226-227C-4CB5-95B1-73B1F244A75E}"/>
              </a:ext>
            </a:extLst>
          </p:cNvPr>
          <p:cNvSpPr/>
          <p:nvPr/>
        </p:nvSpPr>
        <p:spPr>
          <a:xfrm>
            <a:off x="7441741" y="5929399"/>
            <a:ext cx="2320568" cy="798046"/>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Pentagon 13">
            <a:extLst>
              <a:ext uri="{FF2B5EF4-FFF2-40B4-BE49-F238E27FC236}">
                <a16:creationId xmlns:a16="http://schemas.microsoft.com/office/drawing/2014/main" id="{80159CB9-2C61-4953-87F9-672A4F666A37}"/>
              </a:ext>
            </a:extLst>
          </p:cNvPr>
          <p:cNvSpPr/>
          <p:nvPr/>
        </p:nvSpPr>
        <p:spPr>
          <a:xfrm>
            <a:off x="5021159" y="5927020"/>
            <a:ext cx="2320568" cy="798046"/>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Pentagon 4">
            <a:extLst>
              <a:ext uri="{FF2B5EF4-FFF2-40B4-BE49-F238E27FC236}">
                <a16:creationId xmlns:a16="http://schemas.microsoft.com/office/drawing/2014/main" id="{88A557DF-67B5-4B83-8208-68DAA9B2646C}"/>
              </a:ext>
            </a:extLst>
          </p:cNvPr>
          <p:cNvSpPr/>
          <p:nvPr/>
        </p:nvSpPr>
        <p:spPr>
          <a:xfrm>
            <a:off x="2429691" y="5883511"/>
            <a:ext cx="2320568" cy="798046"/>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CC8523-49F6-4277-B139-7346251A2EBF}"/>
              </a:ext>
            </a:extLst>
          </p:cNvPr>
          <p:cNvSpPr>
            <a:spLocks noGrp="1"/>
          </p:cNvSpPr>
          <p:nvPr>
            <p:ph type="title"/>
          </p:nvPr>
        </p:nvSpPr>
        <p:spPr>
          <a:xfrm>
            <a:off x="1168400" y="0"/>
            <a:ext cx="10515600" cy="1325563"/>
          </a:xfrm>
        </p:spPr>
        <p:txBody>
          <a:bodyPr/>
          <a:lstStyle/>
          <a:p>
            <a:r>
              <a:rPr lang="en-US" dirty="0"/>
              <a:t>Performance of Fund for each period (+IR)</a:t>
            </a:r>
          </a:p>
        </p:txBody>
      </p:sp>
      <p:graphicFrame>
        <p:nvGraphicFramePr>
          <p:cNvPr id="6" name="Chart 5">
            <a:extLst>
              <a:ext uri="{FF2B5EF4-FFF2-40B4-BE49-F238E27FC236}">
                <a16:creationId xmlns:a16="http://schemas.microsoft.com/office/drawing/2014/main" id="{03A3D1C9-3A7F-45B7-8DB3-72F639345562}"/>
              </a:ext>
            </a:extLst>
          </p:cNvPr>
          <p:cNvGraphicFramePr/>
          <p:nvPr>
            <p:extLst>
              <p:ext uri="{D42A27DB-BD31-4B8C-83A1-F6EECF244321}">
                <p14:modId xmlns:p14="http://schemas.microsoft.com/office/powerpoint/2010/main" val="1565393731"/>
              </p:ext>
            </p:extLst>
          </p:nvPr>
        </p:nvGraphicFramePr>
        <p:xfrm>
          <a:off x="2065664" y="1133705"/>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2FFF7037-DB82-4617-BB17-7B84FD521DC8}"/>
              </a:ext>
            </a:extLst>
          </p:cNvPr>
          <p:cNvSpPr txBox="1"/>
          <p:nvPr/>
        </p:nvSpPr>
        <p:spPr>
          <a:xfrm>
            <a:off x="2628442" y="6023274"/>
            <a:ext cx="2235200" cy="646331"/>
          </a:xfrm>
          <a:prstGeom prst="rect">
            <a:avLst/>
          </a:prstGeom>
          <a:noFill/>
        </p:spPr>
        <p:txBody>
          <a:bodyPr wrap="square" rtlCol="0">
            <a:spAutoFit/>
          </a:bodyPr>
          <a:lstStyle/>
          <a:p>
            <a:r>
              <a:rPr lang="en-US" dirty="0"/>
              <a:t>Total return: +3.20%</a:t>
            </a:r>
          </a:p>
          <a:p>
            <a:r>
              <a:rPr lang="en-US" dirty="0"/>
              <a:t>IR: 0.6527</a:t>
            </a:r>
          </a:p>
        </p:txBody>
      </p:sp>
      <p:sp>
        <p:nvSpPr>
          <p:cNvPr id="8" name="TextBox 7">
            <a:extLst>
              <a:ext uri="{FF2B5EF4-FFF2-40B4-BE49-F238E27FC236}">
                <a16:creationId xmlns:a16="http://schemas.microsoft.com/office/drawing/2014/main" id="{821EB637-2C5A-4605-9746-236CC4B0FF52}"/>
              </a:ext>
            </a:extLst>
          </p:cNvPr>
          <p:cNvSpPr txBox="1"/>
          <p:nvPr/>
        </p:nvSpPr>
        <p:spPr>
          <a:xfrm>
            <a:off x="5035092" y="6023274"/>
            <a:ext cx="2235200" cy="646331"/>
          </a:xfrm>
          <a:prstGeom prst="rect">
            <a:avLst/>
          </a:prstGeom>
          <a:noFill/>
        </p:spPr>
        <p:txBody>
          <a:bodyPr wrap="square" rtlCol="0">
            <a:spAutoFit/>
          </a:bodyPr>
          <a:lstStyle/>
          <a:p>
            <a:r>
              <a:rPr lang="en-US" dirty="0"/>
              <a:t>Total return: +1.42%</a:t>
            </a:r>
          </a:p>
          <a:p>
            <a:r>
              <a:rPr lang="en-US" dirty="0"/>
              <a:t>IR: 0.0273</a:t>
            </a:r>
          </a:p>
        </p:txBody>
      </p:sp>
      <p:sp>
        <p:nvSpPr>
          <p:cNvPr id="9" name="TextBox 8">
            <a:extLst>
              <a:ext uri="{FF2B5EF4-FFF2-40B4-BE49-F238E27FC236}">
                <a16:creationId xmlns:a16="http://schemas.microsoft.com/office/drawing/2014/main" id="{A0462758-56C6-4CF5-B378-59AB215CE420}"/>
              </a:ext>
            </a:extLst>
          </p:cNvPr>
          <p:cNvSpPr txBox="1"/>
          <p:nvPr/>
        </p:nvSpPr>
        <p:spPr>
          <a:xfrm>
            <a:off x="7441742" y="6035226"/>
            <a:ext cx="2235200" cy="646331"/>
          </a:xfrm>
          <a:prstGeom prst="rect">
            <a:avLst/>
          </a:prstGeom>
          <a:noFill/>
        </p:spPr>
        <p:txBody>
          <a:bodyPr wrap="square" rtlCol="0">
            <a:spAutoFit/>
          </a:bodyPr>
          <a:lstStyle/>
          <a:p>
            <a:r>
              <a:rPr lang="en-US" dirty="0"/>
              <a:t>Total return: +1.76%</a:t>
            </a:r>
          </a:p>
          <a:p>
            <a:r>
              <a:rPr lang="en-US" dirty="0"/>
              <a:t>IR: 0.0479</a:t>
            </a:r>
          </a:p>
        </p:txBody>
      </p:sp>
      <p:sp>
        <p:nvSpPr>
          <p:cNvPr id="10" name="TextBox 9">
            <a:extLst>
              <a:ext uri="{FF2B5EF4-FFF2-40B4-BE49-F238E27FC236}">
                <a16:creationId xmlns:a16="http://schemas.microsoft.com/office/drawing/2014/main" id="{78B5368E-0D82-42DC-A06A-50BCE83C586C}"/>
              </a:ext>
            </a:extLst>
          </p:cNvPr>
          <p:cNvSpPr txBox="1"/>
          <p:nvPr/>
        </p:nvSpPr>
        <p:spPr>
          <a:xfrm>
            <a:off x="10369550" y="3243268"/>
            <a:ext cx="1993900" cy="1200329"/>
          </a:xfrm>
          <a:prstGeom prst="rect">
            <a:avLst/>
          </a:prstGeom>
          <a:noFill/>
        </p:spPr>
        <p:txBody>
          <a:bodyPr wrap="square" rtlCol="0">
            <a:spAutoFit/>
          </a:bodyPr>
          <a:lstStyle/>
          <a:p>
            <a:r>
              <a:rPr lang="en-US" dirty="0"/>
              <a:t>Total return over the whole period: +5.58%</a:t>
            </a:r>
          </a:p>
          <a:p>
            <a:r>
              <a:rPr lang="en-US" dirty="0"/>
              <a:t>IR: 0.264</a:t>
            </a:r>
          </a:p>
        </p:txBody>
      </p:sp>
      <p:sp>
        <p:nvSpPr>
          <p:cNvPr id="11" name="TextBox 10">
            <a:extLst>
              <a:ext uri="{FF2B5EF4-FFF2-40B4-BE49-F238E27FC236}">
                <a16:creationId xmlns:a16="http://schemas.microsoft.com/office/drawing/2014/main" id="{6D82A3B6-D115-4F42-B939-0BB7159D7007}"/>
              </a:ext>
            </a:extLst>
          </p:cNvPr>
          <p:cNvSpPr txBox="1"/>
          <p:nvPr/>
        </p:nvSpPr>
        <p:spPr>
          <a:xfrm>
            <a:off x="3010987" y="1045750"/>
            <a:ext cx="1763125" cy="646331"/>
          </a:xfrm>
          <a:prstGeom prst="rect">
            <a:avLst/>
          </a:prstGeom>
          <a:noFill/>
        </p:spPr>
        <p:txBody>
          <a:bodyPr wrap="square" rtlCol="0">
            <a:spAutoFit/>
          </a:bodyPr>
          <a:lstStyle/>
          <a:p>
            <a:r>
              <a:rPr lang="en-US" dirty="0">
                <a:latin typeface="+mj-lt"/>
              </a:rPr>
              <a:t>1</a:t>
            </a:r>
            <a:r>
              <a:rPr lang="en-US" baseline="30000" dirty="0">
                <a:latin typeface="+mj-lt"/>
              </a:rPr>
              <a:t>st</a:t>
            </a:r>
            <a:r>
              <a:rPr lang="en-US" dirty="0">
                <a:latin typeface="+mj-lt"/>
              </a:rPr>
              <a:t>  Period   </a:t>
            </a:r>
            <a:br>
              <a:rPr lang="en-US" dirty="0">
                <a:latin typeface="+mj-lt"/>
              </a:rPr>
            </a:br>
            <a:r>
              <a:rPr lang="en-US" dirty="0">
                <a:latin typeface="+mj-lt"/>
              </a:rPr>
              <a:t>22/09-03/10</a:t>
            </a:r>
          </a:p>
        </p:txBody>
      </p:sp>
      <p:sp>
        <p:nvSpPr>
          <p:cNvPr id="12" name="TextBox 11">
            <a:extLst>
              <a:ext uri="{FF2B5EF4-FFF2-40B4-BE49-F238E27FC236}">
                <a16:creationId xmlns:a16="http://schemas.microsoft.com/office/drawing/2014/main" id="{9C5BAA3E-A270-43A7-A733-C661092716B5}"/>
              </a:ext>
            </a:extLst>
          </p:cNvPr>
          <p:cNvSpPr txBox="1"/>
          <p:nvPr/>
        </p:nvSpPr>
        <p:spPr>
          <a:xfrm>
            <a:off x="5436635" y="1429696"/>
            <a:ext cx="1414716" cy="646331"/>
          </a:xfrm>
          <a:prstGeom prst="rect">
            <a:avLst/>
          </a:prstGeom>
          <a:noFill/>
        </p:spPr>
        <p:txBody>
          <a:bodyPr wrap="square" rtlCol="0">
            <a:spAutoFit/>
          </a:bodyPr>
          <a:lstStyle/>
          <a:p>
            <a:r>
              <a:rPr lang="en-US" dirty="0">
                <a:latin typeface="+mj-lt"/>
              </a:rPr>
              <a:t>2</a:t>
            </a:r>
            <a:r>
              <a:rPr lang="en-US" baseline="30000" dirty="0">
                <a:latin typeface="+mj-lt"/>
              </a:rPr>
              <a:t>nd</a:t>
            </a:r>
            <a:r>
              <a:rPr lang="en-US" dirty="0">
                <a:latin typeface="+mj-lt"/>
              </a:rPr>
              <a:t> Period   </a:t>
            </a:r>
            <a:br>
              <a:rPr lang="en-US" dirty="0">
                <a:latin typeface="+mj-lt"/>
              </a:rPr>
            </a:br>
            <a:r>
              <a:rPr lang="en-US" dirty="0">
                <a:latin typeface="+mj-lt"/>
              </a:rPr>
              <a:t>22/09-03/10</a:t>
            </a:r>
          </a:p>
        </p:txBody>
      </p:sp>
      <p:sp>
        <p:nvSpPr>
          <p:cNvPr id="13" name="TextBox 12">
            <a:extLst>
              <a:ext uri="{FF2B5EF4-FFF2-40B4-BE49-F238E27FC236}">
                <a16:creationId xmlns:a16="http://schemas.microsoft.com/office/drawing/2014/main" id="{6B6B65CC-33CF-4C05-9E76-764AD6B8B0EA}"/>
              </a:ext>
            </a:extLst>
          </p:cNvPr>
          <p:cNvSpPr txBox="1"/>
          <p:nvPr/>
        </p:nvSpPr>
        <p:spPr>
          <a:xfrm>
            <a:off x="7726090" y="1374124"/>
            <a:ext cx="1763125" cy="646331"/>
          </a:xfrm>
          <a:prstGeom prst="rect">
            <a:avLst/>
          </a:prstGeom>
          <a:noFill/>
        </p:spPr>
        <p:txBody>
          <a:bodyPr wrap="square" rtlCol="0">
            <a:spAutoFit/>
          </a:bodyPr>
          <a:lstStyle/>
          <a:p>
            <a:r>
              <a:rPr lang="en-US" dirty="0">
                <a:latin typeface="+mj-lt"/>
              </a:rPr>
              <a:t>3</a:t>
            </a:r>
            <a:r>
              <a:rPr lang="en-US" baseline="30000" dirty="0">
                <a:latin typeface="+mj-lt"/>
              </a:rPr>
              <a:t>rd</a:t>
            </a:r>
            <a:r>
              <a:rPr lang="en-US" dirty="0">
                <a:latin typeface="+mj-lt"/>
              </a:rPr>
              <a:t>  Period   </a:t>
            </a:r>
            <a:br>
              <a:rPr lang="en-US" dirty="0">
                <a:latin typeface="+mj-lt"/>
              </a:rPr>
            </a:br>
            <a:r>
              <a:rPr lang="en-US" dirty="0">
                <a:latin typeface="+mj-lt"/>
              </a:rPr>
              <a:t>22/09-03/10</a:t>
            </a:r>
          </a:p>
        </p:txBody>
      </p:sp>
      <p:sp>
        <p:nvSpPr>
          <p:cNvPr id="4" name="Arrow: Bent-Up 3">
            <a:extLst>
              <a:ext uri="{FF2B5EF4-FFF2-40B4-BE49-F238E27FC236}">
                <a16:creationId xmlns:a16="http://schemas.microsoft.com/office/drawing/2014/main" id="{B5317357-2FCE-4AF8-BDAA-1E39DD5C944C}"/>
              </a:ext>
            </a:extLst>
          </p:cNvPr>
          <p:cNvSpPr/>
          <p:nvPr/>
        </p:nvSpPr>
        <p:spPr>
          <a:xfrm>
            <a:off x="9776242" y="4524974"/>
            <a:ext cx="1870601" cy="1698171"/>
          </a:xfrm>
          <a:prstGeom prst="bentUpArrow">
            <a:avLst>
              <a:gd name="adj1" fmla="val 13308"/>
              <a:gd name="adj2" fmla="val 25000"/>
              <a:gd name="adj3" fmla="val 2346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557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iamond 14">
            <a:extLst>
              <a:ext uri="{FF2B5EF4-FFF2-40B4-BE49-F238E27FC236}">
                <a16:creationId xmlns:a16="http://schemas.microsoft.com/office/drawing/2014/main" id="{44B88172-46F2-461A-B132-CC7C946D644D}"/>
              </a:ext>
            </a:extLst>
          </p:cNvPr>
          <p:cNvSpPr/>
          <p:nvPr/>
        </p:nvSpPr>
        <p:spPr>
          <a:xfrm>
            <a:off x="7835549" y="1781624"/>
            <a:ext cx="1333711" cy="879037"/>
          </a:xfrm>
          <a:prstGeom prst="diamon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iamond 13">
            <a:extLst>
              <a:ext uri="{FF2B5EF4-FFF2-40B4-BE49-F238E27FC236}">
                <a16:creationId xmlns:a16="http://schemas.microsoft.com/office/drawing/2014/main" id="{BE2E8EC4-27A4-4CD7-999A-1EB82462A380}"/>
              </a:ext>
            </a:extLst>
          </p:cNvPr>
          <p:cNvSpPr/>
          <p:nvPr/>
        </p:nvSpPr>
        <p:spPr>
          <a:xfrm>
            <a:off x="4950053" y="1823747"/>
            <a:ext cx="1145947" cy="879037"/>
          </a:xfrm>
          <a:prstGeom prst="diamon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Pentagon 12">
            <a:extLst>
              <a:ext uri="{FF2B5EF4-FFF2-40B4-BE49-F238E27FC236}">
                <a16:creationId xmlns:a16="http://schemas.microsoft.com/office/drawing/2014/main" id="{80A7E6D1-55F9-4E68-8BF5-B307CB6833D7}"/>
              </a:ext>
            </a:extLst>
          </p:cNvPr>
          <p:cNvSpPr/>
          <p:nvPr/>
        </p:nvSpPr>
        <p:spPr>
          <a:xfrm>
            <a:off x="1233513" y="5049801"/>
            <a:ext cx="3005901" cy="570868"/>
          </a:xfrm>
          <a:prstGeom prst="homePlat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Pentagon 11">
            <a:extLst>
              <a:ext uri="{FF2B5EF4-FFF2-40B4-BE49-F238E27FC236}">
                <a16:creationId xmlns:a16="http://schemas.microsoft.com/office/drawing/2014/main" id="{46D0D3A6-AEB1-4B67-9668-2271E2CA9EA5}"/>
              </a:ext>
            </a:extLst>
          </p:cNvPr>
          <p:cNvSpPr/>
          <p:nvPr/>
        </p:nvSpPr>
        <p:spPr>
          <a:xfrm>
            <a:off x="1273087" y="4285750"/>
            <a:ext cx="3005901" cy="570868"/>
          </a:xfrm>
          <a:prstGeom prst="homePlat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Pentagon 10">
            <a:extLst>
              <a:ext uri="{FF2B5EF4-FFF2-40B4-BE49-F238E27FC236}">
                <a16:creationId xmlns:a16="http://schemas.microsoft.com/office/drawing/2014/main" id="{3F47B8E3-2C05-4F02-AC17-DC11D92F82A7}"/>
              </a:ext>
            </a:extLst>
          </p:cNvPr>
          <p:cNvSpPr/>
          <p:nvPr/>
        </p:nvSpPr>
        <p:spPr>
          <a:xfrm>
            <a:off x="1233513" y="3466836"/>
            <a:ext cx="3005901" cy="570868"/>
          </a:xfrm>
          <a:prstGeom prst="homePlat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Pentagon 9">
            <a:extLst>
              <a:ext uri="{FF2B5EF4-FFF2-40B4-BE49-F238E27FC236}">
                <a16:creationId xmlns:a16="http://schemas.microsoft.com/office/drawing/2014/main" id="{C3870478-D7B7-4620-889A-F8FC581D89C1}"/>
              </a:ext>
            </a:extLst>
          </p:cNvPr>
          <p:cNvSpPr/>
          <p:nvPr/>
        </p:nvSpPr>
        <p:spPr>
          <a:xfrm>
            <a:off x="1273087" y="2702785"/>
            <a:ext cx="3005901" cy="570868"/>
          </a:xfrm>
          <a:prstGeom prst="homePlat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A57BA-7BB3-496C-8CBC-DEDAB97C91B1}"/>
              </a:ext>
            </a:extLst>
          </p:cNvPr>
          <p:cNvSpPr>
            <a:spLocks noGrp="1"/>
          </p:cNvSpPr>
          <p:nvPr>
            <p:ph type="title"/>
          </p:nvPr>
        </p:nvSpPr>
        <p:spPr/>
        <p:txBody>
          <a:bodyPr/>
          <a:lstStyle/>
          <a:p>
            <a:r>
              <a:rPr lang="en-US" dirty="0"/>
              <a:t>TOTAL PERFORMANCE</a:t>
            </a:r>
          </a:p>
        </p:txBody>
      </p:sp>
      <p:graphicFrame>
        <p:nvGraphicFramePr>
          <p:cNvPr id="5" name="Table 5">
            <a:extLst>
              <a:ext uri="{FF2B5EF4-FFF2-40B4-BE49-F238E27FC236}">
                <a16:creationId xmlns:a16="http://schemas.microsoft.com/office/drawing/2014/main" id="{0DF2F312-7096-4171-B6D6-F59AA3D9914E}"/>
              </a:ext>
            </a:extLst>
          </p:cNvPr>
          <p:cNvGraphicFramePr>
            <a:graphicFrameLocks noGrp="1"/>
          </p:cNvGraphicFramePr>
          <p:nvPr>
            <p:extLst>
              <p:ext uri="{D42A27DB-BD31-4B8C-83A1-F6EECF244321}">
                <p14:modId xmlns:p14="http://schemas.microsoft.com/office/powerpoint/2010/main" val="1851576078"/>
              </p:ext>
            </p:extLst>
          </p:nvPr>
        </p:nvGraphicFramePr>
        <p:xfrm>
          <a:off x="1273087" y="2008194"/>
          <a:ext cx="8733871" cy="3856156"/>
        </p:xfrm>
        <a:graphic>
          <a:graphicData uri="http://schemas.openxmlformats.org/drawingml/2006/table">
            <a:tbl>
              <a:tblPr firstRow="1" bandRow="1">
                <a:tableStyleId>{5940675A-B579-460E-94D1-54222C63F5DA}</a:tableStyleId>
              </a:tblPr>
              <a:tblGrid>
                <a:gridCol w="2794859">
                  <a:extLst>
                    <a:ext uri="{9D8B030D-6E8A-4147-A177-3AD203B41FA5}">
                      <a16:colId xmlns:a16="http://schemas.microsoft.com/office/drawing/2014/main" val="3259724446"/>
                    </a:ext>
                  </a:extLst>
                </a:gridCol>
                <a:gridCol w="2969506">
                  <a:extLst>
                    <a:ext uri="{9D8B030D-6E8A-4147-A177-3AD203B41FA5}">
                      <a16:colId xmlns:a16="http://schemas.microsoft.com/office/drawing/2014/main" val="830898358"/>
                    </a:ext>
                  </a:extLst>
                </a:gridCol>
                <a:gridCol w="2969506">
                  <a:extLst>
                    <a:ext uri="{9D8B030D-6E8A-4147-A177-3AD203B41FA5}">
                      <a16:colId xmlns:a16="http://schemas.microsoft.com/office/drawing/2014/main" val="1949673505"/>
                    </a:ext>
                  </a:extLst>
                </a:gridCol>
              </a:tblGrid>
              <a:tr h="762756">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Fund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Benchmark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6282014"/>
                  </a:ext>
                </a:extLst>
              </a:tr>
              <a:tr h="773350">
                <a:tc>
                  <a:txBody>
                    <a:bodyPr/>
                    <a:lstStyle/>
                    <a:p>
                      <a:r>
                        <a:rPr lang="en-US" dirty="0"/>
                        <a:t>Equity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9.05%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1.01%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2002909"/>
                  </a:ext>
                </a:extLst>
              </a:tr>
              <a:tr h="773350">
                <a:tc>
                  <a:txBody>
                    <a:bodyPr/>
                    <a:lstStyle/>
                    <a:p>
                      <a:r>
                        <a:rPr lang="en-US" dirty="0"/>
                        <a:t>Bond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0.37%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-0.86%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1747766"/>
                  </a:ext>
                </a:extLst>
              </a:tr>
              <a:tr h="773350">
                <a:tc>
                  <a:txBody>
                    <a:bodyPr/>
                    <a:lstStyle/>
                    <a:p>
                      <a:r>
                        <a:rPr lang="en-US" dirty="0"/>
                        <a:t>Commodities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8.55%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3296935"/>
                  </a:ext>
                </a:extLst>
              </a:tr>
              <a:tr h="773350">
                <a:tc>
                  <a:txBody>
                    <a:bodyPr/>
                    <a:lstStyle/>
                    <a:p>
                      <a:r>
                        <a:rPr lang="en-US" dirty="0"/>
                        <a:t>Crypto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highlight>
                            <a:srgbClr val="FFFF00"/>
                          </a:highlight>
                        </a:rPr>
                        <a:t>47.55%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65960"/>
                  </a:ext>
                </a:extLst>
              </a:tr>
            </a:tbl>
          </a:graphicData>
        </a:graphic>
      </p:graphicFrame>
      <p:sp>
        <p:nvSpPr>
          <p:cNvPr id="9" name="Star: 10 Points 8">
            <a:extLst>
              <a:ext uri="{FF2B5EF4-FFF2-40B4-BE49-F238E27FC236}">
                <a16:creationId xmlns:a16="http://schemas.microsoft.com/office/drawing/2014/main" id="{14F28997-C0E2-46B2-B173-A6F7961B75A2}"/>
              </a:ext>
            </a:extLst>
          </p:cNvPr>
          <p:cNvSpPr/>
          <p:nvPr/>
        </p:nvSpPr>
        <p:spPr>
          <a:xfrm>
            <a:off x="6355333" y="5024934"/>
            <a:ext cx="540557" cy="530453"/>
          </a:xfrm>
          <a:prstGeom prst="star1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Only 3%</a:t>
            </a:r>
          </a:p>
        </p:txBody>
      </p:sp>
    </p:spTree>
    <p:extLst>
      <p:ext uri="{BB962C8B-B14F-4D97-AF65-F5344CB8AC3E}">
        <p14:creationId xmlns:p14="http://schemas.microsoft.com/office/powerpoint/2010/main" val="2709314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706E37C1-2D7E-4143-8494-9E9107826C36}"/>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lnSpc>
                <a:spcPct val="90000"/>
              </a:lnSpc>
            </a:pPr>
            <a:r>
              <a:rPr lang="en-US" sz="3000">
                <a:solidFill>
                  <a:srgbClr val="FFFFFF"/>
                </a:solidFill>
              </a:rPr>
              <a:t>Total performance of fund classes vs benchmark classes ( like before but multiplied with the respective weigths)(table</a:t>
            </a:r>
          </a:p>
        </p:txBody>
      </p:sp>
      <p:sp useBgFill="1">
        <p:nvSpPr>
          <p:cNvPr id="15"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7"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 name="Straight Connector 19">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aphicFrame>
        <p:nvGraphicFramePr>
          <p:cNvPr id="4" name="Table 5">
            <a:extLst>
              <a:ext uri="{FF2B5EF4-FFF2-40B4-BE49-F238E27FC236}">
                <a16:creationId xmlns:a16="http://schemas.microsoft.com/office/drawing/2014/main" id="{DD2528F7-E524-4137-82D7-40D64F0DEB12}"/>
              </a:ext>
            </a:extLst>
          </p:cNvPr>
          <p:cNvGraphicFramePr>
            <a:graphicFrameLocks noGrp="1"/>
          </p:cNvGraphicFramePr>
          <p:nvPr>
            <p:extLst>
              <p:ext uri="{D42A27DB-BD31-4B8C-83A1-F6EECF244321}">
                <p14:modId xmlns:p14="http://schemas.microsoft.com/office/powerpoint/2010/main" val="2726185372"/>
              </p:ext>
            </p:extLst>
          </p:nvPr>
        </p:nvGraphicFramePr>
        <p:xfrm>
          <a:off x="6688397" y="2433919"/>
          <a:ext cx="5076893" cy="3211161"/>
        </p:xfrm>
        <a:graphic>
          <a:graphicData uri="http://schemas.openxmlformats.org/drawingml/2006/table">
            <a:tbl>
              <a:tblPr firstRow="1" bandRow="1">
                <a:noFill/>
                <a:tableStyleId>{5940675A-B579-460E-94D1-54222C63F5DA}</a:tableStyleId>
              </a:tblPr>
              <a:tblGrid>
                <a:gridCol w="1843974">
                  <a:extLst>
                    <a:ext uri="{9D8B030D-6E8A-4147-A177-3AD203B41FA5}">
                      <a16:colId xmlns:a16="http://schemas.microsoft.com/office/drawing/2014/main" val="3259724446"/>
                    </a:ext>
                  </a:extLst>
                </a:gridCol>
                <a:gridCol w="1291872">
                  <a:extLst>
                    <a:ext uri="{9D8B030D-6E8A-4147-A177-3AD203B41FA5}">
                      <a16:colId xmlns:a16="http://schemas.microsoft.com/office/drawing/2014/main" val="830898358"/>
                    </a:ext>
                  </a:extLst>
                </a:gridCol>
                <a:gridCol w="1941047">
                  <a:extLst>
                    <a:ext uri="{9D8B030D-6E8A-4147-A177-3AD203B41FA5}">
                      <a16:colId xmlns:a16="http://schemas.microsoft.com/office/drawing/2014/main" val="1949673505"/>
                    </a:ext>
                  </a:extLst>
                </a:gridCol>
              </a:tblGrid>
              <a:tr h="567551">
                <a:tc>
                  <a:txBody>
                    <a:bodyPr/>
                    <a:lstStyle/>
                    <a:p>
                      <a:endParaRPr lang="en-US" sz="2000" b="0" cap="none" spc="60">
                        <a:solidFill>
                          <a:schemeClr val="bg1"/>
                        </a:solidFill>
                      </a:endParaRPr>
                    </a:p>
                  </a:txBody>
                  <a:tcPr marL="187671" marR="187671" marT="116487" marB="93836" anchor="ctr">
                    <a:lnL w="12700" cmpd="sng">
                      <a:noFill/>
                    </a:lnL>
                    <a:lnR w="12700" cmpd="sng">
                      <a:noFill/>
                    </a:lnR>
                    <a:lnT w="19050" cap="flat" cmpd="sng" algn="ctr">
                      <a:noFill/>
                      <a:prstDash val="solid"/>
                    </a:lnT>
                    <a:lnB w="38100" cmpd="sng">
                      <a:noFill/>
                    </a:lnB>
                    <a:lnTlToBr w="12700" cmpd="sng">
                      <a:noFill/>
                      <a:prstDash val="solid"/>
                    </a:lnTlToBr>
                    <a:lnBlToTr w="12700" cmpd="sng">
                      <a:noFill/>
                      <a:prstDash val="solid"/>
                    </a:lnBlToTr>
                    <a:solidFill>
                      <a:schemeClr val="accent1"/>
                    </a:solidFill>
                  </a:tcPr>
                </a:tc>
                <a:tc>
                  <a:txBody>
                    <a:bodyPr/>
                    <a:lstStyle/>
                    <a:p>
                      <a:r>
                        <a:rPr lang="en-US" sz="2000" b="0" cap="none" spc="60">
                          <a:solidFill>
                            <a:schemeClr val="bg1"/>
                          </a:solidFill>
                        </a:rPr>
                        <a:t>Fund</a:t>
                      </a:r>
                    </a:p>
                  </a:txBody>
                  <a:tcPr marL="187671" marR="187671" marT="116487" marB="93836"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2000" b="0" cap="none" spc="60">
                          <a:solidFill>
                            <a:schemeClr val="bg1"/>
                          </a:solidFill>
                        </a:rPr>
                        <a:t>Benchmark</a:t>
                      </a:r>
                    </a:p>
                  </a:txBody>
                  <a:tcPr marL="187671" marR="187671" marT="116487" marB="93836"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486282014"/>
                  </a:ext>
                </a:extLst>
              </a:tr>
              <a:tr h="528722">
                <a:tc>
                  <a:txBody>
                    <a:bodyPr/>
                    <a:lstStyle/>
                    <a:p>
                      <a:r>
                        <a:rPr lang="en-US" sz="1800" cap="none" spc="0">
                          <a:solidFill>
                            <a:schemeClr val="tx1"/>
                          </a:solidFill>
                        </a:rPr>
                        <a:t>Equity</a:t>
                      </a:r>
                    </a:p>
                  </a:txBody>
                  <a:tcPr marL="187671" marR="187671" marT="116487" marB="93836">
                    <a:lnL w="12700" cmpd="sng">
                      <a:noFill/>
                      <a:prstDash val="solid"/>
                    </a:lnL>
                    <a:lnR w="12700" cmpd="sng">
                      <a:noFill/>
                      <a:prstDash val="solid"/>
                    </a:lnR>
                    <a:lnT w="38100" cmpd="sng">
                      <a:noFill/>
                    </a:lnT>
                    <a:lnB w="12700" cap="flat" cmpd="sng" algn="ctr">
                      <a:noFill/>
                      <a:prstDash val="solid"/>
                    </a:lnB>
                    <a:noFill/>
                  </a:tcPr>
                </a:tc>
                <a:tc>
                  <a:txBody>
                    <a:bodyPr/>
                    <a:lstStyle/>
                    <a:p>
                      <a:r>
                        <a:rPr lang="en-US" sz="1800" cap="none" spc="0">
                          <a:solidFill>
                            <a:schemeClr val="tx1"/>
                          </a:solidFill>
                        </a:rPr>
                        <a:t>9.05%</a:t>
                      </a:r>
                    </a:p>
                  </a:txBody>
                  <a:tcPr marL="187671" marR="187671" marT="116487" marB="93836">
                    <a:lnL w="12700" cmpd="sng">
                      <a:noFill/>
                      <a:prstDash val="solid"/>
                    </a:lnL>
                    <a:lnR w="12700" cmpd="sng">
                      <a:noFill/>
                      <a:prstDash val="solid"/>
                    </a:lnR>
                    <a:lnT w="38100" cmpd="sng">
                      <a:noFill/>
                    </a:lnT>
                    <a:lnB w="12700" cap="flat" cmpd="sng" algn="ctr">
                      <a:noFill/>
                      <a:prstDash val="solid"/>
                    </a:lnB>
                    <a:noFill/>
                  </a:tcPr>
                </a:tc>
                <a:tc>
                  <a:txBody>
                    <a:bodyPr/>
                    <a:lstStyle/>
                    <a:p>
                      <a:r>
                        <a:rPr lang="en-US" sz="1800" cap="none" spc="0">
                          <a:solidFill>
                            <a:schemeClr val="tx1"/>
                          </a:solidFill>
                        </a:rPr>
                        <a:t>1.01%</a:t>
                      </a:r>
                    </a:p>
                  </a:txBody>
                  <a:tcPr marL="187671" marR="187671" marT="116487" marB="93836">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1402002909"/>
                  </a:ext>
                </a:extLst>
              </a:tr>
              <a:tr h="528722">
                <a:tc>
                  <a:txBody>
                    <a:bodyPr/>
                    <a:lstStyle/>
                    <a:p>
                      <a:r>
                        <a:rPr lang="en-US" sz="1800" cap="none" spc="0">
                          <a:solidFill>
                            <a:schemeClr val="tx1"/>
                          </a:solidFill>
                        </a:rPr>
                        <a:t>Bond</a:t>
                      </a:r>
                    </a:p>
                  </a:txBody>
                  <a:tcPr marL="187671" marR="187671" marT="116487" marB="93836">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800" cap="none" spc="0">
                          <a:solidFill>
                            <a:schemeClr val="tx1"/>
                          </a:solidFill>
                        </a:rPr>
                        <a:t>0.37%</a:t>
                      </a:r>
                    </a:p>
                  </a:txBody>
                  <a:tcPr marL="187671" marR="187671" marT="116487" marB="93836">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800" cap="none" spc="0">
                          <a:solidFill>
                            <a:schemeClr val="tx1"/>
                          </a:solidFill>
                        </a:rPr>
                        <a:t>-0.86%</a:t>
                      </a:r>
                    </a:p>
                  </a:txBody>
                  <a:tcPr marL="187671" marR="187671" marT="116487" marB="93836">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501747766"/>
                  </a:ext>
                </a:extLst>
              </a:tr>
              <a:tr h="528722">
                <a:tc>
                  <a:txBody>
                    <a:bodyPr/>
                    <a:lstStyle/>
                    <a:p>
                      <a:r>
                        <a:rPr lang="en-US" sz="1800" cap="none" spc="0">
                          <a:solidFill>
                            <a:schemeClr val="tx1"/>
                          </a:solidFill>
                        </a:rPr>
                        <a:t>Commodities</a:t>
                      </a:r>
                    </a:p>
                  </a:txBody>
                  <a:tcPr marL="187671" marR="187671" marT="116487" marB="93836">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1800" cap="none" spc="0">
                          <a:solidFill>
                            <a:schemeClr val="tx1"/>
                          </a:solidFill>
                        </a:rPr>
                        <a:t>8.55%</a:t>
                      </a:r>
                    </a:p>
                  </a:txBody>
                  <a:tcPr marL="187671" marR="187671" marT="116487" marB="93836">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1800" cap="none" spc="0">
                          <a:solidFill>
                            <a:schemeClr val="tx1"/>
                          </a:solidFill>
                        </a:rPr>
                        <a:t>N.A.</a:t>
                      </a:r>
                    </a:p>
                  </a:txBody>
                  <a:tcPr marL="187671" marR="187671" marT="116487" marB="93836">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643296935"/>
                  </a:ext>
                </a:extLst>
              </a:tr>
              <a:tr h="528722">
                <a:tc>
                  <a:txBody>
                    <a:bodyPr/>
                    <a:lstStyle/>
                    <a:p>
                      <a:r>
                        <a:rPr lang="en-US" sz="1800" cap="none" spc="0">
                          <a:solidFill>
                            <a:schemeClr val="tx1"/>
                          </a:solidFill>
                        </a:rPr>
                        <a:t>Crypto</a:t>
                      </a:r>
                    </a:p>
                  </a:txBody>
                  <a:tcPr marL="187671" marR="187671" marT="116487" marB="93836">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800" cap="none" spc="0">
                          <a:solidFill>
                            <a:schemeClr val="tx1"/>
                          </a:solidFill>
                        </a:rPr>
                        <a:t>47.55%</a:t>
                      </a:r>
                    </a:p>
                  </a:txBody>
                  <a:tcPr marL="187671" marR="187671" marT="116487" marB="93836">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800" cap="none" spc="0">
                          <a:solidFill>
                            <a:schemeClr val="tx1"/>
                          </a:solidFill>
                        </a:rPr>
                        <a:t>N.A.</a:t>
                      </a:r>
                    </a:p>
                  </a:txBody>
                  <a:tcPr marL="187671" marR="187671" marT="116487" marB="93836">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5465960"/>
                  </a:ext>
                </a:extLst>
              </a:tr>
              <a:tr h="528722">
                <a:tc>
                  <a:txBody>
                    <a:bodyPr/>
                    <a:lstStyle/>
                    <a:p>
                      <a:r>
                        <a:rPr lang="en-US" sz="1800" cap="none" spc="0">
                          <a:solidFill>
                            <a:schemeClr val="tx1"/>
                          </a:solidFill>
                        </a:rPr>
                        <a:t>Total</a:t>
                      </a:r>
                    </a:p>
                  </a:txBody>
                  <a:tcPr marL="187671" marR="187671" marT="116487" marB="93836">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800" cap="none" spc="0">
                          <a:solidFill>
                            <a:schemeClr val="tx1"/>
                          </a:solidFill>
                        </a:rPr>
                        <a:t>5.58%</a:t>
                      </a:r>
                    </a:p>
                  </a:txBody>
                  <a:tcPr marL="187671" marR="187671" marT="116487" marB="93836">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800" cap="none" spc="0">
                          <a:solidFill>
                            <a:schemeClr val="tx1"/>
                          </a:solidFill>
                        </a:rPr>
                        <a:t>0.69%</a:t>
                      </a:r>
                    </a:p>
                  </a:txBody>
                  <a:tcPr marL="187671" marR="187671" marT="116487" marB="9383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7964065"/>
                  </a:ext>
                </a:extLst>
              </a:tr>
            </a:tbl>
          </a:graphicData>
        </a:graphic>
      </p:graphicFrame>
    </p:spTree>
    <p:extLst>
      <p:ext uri="{BB962C8B-B14F-4D97-AF65-F5344CB8AC3E}">
        <p14:creationId xmlns:p14="http://schemas.microsoft.com/office/powerpoint/2010/main" val="41641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6" name="Picture 115">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7" name="Rectangle 117">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208" name="Picture 119">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3B5211FE-CC21-4CE6-AE5A-4A89A8D7B109}"/>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lnSpc>
                <a:spcPct val="90000"/>
              </a:lnSpc>
            </a:pPr>
            <a:r>
              <a:rPr lang="en-US" sz="4800">
                <a:solidFill>
                  <a:srgbClr val="FFFFFF"/>
                </a:solidFill>
              </a:rPr>
              <a:t>ABSOLUTE PERFORMANCE ANALYSIS</a:t>
            </a:r>
            <a:br>
              <a:rPr lang="en-US" sz="4800">
                <a:solidFill>
                  <a:srgbClr val="FFFFFF"/>
                </a:solidFill>
              </a:rPr>
            </a:br>
            <a:endParaRPr lang="en-US" sz="4800">
              <a:solidFill>
                <a:srgbClr val="FFFFFF"/>
              </a:solidFill>
            </a:endParaRPr>
          </a:p>
        </p:txBody>
      </p:sp>
      <p:sp useBgFill="1">
        <p:nvSpPr>
          <p:cNvPr id="209"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10"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1" name="Group 125">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27" name="Straight Connector 126">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aphicFrame>
        <p:nvGraphicFramePr>
          <p:cNvPr id="4" name="Chart 3">
            <a:extLst>
              <a:ext uri="{FF2B5EF4-FFF2-40B4-BE49-F238E27FC236}">
                <a16:creationId xmlns:a16="http://schemas.microsoft.com/office/drawing/2014/main" id="{E1203A30-F92E-47E5-9A0E-B3E742D1D56A}"/>
              </a:ext>
            </a:extLst>
          </p:cNvPr>
          <p:cNvGraphicFramePr>
            <a:graphicFrameLocks/>
          </p:cNvGraphicFramePr>
          <p:nvPr>
            <p:extLst>
              <p:ext uri="{D42A27DB-BD31-4B8C-83A1-F6EECF244321}">
                <p14:modId xmlns:p14="http://schemas.microsoft.com/office/powerpoint/2010/main" val="3570416979"/>
              </p:ext>
            </p:extLst>
          </p:nvPr>
        </p:nvGraphicFramePr>
        <p:xfrm>
          <a:off x="6664679" y="2433919"/>
          <a:ext cx="5124328" cy="32111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799219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iamond 12">
            <a:extLst>
              <a:ext uri="{FF2B5EF4-FFF2-40B4-BE49-F238E27FC236}">
                <a16:creationId xmlns:a16="http://schemas.microsoft.com/office/drawing/2014/main" id="{21DA2F39-D2C1-4E17-9817-262206C2151E}"/>
              </a:ext>
            </a:extLst>
          </p:cNvPr>
          <p:cNvSpPr/>
          <p:nvPr/>
        </p:nvSpPr>
        <p:spPr>
          <a:xfrm>
            <a:off x="9476164" y="1410257"/>
            <a:ext cx="1145947" cy="879037"/>
          </a:xfrm>
          <a:prstGeom prst="diamon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A299F6-1906-4A81-9699-2A6F081CFBA4}"/>
              </a:ext>
            </a:extLst>
          </p:cNvPr>
          <p:cNvSpPr>
            <a:spLocks noGrp="1"/>
          </p:cNvSpPr>
          <p:nvPr>
            <p:ph type="title"/>
          </p:nvPr>
        </p:nvSpPr>
        <p:spPr/>
        <p:txBody>
          <a:bodyPr/>
          <a:lstStyle/>
          <a:p>
            <a:r>
              <a:rPr lang="en-US" dirty="0"/>
              <a:t>Performance attribution</a:t>
            </a:r>
          </a:p>
        </p:txBody>
      </p:sp>
      <p:sp>
        <p:nvSpPr>
          <p:cNvPr id="5" name="Diamond 4">
            <a:extLst>
              <a:ext uri="{FF2B5EF4-FFF2-40B4-BE49-F238E27FC236}">
                <a16:creationId xmlns:a16="http://schemas.microsoft.com/office/drawing/2014/main" id="{763077D3-6012-4F5F-9FBE-AD4DFD423403}"/>
              </a:ext>
            </a:extLst>
          </p:cNvPr>
          <p:cNvSpPr/>
          <p:nvPr/>
        </p:nvSpPr>
        <p:spPr>
          <a:xfrm>
            <a:off x="7242445" y="1380866"/>
            <a:ext cx="1333711" cy="879037"/>
          </a:xfrm>
          <a:prstGeom prst="diamon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iamond 5">
            <a:extLst>
              <a:ext uri="{FF2B5EF4-FFF2-40B4-BE49-F238E27FC236}">
                <a16:creationId xmlns:a16="http://schemas.microsoft.com/office/drawing/2014/main" id="{7F5A6395-DE8D-41E9-9F60-6E8ED7943E50}"/>
              </a:ext>
            </a:extLst>
          </p:cNvPr>
          <p:cNvSpPr/>
          <p:nvPr/>
        </p:nvSpPr>
        <p:spPr>
          <a:xfrm>
            <a:off x="5073521" y="1410256"/>
            <a:ext cx="1145947" cy="879037"/>
          </a:xfrm>
          <a:prstGeom prst="diamon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1AEC2D88-C93D-438C-9827-5247D7783AE8}"/>
              </a:ext>
            </a:extLst>
          </p:cNvPr>
          <p:cNvSpPr/>
          <p:nvPr/>
        </p:nvSpPr>
        <p:spPr>
          <a:xfrm>
            <a:off x="1689489" y="4636310"/>
            <a:ext cx="3005901" cy="570868"/>
          </a:xfrm>
          <a:prstGeom prst="homePlat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Pentagon 7">
            <a:extLst>
              <a:ext uri="{FF2B5EF4-FFF2-40B4-BE49-F238E27FC236}">
                <a16:creationId xmlns:a16="http://schemas.microsoft.com/office/drawing/2014/main" id="{A888B904-B546-4DC2-8BDF-EF9C4A38657E}"/>
              </a:ext>
            </a:extLst>
          </p:cNvPr>
          <p:cNvSpPr/>
          <p:nvPr/>
        </p:nvSpPr>
        <p:spPr>
          <a:xfrm>
            <a:off x="1729063" y="3872259"/>
            <a:ext cx="3005901" cy="570868"/>
          </a:xfrm>
          <a:prstGeom prst="homePlat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AAEE404E-18B2-487F-A4D1-21961820E46F}"/>
              </a:ext>
            </a:extLst>
          </p:cNvPr>
          <p:cNvSpPr/>
          <p:nvPr/>
        </p:nvSpPr>
        <p:spPr>
          <a:xfrm>
            <a:off x="1689489" y="3053345"/>
            <a:ext cx="3005901" cy="570868"/>
          </a:xfrm>
          <a:prstGeom prst="homePlat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Pentagon 9">
            <a:extLst>
              <a:ext uri="{FF2B5EF4-FFF2-40B4-BE49-F238E27FC236}">
                <a16:creationId xmlns:a16="http://schemas.microsoft.com/office/drawing/2014/main" id="{51D55253-9C7D-45DF-AA10-C42AE9AD5779}"/>
              </a:ext>
            </a:extLst>
          </p:cNvPr>
          <p:cNvSpPr/>
          <p:nvPr/>
        </p:nvSpPr>
        <p:spPr>
          <a:xfrm>
            <a:off x="1729063" y="2289294"/>
            <a:ext cx="3005901" cy="570868"/>
          </a:xfrm>
          <a:prstGeom prst="homePlat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5">
            <a:extLst>
              <a:ext uri="{FF2B5EF4-FFF2-40B4-BE49-F238E27FC236}">
                <a16:creationId xmlns:a16="http://schemas.microsoft.com/office/drawing/2014/main" id="{72A5096B-1897-40C5-8F0F-C7CE3B4A102D}"/>
              </a:ext>
            </a:extLst>
          </p:cNvPr>
          <p:cNvGraphicFramePr>
            <a:graphicFrameLocks noGrp="1"/>
          </p:cNvGraphicFramePr>
          <p:nvPr>
            <p:extLst>
              <p:ext uri="{D42A27DB-BD31-4B8C-83A1-F6EECF244321}">
                <p14:modId xmlns:p14="http://schemas.microsoft.com/office/powerpoint/2010/main" val="2025289401"/>
              </p:ext>
            </p:extLst>
          </p:nvPr>
        </p:nvGraphicFramePr>
        <p:xfrm>
          <a:off x="2444372" y="1650822"/>
          <a:ext cx="8733874" cy="4629506"/>
        </p:xfrm>
        <a:graphic>
          <a:graphicData uri="http://schemas.openxmlformats.org/drawingml/2006/table">
            <a:tbl>
              <a:tblPr firstRow="1" bandRow="1">
                <a:tableStyleId>{5940675A-B579-460E-94D1-54222C63F5DA}</a:tableStyleId>
              </a:tblPr>
              <a:tblGrid>
                <a:gridCol w="2085718">
                  <a:extLst>
                    <a:ext uri="{9D8B030D-6E8A-4147-A177-3AD203B41FA5}">
                      <a16:colId xmlns:a16="http://schemas.microsoft.com/office/drawing/2014/main" val="3259724446"/>
                    </a:ext>
                  </a:extLst>
                </a:gridCol>
                <a:gridCol w="2216052">
                  <a:extLst>
                    <a:ext uri="{9D8B030D-6E8A-4147-A177-3AD203B41FA5}">
                      <a16:colId xmlns:a16="http://schemas.microsoft.com/office/drawing/2014/main" val="830898358"/>
                    </a:ext>
                  </a:extLst>
                </a:gridCol>
                <a:gridCol w="2216052">
                  <a:extLst>
                    <a:ext uri="{9D8B030D-6E8A-4147-A177-3AD203B41FA5}">
                      <a16:colId xmlns:a16="http://schemas.microsoft.com/office/drawing/2014/main" val="1949673505"/>
                    </a:ext>
                  </a:extLst>
                </a:gridCol>
                <a:gridCol w="2216052">
                  <a:extLst>
                    <a:ext uri="{9D8B030D-6E8A-4147-A177-3AD203B41FA5}">
                      <a16:colId xmlns:a16="http://schemas.microsoft.com/office/drawing/2014/main" val="1724222353"/>
                    </a:ext>
                  </a:extLst>
                </a:gridCol>
              </a:tblGrid>
              <a:tr h="762756">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Asset Allocation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Stock Picking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Interaction Effect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6282014"/>
                  </a:ext>
                </a:extLst>
              </a:tr>
              <a:tr h="773350">
                <a:tc>
                  <a:txBody>
                    <a:bodyPr/>
                    <a:lstStyle/>
                    <a:p>
                      <a:r>
                        <a:rPr lang="en-US" dirty="0"/>
                        <a:t>Equity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-0.49%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highlight>
                            <a:srgbClr val="FFFF00"/>
                          </a:highlight>
                        </a:rPr>
                        <a:t>3.86</a:t>
                      </a:r>
                      <a:r>
                        <a:rPr lang="en-US" b="0" cap="none" spc="0" dirty="0">
                          <a:ln w="0"/>
                          <a:solidFill>
                            <a:schemeClr val="tx1"/>
                          </a:solidFill>
                          <a:effectLst>
                            <a:outerShdw blurRad="38100" dist="19050" dir="2700000" algn="tl" rotWithShape="0">
                              <a:schemeClr val="dk1">
                                <a:alpha val="40000"/>
                              </a:schemeClr>
                            </a:outerShdw>
                          </a:effectLst>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-0.43%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2002909"/>
                  </a:ext>
                </a:extLst>
              </a:tr>
              <a:tr h="773350">
                <a:tc>
                  <a:txBody>
                    <a:bodyPr/>
                    <a:lstStyle/>
                    <a:p>
                      <a:r>
                        <a:rPr lang="en-US" dirty="0"/>
                        <a:t>Bond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highlight>
                            <a:srgbClr val="FFFF00"/>
                          </a:highlight>
                        </a:rPr>
                        <a:t>0.18</a:t>
                      </a:r>
                      <a:r>
                        <a:rPr lang="en-US" b="0" cap="none" spc="0" dirty="0">
                          <a:ln w="0"/>
                          <a:solidFill>
                            <a:schemeClr val="tx1"/>
                          </a:solidFill>
                          <a:effectLst>
                            <a:outerShdw blurRad="38100" dist="19050" dir="2700000" algn="tl" rotWithShape="0">
                              <a:schemeClr val="dk1">
                                <a:alpha val="40000"/>
                              </a:schemeClr>
                            </a:outerShdw>
                          </a:effectLst>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0.87%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1747766"/>
                  </a:ext>
                </a:extLst>
              </a:tr>
              <a:tr h="773350">
                <a:tc>
                  <a:txBody>
                    <a:bodyPr/>
                    <a:lstStyle/>
                    <a:p>
                      <a:r>
                        <a:rPr lang="en-US" dirty="0"/>
                        <a:t>Commodities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0.91%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3296935"/>
                  </a:ext>
                </a:extLst>
              </a:tr>
              <a:tr h="773350">
                <a:tc>
                  <a:txBody>
                    <a:bodyPr/>
                    <a:lstStyle/>
                    <a:p>
                      <a:r>
                        <a:rPr lang="en-US" dirty="0"/>
                        <a:t>Crypto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highlight>
                            <a:srgbClr val="FFFF00"/>
                          </a:highlight>
                        </a:rPr>
                        <a:t>1.43</a:t>
                      </a:r>
                      <a:r>
                        <a:rPr lang="en-US" b="0" cap="none" spc="0" dirty="0">
                          <a:ln w="0"/>
                          <a:solidFill>
                            <a:schemeClr val="tx1"/>
                          </a:solidFill>
                          <a:effectLst>
                            <a:outerShdw blurRad="38100" dist="19050" dir="2700000" algn="tl" rotWithShape="0">
                              <a:schemeClr val="dk1">
                                <a:alpha val="40000"/>
                              </a:schemeClr>
                            </a:outerShdw>
                          </a:effectLst>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65960"/>
                  </a:ext>
                </a:extLst>
              </a:tr>
              <a:tr h="773350">
                <a:tc>
                  <a:txBody>
                    <a:bodyPr/>
                    <a:lstStyle/>
                    <a:p>
                      <a:r>
                        <a:rPr lang="en-US" dirty="0"/>
                        <a:t>Liquidity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cap="none" spc="0" dirty="0">
                          <a:ln w="0"/>
                          <a:solidFill>
                            <a:schemeClr val="tx1"/>
                          </a:solidFill>
                          <a:effectLst>
                            <a:outerShdw blurRad="38100" dist="19050" dir="2700000" algn="tl" rotWithShape="0">
                              <a:schemeClr val="dk1">
                                <a:alpha val="40000"/>
                              </a:schemeClr>
                            </a:outerShdw>
                          </a:effectLst>
                        </a:rPr>
                        <a:t>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6430181"/>
                  </a:ext>
                </a:extLst>
              </a:tr>
            </a:tbl>
          </a:graphicData>
        </a:graphic>
      </p:graphicFrame>
    </p:spTree>
    <p:extLst>
      <p:ext uri="{BB962C8B-B14F-4D97-AF65-F5344CB8AC3E}">
        <p14:creationId xmlns:p14="http://schemas.microsoft.com/office/powerpoint/2010/main" val="3576152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0D4A-5142-4D7B-AAA4-6EBA5D30B2B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Rebalancing impact</a:t>
            </a:r>
          </a:p>
        </p:txBody>
      </p:sp>
      <p:graphicFrame>
        <p:nvGraphicFramePr>
          <p:cNvPr id="5" name="Chart 4">
            <a:extLst>
              <a:ext uri="{FF2B5EF4-FFF2-40B4-BE49-F238E27FC236}">
                <a16:creationId xmlns:a16="http://schemas.microsoft.com/office/drawing/2014/main" id="{9D091661-614F-4F2F-9B8D-EDF03EACF372}"/>
              </a:ext>
            </a:extLst>
          </p:cNvPr>
          <p:cNvGraphicFramePr>
            <a:graphicFrameLocks/>
          </p:cNvGraphicFramePr>
          <p:nvPr>
            <p:extLst>
              <p:ext uri="{D42A27DB-BD31-4B8C-83A1-F6EECF244321}">
                <p14:modId xmlns:p14="http://schemas.microsoft.com/office/powerpoint/2010/main" val="48121660"/>
              </p:ext>
            </p:extLst>
          </p:nvPr>
        </p:nvGraphicFramePr>
        <p:xfrm>
          <a:off x="4180763" y="1688875"/>
          <a:ext cx="7367769" cy="439419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AD8BEA51-52BE-4223-AA4B-02D1BD7EA053}"/>
              </a:ext>
            </a:extLst>
          </p:cNvPr>
          <p:cNvSpPr txBox="1"/>
          <p:nvPr/>
        </p:nvSpPr>
        <p:spPr>
          <a:xfrm>
            <a:off x="1555845" y="2265528"/>
            <a:ext cx="2361063" cy="1754326"/>
          </a:xfrm>
          <a:prstGeom prst="rect">
            <a:avLst/>
          </a:prstGeom>
          <a:noFill/>
        </p:spPr>
        <p:txBody>
          <a:bodyPr wrap="square" rtlCol="0">
            <a:spAutoFit/>
          </a:bodyPr>
          <a:lstStyle/>
          <a:p>
            <a:pPr marL="342900" indent="-342900">
              <a:buAutoNum type="arabicParenR"/>
            </a:pPr>
            <a:r>
              <a:rPr lang="en-US" dirty="0"/>
              <a:t>No rebalancing = 4.7% </a:t>
            </a:r>
          </a:p>
          <a:p>
            <a:r>
              <a:rPr lang="en-US" dirty="0"/>
              <a:t>2) First rebalancing only = 5% </a:t>
            </a:r>
          </a:p>
          <a:p>
            <a:r>
              <a:rPr lang="en-US" dirty="0"/>
              <a:t>3) True fund return = 5.6%</a:t>
            </a:r>
          </a:p>
        </p:txBody>
      </p:sp>
    </p:spTree>
    <p:extLst>
      <p:ext uri="{BB962C8B-B14F-4D97-AF65-F5344CB8AC3E}">
        <p14:creationId xmlns:p14="http://schemas.microsoft.com/office/powerpoint/2010/main" val="375450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DDA40-F147-4ECE-9933-589136921DA9}"/>
              </a:ext>
            </a:extLst>
          </p:cNvPr>
          <p:cNvSpPr>
            <a:spLocks noGrp="1"/>
          </p:cNvSpPr>
          <p:nvPr>
            <p:ph type="title"/>
          </p:nvPr>
        </p:nvSpPr>
        <p:spPr/>
        <p:txBody>
          <a:bodyPr/>
          <a:lstStyle/>
          <a:p>
            <a:r>
              <a:rPr lang="en-US" dirty="0"/>
              <a:t>Forex indirect impact</a:t>
            </a:r>
            <a:br>
              <a:rPr lang="en-US" dirty="0"/>
            </a:br>
            <a:endParaRPr lang="en-US" dirty="0"/>
          </a:p>
        </p:txBody>
      </p:sp>
      <p:sp>
        <p:nvSpPr>
          <p:cNvPr id="4" name="TextBox 3">
            <a:extLst>
              <a:ext uri="{FF2B5EF4-FFF2-40B4-BE49-F238E27FC236}">
                <a16:creationId xmlns:a16="http://schemas.microsoft.com/office/drawing/2014/main" id="{6B3B251B-C401-443F-9892-22264283BBEE}"/>
              </a:ext>
            </a:extLst>
          </p:cNvPr>
          <p:cNvSpPr txBox="1"/>
          <p:nvPr/>
        </p:nvSpPr>
        <p:spPr>
          <a:xfrm>
            <a:off x="1264693" y="1469409"/>
            <a:ext cx="10031104" cy="1754326"/>
          </a:xfrm>
          <a:prstGeom prst="rect">
            <a:avLst/>
          </a:prstGeom>
          <a:noFill/>
        </p:spPr>
        <p:txBody>
          <a:bodyPr wrap="square" rtlCol="0">
            <a:spAutoFit/>
          </a:bodyPr>
          <a:lstStyle/>
          <a:p>
            <a:r>
              <a:rPr lang="en-US"/>
              <a:t>Our investments were mainly focused in the United States (with some minor exceptions such as Ethereum, quoted also in EUR) thus we were exposed to the volatility of the exchange market. Analysing separately the effect of this factor, we understood this was a good moment to invest in USD products: indeed, despite some minor setbacks, the USD became stronger during the workshop time, improving our position. Therefore, the USD-EUR exchange was definitely involved in our fund success, earning us about 40,000 euros.</a:t>
            </a:r>
            <a:endParaRPr lang="en-US" dirty="0"/>
          </a:p>
        </p:txBody>
      </p:sp>
    </p:spTree>
    <p:extLst>
      <p:ext uri="{BB962C8B-B14F-4D97-AF65-F5344CB8AC3E}">
        <p14:creationId xmlns:p14="http://schemas.microsoft.com/office/powerpoint/2010/main" val="2547478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247</TotalTime>
  <Words>351</Words>
  <Application>Microsoft Office PowerPoint</Application>
  <PresentationFormat>Widescreen</PresentationFormat>
  <Paragraphs>86</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Performance Attribution </vt:lpstr>
      <vt:lpstr>Performance of each class by Periods</vt:lpstr>
      <vt:lpstr>Performance of Fund for each period (+IR)</vt:lpstr>
      <vt:lpstr>TOTAL PERFORMANCE</vt:lpstr>
      <vt:lpstr>Total performance of fund classes vs benchmark classes ( like before but multiplied with the respective weigths)(table</vt:lpstr>
      <vt:lpstr>ABSOLUTE PERFORMANCE ANALYSIS </vt:lpstr>
      <vt:lpstr>Performance attribution</vt:lpstr>
      <vt:lpstr>Rebalancing impact</vt:lpstr>
      <vt:lpstr>Forex indirect impact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Attribution </dc:title>
  <dc:creator>Sebastian Castellano</dc:creator>
  <cp:lastModifiedBy>Sebastian Castellano</cp:lastModifiedBy>
  <cp:revision>1</cp:revision>
  <dcterms:created xsi:type="dcterms:W3CDTF">2021-11-10T21:43:17Z</dcterms:created>
  <dcterms:modified xsi:type="dcterms:W3CDTF">2021-11-12T09:51:43Z</dcterms:modified>
</cp:coreProperties>
</file>