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6432F-7566-4DF8-8CAD-2DB8B0F6E5D1}" v="5" dt="2021-11-10T11:14:49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De Bettin" userId="040c5279d0540352" providerId="LiveId" clId="{D3A6432F-7566-4DF8-8CAD-2DB8B0F6E5D1}"/>
    <pc:docChg chg="undo redo custSel addSld delSld modSld addMainMaster delMainMaster">
      <pc:chgData name="Andrea De Bettin" userId="040c5279d0540352" providerId="LiveId" clId="{D3A6432F-7566-4DF8-8CAD-2DB8B0F6E5D1}" dt="2021-11-10T11:17:12.474" v="2730" actId="14100"/>
      <pc:docMkLst>
        <pc:docMk/>
      </pc:docMkLst>
      <pc:sldChg chg="addSp delSp modSp mod setBg modClrScheme chgLayout">
        <pc:chgData name="Andrea De Bettin" userId="040c5279d0540352" providerId="LiveId" clId="{D3A6432F-7566-4DF8-8CAD-2DB8B0F6E5D1}" dt="2021-11-10T09:10:25.225" v="4" actId="26606"/>
        <pc:sldMkLst>
          <pc:docMk/>
          <pc:sldMk cId="3526666263" sldId="256"/>
        </pc:sldMkLst>
        <pc:spChg chg="mod ord">
          <ac:chgData name="Andrea De Bettin" userId="040c5279d0540352" providerId="LiveId" clId="{D3A6432F-7566-4DF8-8CAD-2DB8B0F6E5D1}" dt="2021-11-10T09:10:25.225" v="4" actId="26606"/>
          <ac:spMkLst>
            <pc:docMk/>
            <pc:sldMk cId="3526666263" sldId="256"/>
            <ac:spMk id="2" creationId="{CB89D3D2-9AD6-4B0D-9DB2-EBAEC7BDEAC7}"/>
          </ac:spMkLst>
        </pc:spChg>
        <pc:spChg chg="mod">
          <ac:chgData name="Andrea De Bettin" userId="040c5279d0540352" providerId="LiveId" clId="{D3A6432F-7566-4DF8-8CAD-2DB8B0F6E5D1}" dt="2021-11-10T09:10:25.225" v="4" actId="26606"/>
          <ac:spMkLst>
            <pc:docMk/>
            <pc:sldMk cId="3526666263" sldId="256"/>
            <ac:spMk id="3" creationId="{BC0573C5-A260-4F98-AD5A-ED623CC5D678}"/>
          </ac:spMkLst>
        </pc:spChg>
        <pc:spChg chg="add del">
          <ac:chgData name="Andrea De Bettin" userId="040c5279d0540352" providerId="LiveId" clId="{D3A6432F-7566-4DF8-8CAD-2DB8B0F6E5D1}" dt="2021-11-10T09:10:22.220" v="1" actId="26606"/>
          <ac:spMkLst>
            <pc:docMk/>
            <pc:sldMk cId="3526666263" sldId="256"/>
            <ac:spMk id="9" creationId="{7A18C9FB-EC4C-4DAE-8F7D-C6E5AF607958}"/>
          </ac:spMkLst>
        </pc:spChg>
        <pc:spChg chg="add del">
          <ac:chgData name="Andrea De Bettin" userId="040c5279d0540352" providerId="LiveId" clId="{D3A6432F-7566-4DF8-8CAD-2DB8B0F6E5D1}" dt="2021-11-10T09:10:22.220" v="1" actId="26606"/>
          <ac:spMkLst>
            <pc:docMk/>
            <pc:sldMk cId="3526666263" sldId="256"/>
            <ac:spMk id="11" creationId="{3B2B1500-BB55-471C-8A9E-67288297ECE1}"/>
          </ac:spMkLst>
        </pc:spChg>
        <pc:spChg chg="add del">
          <ac:chgData name="Andrea De Bettin" userId="040c5279d0540352" providerId="LiveId" clId="{D3A6432F-7566-4DF8-8CAD-2DB8B0F6E5D1}" dt="2021-11-10T09:10:22.220" v="1" actId="26606"/>
          <ac:spMkLst>
            <pc:docMk/>
            <pc:sldMk cId="3526666263" sldId="256"/>
            <ac:spMk id="13" creationId="{3045E22C-A99D-41BB-AF14-EF1B1E745A70}"/>
          </ac:spMkLst>
        </pc:spChg>
        <pc:spChg chg="add del">
          <ac:chgData name="Andrea De Bettin" userId="040c5279d0540352" providerId="LiveId" clId="{D3A6432F-7566-4DF8-8CAD-2DB8B0F6E5D1}" dt="2021-11-10T09:10:25.137" v="3" actId="26606"/>
          <ac:spMkLst>
            <pc:docMk/>
            <pc:sldMk cId="3526666263" sldId="256"/>
            <ac:spMk id="15" creationId="{7021D92D-08FF-45A6-9109-AC9462C7E8E3}"/>
          </ac:spMkLst>
        </pc:spChg>
        <pc:spChg chg="add del">
          <ac:chgData name="Andrea De Bettin" userId="040c5279d0540352" providerId="LiveId" clId="{D3A6432F-7566-4DF8-8CAD-2DB8B0F6E5D1}" dt="2021-11-10T09:10:25.137" v="3" actId="26606"/>
          <ac:spMkLst>
            <pc:docMk/>
            <pc:sldMk cId="3526666263" sldId="256"/>
            <ac:spMk id="16" creationId="{55B419A7-F817-4767-8CCB-FB0E189C4ACD}"/>
          </ac:spMkLst>
        </pc:spChg>
        <pc:spChg chg="add del">
          <ac:chgData name="Andrea De Bettin" userId="040c5279d0540352" providerId="LiveId" clId="{D3A6432F-7566-4DF8-8CAD-2DB8B0F6E5D1}" dt="2021-11-10T09:10:25.137" v="3" actId="26606"/>
          <ac:spMkLst>
            <pc:docMk/>
            <pc:sldMk cId="3526666263" sldId="256"/>
            <ac:spMk id="18" creationId="{9FBB9AF1-CE92-475C-A47B-5FC32922B3E9}"/>
          </ac:spMkLst>
        </pc:spChg>
        <pc:spChg chg="add">
          <ac:chgData name="Andrea De Bettin" userId="040c5279d0540352" providerId="LiveId" clId="{D3A6432F-7566-4DF8-8CAD-2DB8B0F6E5D1}" dt="2021-11-10T09:10:25.225" v="4" actId="26606"/>
          <ac:spMkLst>
            <pc:docMk/>
            <pc:sldMk cId="3526666263" sldId="256"/>
            <ac:spMk id="21" creationId="{7A18C9FB-EC4C-4DAE-8F7D-C6E5AF607958}"/>
          </ac:spMkLst>
        </pc:spChg>
        <pc:spChg chg="add">
          <ac:chgData name="Andrea De Bettin" userId="040c5279d0540352" providerId="LiveId" clId="{D3A6432F-7566-4DF8-8CAD-2DB8B0F6E5D1}" dt="2021-11-10T09:10:25.225" v="4" actId="26606"/>
          <ac:spMkLst>
            <pc:docMk/>
            <pc:sldMk cId="3526666263" sldId="256"/>
            <ac:spMk id="23" creationId="{3B2B1500-BB55-471C-8A9E-67288297ECE1}"/>
          </ac:spMkLst>
        </pc:spChg>
        <pc:spChg chg="add">
          <ac:chgData name="Andrea De Bettin" userId="040c5279d0540352" providerId="LiveId" clId="{D3A6432F-7566-4DF8-8CAD-2DB8B0F6E5D1}" dt="2021-11-10T09:10:25.225" v="4" actId="26606"/>
          <ac:spMkLst>
            <pc:docMk/>
            <pc:sldMk cId="3526666263" sldId="256"/>
            <ac:spMk id="24" creationId="{3045E22C-A99D-41BB-AF14-EF1B1E745A70}"/>
          </ac:spMkLst>
        </pc:spChg>
        <pc:picChg chg="add del">
          <ac:chgData name="Andrea De Bettin" userId="040c5279d0540352" providerId="LiveId" clId="{D3A6432F-7566-4DF8-8CAD-2DB8B0F6E5D1}" dt="2021-11-10T09:10:22.220" v="1" actId="26606"/>
          <ac:picMkLst>
            <pc:docMk/>
            <pc:sldMk cId="3526666263" sldId="256"/>
            <ac:picMk id="4" creationId="{4E32228A-9370-4D30-8E1D-3346B811269B}"/>
          </ac:picMkLst>
        </pc:picChg>
        <pc:picChg chg="add del">
          <ac:chgData name="Andrea De Bettin" userId="040c5279d0540352" providerId="LiveId" clId="{D3A6432F-7566-4DF8-8CAD-2DB8B0F6E5D1}" dt="2021-11-10T09:10:25.137" v="3" actId="26606"/>
          <ac:picMkLst>
            <pc:docMk/>
            <pc:sldMk cId="3526666263" sldId="256"/>
            <ac:picMk id="17" creationId="{9EFD53A3-21FA-4BA4-87EA-4E3DD2349B67}"/>
          </ac:picMkLst>
        </pc:picChg>
        <pc:picChg chg="add">
          <ac:chgData name="Andrea De Bettin" userId="040c5279d0540352" providerId="LiveId" clId="{D3A6432F-7566-4DF8-8CAD-2DB8B0F6E5D1}" dt="2021-11-10T09:10:25.225" v="4" actId="26606"/>
          <ac:picMkLst>
            <pc:docMk/>
            <pc:sldMk cId="3526666263" sldId="256"/>
            <ac:picMk id="22" creationId="{4E32228A-9370-4D30-8E1D-3346B811269B}"/>
          </ac:picMkLst>
        </pc:picChg>
        <pc:cxnChg chg="add del">
          <ac:chgData name="Andrea De Bettin" userId="040c5279d0540352" providerId="LiveId" clId="{D3A6432F-7566-4DF8-8CAD-2DB8B0F6E5D1}" dt="2021-11-10T09:10:25.137" v="3" actId="26606"/>
          <ac:cxnSpMkLst>
            <pc:docMk/>
            <pc:sldMk cId="3526666263" sldId="256"/>
            <ac:cxnSpMk id="19" creationId="{D81E42A3-743C-4C15-9DA8-93AA9AEBFB17}"/>
          </ac:cxnSpMkLst>
        </pc:cxnChg>
      </pc:sldChg>
      <pc:sldChg chg="modSp new mod">
        <pc:chgData name="Andrea De Bettin" userId="040c5279d0540352" providerId="LiveId" clId="{D3A6432F-7566-4DF8-8CAD-2DB8B0F6E5D1}" dt="2021-11-10T10:52:41.214" v="2151" actId="12"/>
        <pc:sldMkLst>
          <pc:docMk/>
          <pc:sldMk cId="848395890" sldId="257"/>
        </pc:sldMkLst>
        <pc:spChg chg="mod">
          <ac:chgData name="Andrea De Bettin" userId="040c5279d0540352" providerId="LiveId" clId="{D3A6432F-7566-4DF8-8CAD-2DB8B0F6E5D1}" dt="2021-11-10T09:55:02.642" v="514" actId="20577"/>
          <ac:spMkLst>
            <pc:docMk/>
            <pc:sldMk cId="848395890" sldId="257"/>
            <ac:spMk id="2" creationId="{EFE156BA-8084-46D7-AEE4-038F1E23813D}"/>
          </ac:spMkLst>
        </pc:spChg>
        <pc:spChg chg="mod">
          <ac:chgData name="Andrea De Bettin" userId="040c5279d0540352" providerId="LiveId" clId="{D3A6432F-7566-4DF8-8CAD-2DB8B0F6E5D1}" dt="2021-11-10T10:52:41.214" v="2151" actId="12"/>
          <ac:spMkLst>
            <pc:docMk/>
            <pc:sldMk cId="848395890" sldId="257"/>
            <ac:spMk id="3" creationId="{0C3B28D6-64C1-4C1B-AD86-C574A6165CBE}"/>
          </ac:spMkLst>
        </pc:spChg>
      </pc:sldChg>
      <pc:sldChg chg="addSp delSp modSp new mod">
        <pc:chgData name="Andrea De Bettin" userId="040c5279d0540352" providerId="LiveId" clId="{D3A6432F-7566-4DF8-8CAD-2DB8B0F6E5D1}" dt="2021-11-10T11:17:12.474" v="2730" actId="14100"/>
        <pc:sldMkLst>
          <pc:docMk/>
          <pc:sldMk cId="530194720" sldId="258"/>
        </pc:sldMkLst>
        <pc:spChg chg="mod">
          <ac:chgData name="Andrea De Bettin" userId="040c5279d0540352" providerId="LiveId" clId="{D3A6432F-7566-4DF8-8CAD-2DB8B0F6E5D1}" dt="2021-11-10T09:54:57.763" v="513" actId="20577"/>
          <ac:spMkLst>
            <pc:docMk/>
            <pc:sldMk cId="530194720" sldId="258"/>
            <ac:spMk id="2" creationId="{8B0C0D9C-CA54-44B1-8963-AB51AAC934A5}"/>
          </ac:spMkLst>
        </pc:spChg>
        <pc:spChg chg="del">
          <ac:chgData name="Andrea De Bettin" userId="040c5279d0540352" providerId="LiveId" clId="{D3A6432F-7566-4DF8-8CAD-2DB8B0F6E5D1}" dt="2021-11-10T09:38:36.834" v="72" actId="931"/>
          <ac:spMkLst>
            <pc:docMk/>
            <pc:sldMk cId="530194720" sldId="258"/>
            <ac:spMk id="3" creationId="{336453F4-654C-4AF9-B0DC-A5CA236933F6}"/>
          </ac:spMkLst>
        </pc:spChg>
        <pc:spChg chg="add del mod">
          <ac:chgData name="Andrea De Bettin" userId="040c5279d0540352" providerId="LiveId" clId="{D3A6432F-7566-4DF8-8CAD-2DB8B0F6E5D1}" dt="2021-11-10T09:41:01.244" v="80"/>
          <ac:spMkLst>
            <pc:docMk/>
            <pc:sldMk cId="530194720" sldId="258"/>
            <ac:spMk id="6" creationId="{A07623FD-941D-492F-8657-020CC34F5114}"/>
          </ac:spMkLst>
        </pc:spChg>
        <pc:spChg chg="add mod">
          <ac:chgData name="Andrea De Bettin" userId="040c5279d0540352" providerId="LiveId" clId="{D3A6432F-7566-4DF8-8CAD-2DB8B0F6E5D1}" dt="2021-11-10T11:17:12.474" v="2730" actId="14100"/>
          <ac:spMkLst>
            <pc:docMk/>
            <pc:sldMk cId="530194720" sldId="258"/>
            <ac:spMk id="7" creationId="{1AADE9DA-7CFE-4240-874F-44929CBC6CE6}"/>
          </ac:spMkLst>
        </pc:spChg>
        <pc:picChg chg="add mod">
          <ac:chgData name="Andrea De Bettin" userId="040c5279d0540352" providerId="LiveId" clId="{D3A6432F-7566-4DF8-8CAD-2DB8B0F6E5D1}" dt="2021-11-10T09:40:12.252" v="75" actId="1076"/>
          <ac:picMkLst>
            <pc:docMk/>
            <pc:sldMk cId="530194720" sldId="258"/>
            <ac:picMk id="5" creationId="{01F34B1A-4BE4-4CE8-A380-6F44F1FE7677}"/>
          </ac:picMkLst>
        </pc:picChg>
      </pc:sldChg>
      <pc:sldChg chg="modSp new mod">
        <pc:chgData name="Andrea De Bettin" userId="040c5279d0540352" providerId="LiveId" clId="{D3A6432F-7566-4DF8-8CAD-2DB8B0F6E5D1}" dt="2021-11-10T10:47:11.449" v="1911" actId="20577"/>
        <pc:sldMkLst>
          <pc:docMk/>
          <pc:sldMk cId="884115421" sldId="259"/>
        </pc:sldMkLst>
        <pc:spChg chg="mod">
          <ac:chgData name="Andrea De Bettin" userId="040c5279d0540352" providerId="LiveId" clId="{D3A6432F-7566-4DF8-8CAD-2DB8B0F6E5D1}" dt="2021-11-10T10:06:09.773" v="665" actId="790"/>
          <ac:spMkLst>
            <pc:docMk/>
            <pc:sldMk cId="884115421" sldId="259"/>
            <ac:spMk id="2" creationId="{45F7FACA-AA6D-4C71-BEB8-68279BD1D18C}"/>
          </ac:spMkLst>
        </pc:spChg>
        <pc:spChg chg="mod">
          <ac:chgData name="Andrea De Bettin" userId="040c5279d0540352" providerId="LiveId" clId="{D3A6432F-7566-4DF8-8CAD-2DB8B0F6E5D1}" dt="2021-11-10T10:47:11.449" v="1911" actId="20577"/>
          <ac:spMkLst>
            <pc:docMk/>
            <pc:sldMk cId="884115421" sldId="259"/>
            <ac:spMk id="3" creationId="{532260BE-5E75-4B77-ACA7-DE60FBBBE89E}"/>
          </ac:spMkLst>
        </pc:spChg>
      </pc:sldChg>
      <pc:sldChg chg="modSp new mod">
        <pc:chgData name="Andrea De Bettin" userId="040c5279d0540352" providerId="LiveId" clId="{D3A6432F-7566-4DF8-8CAD-2DB8B0F6E5D1}" dt="2021-11-10T10:54:40.052" v="2228" actId="14100"/>
        <pc:sldMkLst>
          <pc:docMk/>
          <pc:sldMk cId="346366770" sldId="260"/>
        </pc:sldMkLst>
        <pc:spChg chg="mod">
          <ac:chgData name="Andrea De Bettin" userId="040c5279d0540352" providerId="LiveId" clId="{D3A6432F-7566-4DF8-8CAD-2DB8B0F6E5D1}" dt="2021-11-10T10:05:48.075" v="664" actId="790"/>
          <ac:spMkLst>
            <pc:docMk/>
            <pc:sldMk cId="346366770" sldId="260"/>
            <ac:spMk id="2" creationId="{9D659872-0D1B-4164-9D83-720B0CA68A9E}"/>
          </ac:spMkLst>
        </pc:spChg>
        <pc:spChg chg="mod">
          <ac:chgData name="Andrea De Bettin" userId="040c5279d0540352" providerId="LiveId" clId="{D3A6432F-7566-4DF8-8CAD-2DB8B0F6E5D1}" dt="2021-11-10T10:54:40.052" v="2228" actId="14100"/>
          <ac:spMkLst>
            <pc:docMk/>
            <pc:sldMk cId="346366770" sldId="260"/>
            <ac:spMk id="3" creationId="{B3C3C360-EF73-4958-BA5D-87D135D4D905}"/>
          </ac:spMkLst>
        </pc:spChg>
      </pc:sldChg>
      <pc:sldChg chg="addSp delSp modSp new mod setBg">
        <pc:chgData name="Andrea De Bettin" userId="040c5279d0540352" providerId="LiveId" clId="{D3A6432F-7566-4DF8-8CAD-2DB8B0F6E5D1}" dt="2021-11-10T11:15:23.972" v="2720" actId="14100"/>
        <pc:sldMkLst>
          <pc:docMk/>
          <pc:sldMk cId="2928967673" sldId="261"/>
        </pc:sldMkLst>
        <pc:spChg chg="mod ord">
          <ac:chgData name="Andrea De Bettin" userId="040c5279d0540352" providerId="LiveId" clId="{D3A6432F-7566-4DF8-8CAD-2DB8B0F6E5D1}" dt="2021-11-10T11:13:18.513" v="2704" actId="26606"/>
          <ac:spMkLst>
            <pc:docMk/>
            <pc:sldMk cId="2928967673" sldId="261"/>
            <ac:spMk id="2" creationId="{2F39EE26-A4C5-4639-B7BE-FF0C789DAC7E}"/>
          </ac:spMkLst>
        </pc:spChg>
        <pc:spChg chg="mod">
          <ac:chgData name="Andrea De Bettin" userId="040c5279d0540352" providerId="LiveId" clId="{D3A6432F-7566-4DF8-8CAD-2DB8B0F6E5D1}" dt="2021-11-10T11:13:18.513" v="2704" actId="26606"/>
          <ac:spMkLst>
            <pc:docMk/>
            <pc:sldMk cId="2928967673" sldId="261"/>
            <ac:spMk id="3" creationId="{0ADD3067-F0F4-45EA-859F-F651E2D84E5B}"/>
          </ac:spMkLst>
        </pc:spChg>
        <pc:spChg chg="add del mod ord">
          <ac:chgData name="Andrea De Bettin" userId="040c5279d0540352" providerId="LiveId" clId="{D3A6432F-7566-4DF8-8CAD-2DB8B0F6E5D1}" dt="2021-11-10T11:13:22.333" v="2706"/>
          <ac:spMkLst>
            <pc:docMk/>
            <pc:sldMk cId="2928967673" sldId="261"/>
            <ac:spMk id="4" creationId="{64B786EE-6B06-4161-8973-06469B449CF0}"/>
          </ac:spMkLst>
        </pc:spChg>
        <pc:spChg chg="add del">
          <ac:chgData name="Andrea De Bettin" userId="040c5279d0540352" providerId="LiveId" clId="{D3A6432F-7566-4DF8-8CAD-2DB8B0F6E5D1}" dt="2021-11-10T11:13:10.027" v="2699" actId="26606"/>
          <ac:spMkLst>
            <pc:docMk/>
            <pc:sldMk cId="2928967673" sldId="261"/>
            <ac:spMk id="11" creationId="{987A0FBA-CC04-4256-A8EB-BB3C543E989C}"/>
          </ac:spMkLst>
        </pc:spChg>
        <pc:spChg chg="add del">
          <ac:chgData name="Andrea De Bettin" userId="040c5279d0540352" providerId="LiveId" clId="{D3A6432F-7566-4DF8-8CAD-2DB8B0F6E5D1}" dt="2021-11-10T11:13:10.027" v="2699" actId="26606"/>
          <ac:spMkLst>
            <pc:docMk/>
            <pc:sldMk cId="2928967673" sldId="261"/>
            <ac:spMk id="13" creationId="{C75CD783-E708-4711-B23C-5B7B72A3D8F0}"/>
          </ac:spMkLst>
        </pc:spChg>
        <pc:spChg chg="add del">
          <ac:chgData name="Andrea De Bettin" userId="040c5279d0540352" providerId="LiveId" clId="{D3A6432F-7566-4DF8-8CAD-2DB8B0F6E5D1}" dt="2021-11-10T11:13:10.027" v="2699" actId="26606"/>
          <ac:spMkLst>
            <pc:docMk/>
            <pc:sldMk cId="2928967673" sldId="261"/>
            <ac:spMk id="15" creationId="{E633B38B-B87A-4288-A20F-0223A6C27A5A}"/>
          </ac:spMkLst>
        </pc:spChg>
        <pc:spChg chg="add del">
          <ac:chgData name="Andrea De Bettin" userId="040c5279d0540352" providerId="LiveId" clId="{D3A6432F-7566-4DF8-8CAD-2DB8B0F6E5D1}" dt="2021-11-10T11:13:11.666" v="2701" actId="26606"/>
          <ac:spMkLst>
            <pc:docMk/>
            <pc:sldMk cId="2928967673" sldId="261"/>
            <ac:spMk id="17" creationId="{987A0FBA-CC04-4256-A8EB-BB3C543E989C}"/>
          </ac:spMkLst>
        </pc:spChg>
        <pc:spChg chg="add del">
          <ac:chgData name="Andrea De Bettin" userId="040c5279d0540352" providerId="LiveId" clId="{D3A6432F-7566-4DF8-8CAD-2DB8B0F6E5D1}" dt="2021-11-10T11:13:11.666" v="2701" actId="26606"/>
          <ac:spMkLst>
            <pc:docMk/>
            <pc:sldMk cId="2928967673" sldId="261"/>
            <ac:spMk id="18" creationId="{3D065C6D-EB42-400B-99C4-D0ACE936F6C3}"/>
          </ac:spMkLst>
        </pc:spChg>
        <pc:spChg chg="add del">
          <ac:chgData name="Andrea De Bettin" userId="040c5279d0540352" providerId="LiveId" clId="{D3A6432F-7566-4DF8-8CAD-2DB8B0F6E5D1}" dt="2021-11-10T11:13:11.666" v="2701" actId="26606"/>
          <ac:spMkLst>
            <pc:docMk/>
            <pc:sldMk cId="2928967673" sldId="261"/>
            <ac:spMk id="19" creationId="{3362A0EA-3E81-4464-94B8-70BE5870EDC0}"/>
          </ac:spMkLst>
        </pc:spChg>
        <pc:spChg chg="add del">
          <ac:chgData name="Andrea De Bettin" userId="040c5279d0540352" providerId="LiveId" clId="{D3A6432F-7566-4DF8-8CAD-2DB8B0F6E5D1}" dt="2021-11-10T11:13:18.492" v="2703" actId="26606"/>
          <ac:spMkLst>
            <pc:docMk/>
            <pc:sldMk cId="2928967673" sldId="261"/>
            <ac:spMk id="21" creationId="{987A0FBA-CC04-4256-A8EB-BB3C543E989C}"/>
          </ac:spMkLst>
        </pc:spChg>
        <pc:spChg chg="add del">
          <ac:chgData name="Andrea De Bettin" userId="040c5279d0540352" providerId="LiveId" clId="{D3A6432F-7566-4DF8-8CAD-2DB8B0F6E5D1}" dt="2021-11-10T11:13:18.492" v="2703" actId="26606"/>
          <ac:spMkLst>
            <pc:docMk/>
            <pc:sldMk cId="2928967673" sldId="261"/>
            <ac:spMk id="22" creationId="{551AE076-7865-49BB-81C0-8C9E7E994AFD}"/>
          </ac:spMkLst>
        </pc:spChg>
        <pc:spChg chg="add del">
          <ac:chgData name="Andrea De Bettin" userId="040c5279d0540352" providerId="LiveId" clId="{D3A6432F-7566-4DF8-8CAD-2DB8B0F6E5D1}" dt="2021-11-10T11:13:18.492" v="2703" actId="26606"/>
          <ac:spMkLst>
            <pc:docMk/>
            <pc:sldMk cId="2928967673" sldId="261"/>
            <ac:spMk id="23" creationId="{424ECFA8-BE37-446C-B1BD-88D2981B6F47}"/>
          </ac:spMkLst>
        </pc:spChg>
        <pc:spChg chg="add">
          <ac:chgData name="Andrea De Bettin" userId="040c5279d0540352" providerId="LiveId" clId="{D3A6432F-7566-4DF8-8CAD-2DB8B0F6E5D1}" dt="2021-11-10T11:13:18.513" v="2704" actId="26606"/>
          <ac:spMkLst>
            <pc:docMk/>
            <pc:sldMk cId="2928967673" sldId="261"/>
            <ac:spMk id="25" creationId="{987A0FBA-CC04-4256-A8EB-BB3C543E989C}"/>
          </ac:spMkLst>
        </pc:spChg>
        <pc:spChg chg="add">
          <ac:chgData name="Andrea De Bettin" userId="040c5279d0540352" providerId="LiveId" clId="{D3A6432F-7566-4DF8-8CAD-2DB8B0F6E5D1}" dt="2021-11-10T11:13:18.513" v="2704" actId="26606"/>
          <ac:spMkLst>
            <pc:docMk/>
            <pc:sldMk cId="2928967673" sldId="261"/>
            <ac:spMk id="26" creationId="{3D065C6D-EB42-400B-99C4-D0ACE936F6C3}"/>
          </ac:spMkLst>
        </pc:spChg>
        <pc:spChg chg="add">
          <ac:chgData name="Andrea De Bettin" userId="040c5279d0540352" providerId="LiveId" clId="{D3A6432F-7566-4DF8-8CAD-2DB8B0F6E5D1}" dt="2021-11-10T11:13:18.513" v="2704" actId="26606"/>
          <ac:spMkLst>
            <pc:docMk/>
            <pc:sldMk cId="2928967673" sldId="261"/>
            <ac:spMk id="27" creationId="{3362A0EA-3E81-4464-94B8-70BE5870EDC0}"/>
          </ac:spMkLst>
        </pc:spChg>
        <pc:picChg chg="add mod ord">
          <ac:chgData name="Andrea De Bettin" userId="040c5279d0540352" providerId="LiveId" clId="{D3A6432F-7566-4DF8-8CAD-2DB8B0F6E5D1}" dt="2021-11-10T11:15:23.972" v="2720" actId="14100"/>
          <ac:picMkLst>
            <pc:docMk/>
            <pc:sldMk cId="2928967673" sldId="261"/>
            <ac:picMk id="6" creationId="{56E80C7C-18B6-42A5-9628-089BCE802F73}"/>
          </ac:picMkLst>
        </pc:picChg>
      </pc:sldChg>
      <pc:sldChg chg="modSp new mod">
        <pc:chgData name="Andrea De Bettin" userId="040c5279d0540352" providerId="LiveId" clId="{D3A6432F-7566-4DF8-8CAD-2DB8B0F6E5D1}" dt="2021-11-10T11:09:05.932" v="2566" actId="5793"/>
        <pc:sldMkLst>
          <pc:docMk/>
          <pc:sldMk cId="2586302315" sldId="262"/>
        </pc:sldMkLst>
        <pc:spChg chg="mod">
          <ac:chgData name="Andrea De Bettin" userId="040c5279d0540352" providerId="LiveId" clId="{D3A6432F-7566-4DF8-8CAD-2DB8B0F6E5D1}" dt="2021-11-10T11:08:14.073" v="2554" actId="20577"/>
          <ac:spMkLst>
            <pc:docMk/>
            <pc:sldMk cId="2586302315" sldId="262"/>
            <ac:spMk id="2" creationId="{99EC97F0-E508-4027-BBC5-2E3D13A0FA28}"/>
          </ac:spMkLst>
        </pc:spChg>
        <pc:spChg chg="mod">
          <ac:chgData name="Andrea De Bettin" userId="040c5279d0540352" providerId="LiveId" clId="{D3A6432F-7566-4DF8-8CAD-2DB8B0F6E5D1}" dt="2021-11-10T11:09:05.932" v="2566" actId="5793"/>
          <ac:spMkLst>
            <pc:docMk/>
            <pc:sldMk cId="2586302315" sldId="262"/>
            <ac:spMk id="3" creationId="{1D5ECF15-ACBA-4AC8-9E97-21F6FC642D79}"/>
          </ac:spMkLst>
        </pc:spChg>
      </pc:sldChg>
      <pc:sldChg chg="new del">
        <pc:chgData name="Andrea De Bettin" userId="040c5279d0540352" providerId="LiveId" clId="{D3A6432F-7566-4DF8-8CAD-2DB8B0F6E5D1}" dt="2021-11-10T11:08:44.476" v="2557" actId="2696"/>
        <pc:sldMkLst>
          <pc:docMk/>
          <pc:sldMk cId="2350730195" sldId="263"/>
        </pc:sldMkLst>
      </pc:sldChg>
      <pc:sldChg chg="addSp delSp modSp add mod setBg">
        <pc:chgData name="Andrea De Bettin" userId="040c5279d0540352" providerId="LiveId" clId="{D3A6432F-7566-4DF8-8CAD-2DB8B0F6E5D1}" dt="2021-11-10T11:15:11.172" v="2719" actId="14100"/>
        <pc:sldMkLst>
          <pc:docMk/>
          <pc:sldMk cId="3860024927" sldId="264"/>
        </pc:sldMkLst>
        <pc:spChg chg="mod ord">
          <ac:chgData name="Andrea De Bettin" userId="040c5279d0540352" providerId="LiveId" clId="{D3A6432F-7566-4DF8-8CAD-2DB8B0F6E5D1}" dt="2021-11-10T11:15:00.417" v="2716" actId="26606"/>
          <ac:spMkLst>
            <pc:docMk/>
            <pc:sldMk cId="3860024927" sldId="264"/>
            <ac:spMk id="2" creationId="{99EC97F0-E508-4027-BBC5-2E3D13A0FA28}"/>
          </ac:spMkLst>
        </pc:spChg>
        <pc:spChg chg="mod">
          <ac:chgData name="Andrea De Bettin" userId="040c5279d0540352" providerId="LiveId" clId="{D3A6432F-7566-4DF8-8CAD-2DB8B0F6E5D1}" dt="2021-11-10T11:15:00.417" v="2716" actId="26606"/>
          <ac:spMkLst>
            <pc:docMk/>
            <pc:sldMk cId="3860024927" sldId="264"/>
            <ac:spMk id="3" creationId="{1D5ECF15-ACBA-4AC8-9E97-21F6FC642D79}"/>
          </ac:spMkLst>
        </pc:spChg>
        <pc:spChg chg="add del mod ord">
          <ac:chgData name="Andrea De Bettin" userId="040c5279d0540352" providerId="LiveId" clId="{D3A6432F-7566-4DF8-8CAD-2DB8B0F6E5D1}" dt="2021-11-10T11:15:03.478" v="2718"/>
          <ac:spMkLst>
            <pc:docMk/>
            <pc:sldMk cId="3860024927" sldId="264"/>
            <ac:spMk id="4" creationId="{6A13A236-C047-405A-B2F9-2ABEF54DA24F}"/>
          </ac:spMkLst>
        </pc:spChg>
        <pc:spChg chg="add">
          <ac:chgData name="Andrea De Bettin" userId="040c5279d0540352" providerId="LiveId" clId="{D3A6432F-7566-4DF8-8CAD-2DB8B0F6E5D1}" dt="2021-11-10T11:15:00.417" v="2716" actId="26606"/>
          <ac:spMkLst>
            <pc:docMk/>
            <pc:sldMk cId="3860024927" sldId="264"/>
            <ac:spMk id="11" creationId="{987A0FBA-CC04-4256-A8EB-BB3C543E989C}"/>
          </ac:spMkLst>
        </pc:spChg>
        <pc:spChg chg="add">
          <ac:chgData name="Andrea De Bettin" userId="040c5279d0540352" providerId="LiveId" clId="{D3A6432F-7566-4DF8-8CAD-2DB8B0F6E5D1}" dt="2021-11-10T11:15:00.417" v="2716" actId="26606"/>
          <ac:spMkLst>
            <pc:docMk/>
            <pc:sldMk cId="3860024927" sldId="264"/>
            <ac:spMk id="13" creationId="{3D065C6D-EB42-400B-99C4-D0ACE936F6C3}"/>
          </ac:spMkLst>
        </pc:spChg>
        <pc:spChg chg="add">
          <ac:chgData name="Andrea De Bettin" userId="040c5279d0540352" providerId="LiveId" clId="{D3A6432F-7566-4DF8-8CAD-2DB8B0F6E5D1}" dt="2021-11-10T11:15:00.417" v="2716" actId="26606"/>
          <ac:spMkLst>
            <pc:docMk/>
            <pc:sldMk cId="3860024927" sldId="264"/>
            <ac:spMk id="15" creationId="{3362A0EA-3E81-4464-94B8-70BE5870EDC0}"/>
          </ac:spMkLst>
        </pc:spChg>
        <pc:picChg chg="add mod">
          <ac:chgData name="Andrea De Bettin" userId="040c5279d0540352" providerId="LiveId" clId="{D3A6432F-7566-4DF8-8CAD-2DB8B0F6E5D1}" dt="2021-11-10T11:15:11.172" v="2719" actId="14100"/>
          <ac:picMkLst>
            <pc:docMk/>
            <pc:sldMk cId="3860024927" sldId="264"/>
            <ac:picMk id="6" creationId="{D2A1AF4E-12B8-4293-B7DB-5D729249B73F}"/>
          </ac:picMkLst>
        </pc:picChg>
      </pc:sldChg>
      <pc:sldMasterChg chg="add del addSldLayout delSldLayout">
        <pc:chgData name="Andrea De Bettin" userId="040c5279d0540352" providerId="LiveId" clId="{D3A6432F-7566-4DF8-8CAD-2DB8B0F6E5D1}" dt="2021-11-10T09:10:25.225" v="4" actId="26606"/>
        <pc:sldMasterMkLst>
          <pc:docMk/>
          <pc:sldMasterMk cId="383955488" sldId="2147483648"/>
        </pc:sldMasterMkLst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3512348868" sldId="2147483649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479205129" sldId="2147483650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3375133746" sldId="2147483651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2961076416" sldId="2147483652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382496907" sldId="2147483653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1814025275" sldId="2147483654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3305414956" sldId="2147483655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1578104970" sldId="2147483656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3513106121" sldId="2147483657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1563800940" sldId="2147483658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383955488" sldId="2147483648"/>
            <pc:sldLayoutMk cId="3257645893" sldId="2147483659"/>
          </pc:sldLayoutMkLst>
        </pc:sldLayoutChg>
      </pc:sldMasterChg>
      <pc:sldMasterChg chg="add del addSldLayout delSldLayout">
        <pc:chgData name="Andrea De Bettin" userId="040c5279d0540352" providerId="LiveId" clId="{D3A6432F-7566-4DF8-8CAD-2DB8B0F6E5D1}" dt="2021-11-10T09:10:25.225" v="4" actId="26606"/>
        <pc:sldMasterMkLst>
          <pc:docMk/>
          <pc:sldMasterMk cId="1297469770" sldId="2147483686"/>
        </pc:sldMasterMkLst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2557226083" sldId="2147483675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3674251101" sldId="2147483676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1367243914" sldId="2147483677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1603193391" sldId="2147483678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3641296947" sldId="2147483679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116290922" sldId="2147483680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3378754847" sldId="2147483681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899167203" sldId="2147483682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2513780264" sldId="2147483683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1613918764" sldId="2147483684"/>
          </pc:sldLayoutMkLst>
        </pc:sldLayoutChg>
        <pc:sldLayoutChg chg="add del">
          <pc:chgData name="Andrea De Bettin" userId="040c5279d0540352" providerId="LiveId" clId="{D3A6432F-7566-4DF8-8CAD-2DB8B0F6E5D1}" dt="2021-11-10T09:10:25.225" v="4" actId="26606"/>
          <pc:sldLayoutMkLst>
            <pc:docMk/>
            <pc:sldMasterMk cId="1297469770" sldId="2147483686"/>
            <pc:sldLayoutMk cId="1241427658" sldId="2147483685"/>
          </pc:sldLayoutMkLst>
        </pc:sldLayoutChg>
      </pc:sldMasterChg>
      <pc:sldMasterChg chg="add del addSldLayout delSldLayout">
        <pc:chgData name="Andrea De Bettin" userId="040c5279d0540352" providerId="LiveId" clId="{D3A6432F-7566-4DF8-8CAD-2DB8B0F6E5D1}" dt="2021-11-10T09:10:25.137" v="3" actId="26606"/>
        <pc:sldMasterMkLst>
          <pc:docMk/>
          <pc:sldMasterMk cId="1868302886" sldId="2147483699"/>
        </pc:sldMasterMkLst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1734571327" sldId="2147483688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3713349226" sldId="2147483689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1245200019" sldId="2147483690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3704781285" sldId="2147483691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2285498735" sldId="2147483692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835811380" sldId="2147483693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444296135" sldId="2147483694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99267105" sldId="2147483695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3100158109" sldId="2147483696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1904011716" sldId="2147483697"/>
          </pc:sldLayoutMkLst>
        </pc:sldLayoutChg>
        <pc:sldLayoutChg chg="add del">
          <pc:chgData name="Andrea De Bettin" userId="040c5279d0540352" providerId="LiveId" clId="{D3A6432F-7566-4DF8-8CAD-2DB8B0F6E5D1}" dt="2021-11-10T09:10:25.137" v="3" actId="26606"/>
          <pc:sldLayoutMkLst>
            <pc:docMk/>
            <pc:sldMasterMk cId="1868302886" sldId="2147483699"/>
            <pc:sldLayoutMk cId="3670031960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5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6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2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5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4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9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2" name="Picture 3" descr="Digital numbers and graphs">
            <a:extLst>
              <a:ext uri="{FF2B5EF4-FFF2-40B4-BE49-F238E27FC236}">
                <a16:creationId xmlns:a16="http://schemas.microsoft.com/office/drawing/2014/main" id="{4E32228A-9370-4D30-8E1D-3346B8112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573C5-A260-4F98-AD5A-ED623CC5D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endParaRPr lang="it-IT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9D3D2-9AD6-4B0D-9DB2-EBAEC7BDE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52666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0D9C-CA54-44B1-8963-AB51AAC9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Markowitz</a:t>
            </a:r>
            <a:r>
              <a:rPr lang="it-IT" dirty="0"/>
              <a:t> Model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1F34B1A-4BE4-4CE8-A380-6F44F1FE7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6472598" cy="38179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ADE9DA-7CFE-4240-874F-44929CBC6CE6}"/>
              </a:ext>
            </a:extLst>
          </p:cNvPr>
          <p:cNvSpPr txBox="1"/>
          <p:nvPr/>
        </p:nvSpPr>
        <p:spPr>
          <a:xfrm>
            <a:off x="7731760" y="2133620"/>
            <a:ext cx="3870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</a:schemeClr>
                </a:solidFill>
              </a:rPr>
              <a:t>Find the efficient portfolios frontier basing on mean and variance.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>
                    <a:lumMod val="75000"/>
                  </a:schemeClr>
                </a:solidFill>
              </a:rPr>
              <a:t>Consider the covariance between assets to reduce risk.</a:t>
            </a:r>
          </a:p>
        </p:txBody>
      </p:sp>
    </p:spTree>
    <p:extLst>
      <p:ext uri="{BB962C8B-B14F-4D97-AF65-F5344CB8AC3E}">
        <p14:creationId xmlns:p14="http://schemas.microsoft.com/office/powerpoint/2010/main" val="53019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56BA-8084-46D7-AEE4-038F1E23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28D6-64C1-4C1B-AD86-C574A616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Investor focused only on maximising the expected return and minimising variance.</a:t>
            </a:r>
          </a:p>
          <a:p>
            <a:r>
              <a:rPr lang="en-GB" dirty="0"/>
              <a:t>Variance is the indicator for risk.</a:t>
            </a:r>
          </a:p>
          <a:p>
            <a:r>
              <a:rPr lang="en-GB" dirty="0"/>
              <a:t>Considering only mean and variance (i.e. ignoring skewness and kurtosis) means implicitly assuming a normal distribution for the returns.</a:t>
            </a:r>
          </a:p>
          <a:p>
            <a:pPr marL="571500" indent="-571500">
              <a:buFont typeface="+mj-lt"/>
              <a:buAutoNum type="romanU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839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9872-0D1B-4164-9D83-720B0CA6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C360-EF73-4958-BA5D-87D135D4D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818083"/>
          </a:xfrm>
        </p:spPr>
        <p:txBody>
          <a:bodyPr/>
          <a:lstStyle/>
          <a:p>
            <a:r>
              <a:rPr lang="en-GB" dirty="0"/>
              <a:t>Few assumptions</a:t>
            </a:r>
          </a:p>
          <a:p>
            <a:r>
              <a:rPr lang="en-GB" dirty="0"/>
              <a:t>Simple and easy to implement</a:t>
            </a:r>
          </a:p>
          <a:p>
            <a:r>
              <a:rPr lang="en-GB" dirty="0"/>
              <a:t>Fast (in general)</a:t>
            </a:r>
          </a:p>
          <a:p>
            <a:r>
              <a:rPr lang="en-GB" dirty="0"/>
              <a:t>Flexible, both for alternative choices and for enlarging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6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FACA-AA6D-4C71-BEB8-68279BD1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60BE-5E75-4B77-ACA7-DE60FBBB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double optimisation problem: find first the reachable expected values (/ function to be maximised), then minimise the variance (/function to be minimised).</a:t>
            </a:r>
          </a:p>
          <a:p>
            <a:r>
              <a:rPr lang="en-GB" dirty="0"/>
              <a:t>Classes and single assets requirements via linear constraints.</a:t>
            </a:r>
          </a:p>
          <a:p>
            <a:r>
              <a:rPr lang="en-GB" dirty="0"/>
              <a:t>One year time horizon for mean/variance estimates: balance between short term prospective and reliable results.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11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97F0-E508-4027-BBC5-2E3D13A0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Estimates Improvement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CF15-ACBA-4AC8-9E97-21F6FC64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Shrinkage estimators with views: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Bond: -0.1% (increasing rates)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Crypto: +3% (good performance and First Future Bitcoin ETF in New York Stock Exchange)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Equity and commodities: 0% (no clear view)</a:t>
            </a:r>
          </a:p>
        </p:txBody>
      </p:sp>
    </p:spTree>
    <p:extLst>
      <p:ext uri="{BB962C8B-B14F-4D97-AF65-F5344CB8AC3E}">
        <p14:creationId xmlns:p14="http://schemas.microsoft.com/office/powerpoint/2010/main" val="258630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CF15-ACBA-4AC8-9E97-21F6FC64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Resampling: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Balancing the number of frontier points and number of resamples to manage computational effort.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Security check on constraints compliance.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C97F0-E508-4027-BBC5-2E3D13A0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200"/>
              <a:t>Estimates Improvement 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1AF4E-12B8-4293-B7DB-5D729249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0" y="1438274"/>
            <a:ext cx="60071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2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D3067-F0F4-45EA-859F-F651E2D84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2000"/>
              <a:t>Mild upper bound: to have a known bound rather than a harsh restriction.</a:t>
            </a:r>
          </a:p>
          <a:p>
            <a:pPr>
              <a:lnSpc>
                <a:spcPct val="115000"/>
              </a:lnSpc>
            </a:pPr>
            <a:r>
              <a:rPr lang="en-GB" sz="2000"/>
              <a:t>Historical simulation approach:</a:t>
            </a:r>
          </a:p>
          <a:p>
            <a:pPr lvl="1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2000"/>
              <a:t>No parametric assumptions.</a:t>
            </a:r>
          </a:p>
          <a:p>
            <a:pPr lvl="1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2000"/>
              <a:t>Catching rare events previously occurred.</a:t>
            </a:r>
          </a:p>
          <a:p>
            <a:pPr lvl="1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2000"/>
              <a:t>Possibility to add weights.</a:t>
            </a:r>
          </a:p>
          <a:p>
            <a:pPr lvl="1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2000"/>
              <a:t>Two years time horizon so to include covid crisis.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9EE26-A4C5-4639-B7BE-FF0C789D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200"/>
              <a:t>Value-at-Risk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80C7C-18B6-42A5-9628-089BCE80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40" y="1432560"/>
            <a:ext cx="6055358" cy="454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6767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A1E2E"/>
      </a:dk2>
      <a:lt2>
        <a:srgbClr val="F0F1F3"/>
      </a:lt2>
      <a:accent1>
        <a:srgbClr val="C7992F"/>
      </a:accent1>
      <a:accent2>
        <a:srgbClr val="CA5122"/>
      </a:accent2>
      <a:accent3>
        <a:srgbClr val="DC344C"/>
      </a:accent3>
      <a:accent4>
        <a:srgbClr val="CA2280"/>
      </a:accent4>
      <a:accent5>
        <a:srgbClr val="DC34D7"/>
      </a:accent5>
      <a:accent6>
        <a:srgbClr val="8922CA"/>
      </a:accent6>
      <a:hlink>
        <a:srgbClr val="446AC0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264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Courier New</vt:lpstr>
      <vt:lpstr>Sitka Subheading</vt:lpstr>
      <vt:lpstr>PebbleVTI</vt:lpstr>
      <vt:lpstr>PowerPoint Presentation</vt:lpstr>
      <vt:lpstr>Markowitz Model</vt:lpstr>
      <vt:lpstr>Assumptions</vt:lpstr>
      <vt:lpstr>Why?</vt:lpstr>
      <vt:lpstr>Implementation</vt:lpstr>
      <vt:lpstr>Estimates Improvement I</vt:lpstr>
      <vt:lpstr>Estimates Improvement II</vt:lpstr>
      <vt:lpstr>Value-at-Risk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De Bettin</dc:creator>
  <cp:lastModifiedBy>Andrea De Bettin</cp:lastModifiedBy>
  <cp:revision>1</cp:revision>
  <dcterms:created xsi:type="dcterms:W3CDTF">2021-11-10T09:09:27Z</dcterms:created>
  <dcterms:modified xsi:type="dcterms:W3CDTF">2021-11-10T11:17:25Z</dcterms:modified>
</cp:coreProperties>
</file>