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2"/>
  </p:notesMasterIdLst>
  <p:sldIdLst>
    <p:sldId id="256" r:id="rId2"/>
    <p:sldId id="277" r:id="rId3"/>
    <p:sldId id="289" r:id="rId4"/>
    <p:sldId id="278" r:id="rId5"/>
    <p:sldId id="279" r:id="rId6"/>
    <p:sldId id="280" r:id="rId7"/>
    <p:sldId id="281" r:id="rId8"/>
    <p:sldId id="282" r:id="rId9"/>
    <p:sldId id="283" r:id="rId10"/>
    <p:sldId id="290" r:id="rId11"/>
    <p:sldId id="265" r:id="rId12"/>
    <p:sldId id="266" r:id="rId13"/>
    <p:sldId id="267" r:id="rId14"/>
    <p:sldId id="291" r:id="rId15"/>
    <p:sldId id="258" r:id="rId16"/>
    <p:sldId id="286" r:id="rId17"/>
    <p:sldId id="287" r:id="rId18"/>
    <p:sldId id="288" r:id="rId19"/>
    <p:sldId id="262" r:id="rId20"/>
    <p:sldId id="264" r:id="rId21"/>
    <p:sldId id="261" r:id="rId22"/>
    <p:sldId id="292" r:id="rId23"/>
    <p:sldId id="272" r:id="rId24"/>
    <p:sldId id="269" r:id="rId25"/>
    <p:sldId id="270" r:id="rId26"/>
    <p:sldId id="263" r:id="rId27"/>
    <p:sldId id="273" r:id="rId28"/>
    <p:sldId id="274" r:id="rId29"/>
    <p:sldId id="275" r:id="rId30"/>
    <p:sldId id="28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7992F"/>
    <a:srgbClr val="57C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FD90A-E470-492C-8167-E9F52BF10C77}" v="9" dt="2021-11-16T23:26:54.055"/>
    <p1510:client id="{70EA27F9-BC33-49A9-B98E-132872898877}" v="36" dt="2021-11-16T20:28:22.820"/>
    <p1510:client id="{C9CCC50E-2930-4250-9101-7FAE1EF5E778}" v="197" dt="2021-11-16T12:44:28.141"/>
    <p1510:client id="{FAAF8CFD-8307-48AC-B59F-BCE2BE8749E7}" v="635" dt="2021-11-16T23:53:13.313"/>
  </p1510:revLst>
</p1510:revInfo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5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tore Busani" userId="1398b37f48316464" providerId="LiveId" clId="{4B07CC81-C738-4158-8556-4861F01898CD}"/>
    <pc:docChg chg="undo custSel addSld modSld sldOrd">
      <pc:chgData name="Ettore Busani" userId="1398b37f48316464" providerId="LiveId" clId="{4B07CC81-C738-4158-8556-4861F01898CD}" dt="2021-11-12T13:22:30.250" v="1701" actId="1076"/>
      <pc:docMkLst>
        <pc:docMk/>
      </pc:docMkLst>
      <pc:sldChg chg="addSp delSp modSp new mod ord">
        <pc:chgData name="Ettore Busani" userId="1398b37f48316464" providerId="LiveId" clId="{4B07CC81-C738-4158-8556-4861F01898CD}" dt="2021-11-12T11:31:37.951" v="1189" actId="1076"/>
        <pc:sldMkLst>
          <pc:docMk/>
          <pc:sldMk cId="2173460775" sldId="265"/>
        </pc:sldMkLst>
        <pc:spChg chg="add del mod">
          <ac:chgData name="Ettore Busani" userId="1398b37f48316464" providerId="LiveId" clId="{4B07CC81-C738-4158-8556-4861F01898CD}" dt="2021-11-12T10:52:10.536" v="4" actId="21"/>
          <ac:spMkLst>
            <pc:docMk/>
            <pc:sldMk cId="2173460775" sldId="265"/>
            <ac:spMk id="2" creationId="{60B40191-E189-426D-9C04-BD249F517CBF}"/>
          </ac:spMkLst>
        </pc:spChg>
        <pc:spChg chg="add mod">
          <ac:chgData name="Ettore Busani" userId="1398b37f48316464" providerId="LiveId" clId="{4B07CC81-C738-4158-8556-4861F01898CD}" dt="2021-11-12T11:30:01.812" v="1174" actId="1076"/>
          <ac:spMkLst>
            <pc:docMk/>
            <pc:sldMk cId="2173460775" sldId="265"/>
            <ac:spMk id="3" creationId="{DDEF1D92-AD16-41CD-8E12-2E644EC443C6}"/>
          </ac:spMkLst>
        </pc:spChg>
        <pc:spChg chg="add mod">
          <ac:chgData name="Ettore Busani" userId="1398b37f48316464" providerId="LiveId" clId="{4B07CC81-C738-4158-8556-4861F01898CD}" dt="2021-11-12T11:29:59.920" v="1173" actId="1076"/>
          <ac:spMkLst>
            <pc:docMk/>
            <pc:sldMk cId="2173460775" sldId="265"/>
            <ac:spMk id="4" creationId="{39917045-FCE8-4680-8E47-87BF10A2D628}"/>
          </ac:spMkLst>
        </pc:spChg>
        <pc:spChg chg="add mod">
          <ac:chgData name="Ettore Busani" userId="1398b37f48316464" providerId="LiveId" clId="{4B07CC81-C738-4158-8556-4861F01898CD}" dt="2021-11-12T11:30:03.769" v="1175" actId="1076"/>
          <ac:spMkLst>
            <pc:docMk/>
            <pc:sldMk cId="2173460775" sldId="265"/>
            <ac:spMk id="5" creationId="{30FB610D-8808-4FA0-90F0-884AF5A82866}"/>
          </ac:spMkLst>
        </pc:spChg>
        <pc:spChg chg="add mod">
          <ac:chgData name="Ettore Busani" userId="1398b37f48316464" providerId="LiveId" clId="{4B07CC81-C738-4158-8556-4861F01898CD}" dt="2021-11-12T11:31:05.763" v="1186" actId="1076"/>
          <ac:spMkLst>
            <pc:docMk/>
            <pc:sldMk cId="2173460775" sldId="265"/>
            <ac:spMk id="6" creationId="{2F03198E-FA62-4997-B2D8-5A12D3B8669C}"/>
          </ac:spMkLst>
        </pc:spChg>
        <pc:spChg chg="add del mod">
          <ac:chgData name="Ettore Busani" userId="1398b37f48316464" providerId="LiveId" clId="{4B07CC81-C738-4158-8556-4861F01898CD}" dt="2021-11-12T11:22:35.617" v="759" actId="478"/>
          <ac:spMkLst>
            <pc:docMk/>
            <pc:sldMk cId="2173460775" sldId="265"/>
            <ac:spMk id="7" creationId="{53097BFD-1936-476A-87F1-69A87D317B07}"/>
          </ac:spMkLst>
        </pc:spChg>
        <pc:spChg chg="add mod">
          <ac:chgData name="Ettore Busani" userId="1398b37f48316464" providerId="LiveId" clId="{4B07CC81-C738-4158-8556-4861F01898CD}" dt="2021-11-12T11:30:35.769" v="1182" actId="1076"/>
          <ac:spMkLst>
            <pc:docMk/>
            <pc:sldMk cId="2173460775" sldId="265"/>
            <ac:spMk id="8" creationId="{EC93BA49-8F81-4CF0-A681-CD61D04E504A}"/>
          </ac:spMkLst>
        </pc:spChg>
        <pc:spChg chg="add mod">
          <ac:chgData name="Ettore Busani" userId="1398b37f48316464" providerId="LiveId" clId="{4B07CC81-C738-4158-8556-4861F01898CD}" dt="2021-11-12T11:30:19.385" v="1179" actId="1076"/>
          <ac:spMkLst>
            <pc:docMk/>
            <pc:sldMk cId="2173460775" sldId="265"/>
            <ac:spMk id="9" creationId="{2A1695DD-5BA3-43FD-9C0A-D0D029CFA3F6}"/>
          </ac:spMkLst>
        </pc:spChg>
        <pc:spChg chg="add del mod">
          <ac:chgData name="Ettore Busani" userId="1398b37f48316464" providerId="LiveId" clId="{4B07CC81-C738-4158-8556-4861F01898CD}" dt="2021-11-12T11:23:33.737" v="768" actId="478"/>
          <ac:spMkLst>
            <pc:docMk/>
            <pc:sldMk cId="2173460775" sldId="265"/>
            <ac:spMk id="10" creationId="{E6E70AAE-A63E-4DC9-91E1-425A3A9AEFE8}"/>
          </ac:spMkLst>
        </pc:spChg>
        <pc:spChg chg="add mod">
          <ac:chgData name="Ettore Busani" userId="1398b37f48316464" providerId="LiveId" clId="{4B07CC81-C738-4158-8556-4861F01898CD}" dt="2021-11-12T11:31:37.951" v="1189" actId="1076"/>
          <ac:spMkLst>
            <pc:docMk/>
            <pc:sldMk cId="2173460775" sldId="265"/>
            <ac:spMk id="11" creationId="{BE12EF08-45F7-4810-ADB2-5707E3988E6A}"/>
          </ac:spMkLst>
        </pc:spChg>
        <pc:spChg chg="add del mod">
          <ac:chgData name="Ettore Busani" userId="1398b37f48316464" providerId="LiveId" clId="{4B07CC81-C738-4158-8556-4861F01898CD}" dt="2021-11-12T11:03:26.339" v="219"/>
          <ac:spMkLst>
            <pc:docMk/>
            <pc:sldMk cId="2173460775" sldId="265"/>
            <ac:spMk id="12" creationId="{BBC666F6-2B5D-4667-B555-D016D35DC5EF}"/>
          </ac:spMkLst>
        </pc:spChg>
        <pc:spChg chg="add mod">
          <ac:chgData name="Ettore Busani" userId="1398b37f48316464" providerId="LiveId" clId="{4B07CC81-C738-4158-8556-4861F01898CD}" dt="2021-11-12T11:30:11.537" v="1177" actId="1076"/>
          <ac:spMkLst>
            <pc:docMk/>
            <pc:sldMk cId="2173460775" sldId="265"/>
            <ac:spMk id="13" creationId="{4D4C19D8-1128-47C7-A101-2FC217178DC5}"/>
          </ac:spMkLst>
        </pc:spChg>
        <pc:spChg chg="add del mod">
          <ac:chgData name="Ettore Busani" userId="1398b37f48316464" providerId="LiveId" clId="{4B07CC81-C738-4158-8556-4861F01898CD}" dt="2021-11-12T11:13:30.344" v="319" actId="22"/>
          <ac:spMkLst>
            <pc:docMk/>
            <pc:sldMk cId="2173460775" sldId="265"/>
            <ac:spMk id="15" creationId="{9FF488A0-89D5-427B-BC85-14EABB694A77}"/>
          </ac:spMkLst>
        </pc:spChg>
        <pc:spChg chg="add mod">
          <ac:chgData name="Ettore Busani" userId="1398b37f48316464" providerId="LiveId" clId="{4B07CC81-C738-4158-8556-4861F01898CD}" dt="2021-11-12T11:30:08.038" v="1176" actId="1076"/>
          <ac:spMkLst>
            <pc:docMk/>
            <pc:sldMk cId="2173460775" sldId="265"/>
            <ac:spMk id="16" creationId="{E08C2888-6912-463F-8409-62EADF8D151D}"/>
          </ac:spMkLst>
        </pc:spChg>
        <pc:spChg chg="add mod">
          <ac:chgData name="Ettore Busani" userId="1398b37f48316464" providerId="LiveId" clId="{4B07CC81-C738-4158-8556-4861F01898CD}" dt="2021-11-12T11:30:14.500" v="1178" actId="1076"/>
          <ac:spMkLst>
            <pc:docMk/>
            <pc:sldMk cId="2173460775" sldId="265"/>
            <ac:spMk id="17" creationId="{F7FE1032-9D4C-427D-9FC5-3A5DBD3F9D60}"/>
          </ac:spMkLst>
        </pc:spChg>
        <pc:spChg chg="add mod">
          <ac:chgData name="Ettore Busani" userId="1398b37f48316464" providerId="LiveId" clId="{4B07CC81-C738-4158-8556-4861F01898CD}" dt="2021-11-12T11:31:00.656" v="1185" actId="1076"/>
          <ac:spMkLst>
            <pc:docMk/>
            <pc:sldMk cId="2173460775" sldId="265"/>
            <ac:spMk id="18" creationId="{5074ECCE-94DC-4D00-88AC-6ADA4A192C27}"/>
          </ac:spMkLst>
        </pc:spChg>
        <pc:spChg chg="add mod">
          <ac:chgData name="Ettore Busani" userId="1398b37f48316464" providerId="LiveId" clId="{4B07CC81-C738-4158-8556-4861F01898CD}" dt="2021-11-12T11:31:23.388" v="1188" actId="1076"/>
          <ac:spMkLst>
            <pc:docMk/>
            <pc:sldMk cId="2173460775" sldId="265"/>
            <ac:spMk id="19" creationId="{BDA06D91-1703-4E7B-AA24-C829B83E5774}"/>
          </ac:spMkLst>
        </pc:spChg>
        <pc:spChg chg="add mod">
          <ac:chgData name="Ettore Busani" userId="1398b37f48316464" providerId="LiveId" clId="{4B07CC81-C738-4158-8556-4861F01898CD}" dt="2021-11-12T11:30:39.430" v="1183" actId="1076"/>
          <ac:spMkLst>
            <pc:docMk/>
            <pc:sldMk cId="2173460775" sldId="265"/>
            <ac:spMk id="20" creationId="{E2D70DF8-B593-40B4-BBD6-264E0678C31F}"/>
          </ac:spMkLst>
        </pc:spChg>
        <pc:spChg chg="add mod">
          <ac:chgData name="Ettore Busani" userId="1398b37f48316464" providerId="LiveId" clId="{4B07CC81-C738-4158-8556-4861F01898CD}" dt="2021-11-12T11:31:16.794" v="1187" actId="1076"/>
          <ac:spMkLst>
            <pc:docMk/>
            <pc:sldMk cId="2173460775" sldId="265"/>
            <ac:spMk id="21" creationId="{F6400508-3B7C-4B92-A978-DD81C4B3D96E}"/>
          </ac:spMkLst>
        </pc:spChg>
      </pc:sldChg>
      <pc:sldChg chg="addSp delSp modSp new mod ord">
        <pc:chgData name="Ettore Busani" userId="1398b37f48316464" providerId="LiveId" clId="{4B07CC81-C738-4158-8556-4861F01898CD}" dt="2021-11-12T13:22:30.250" v="1701" actId="1076"/>
        <pc:sldMkLst>
          <pc:docMk/>
          <pc:sldMk cId="4048336238" sldId="266"/>
        </pc:sldMkLst>
        <pc:spChg chg="add mod">
          <ac:chgData name="Ettore Busani" userId="1398b37f48316464" providerId="LiveId" clId="{4B07CC81-C738-4158-8556-4861F01898CD}" dt="2021-11-12T13:22:26.333" v="1700" actId="1076"/>
          <ac:spMkLst>
            <pc:docMk/>
            <pc:sldMk cId="4048336238" sldId="266"/>
            <ac:spMk id="2" creationId="{DE779D76-A0A2-430E-A431-C0F1870E6639}"/>
          </ac:spMkLst>
        </pc:spChg>
        <pc:spChg chg="add mod">
          <ac:chgData name="Ettore Busani" userId="1398b37f48316464" providerId="LiveId" clId="{4B07CC81-C738-4158-8556-4861F01898CD}" dt="2021-11-12T12:31:27.132" v="1217" actId="255"/>
          <ac:spMkLst>
            <pc:docMk/>
            <pc:sldMk cId="4048336238" sldId="266"/>
            <ac:spMk id="3" creationId="{BB8066B3-D123-47B1-9EE0-F36472C46265}"/>
          </ac:spMkLst>
        </pc:spChg>
        <pc:spChg chg="add del mod">
          <ac:chgData name="Ettore Busani" userId="1398b37f48316464" providerId="LiveId" clId="{4B07CC81-C738-4158-8556-4861F01898CD}" dt="2021-11-12T12:29:23.985" v="1201" actId="478"/>
          <ac:spMkLst>
            <pc:docMk/>
            <pc:sldMk cId="4048336238" sldId="266"/>
            <ac:spMk id="4" creationId="{3389ADA3-9324-4D08-A966-C6D02972395C}"/>
          </ac:spMkLst>
        </pc:spChg>
        <pc:spChg chg="add mod">
          <ac:chgData name="Ettore Busani" userId="1398b37f48316464" providerId="LiveId" clId="{4B07CC81-C738-4158-8556-4861F01898CD}" dt="2021-11-12T13:12:57.750" v="1634" actId="14100"/>
          <ac:spMkLst>
            <pc:docMk/>
            <pc:sldMk cId="4048336238" sldId="266"/>
            <ac:spMk id="5" creationId="{0C088A09-00F9-4F44-9AE5-0634FA9416FE}"/>
          </ac:spMkLst>
        </pc:spChg>
        <pc:spChg chg="add mod">
          <ac:chgData name="Ettore Busani" userId="1398b37f48316464" providerId="LiveId" clId="{4B07CC81-C738-4158-8556-4861F01898CD}" dt="2021-11-12T13:22:30.250" v="1701" actId="1076"/>
          <ac:spMkLst>
            <pc:docMk/>
            <pc:sldMk cId="4048336238" sldId="266"/>
            <ac:spMk id="6" creationId="{0F14F769-0DF2-4342-955E-A19608539C12}"/>
          </ac:spMkLst>
        </pc:spChg>
        <pc:spChg chg="add mod">
          <ac:chgData name="Ettore Busani" userId="1398b37f48316464" providerId="LiveId" clId="{4B07CC81-C738-4158-8556-4861F01898CD}" dt="2021-11-12T13:17:54.356" v="1635" actId="14100"/>
          <ac:spMkLst>
            <pc:docMk/>
            <pc:sldMk cId="4048336238" sldId="266"/>
            <ac:spMk id="7" creationId="{9F535DE0-3F12-483A-B34E-B2E4EFCE2ECF}"/>
          </ac:spMkLst>
        </pc:spChg>
        <pc:spChg chg="add mod">
          <ac:chgData name="Ettore Busani" userId="1398b37f48316464" providerId="LiveId" clId="{4B07CC81-C738-4158-8556-4861F01898CD}" dt="2021-11-12T12:29:21.674" v="1200" actId="688"/>
          <ac:spMkLst>
            <pc:docMk/>
            <pc:sldMk cId="4048336238" sldId="266"/>
            <ac:spMk id="8" creationId="{C9C79466-B83B-4998-97FE-D73476092B8F}"/>
          </ac:spMkLst>
        </pc:spChg>
        <pc:spChg chg="add mod">
          <ac:chgData name="Ettore Busani" userId="1398b37f48316464" providerId="LiveId" clId="{4B07CC81-C738-4158-8556-4861F01898CD}" dt="2021-11-12T12:29:42.849" v="1207" actId="1076"/>
          <ac:spMkLst>
            <pc:docMk/>
            <pc:sldMk cId="4048336238" sldId="266"/>
            <ac:spMk id="9" creationId="{B9BF5650-7627-4205-81F2-AA6DF864C59D}"/>
          </ac:spMkLst>
        </pc:spChg>
        <pc:spChg chg="add mod">
          <ac:chgData name="Ettore Busani" userId="1398b37f48316464" providerId="LiveId" clId="{4B07CC81-C738-4158-8556-4861F01898CD}" dt="2021-11-12T13:20:39.138" v="1693" actId="1076"/>
          <ac:spMkLst>
            <pc:docMk/>
            <pc:sldMk cId="4048336238" sldId="266"/>
            <ac:spMk id="10" creationId="{8B7A9848-D8CE-4112-B072-70E3C3697EAB}"/>
          </ac:spMkLst>
        </pc:spChg>
      </pc:sldChg>
      <pc:sldChg chg="addSp delSp modSp new mod">
        <pc:chgData name="Ettore Busani" userId="1398b37f48316464" providerId="LiveId" clId="{4B07CC81-C738-4158-8556-4861F01898CD}" dt="2021-11-12T13:21:31.547" v="1696" actId="1076"/>
        <pc:sldMkLst>
          <pc:docMk/>
          <pc:sldMk cId="2466233271" sldId="267"/>
        </pc:sldMkLst>
        <pc:spChg chg="add mod">
          <ac:chgData name="Ettore Busani" userId="1398b37f48316464" providerId="LiveId" clId="{4B07CC81-C738-4158-8556-4861F01898CD}" dt="2021-11-12T13:21:31.547" v="1696" actId="1076"/>
          <ac:spMkLst>
            <pc:docMk/>
            <pc:sldMk cId="2466233271" sldId="267"/>
            <ac:spMk id="2" creationId="{E66A04D1-8E9F-46BF-ABC1-D5FFB8868AA7}"/>
          </ac:spMkLst>
        </pc:spChg>
        <pc:spChg chg="add mod">
          <ac:chgData name="Ettore Busani" userId="1398b37f48316464" providerId="LiveId" clId="{4B07CC81-C738-4158-8556-4861F01898CD}" dt="2021-11-12T12:33:54.676" v="1228" actId="14100"/>
          <ac:spMkLst>
            <pc:docMk/>
            <pc:sldMk cId="2466233271" sldId="267"/>
            <ac:spMk id="3" creationId="{757CE88B-4441-4E69-9367-153813B275AC}"/>
          </ac:spMkLst>
        </pc:spChg>
        <pc:spChg chg="add mod">
          <ac:chgData name="Ettore Busani" userId="1398b37f48316464" providerId="LiveId" clId="{4B07CC81-C738-4158-8556-4861F01898CD}" dt="2021-11-12T12:48:12.671" v="1464" actId="14100"/>
          <ac:spMkLst>
            <pc:docMk/>
            <pc:sldMk cId="2466233271" sldId="267"/>
            <ac:spMk id="4" creationId="{90023E3A-297D-4591-B9F0-BBF064CC38B7}"/>
          </ac:spMkLst>
        </pc:spChg>
        <pc:spChg chg="add mod">
          <ac:chgData name="Ettore Busani" userId="1398b37f48316464" providerId="LiveId" clId="{4B07CC81-C738-4158-8556-4861F01898CD}" dt="2021-11-12T13:07:30.192" v="1631" actId="115"/>
          <ac:spMkLst>
            <pc:docMk/>
            <pc:sldMk cId="2466233271" sldId="267"/>
            <ac:spMk id="5" creationId="{23A69E01-8B73-4650-8670-060317F4D44B}"/>
          </ac:spMkLst>
        </pc:spChg>
        <pc:spChg chg="add del mod">
          <ac:chgData name="Ettore Busani" userId="1398b37f48316464" providerId="LiveId" clId="{4B07CC81-C738-4158-8556-4861F01898CD}" dt="2021-11-12T12:34:30.560" v="1235" actId="478"/>
          <ac:spMkLst>
            <pc:docMk/>
            <pc:sldMk cId="2466233271" sldId="267"/>
            <ac:spMk id="6" creationId="{5A578137-0A74-4084-AA82-D95A51A331B4}"/>
          </ac:spMkLst>
        </pc:spChg>
        <pc:spChg chg="add del mod">
          <ac:chgData name="Ettore Busani" userId="1398b37f48316464" providerId="LiveId" clId="{4B07CC81-C738-4158-8556-4861F01898CD}" dt="2021-11-12T10:54:42.754" v="23"/>
          <ac:spMkLst>
            <pc:docMk/>
            <pc:sldMk cId="2466233271" sldId="267"/>
            <ac:spMk id="7" creationId="{CFABEFD9-4796-436A-BF66-3A5661A94054}"/>
          </ac:spMkLst>
        </pc:spChg>
        <pc:spChg chg="add mod">
          <ac:chgData name="Ettore Busani" userId="1398b37f48316464" providerId="LiveId" clId="{4B07CC81-C738-4158-8556-4861F01898CD}" dt="2021-11-12T12:48:21.504" v="1465" actId="1076"/>
          <ac:spMkLst>
            <pc:docMk/>
            <pc:sldMk cId="2466233271" sldId="267"/>
            <ac:spMk id="7" creationId="{ECF37AC0-6077-4116-BC98-948083BF91EB}"/>
          </ac:spMkLst>
        </pc:spChg>
        <pc:spChg chg="add del mod">
          <ac:chgData name="Ettore Busani" userId="1398b37f48316464" providerId="LiveId" clId="{4B07CC81-C738-4158-8556-4861F01898CD}" dt="2021-11-12T10:54:42.754" v="23"/>
          <ac:spMkLst>
            <pc:docMk/>
            <pc:sldMk cId="2466233271" sldId="267"/>
            <ac:spMk id="8" creationId="{A320A804-864A-46F7-8EDA-3B7669568BDA}"/>
          </ac:spMkLst>
        </pc:spChg>
        <pc:spChg chg="add del mod">
          <ac:chgData name="Ettore Busani" userId="1398b37f48316464" providerId="LiveId" clId="{4B07CC81-C738-4158-8556-4861F01898CD}" dt="2021-11-12T10:54:42.754" v="23"/>
          <ac:spMkLst>
            <pc:docMk/>
            <pc:sldMk cId="2466233271" sldId="267"/>
            <ac:spMk id="9" creationId="{83072900-FF0A-4BD9-BDA9-B774A71F0EC7}"/>
          </ac:spMkLst>
        </pc:spChg>
        <pc:spChg chg="add del mod">
          <ac:chgData name="Ettore Busani" userId="1398b37f48316464" providerId="LiveId" clId="{4B07CC81-C738-4158-8556-4861F01898CD}" dt="2021-11-12T10:54:42.754" v="23"/>
          <ac:spMkLst>
            <pc:docMk/>
            <pc:sldMk cId="2466233271" sldId="267"/>
            <ac:spMk id="10" creationId="{04EA2E42-5A05-43C8-B0C6-119A12134114}"/>
          </ac:spMkLst>
        </pc:spChg>
        <pc:spChg chg="add del mod">
          <ac:chgData name="Ettore Busani" userId="1398b37f48316464" providerId="LiveId" clId="{4B07CC81-C738-4158-8556-4861F01898CD}" dt="2021-11-12T10:54:42.754" v="23"/>
          <ac:spMkLst>
            <pc:docMk/>
            <pc:sldMk cId="2466233271" sldId="267"/>
            <ac:spMk id="11" creationId="{9C40941E-CEC1-4F82-9313-72B6A736555B}"/>
          </ac:spMkLst>
        </pc:spChg>
        <pc:spChg chg="add mod">
          <ac:chgData name="Ettore Busani" userId="1398b37f48316464" providerId="LiveId" clId="{4B07CC81-C738-4158-8556-4861F01898CD}" dt="2021-11-12T12:33:36.778" v="1224" actId="1076"/>
          <ac:spMkLst>
            <pc:docMk/>
            <pc:sldMk cId="2466233271" sldId="267"/>
            <ac:spMk id="12" creationId="{D4AA5394-B2F4-48C2-BEAC-3225F868B796}"/>
          </ac:spMkLst>
        </pc:spChg>
        <pc:spChg chg="add mod">
          <ac:chgData name="Ettore Busani" userId="1398b37f48316464" providerId="LiveId" clId="{4B07CC81-C738-4158-8556-4861F01898CD}" dt="2021-11-12T13:07:35.712" v="1632" actId="115"/>
          <ac:spMkLst>
            <pc:docMk/>
            <pc:sldMk cId="2466233271" sldId="267"/>
            <ac:spMk id="18" creationId="{CD1F0CAE-9162-4A56-B2D9-FDDC1D5B0069}"/>
          </ac:spMkLst>
        </pc:spChg>
        <pc:spChg chg="add del mod">
          <ac:chgData name="Ettore Busani" userId="1398b37f48316464" providerId="LiveId" clId="{4B07CC81-C738-4158-8556-4861F01898CD}" dt="2021-11-12T12:50:34.484" v="1469" actId="478"/>
          <ac:spMkLst>
            <pc:docMk/>
            <pc:sldMk cId="2466233271" sldId="267"/>
            <ac:spMk id="19" creationId="{FAD2EC45-4363-4735-B3C6-78CE8F5438E0}"/>
          </ac:spMkLst>
        </pc:spChg>
        <pc:spChg chg="add del mod">
          <ac:chgData name="Ettore Busani" userId="1398b37f48316464" providerId="LiveId" clId="{4B07CC81-C738-4158-8556-4861F01898CD}" dt="2021-11-12T12:57:50.787" v="1505"/>
          <ac:spMkLst>
            <pc:docMk/>
            <pc:sldMk cId="2466233271" sldId="267"/>
            <ac:spMk id="20" creationId="{8ED07D5E-08F9-4EEC-B0DC-A7D73378E83B}"/>
          </ac:spMkLst>
        </pc:spChg>
        <pc:spChg chg="add del mod">
          <ac:chgData name="Ettore Busani" userId="1398b37f48316464" providerId="LiveId" clId="{4B07CC81-C738-4158-8556-4861F01898CD}" dt="2021-11-12T12:57:50.787" v="1503" actId="478"/>
          <ac:spMkLst>
            <pc:docMk/>
            <pc:sldMk cId="2466233271" sldId="267"/>
            <ac:spMk id="22" creationId="{F2433935-5B7E-457A-8AAA-3CF4FD3A9603}"/>
          </ac:spMkLst>
        </pc:spChg>
        <pc:spChg chg="add mod">
          <ac:chgData name="Ettore Busani" userId="1398b37f48316464" providerId="LiveId" clId="{4B07CC81-C738-4158-8556-4861F01898CD}" dt="2021-11-12T13:01:02.168" v="1541" actId="1076"/>
          <ac:spMkLst>
            <pc:docMk/>
            <pc:sldMk cId="2466233271" sldId="267"/>
            <ac:spMk id="23" creationId="{8E4F5922-68F8-491F-8BAB-5B1527035043}"/>
          </ac:spMkLst>
        </pc:spChg>
        <pc:spChg chg="add mod">
          <ac:chgData name="Ettore Busani" userId="1398b37f48316464" providerId="LiveId" clId="{4B07CC81-C738-4158-8556-4861F01898CD}" dt="2021-11-12T13:07:09.290" v="1629" actId="1076"/>
          <ac:spMkLst>
            <pc:docMk/>
            <pc:sldMk cId="2466233271" sldId="267"/>
            <ac:spMk id="24" creationId="{93D570FF-FB3D-4E6C-9733-C3C2A09C2301}"/>
          </ac:spMkLst>
        </pc:spChg>
        <pc:spChg chg="add mod">
          <ac:chgData name="Ettore Busani" userId="1398b37f48316464" providerId="LiveId" clId="{4B07CC81-C738-4158-8556-4861F01898CD}" dt="2021-11-12T13:07:14.864" v="1630" actId="1076"/>
          <ac:spMkLst>
            <pc:docMk/>
            <pc:sldMk cId="2466233271" sldId="267"/>
            <ac:spMk id="25" creationId="{2FC4E826-4BFB-4849-BDC2-A89D8D59ADE1}"/>
          </ac:spMkLst>
        </pc:spChg>
        <pc:graphicFrameChg chg="add mod">
          <ac:chgData name="Ettore Busani" userId="1398b37f48316464" providerId="LiveId" clId="{4B07CC81-C738-4158-8556-4861F01898CD}" dt="2021-11-12T12:41:12.367" v="1333"/>
          <ac:graphicFrameMkLst>
            <pc:docMk/>
            <pc:sldMk cId="2466233271" sldId="267"/>
            <ac:graphicFrameMk id="13" creationId="{9D37A9B0-46D8-492B-8DFD-41DCA5D03C4A}"/>
          </ac:graphicFrameMkLst>
        </pc:graphicFrameChg>
        <pc:graphicFrameChg chg="add del mod">
          <ac:chgData name="Ettore Busani" userId="1398b37f48316464" providerId="LiveId" clId="{4B07CC81-C738-4158-8556-4861F01898CD}" dt="2021-11-12T12:42:10.426" v="1339" actId="478"/>
          <ac:graphicFrameMkLst>
            <pc:docMk/>
            <pc:sldMk cId="2466233271" sldId="267"/>
            <ac:graphicFrameMk id="16" creationId="{DCF6945E-1141-4F88-A82D-55951C9FAD30}"/>
          </ac:graphicFrameMkLst>
        </pc:graphicFrameChg>
        <pc:graphicFrameChg chg="add mod">
          <ac:chgData name="Ettore Busani" userId="1398b37f48316464" providerId="LiveId" clId="{4B07CC81-C738-4158-8556-4861F01898CD}" dt="2021-11-12T12:43:30.318" v="1352" actId="20577"/>
          <ac:graphicFrameMkLst>
            <pc:docMk/>
            <pc:sldMk cId="2466233271" sldId="267"/>
            <ac:graphicFrameMk id="17" creationId="{C3080C40-771E-4006-BFA2-A16E6CD702CB}"/>
          </ac:graphicFrameMkLst>
        </pc:graphicFrameChg>
        <pc:picChg chg="add del">
          <ac:chgData name="Ettore Busani" userId="1398b37f48316464" providerId="LiveId" clId="{4B07CC81-C738-4158-8556-4861F01898CD}" dt="2021-11-12T12:36:10.292" v="1310" actId="478"/>
          <ac:picMkLst>
            <pc:docMk/>
            <pc:sldMk cId="2466233271" sldId="267"/>
            <ac:picMk id="9" creationId="{5469A3C5-8570-4FE7-95EB-C411254F2F00}"/>
          </ac:picMkLst>
        </pc:picChg>
      </pc:sldChg>
    </pc:docChg>
  </pc:docChgLst>
  <pc:docChgLst>
    <pc:chgData name="Lucrezia Marcosignori" userId="S::10551913@polimi.it::9c6f1f82-a4a9-4729-892a-7a82cfa7765a" providerId="AD" clId="Web-{18450F6F-3241-4FD0-BA9E-0F29ED9C8D23}"/>
    <pc:docChg chg="modSld">
      <pc:chgData name="Lucrezia Marcosignori" userId="S::10551913@polimi.it::9c6f1f82-a4a9-4729-892a-7a82cfa7765a" providerId="AD" clId="Web-{18450F6F-3241-4FD0-BA9E-0F29ED9C8D23}" dt="2021-11-13T09:30:26.950" v="1" actId="1076"/>
      <pc:docMkLst>
        <pc:docMk/>
      </pc:docMkLst>
      <pc:sldChg chg="modSp">
        <pc:chgData name="Lucrezia Marcosignori" userId="S::10551913@polimi.it::9c6f1f82-a4a9-4729-892a-7a82cfa7765a" providerId="AD" clId="Web-{18450F6F-3241-4FD0-BA9E-0F29ED9C8D23}" dt="2021-11-13T09:30:26.950" v="1" actId="1076"/>
        <pc:sldMkLst>
          <pc:docMk/>
          <pc:sldMk cId="4104532904" sldId="282"/>
        </pc:sldMkLst>
        <pc:spChg chg="mod">
          <ac:chgData name="Lucrezia Marcosignori" userId="S::10551913@polimi.it::9c6f1f82-a4a9-4729-892a-7a82cfa7765a" providerId="AD" clId="Web-{18450F6F-3241-4FD0-BA9E-0F29ED9C8D23}" dt="2021-11-13T09:30:26.950" v="1" actId="1076"/>
          <ac:spMkLst>
            <pc:docMk/>
            <pc:sldMk cId="4104532904" sldId="282"/>
            <ac:spMk id="20" creationId="{280F39AC-4D17-4459-B503-29E82C6DE338}"/>
          </ac:spMkLst>
        </pc:spChg>
      </pc:sldChg>
    </pc:docChg>
  </pc:docChgLst>
  <pc:docChgLst>
    <pc:chgData name="Lucrezia Marcosignori" userId="S::10551913@polimi.it::9c6f1f82-a4a9-4729-892a-7a82cfa7765a" providerId="AD" clId="Web-{DBAE11A4-FF82-43B1-BA46-2AE84B2682B2}"/>
    <pc:docChg chg="modSld">
      <pc:chgData name="Lucrezia Marcosignori" userId="S::10551913@polimi.it::9c6f1f82-a4a9-4729-892a-7a82cfa7765a" providerId="AD" clId="Web-{DBAE11A4-FF82-43B1-BA46-2AE84B2682B2}" dt="2021-11-13T09:23:17.012" v="5" actId="20577"/>
      <pc:docMkLst>
        <pc:docMk/>
      </pc:docMkLst>
      <pc:sldChg chg="modSp">
        <pc:chgData name="Lucrezia Marcosignori" userId="S::10551913@polimi.it::9c6f1f82-a4a9-4729-892a-7a82cfa7765a" providerId="AD" clId="Web-{DBAE11A4-FF82-43B1-BA46-2AE84B2682B2}" dt="2021-11-13T09:22:13.180" v="2" actId="1076"/>
        <pc:sldMkLst>
          <pc:docMk/>
          <pc:sldMk cId="2726867867" sldId="277"/>
        </pc:sldMkLst>
        <pc:spChg chg="mod">
          <ac:chgData name="Lucrezia Marcosignori" userId="S::10551913@polimi.it::9c6f1f82-a4a9-4729-892a-7a82cfa7765a" providerId="AD" clId="Web-{DBAE11A4-FF82-43B1-BA46-2AE84B2682B2}" dt="2021-11-13T09:22:13.180" v="2" actId="1076"/>
          <ac:spMkLst>
            <pc:docMk/>
            <pc:sldMk cId="2726867867" sldId="277"/>
            <ac:spMk id="38" creationId="{4B0609BF-5991-4D63-BDB8-DB3EC21A798C}"/>
          </ac:spMkLst>
        </pc:spChg>
        <pc:grpChg chg="mod">
          <ac:chgData name="Lucrezia Marcosignori" userId="S::10551913@polimi.it::9c6f1f82-a4a9-4729-892a-7a82cfa7765a" providerId="AD" clId="Web-{DBAE11A4-FF82-43B1-BA46-2AE84B2682B2}" dt="2021-11-13T09:21:50.819" v="0" actId="1076"/>
          <ac:grpSpMkLst>
            <pc:docMk/>
            <pc:sldMk cId="2726867867" sldId="277"/>
            <ac:grpSpMk id="33" creationId="{57354518-CA66-4C03-BA34-554ADBCE78FC}"/>
          </ac:grpSpMkLst>
        </pc:grpChg>
      </pc:sldChg>
      <pc:sldChg chg="modSp">
        <pc:chgData name="Lucrezia Marcosignori" userId="S::10551913@polimi.it::9c6f1f82-a4a9-4729-892a-7a82cfa7765a" providerId="AD" clId="Web-{DBAE11A4-FF82-43B1-BA46-2AE84B2682B2}" dt="2021-11-13T09:22:52.885" v="4" actId="20577"/>
        <pc:sldMkLst>
          <pc:docMk/>
          <pc:sldMk cId="848440448" sldId="278"/>
        </pc:sldMkLst>
        <pc:spChg chg="mod">
          <ac:chgData name="Lucrezia Marcosignori" userId="S::10551913@polimi.it::9c6f1f82-a4a9-4729-892a-7a82cfa7765a" providerId="AD" clId="Web-{DBAE11A4-FF82-43B1-BA46-2AE84B2682B2}" dt="2021-11-13T09:22:52.885" v="4" actId="20577"/>
          <ac:spMkLst>
            <pc:docMk/>
            <pc:sldMk cId="848440448" sldId="278"/>
            <ac:spMk id="12" creationId="{FEBFC94F-9AB5-4D9D-8A4A-FAF888B87296}"/>
          </ac:spMkLst>
        </pc:spChg>
        <pc:graphicFrameChg chg="mod">
          <ac:chgData name="Lucrezia Marcosignori" userId="S::10551913@polimi.it::9c6f1f82-a4a9-4729-892a-7a82cfa7765a" providerId="AD" clId="Web-{DBAE11A4-FF82-43B1-BA46-2AE84B2682B2}" dt="2021-11-13T09:22:48.541" v="3" actId="1076"/>
          <ac:graphicFrameMkLst>
            <pc:docMk/>
            <pc:sldMk cId="848440448" sldId="278"/>
            <ac:graphicFrameMk id="10" creationId="{8B7E5934-6199-49B6-8B07-4C127A4D3D44}"/>
          </ac:graphicFrameMkLst>
        </pc:graphicFrameChg>
      </pc:sldChg>
      <pc:sldChg chg="modSp">
        <pc:chgData name="Lucrezia Marcosignori" userId="S::10551913@polimi.it::9c6f1f82-a4a9-4729-892a-7a82cfa7765a" providerId="AD" clId="Web-{DBAE11A4-FF82-43B1-BA46-2AE84B2682B2}" dt="2021-11-13T09:23:17.012" v="5" actId="20577"/>
        <pc:sldMkLst>
          <pc:docMk/>
          <pc:sldMk cId="1788555374" sldId="283"/>
        </pc:sldMkLst>
        <pc:spChg chg="mod">
          <ac:chgData name="Lucrezia Marcosignori" userId="S::10551913@polimi.it::9c6f1f82-a4a9-4729-892a-7a82cfa7765a" providerId="AD" clId="Web-{DBAE11A4-FF82-43B1-BA46-2AE84B2682B2}" dt="2021-11-13T09:23:17.012" v="5" actId="20577"/>
          <ac:spMkLst>
            <pc:docMk/>
            <pc:sldMk cId="1788555374" sldId="283"/>
            <ac:spMk id="4" creationId="{6EF26290-25BC-4B77-9DCC-4C5685025BB2}"/>
          </ac:spMkLst>
        </pc:spChg>
      </pc:sldChg>
    </pc:docChg>
  </pc:docChgLst>
  <pc:docChgLst>
    <pc:chgData name="Ettore Busani" userId="1398b37f48316464" providerId="LiveId" clId="{BEBA91F3-7634-4E81-93BC-567CB1B83359}"/>
    <pc:docChg chg="custSel addSld delSld modSld sldOrd">
      <pc:chgData name="Ettore Busani" userId="1398b37f48316464" providerId="LiveId" clId="{BEBA91F3-7634-4E81-93BC-567CB1B83359}" dt="2021-11-13T08:45:17.416" v="42" actId="47"/>
      <pc:docMkLst>
        <pc:docMk/>
      </pc:docMkLst>
      <pc:sldChg chg="ord">
        <pc:chgData name="Ettore Busani" userId="1398b37f48316464" providerId="LiveId" clId="{BEBA91F3-7634-4E81-93BC-567CB1B83359}" dt="2021-11-13T08:24:29.447" v="6"/>
        <pc:sldMkLst>
          <pc:docMk/>
          <pc:sldMk cId="3526666263" sldId="256"/>
        </pc:sldMkLst>
      </pc:sldChg>
      <pc:sldChg chg="delDesignElem">
        <pc:chgData name="Ettore Busani" userId="1398b37f48316464" providerId="LiveId" clId="{BEBA91F3-7634-4E81-93BC-567CB1B83359}" dt="2021-11-13T08:20:42.331" v="1"/>
        <pc:sldMkLst>
          <pc:docMk/>
          <pc:sldMk cId="416411" sldId="263"/>
        </pc:sldMkLst>
      </pc:sldChg>
      <pc:sldChg chg="ord">
        <pc:chgData name="Ettore Busani" userId="1398b37f48316464" providerId="LiveId" clId="{BEBA91F3-7634-4E81-93BC-567CB1B83359}" dt="2021-11-13T08:24:25.046" v="4"/>
        <pc:sldMkLst>
          <pc:docMk/>
          <pc:sldMk cId="2173460775" sldId="265"/>
        </pc:sldMkLst>
      </pc:sldChg>
      <pc:sldChg chg="ord">
        <pc:chgData name="Ettore Busani" userId="1398b37f48316464" providerId="LiveId" clId="{BEBA91F3-7634-4E81-93BC-567CB1B83359}" dt="2021-11-13T08:24:25.046" v="4"/>
        <pc:sldMkLst>
          <pc:docMk/>
          <pc:sldMk cId="4048336238" sldId="266"/>
        </pc:sldMkLst>
      </pc:sldChg>
      <pc:sldChg chg="ord">
        <pc:chgData name="Ettore Busani" userId="1398b37f48316464" providerId="LiveId" clId="{BEBA91F3-7634-4E81-93BC-567CB1B83359}" dt="2021-11-13T08:27:32.540" v="11"/>
        <pc:sldMkLst>
          <pc:docMk/>
          <pc:sldMk cId="2466233271" sldId="267"/>
        </pc:sldMkLst>
      </pc:sldChg>
      <pc:sldChg chg="add del setBg">
        <pc:chgData name="Ettore Busani" userId="1398b37f48316464" providerId="LiveId" clId="{BEBA91F3-7634-4E81-93BC-567CB1B83359}" dt="2021-11-13T08:45:17.416" v="42" actId="47"/>
        <pc:sldMkLst>
          <pc:docMk/>
          <pc:sldMk cId="2278985148" sldId="268"/>
        </pc:sldMkLst>
      </pc:sldChg>
      <pc:sldChg chg="modSp mod">
        <pc:chgData name="Ettore Busani" userId="1398b37f48316464" providerId="LiveId" clId="{BEBA91F3-7634-4E81-93BC-567CB1B83359}" dt="2021-11-13T08:41:43.455" v="39"/>
        <pc:sldMkLst>
          <pc:docMk/>
          <pc:sldMk cId="4062557857" sldId="270"/>
        </pc:sldMkLst>
        <pc:spChg chg="mod">
          <ac:chgData name="Ettore Busani" userId="1398b37f48316464" providerId="LiveId" clId="{BEBA91F3-7634-4E81-93BC-567CB1B83359}" dt="2021-11-13T08:40:45.560" v="36" actId="207"/>
          <ac:spMkLst>
            <pc:docMk/>
            <pc:sldMk cId="4062557857" sldId="270"/>
            <ac:spMk id="7" creationId="{2FFF7037-DB82-4617-BB17-7B84FD521DC8}"/>
          </ac:spMkLst>
        </pc:spChg>
        <pc:spChg chg="mod">
          <ac:chgData name="Ettore Busani" userId="1398b37f48316464" providerId="LiveId" clId="{BEBA91F3-7634-4E81-93BC-567CB1B83359}" dt="2021-11-13T08:41:26.594" v="37" actId="207"/>
          <ac:spMkLst>
            <pc:docMk/>
            <pc:sldMk cId="4062557857" sldId="270"/>
            <ac:spMk id="8" creationId="{821EB637-2C5A-4605-9746-236CC4B0FF52}"/>
          </ac:spMkLst>
        </pc:spChg>
        <pc:spChg chg="mod">
          <ac:chgData name="Ettore Busani" userId="1398b37f48316464" providerId="LiveId" clId="{BEBA91F3-7634-4E81-93BC-567CB1B83359}" dt="2021-11-13T08:41:32.452" v="38" actId="207"/>
          <ac:spMkLst>
            <pc:docMk/>
            <pc:sldMk cId="4062557857" sldId="270"/>
            <ac:spMk id="9" creationId="{A0462758-56C6-4CF5-B378-59AB215CE420}"/>
          </ac:spMkLst>
        </pc:spChg>
        <pc:graphicFrameChg chg="mod">
          <ac:chgData name="Ettore Busani" userId="1398b37f48316464" providerId="LiveId" clId="{BEBA91F3-7634-4E81-93BC-567CB1B83359}" dt="2021-11-13T08:41:43.455" v="39"/>
          <ac:graphicFrameMkLst>
            <pc:docMk/>
            <pc:sldMk cId="4062557857" sldId="270"/>
            <ac:graphicFrameMk id="6" creationId="{03A3D1C9-3A7F-45B7-8DB3-72F639345562}"/>
          </ac:graphicFrameMkLst>
        </pc:graphicFrameChg>
      </pc:sldChg>
      <pc:sldChg chg="delDesignElem">
        <pc:chgData name="Ettore Busani" userId="1398b37f48316464" providerId="LiveId" clId="{BEBA91F3-7634-4E81-93BC-567CB1B83359}" dt="2021-11-13T08:20:42.335" v="2"/>
        <pc:sldMkLst>
          <pc:docMk/>
          <pc:sldMk cId="937992190" sldId="272"/>
        </pc:sldMkLst>
      </pc:sldChg>
      <pc:sldChg chg="add del">
        <pc:chgData name="Ettore Busani" userId="1398b37f48316464" providerId="LiveId" clId="{BEBA91F3-7634-4E81-93BC-567CB1B83359}" dt="2021-11-13T08:45:01.308" v="40" actId="47"/>
        <pc:sldMkLst>
          <pc:docMk/>
          <pc:sldMk cId="2374537940" sldId="276"/>
        </pc:sldMkLst>
      </pc:sldChg>
      <pc:sldChg chg="add ord">
        <pc:chgData name="Ettore Busani" userId="1398b37f48316464" providerId="LiveId" clId="{BEBA91F3-7634-4E81-93BC-567CB1B83359}" dt="2021-11-13T08:25:39.713" v="9"/>
        <pc:sldMkLst>
          <pc:docMk/>
          <pc:sldMk cId="2726867867" sldId="277"/>
        </pc:sldMkLst>
      </pc:sldChg>
      <pc:sldChg chg="add">
        <pc:chgData name="Ettore Busani" userId="1398b37f48316464" providerId="LiveId" clId="{BEBA91F3-7634-4E81-93BC-567CB1B83359}" dt="2021-11-13T08:25:16.061" v="7"/>
        <pc:sldMkLst>
          <pc:docMk/>
          <pc:sldMk cId="848440448" sldId="278"/>
        </pc:sldMkLst>
      </pc:sldChg>
      <pc:sldChg chg="add">
        <pc:chgData name="Ettore Busani" userId="1398b37f48316464" providerId="LiveId" clId="{BEBA91F3-7634-4E81-93BC-567CB1B83359}" dt="2021-11-13T08:25:16.061" v="7"/>
        <pc:sldMkLst>
          <pc:docMk/>
          <pc:sldMk cId="3700309373" sldId="279"/>
        </pc:sldMkLst>
      </pc:sldChg>
      <pc:sldChg chg="add">
        <pc:chgData name="Ettore Busani" userId="1398b37f48316464" providerId="LiveId" clId="{BEBA91F3-7634-4E81-93BC-567CB1B83359}" dt="2021-11-13T08:25:16.061" v="7"/>
        <pc:sldMkLst>
          <pc:docMk/>
          <pc:sldMk cId="2529512774" sldId="280"/>
        </pc:sldMkLst>
      </pc:sldChg>
      <pc:sldChg chg="add">
        <pc:chgData name="Ettore Busani" userId="1398b37f48316464" providerId="LiveId" clId="{BEBA91F3-7634-4E81-93BC-567CB1B83359}" dt="2021-11-13T08:25:16.061" v="7"/>
        <pc:sldMkLst>
          <pc:docMk/>
          <pc:sldMk cId="1249546769" sldId="281"/>
        </pc:sldMkLst>
      </pc:sldChg>
      <pc:sldChg chg="add">
        <pc:chgData name="Ettore Busani" userId="1398b37f48316464" providerId="LiveId" clId="{BEBA91F3-7634-4E81-93BC-567CB1B83359}" dt="2021-11-13T08:25:16.061" v="7"/>
        <pc:sldMkLst>
          <pc:docMk/>
          <pc:sldMk cId="4104532904" sldId="282"/>
        </pc:sldMkLst>
      </pc:sldChg>
      <pc:sldChg chg="add">
        <pc:chgData name="Ettore Busani" userId="1398b37f48316464" providerId="LiveId" clId="{BEBA91F3-7634-4E81-93BC-567CB1B83359}" dt="2021-11-13T08:25:16.061" v="7"/>
        <pc:sldMkLst>
          <pc:docMk/>
          <pc:sldMk cId="1788555374" sldId="283"/>
        </pc:sldMkLst>
      </pc:sldChg>
      <pc:sldChg chg="new del">
        <pc:chgData name="Ettore Busani" userId="1398b37f48316464" providerId="LiveId" clId="{BEBA91F3-7634-4E81-93BC-567CB1B83359}" dt="2021-11-13T08:32:27.991" v="16" actId="47"/>
        <pc:sldMkLst>
          <pc:docMk/>
          <pc:sldMk cId="341110474" sldId="284"/>
        </pc:sldMkLst>
      </pc:sldChg>
      <pc:sldChg chg="addSp modSp add del mod ord setBg modClrScheme addAnim modAnim chgLayout">
        <pc:chgData name="Ettore Busani" userId="1398b37f48316464" providerId="LiveId" clId="{BEBA91F3-7634-4E81-93BC-567CB1B83359}" dt="2021-11-13T08:45:10.560" v="41" actId="47"/>
        <pc:sldMkLst>
          <pc:docMk/>
          <pc:sldMk cId="1365248475" sldId="285"/>
        </pc:sldMkLst>
        <pc:spChg chg="mod ord">
          <ac:chgData name="Ettore Busani" userId="1398b37f48316464" providerId="LiveId" clId="{BEBA91F3-7634-4E81-93BC-567CB1B83359}" dt="2021-11-13T08:33:03.641" v="33" actId="26606"/>
          <ac:spMkLst>
            <pc:docMk/>
            <pc:sldMk cId="1365248475" sldId="285"/>
            <ac:spMk id="2" creationId="{EFE156BA-8084-46D7-AEE4-038F1E23813D}"/>
          </ac:spMkLst>
        </pc:spChg>
        <pc:spChg chg="mod ord">
          <ac:chgData name="Ettore Busani" userId="1398b37f48316464" providerId="LiveId" clId="{BEBA91F3-7634-4E81-93BC-567CB1B83359}" dt="2021-11-13T08:33:03.641" v="33" actId="26606"/>
          <ac:spMkLst>
            <pc:docMk/>
            <pc:sldMk cId="1365248475" sldId="285"/>
            <ac:spMk id="3" creationId="{0C3B28D6-64C1-4C1B-AD86-C574A6165CBE}"/>
          </ac:spMkLst>
        </pc:spChg>
        <pc:spChg chg="add">
          <ac:chgData name="Ettore Busani" userId="1398b37f48316464" providerId="LiveId" clId="{BEBA91F3-7634-4E81-93BC-567CB1B83359}" dt="2021-11-13T08:33:03.641" v="33" actId="26606"/>
          <ac:spMkLst>
            <pc:docMk/>
            <pc:sldMk cId="1365248475" sldId="285"/>
            <ac:spMk id="9" creationId="{7A18C9FB-EC4C-4DAE-8F7D-C6E5AF607958}"/>
          </ac:spMkLst>
        </pc:spChg>
        <pc:spChg chg="add">
          <ac:chgData name="Ettore Busani" userId="1398b37f48316464" providerId="LiveId" clId="{BEBA91F3-7634-4E81-93BC-567CB1B83359}" dt="2021-11-13T08:33:03.641" v="33" actId="26606"/>
          <ac:spMkLst>
            <pc:docMk/>
            <pc:sldMk cId="1365248475" sldId="285"/>
            <ac:spMk id="11" creationId="{0ED8FC7E-742C-4B53-B6FF-F19F8EDA28B3}"/>
          </ac:spMkLst>
        </pc:spChg>
        <pc:spChg chg="add">
          <ac:chgData name="Ettore Busani" userId="1398b37f48316464" providerId="LiveId" clId="{BEBA91F3-7634-4E81-93BC-567CB1B83359}" dt="2021-11-13T08:33:03.641" v="33" actId="26606"/>
          <ac:spMkLst>
            <pc:docMk/>
            <pc:sldMk cId="1365248475" sldId="285"/>
            <ac:spMk id="13" creationId="{F798D3DD-23B7-41EE-9021-C8F9A8E2C19B}"/>
          </ac:spMkLst>
        </pc:spChg>
        <pc:grpChg chg="add">
          <ac:chgData name="Ettore Busani" userId="1398b37f48316464" providerId="LiveId" clId="{BEBA91F3-7634-4E81-93BC-567CB1B83359}" dt="2021-11-13T08:33:03.641" v="33" actId="26606"/>
          <ac:grpSpMkLst>
            <pc:docMk/>
            <pc:sldMk cId="1365248475" sldId="285"/>
            <ac:grpSpMk id="15" creationId="{2C072688-BFC7-4FE8-A45E-B3C63CBB9632}"/>
          </ac:grpSpMkLst>
        </pc:grpChg>
        <pc:picChg chg="add">
          <ac:chgData name="Ettore Busani" userId="1398b37f48316464" providerId="LiveId" clId="{BEBA91F3-7634-4E81-93BC-567CB1B83359}" dt="2021-11-13T08:33:03.641" v="33" actId="26606"/>
          <ac:picMkLst>
            <pc:docMk/>
            <pc:sldMk cId="1365248475" sldId="285"/>
            <ac:picMk id="5" creationId="{BCDA5B21-3972-4249-96D5-8D8401FDD831}"/>
          </ac:picMkLst>
        </pc:picChg>
      </pc:sldChg>
    </pc:docChg>
  </pc:docChgLst>
  <pc:docChgLst>
    <pc:chgData name="Lucrezia Marcosignori" userId="S::10551913@polimi.it::9c6f1f82-a4a9-4729-892a-7a82cfa7765a" providerId="AD" clId="Web-{368FD90A-E470-492C-8167-E9F52BF10C77}"/>
    <pc:docChg chg="modSld">
      <pc:chgData name="Lucrezia Marcosignori" userId="S::10551913@polimi.it::9c6f1f82-a4a9-4729-892a-7a82cfa7765a" providerId="AD" clId="Web-{368FD90A-E470-492C-8167-E9F52BF10C77}" dt="2021-11-16T23:26:48.242" v="4" actId="20577"/>
      <pc:docMkLst>
        <pc:docMk/>
      </pc:docMkLst>
      <pc:sldChg chg="modSp">
        <pc:chgData name="Lucrezia Marcosignori" userId="S::10551913@polimi.it::9c6f1f82-a4a9-4729-892a-7a82cfa7765a" providerId="AD" clId="Web-{368FD90A-E470-492C-8167-E9F52BF10C77}" dt="2021-11-16T23:26:48.242" v="4" actId="20577"/>
        <pc:sldMkLst>
          <pc:docMk/>
          <pc:sldMk cId="2529512774" sldId="280"/>
        </pc:sldMkLst>
        <pc:spChg chg="mod">
          <ac:chgData name="Lucrezia Marcosignori" userId="S::10551913@polimi.it::9c6f1f82-a4a9-4729-892a-7a82cfa7765a" providerId="AD" clId="Web-{368FD90A-E470-492C-8167-E9F52BF10C77}" dt="2021-11-16T23:26:41.804" v="3" actId="20577"/>
          <ac:spMkLst>
            <pc:docMk/>
            <pc:sldMk cId="2529512774" sldId="280"/>
            <ac:spMk id="2" creationId="{441A0143-6726-4512-8012-3985EB6B5CE7}"/>
          </ac:spMkLst>
        </pc:spChg>
        <pc:spChg chg="mod">
          <ac:chgData name="Lucrezia Marcosignori" userId="S::10551913@polimi.it::9c6f1f82-a4a9-4729-892a-7a82cfa7765a" providerId="AD" clId="Web-{368FD90A-E470-492C-8167-E9F52BF10C77}" dt="2021-11-16T23:26:48.242" v="4" actId="20577"/>
          <ac:spMkLst>
            <pc:docMk/>
            <pc:sldMk cId="2529512774" sldId="280"/>
            <ac:spMk id="3" creationId="{0874F268-59DD-47FC-A2A9-77CF28A0866C}"/>
          </ac:spMkLst>
        </pc:spChg>
        <pc:spChg chg="mod">
          <ac:chgData name="Lucrezia Marcosignori" userId="S::10551913@polimi.it::9c6f1f82-a4a9-4729-892a-7a82cfa7765a" providerId="AD" clId="Web-{368FD90A-E470-492C-8167-E9F52BF10C77}" dt="2021-11-16T23:26:14.288" v="2" actId="20577"/>
          <ac:spMkLst>
            <pc:docMk/>
            <pc:sldMk cId="2529512774" sldId="280"/>
            <ac:spMk id="10" creationId="{FE73C887-726D-42DE-8128-7D46132A5DDC}"/>
          </ac:spMkLst>
        </pc:spChg>
      </pc:sldChg>
    </pc:docChg>
  </pc:docChgLst>
  <pc:docChgLst>
    <pc:chgData name="Sebastian Castellano" userId="d3cfd299-e2d0-4b4c-809c-9bb72516a1c0" providerId="ADAL" clId="{0E388036-220C-4B75-9CDF-407C3BCF5EA8}"/>
    <pc:docChg chg="undo redo custSel addSld delSld modSld sldOrd">
      <pc:chgData name="Sebastian Castellano" userId="d3cfd299-e2d0-4b4c-809c-9bb72516a1c0" providerId="ADAL" clId="{0E388036-220C-4B75-9CDF-407C3BCF5EA8}" dt="2021-11-15T19:35:32.812" v="1124" actId="1076"/>
      <pc:docMkLst>
        <pc:docMk/>
      </pc:docMkLst>
      <pc:sldChg chg="modSp mod">
        <pc:chgData name="Sebastian Castellano" userId="d3cfd299-e2d0-4b4c-809c-9bb72516a1c0" providerId="ADAL" clId="{0E388036-220C-4B75-9CDF-407C3BCF5EA8}" dt="2021-11-15T17:43:30.170" v="93" actId="20577"/>
        <pc:sldMkLst>
          <pc:docMk/>
          <pc:sldMk cId="3526666263" sldId="256"/>
        </pc:sldMkLst>
        <pc:spChg chg="mod">
          <ac:chgData name="Sebastian Castellano" userId="d3cfd299-e2d0-4b4c-809c-9bb72516a1c0" providerId="ADAL" clId="{0E388036-220C-4B75-9CDF-407C3BCF5EA8}" dt="2021-11-15T17:43:05.462" v="18" actId="20577"/>
          <ac:spMkLst>
            <pc:docMk/>
            <pc:sldMk cId="3526666263" sldId="256"/>
            <ac:spMk id="2" creationId="{CB89D3D2-9AD6-4B0D-9DB2-EBAEC7BDEAC7}"/>
          </ac:spMkLst>
        </pc:spChg>
        <pc:spChg chg="mod">
          <ac:chgData name="Sebastian Castellano" userId="d3cfd299-e2d0-4b4c-809c-9bb72516a1c0" providerId="ADAL" clId="{0E388036-220C-4B75-9CDF-407C3BCF5EA8}" dt="2021-11-15T17:43:30.170" v="93" actId="20577"/>
          <ac:spMkLst>
            <pc:docMk/>
            <pc:sldMk cId="3526666263" sldId="256"/>
            <ac:spMk id="3" creationId="{BC0573C5-A260-4F98-AD5A-ED623CC5D678}"/>
          </ac:spMkLst>
        </pc:spChg>
      </pc:sldChg>
      <pc:sldChg chg="modSp mod">
        <pc:chgData name="Sebastian Castellano" userId="d3cfd299-e2d0-4b4c-809c-9bb72516a1c0" providerId="ADAL" clId="{0E388036-220C-4B75-9CDF-407C3BCF5EA8}" dt="2021-11-15T19:27:06.869" v="1102" actId="13240"/>
        <pc:sldMkLst>
          <pc:docMk/>
          <pc:sldMk cId="416411" sldId="263"/>
        </pc:sldMkLst>
        <pc:spChg chg="mod">
          <ac:chgData name="Sebastian Castellano" userId="d3cfd299-e2d0-4b4c-809c-9bb72516a1c0" providerId="ADAL" clId="{0E388036-220C-4B75-9CDF-407C3BCF5EA8}" dt="2021-11-15T19:18:01.850" v="1064" actId="1076"/>
          <ac:spMkLst>
            <pc:docMk/>
            <pc:sldMk cId="416411" sldId="263"/>
            <ac:spMk id="2" creationId="{706E37C1-2D7E-4143-8494-9E9107826C36}"/>
          </ac:spMkLst>
        </pc:spChg>
        <pc:graphicFrameChg chg="mod modGraphic">
          <ac:chgData name="Sebastian Castellano" userId="d3cfd299-e2d0-4b4c-809c-9bb72516a1c0" providerId="ADAL" clId="{0E388036-220C-4B75-9CDF-407C3BCF5EA8}" dt="2021-11-15T19:27:06.869" v="1102" actId="13240"/>
          <ac:graphicFrameMkLst>
            <pc:docMk/>
            <pc:sldMk cId="416411" sldId="263"/>
            <ac:graphicFrameMk id="4" creationId="{DD2528F7-E524-4137-82D7-40D64F0DEB12}"/>
          </ac:graphicFrameMkLst>
        </pc:graphicFrameChg>
      </pc:sldChg>
      <pc:sldChg chg="addSp delSp modSp mod">
        <pc:chgData name="Sebastian Castellano" userId="d3cfd299-e2d0-4b4c-809c-9bb72516a1c0" providerId="ADAL" clId="{0E388036-220C-4B75-9CDF-407C3BCF5EA8}" dt="2021-11-15T18:00:39.396" v="273" actId="14100"/>
        <pc:sldMkLst>
          <pc:docMk/>
          <pc:sldMk cId="924776167" sldId="269"/>
        </pc:sldMkLst>
        <pc:spChg chg="mod">
          <ac:chgData name="Sebastian Castellano" userId="d3cfd299-e2d0-4b4c-809c-9bb72516a1c0" providerId="ADAL" clId="{0E388036-220C-4B75-9CDF-407C3BCF5EA8}" dt="2021-11-15T18:00:39.396" v="273" actId="14100"/>
          <ac:spMkLst>
            <pc:docMk/>
            <pc:sldMk cId="924776167" sldId="269"/>
            <ac:spMk id="2" creationId="{73F9D6E2-06AB-4F99-B68F-A20734874E0C}"/>
          </ac:spMkLst>
        </pc:spChg>
        <pc:spChg chg="mod">
          <ac:chgData name="Sebastian Castellano" userId="d3cfd299-e2d0-4b4c-809c-9bb72516a1c0" providerId="ADAL" clId="{0E388036-220C-4B75-9CDF-407C3BCF5EA8}" dt="2021-11-15T17:58:50.820" v="204" actId="1076"/>
          <ac:spMkLst>
            <pc:docMk/>
            <pc:sldMk cId="924776167" sldId="269"/>
            <ac:spMk id="3" creationId="{7A29CB0E-7668-40D2-82E8-0CDFD1C75793}"/>
          </ac:spMkLst>
        </pc:spChg>
        <pc:spChg chg="del">
          <ac:chgData name="Sebastian Castellano" userId="d3cfd299-e2d0-4b4c-809c-9bb72516a1c0" providerId="ADAL" clId="{0E388036-220C-4B75-9CDF-407C3BCF5EA8}" dt="2021-11-15T17:50:27.314" v="139" actId="21"/>
          <ac:spMkLst>
            <pc:docMk/>
            <pc:sldMk cId="924776167" sldId="269"/>
            <ac:spMk id="4" creationId="{962068AA-7571-4FFF-ADB1-1EF2C335698C}"/>
          </ac:spMkLst>
        </pc:spChg>
        <pc:spChg chg="mod">
          <ac:chgData name="Sebastian Castellano" userId="d3cfd299-e2d0-4b4c-809c-9bb72516a1c0" providerId="ADAL" clId="{0E388036-220C-4B75-9CDF-407C3BCF5EA8}" dt="2021-11-15T17:58:51.035" v="205" actId="1076"/>
          <ac:spMkLst>
            <pc:docMk/>
            <pc:sldMk cId="924776167" sldId="269"/>
            <ac:spMk id="5" creationId="{241877B7-ADD2-46FA-A57B-28953F772752}"/>
          </ac:spMkLst>
        </pc:spChg>
        <pc:spChg chg="mod">
          <ac:chgData name="Sebastian Castellano" userId="d3cfd299-e2d0-4b4c-809c-9bb72516a1c0" providerId="ADAL" clId="{0E388036-220C-4B75-9CDF-407C3BCF5EA8}" dt="2021-11-15T17:58:51.169" v="206" actId="1076"/>
          <ac:spMkLst>
            <pc:docMk/>
            <pc:sldMk cId="924776167" sldId="269"/>
            <ac:spMk id="7" creationId="{098B509B-B0B7-4EAA-A445-6C2CF13E5C9B}"/>
          </ac:spMkLst>
        </pc:spChg>
        <pc:spChg chg="del">
          <ac:chgData name="Sebastian Castellano" userId="d3cfd299-e2d0-4b4c-809c-9bb72516a1c0" providerId="ADAL" clId="{0E388036-220C-4B75-9CDF-407C3BCF5EA8}" dt="2021-11-15T17:50:36.307" v="141" actId="21"/>
          <ac:spMkLst>
            <pc:docMk/>
            <pc:sldMk cId="924776167" sldId="269"/>
            <ac:spMk id="8" creationId="{1E0F5505-2D80-44C1-A141-0A6F1B58BAD0}"/>
          </ac:spMkLst>
        </pc:spChg>
        <pc:spChg chg="del">
          <ac:chgData name="Sebastian Castellano" userId="d3cfd299-e2d0-4b4c-809c-9bb72516a1c0" providerId="ADAL" clId="{0E388036-220C-4B75-9CDF-407C3BCF5EA8}" dt="2021-11-15T17:50:38.352" v="142" actId="21"/>
          <ac:spMkLst>
            <pc:docMk/>
            <pc:sldMk cId="924776167" sldId="269"/>
            <ac:spMk id="9" creationId="{7E98C56B-DECB-4E9E-BC60-63C79F8E07E6}"/>
          </ac:spMkLst>
        </pc:spChg>
        <pc:spChg chg="add del mod ord">
          <ac:chgData name="Sebastian Castellano" userId="d3cfd299-e2d0-4b4c-809c-9bb72516a1c0" providerId="ADAL" clId="{0E388036-220C-4B75-9CDF-407C3BCF5EA8}" dt="2021-11-15T17:58:56.091" v="222" actId="11529"/>
          <ac:spMkLst>
            <pc:docMk/>
            <pc:sldMk cId="924776167" sldId="269"/>
            <ac:spMk id="10" creationId="{2BAA3DBA-F71C-4470-AB36-0D6BEE9C3AF7}"/>
          </ac:spMkLst>
        </pc:spChg>
        <pc:spChg chg="add del mod ord">
          <ac:chgData name="Sebastian Castellano" userId="d3cfd299-e2d0-4b4c-809c-9bb72516a1c0" providerId="ADAL" clId="{0E388036-220C-4B75-9CDF-407C3BCF5EA8}" dt="2021-11-15T17:58:53.014" v="214"/>
          <ac:spMkLst>
            <pc:docMk/>
            <pc:sldMk cId="924776167" sldId="269"/>
            <ac:spMk id="12" creationId="{0C696520-F06F-48DD-8979-F2322361C52B}"/>
          </ac:spMkLst>
        </pc:spChg>
        <pc:spChg chg="add del mod ord">
          <ac:chgData name="Sebastian Castellano" userId="d3cfd299-e2d0-4b4c-809c-9bb72516a1c0" providerId="ADAL" clId="{0E388036-220C-4B75-9CDF-407C3BCF5EA8}" dt="2021-11-15T17:58:52.808" v="213"/>
          <ac:spMkLst>
            <pc:docMk/>
            <pc:sldMk cId="924776167" sldId="269"/>
            <ac:spMk id="13" creationId="{1397AF66-7D07-4392-902E-C75A050F02D7}"/>
          </ac:spMkLst>
        </pc:spChg>
        <pc:graphicFrameChg chg="mod">
          <ac:chgData name="Sebastian Castellano" userId="d3cfd299-e2d0-4b4c-809c-9bb72516a1c0" providerId="ADAL" clId="{0E388036-220C-4B75-9CDF-407C3BCF5EA8}" dt="2021-11-15T18:00:10.708" v="257" actId="14100"/>
          <ac:graphicFrameMkLst>
            <pc:docMk/>
            <pc:sldMk cId="924776167" sldId="269"/>
            <ac:graphicFrameMk id="6" creationId="{4F8EFE94-1E2D-4AC4-BDD6-956844E30C6A}"/>
          </ac:graphicFrameMkLst>
        </pc:graphicFrameChg>
        <pc:graphicFrameChg chg="add del mod">
          <ac:chgData name="Sebastian Castellano" userId="d3cfd299-e2d0-4b4c-809c-9bb72516a1c0" providerId="ADAL" clId="{0E388036-220C-4B75-9CDF-407C3BCF5EA8}" dt="2021-11-15T17:56:50.310" v="189"/>
          <ac:graphicFrameMkLst>
            <pc:docMk/>
            <pc:sldMk cId="924776167" sldId="269"/>
            <ac:graphicFrameMk id="11" creationId="{3B30E689-3F55-4B14-BACE-8C8308899A8B}"/>
          </ac:graphicFrameMkLst>
        </pc:graphicFrameChg>
      </pc:sldChg>
      <pc:sldChg chg="addSp delSp modSp mod">
        <pc:chgData name="Sebastian Castellano" userId="d3cfd299-e2d0-4b4c-809c-9bb72516a1c0" providerId="ADAL" clId="{0E388036-220C-4B75-9CDF-407C3BCF5EA8}" dt="2021-11-15T19:35:32.812" v="1124" actId="1076"/>
        <pc:sldMkLst>
          <pc:docMk/>
          <pc:sldMk cId="4062557857" sldId="270"/>
        </pc:sldMkLst>
        <pc:spChg chg="mod">
          <ac:chgData name="Sebastian Castellano" userId="d3cfd299-e2d0-4b4c-809c-9bb72516a1c0" providerId="ADAL" clId="{0E388036-220C-4B75-9CDF-407C3BCF5EA8}" dt="2021-11-15T19:35:32.812" v="1124" actId="1076"/>
          <ac:spMkLst>
            <pc:docMk/>
            <pc:sldMk cId="4062557857" sldId="270"/>
            <ac:spMk id="2" creationId="{99CC8523-49F6-4277-B139-7346251A2EBF}"/>
          </ac:spMkLst>
        </pc:spChg>
        <pc:spChg chg="mod">
          <ac:chgData name="Sebastian Castellano" userId="d3cfd299-e2d0-4b4c-809c-9bb72516a1c0" providerId="ADAL" clId="{0E388036-220C-4B75-9CDF-407C3BCF5EA8}" dt="2021-11-15T18:08:43.899" v="493" actId="207"/>
          <ac:spMkLst>
            <pc:docMk/>
            <pc:sldMk cId="4062557857" sldId="270"/>
            <ac:spMk id="4" creationId="{B5317357-2FCE-4AF8-BDAA-1E39DD5C944C}"/>
          </ac:spMkLst>
        </pc:spChg>
        <pc:spChg chg="add del mod">
          <ac:chgData name="Sebastian Castellano" userId="d3cfd299-e2d0-4b4c-809c-9bb72516a1c0" providerId="ADAL" clId="{0E388036-220C-4B75-9CDF-407C3BCF5EA8}" dt="2021-11-15T18:02:16.779" v="295" actId="21"/>
          <ac:spMkLst>
            <pc:docMk/>
            <pc:sldMk cId="4062557857" sldId="270"/>
            <ac:spMk id="5" creationId="{88A557DF-67B5-4B83-8208-68DAA9B2646C}"/>
          </ac:spMkLst>
        </pc:spChg>
        <pc:spChg chg="mod">
          <ac:chgData name="Sebastian Castellano" userId="d3cfd299-e2d0-4b4c-809c-9bb72516a1c0" providerId="ADAL" clId="{0E388036-220C-4B75-9CDF-407C3BCF5EA8}" dt="2021-11-15T18:09:30.640" v="497" actId="1076"/>
          <ac:spMkLst>
            <pc:docMk/>
            <pc:sldMk cId="4062557857" sldId="270"/>
            <ac:spMk id="7" creationId="{2FFF7037-DB82-4617-BB17-7B84FD521DC8}"/>
          </ac:spMkLst>
        </pc:spChg>
        <pc:spChg chg="mod">
          <ac:chgData name="Sebastian Castellano" userId="d3cfd299-e2d0-4b4c-809c-9bb72516a1c0" providerId="ADAL" clId="{0E388036-220C-4B75-9CDF-407C3BCF5EA8}" dt="2021-11-15T18:10:19.226" v="507" actId="1076"/>
          <ac:spMkLst>
            <pc:docMk/>
            <pc:sldMk cId="4062557857" sldId="270"/>
            <ac:spMk id="8" creationId="{821EB637-2C5A-4605-9746-236CC4B0FF52}"/>
          </ac:spMkLst>
        </pc:spChg>
        <pc:spChg chg="mod">
          <ac:chgData name="Sebastian Castellano" userId="d3cfd299-e2d0-4b4c-809c-9bb72516a1c0" providerId="ADAL" clId="{0E388036-220C-4B75-9CDF-407C3BCF5EA8}" dt="2021-11-15T18:10:23.548" v="508" actId="1076"/>
          <ac:spMkLst>
            <pc:docMk/>
            <pc:sldMk cId="4062557857" sldId="270"/>
            <ac:spMk id="9" creationId="{A0462758-56C6-4CF5-B378-59AB215CE420}"/>
          </ac:spMkLst>
        </pc:spChg>
        <pc:spChg chg="mod">
          <ac:chgData name="Sebastian Castellano" userId="d3cfd299-e2d0-4b4c-809c-9bb72516a1c0" providerId="ADAL" clId="{0E388036-220C-4B75-9CDF-407C3BCF5EA8}" dt="2021-11-15T18:08:24.754" v="492" actId="207"/>
          <ac:spMkLst>
            <pc:docMk/>
            <pc:sldMk cId="4062557857" sldId="270"/>
            <ac:spMk id="10" creationId="{78B5368E-0D82-42DC-A06A-50BCE83C586C}"/>
          </ac:spMkLst>
        </pc:spChg>
        <pc:spChg chg="mod">
          <ac:chgData name="Sebastian Castellano" userId="d3cfd299-e2d0-4b4c-809c-9bb72516a1c0" providerId="ADAL" clId="{0E388036-220C-4B75-9CDF-407C3BCF5EA8}" dt="2021-11-15T18:10:34.861" v="511" actId="1076"/>
          <ac:spMkLst>
            <pc:docMk/>
            <pc:sldMk cId="4062557857" sldId="270"/>
            <ac:spMk id="11" creationId="{6D82A3B6-D115-4F42-B939-0BB7159D7007}"/>
          </ac:spMkLst>
        </pc:spChg>
        <pc:spChg chg="mod">
          <ac:chgData name="Sebastian Castellano" userId="d3cfd299-e2d0-4b4c-809c-9bb72516a1c0" providerId="ADAL" clId="{0E388036-220C-4B75-9CDF-407C3BCF5EA8}" dt="2021-11-15T18:10:30.959" v="510" actId="1076"/>
          <ac:spMkLst>
            <pc:docMk/>
            <pc:sldMk cId="4062557857" sldId="270"/>
            <ac:spMk id="12" creationId="{9C5BAA3E-A270-43A7-A733-C661092716B5}"/>
          </ac:spMkLst>
        </pc:spChg>
        <pc:spChg chg="mod">
          <ac:chgData name="Sebastian Castellano" userId="d3cfd299-e2d0-4b4c-809c-9bb72516a1c0" providerId="ADAL" clId="{0E388036-220C-4B75-9CDF-407C3BCF5EA8}" dt="2021-11-15T18:10:26.701" v="509" actId="1076"/>
          <ac:spMkLst>
            <pc:docMk/>
            <pc:sldMk cId="4062557857" sldId="270"/>
            <ac:spMk id="13" creationId="{6B6B65CC-33CF-4C05-9E76-764AD6B8B0EA}"/>
          </ac:spMkLst>
        </pc:spChg>
        <pc:spChg chg="add del">
          <ac:chgData name="Sebastian Castellano" userId="d3cfd299-e2d0-4b4c-809c-9bb72516a1c0" providerId="ADAL" clId="{0E388036-220C-4B75-9CDF-407C3BCF5EA8}" dt="2021-11-15T18:02:28.986" v="298" actId="21"/>
          <ac:spMkLst>
            <pc:docMk/>
            <pc:sldMk cId="4062557857" sldId="270"/>
            <ac:spMk id="14" creationId="{80159CB9-2C61-4953-87F9-672A4F666A37}"/>
          </ac:spMkLst>
        </pc:spChg>
        <pc:spChg chg="del">
          <ac:chgData name="Sebastian Castellano" userId="d3cfd299-e2d0-4b4c-809c-9bb72516a1c0" providerId="ADAL" clId="{0E388036-220C-4B75-9CDF-407C3BCF5EA8}" dt="2021-11-15T18:02:32.630" v="299" actId="21"/>
          <ac:spMkLst>
            <pc:docMk/>
            <pc:sldMk cId="4062557857" sldId="270"/>
            <ac:spMk id="15" creationId="{2E9B9226-227C-4CB5-95B1-73B1F244A75E}"/>
          </ac:spMkLst>
        </pc:spChg>
        <pc:spChg chg="del">
          <ac:chgData name="Sebastian Castellano" userId="d3cfd299-e2d0-4b4c-809c-9bb72516a1c0" providerId="ADAL" clId="{0E388036-220C-4B75-9CDF-407C3BCF5EA8}" dt="2021-11-15T17:48:01.682" v="130" actId="21"/>
          <ac:spMkLst>
            <pc:docMk/>
            <pc:sldMk cId="4062557857" sldId="270"/>
            <ac:spMk id="16" creationId="{848E3704-B477-41FB-B392-313F4014539C}"/>
          </ac:spMkLst>
        </pc:spChg>
        <pc:spChg chg="del">
          <ac:chgData name="Sebastian Castellano" userId="d3cfd299-e2d0-4b4c-809c-9bb72516a1c0" providerId="ADAL" clId="{0E388036-220C-4B75-9CDF-407C3BCF5EA8}" dt="2021-11-15T17:48:17.675" v="134" actId="21"/>
          <ac:spMkLst>
            <pc:docMk/>
            <pc:sldMk cId="4062557857" sldId="270"/>
            <ac:spMk id="17" creationId="{BDED0BBE-9A60-4DA1-9156-FC54F5A21D9E}"/>
          </ac:spMkLst>
        </pc:spChg>
        <pc:spChg chg="del mod">
          <ac:chgData name="Sebastian Castellano" userId="d3cfd299-e2d0-4b4c-809c-9bb72516a1c0" providerId="ADAL" clId="{0E388036-220C-4B75-9CDF-407C3BCF5EA8}" dt="2021-11-15T17:48:14.456" v="133" actId="21"/>
          <ac:spMkLst>
            <pc:docMk/>
            <pc:sldMk cId="4062557857" sldId="270"/>
            <ac:spMk id="18" creationId="{236BE136-4224-4442-8018-8E10C2F24E70}"/>
          </ac:spMkLst>
        </pc:spChg>
        <pc:spChg chg="mod">
          <ac:chgData name="Sebastian Castellano" userId="d3cfd299-e2d0-4b4c-809c-9bb72516a1c0" providerId="ADAL" clId="{0E388036-220C-4B75-9CDF-407C3BCF5EA8}" dt="2021-11-15T18:07:21.037" v="485" actId="1076"/>
          <ac:spMkLst>
            <pc:docMk/>
            <pc:sldMk cId="4062557857" sldId="270"/>
            <ac:spMk id="19" creationId="{0563FC65-7210-43FC-845A-FF8629AF444E}"/>
          </ac:spMkLst>
        </pc:spChg>
        <pc:spChg chg="add mod ord">
          <ac:chgData name="Sebastian Castellano" userId="d3cfd299-e2d0-4b4c-809c-9bb72516a1c0" providerId="ADAL" clId="{0E388036-220C-4B75-9CDF-407C3BCF5EA8}" dt="2021-11-15T19:34:55.251" v="1118" actId="1076"/>
          <ac:spMkLst>
            <pc:docMk/>
            <pc:sldMk cId="4062557857" sldId="270"/>
            <ac:spMk id="20" creationId="{5F99168D-183E-4CB4-A8F1-FC1EA4656535}"/>
          </ac:spMkLst>
        </pc:spChg>
        <pc:spChg chg="add mod ord">
          <ac:chgData name="Sebastian Castellano" userId="d3cfd299-e2d0-4b4c-809c-9bb72516a1c0" providerId="ADAL" clId="{0E388036-220C-4B75-9CDF-407C3BCF5EA8}" dt="2021-11-15T19:34:47.058" v="1116" actId="1076"/>
          <ac:spMkLst>
            <pc:docMk/>
            <pc:sldMk cId="4062557857" sldId="270"/>
            <ac:spMk id="21" creationId="{0A46F288-A827-490D-9E94-3E86F8D16D36}"/>
          </ac:spMkLst>
        </pc:spChg>
        <pc:spChg chg="add mod ord">
          <ac:chgData name="Sebastian Castellano" userId="d3cfd299-e2d0-4b4c-809c-9bb72516a1c0" providerId="ADAL" clId="{0E388036-220C-4B75-9CDF-407C3BCF5EA8}" dt="2021-11-15T19:35:02.651" v="1121" actId="1036"/>
          <ac:spMkLst>
            <pc:docMk/>
            <pc:sldMk cId="4062557857" sldId="270"/>
            <ac:spMk id="22" creationId="{9E5025FD-37D7-4ADD-9142-C738F57B78E5}"/>
          </ac:spMkLst>
        </pc:spChg>
        <pc:graphicFrameChg chg="mod">
          <ac:chgData name="Sebastian Castellano" userId="d3cfd299-e2d0-4b4c-809c-9bb72516a1c0" providerId="ADAL" clId="{0E388036-220C-4B75-9CDF-407C3BCF5EA8}" dt="2021-11-15T19:35:21.266" v="1123"/>
          <ac:graphicFrameMkLst>
            <pc:docMk/>
            <pc:sldMk cId="4062557857" sldId="270"/>
            <ac:graphicFrameMk id="6" creationId="{03A3D1C9-3A7F-45B7-8DB3-72F639345562}"/>
          </ac:graphicFrameMkLst>
        </pc:graphicFrameChg>
      </pc:sldChg>
      <pc:sldChg chg="addSp delSp modSp del mod setBg">
        <pc:chgData name="Sebastian Castellano" userId="d3cfd299-e2d0-4b4c-809c-9bb72516a1c0" providerId="ADAL" clId="{0E388036-220C-4B75-9CDF-407C3BCF5EA8}" dt="2021-11-15T19:13:12.160" v="1060" actId="2696"/>
        <pc:sldMkLst>
          <pc:docMk/>
          <pc:sldMk cId="2709314024" sldId="271"/>
        </pc:sldMkLst>
        <pc:spChg chg="mod">
          <ac:chgData name="Sebastian Castellano" userId="d3cfd299-e2d0-4b4c-809c-9bb72516a1c0" providerId="ADAL" clId="{0E388036-220C-4B75-9CDF-407C3BCF5EA8}" dt="2021-11-15T18:13:33.292" v="535" actId="26606"/>
          <ac:spMkLst>
            <pc:docMk/>
            <pc:sldMk cId="2709314024" sldId="271"/>
            <ac:spMk id="2" creationId="{21DA57BA-7BB3-496C-8CBC-DEDAB97C91B1}"/>
          </ac:spMkLst>
        </pc:spChg>
        <pc:spChg chg="add del">
          <ac:chgData name="Sebastian Castellano" userId="d3cfd299-e2d0-4b4c-809c-9bb72516a1c0" providerId="ADAL" clId="{0E388036-220C-4B75-9CDF-407C3BCF5EA8}" dt="2021-11-15T18:12:35.059" v="525" actId="26606"/>
          <ac:spMkLst>
            <pc:docMk/>
            <pc:sldMk cId="2709314024" sldId="271"/>
            <ac:spMk id="7" creationId="{A6EF5A53-0A64-4CA5-B9C7-1CB97CB5CF1C}"/>
          </ac:spMkLst>
        </pc:spChg>
        <pc:spChg chg="add del">
          <ac:chgData name="Sebastian Castellano" userId="d3cfd299-e2d0-4b4c-809c-9bb72516a1c0" providerId="ADAL" clId="{0E388036-220C-4B75-9CDF-407C3BCF5EA8}" dt="2021-11-15T18:12:35.059" v="525" actId="26606"/>
          <ac:spMkLst>
            <pc:docMk/>
            <pc:sldMk cId="2709314024" sldId="271"/>
            <ac:spMk id="8" creationId="{34ABFBEA-4EB0-4D02-A2C0-1733CD3D6F12}"/>
          </ac:spMkLst>
        </pc:spChg>
        <pc:spChg chg="del">
          <ac:chgData name="Sebastian Castellano" userId="d3cfd299-e2d0-4b4c-809c-9bb72516a1c0" providerId="ADAL" clId="{0E388036-220C-4B75-9CDF-407C3BCF5EA8}" dt="2021-11-15T18:11:51.160" v="519" actId="21"/>
          <ac:spMkLst>
            <pc:docMk/>
            <pc:sldMk cId="2709314024" sldId="271"/>
            <ac:spMk id="9" creationId="{14F28997-C0E2-46B2-B173-A6F7961B75A2}"/>
          </ac:spMkLst>
        </pc:spChg>
        <pc:spChg chg="del">
          <ac:chgData name="Sebastian Castellano" userId="d3cfd299-e2d0-4b4c-809c-9bb72516a1c0" providerId="ADAL" clId="{0E388036-220C-4B75-9CDF-407C3BCF5EA8}" dt="2021-11-15T18:11:30.541" v="513" actId="21"/>
          <ac:spMkLst>
            <pc:docMk/>
            <pc:sldMk cId="2709314024" sldId="271"/>
            <ac:spMk id="10" creationId="{C3870478-D7B7-4620-889A-F8FC581D89C1}"/>
          </ac:spMkLst>
        </pc:spChg>
        <pc:spChg chg="del">
          <ac:chgData name="Sebastian Castellano" userId="d3cfd299-e2d0-4b4c-809c-9bb72516a1c0" providerId="ADAL" clId="{0E388036-220C-4B75-9CDF-407C3BCF5EA8}" dt="2021-11-15T18:11:32.496" v="514" actId="21"/>
          <ac:spMkLst>
            <pc:docMk/>
            <pc:sldMk cId="2709314024" sldId="271"/>
            <ac:spMk id="11" creationId="{3F47B8E3-2C05-4F02-AC17-DC11D92F82A7}"/>
          </ac:spMkLst>
        </pc:spChg>
        <pc:spChg chg="del">
          <ac:chgData name="Sebastian Castellano" userId="d3cfd299-e2d0-4b4c-809c-9bb72516a1c0" providerId="ADAL" clId="{0E388036-220C-4B75-9CDF-407C3BCF5EA8}" dt="2021-11-15T18:11:34.243" v="515" actId="21"/>
          <ac:spMkLst>
            <pc:docMk/>
            <pc:sldMk cId="2709314024" sldId="271"/>
            <ac:spMk id="12" creationId="{46D0D3A6-AEB1-4B67-9668-2271E2CA9EA5}"/>
          </ac:spMkLst>
        </pc:spChg>
        <pc:spChg chg="del">
          <ac:chgData name="Sebastian Castellano" userId="d3cfd299-e2d0-4b4c-809c-9bb72516a1c0" providerId="ADAL" clId="{0E388036-220C-4B75-9CDF-407C3BCF5EA8}" dt="2021-11-15T18:11:36.427" v="516" actId="21"/>
          <ac:spMkLst>
            <pc:docMk/>
            <pc:sldMk cId="2709314024" sldId="271"/>
            <ac:spMk id="13" creationId="{80A7E6D1-55F9-4E68-8BF5-B307CB6833D7}"/>
          </ac:spMkLst>
        </pc:spChg>
        <pc:spChg chg="del">
          <ac:chgData name="Sebastian Castellano" userId="d3cfd299-e2d0-4b4c-809c-9bb72516a1c0" providerId="ADAL" clId="{0E388036-220C-4B75-9CDF-407C3BCF5EA8}" dt="2021-11-15T18:11:38.464" v="517" actId="21"/>
          <ac:spMkLst>
            <pc:docMk/>
            <pc:sldMk cId="2709314024" sldId="271"/>
            <ac:spMk id="14" creationId="{BE2E8EC4-27A4-4CD7-999A-1EB82462A380}"/>
          </ac:spMkLst>
        </pc:spChg>
        <pc:spChg chg="del">
          <ac:chgData name="Sebastian Castellano" userId="d3cfd299-e2d0-4b4c-809c-9bb72516a1c0" providerId="ADAL" clId="{0E388036-220C-4B75-9CDF-407C3BCF5EA8}" dt="2021-11-15T18:11:40.258" v="518" actId="21"/>
          <ac:spMkLst>
            <pc:docMk/>
            <pc:sldMk cId="2709314024" sldId="271"/>
            <ac:spMk id="15" creationId="{44B88172-46F2-461A-B132-CC7C946D644D}"/>
          </ac:spMkLst>
        </pc:spChg>
        <pc:spChg chg="add del">
          <ac:chgData name="Sebastian Castellano" userId="d3cfd299-e2d0-4b4c-809c-9bb72516a1c0" providerId="ADAL" clId="{0E388036-220C-4B75-9CDF-407C3BCF5EA8}" dt="2021-11-15T18:12:35.059" v="525" actId="26606"/>
          <ac:spMkLst>
            <pc:docMk/>
            <pc:sldMk cId="2709314024" sldId="271"/>
            <ac:spMk id="16" creationId="{7A18C9FB-EC4C-4DAE-8F7D-C6E5AF607958}"/>
          </ac:spMkLst>
        </pc:spChg>
        <pc:spChg chg="add del">
          <ac:chgData name="Sebastian Castellano" userId="d3cfd299-e2d0-4b4c-809c-9bb72516a1c0" providerId="ADAL" clId="{0E388036-220C-4B75-9CDF-407C3BCF5EA8}" dt="2021-11-15T18:12:35.059" v="525" actId="26606"/>
          <ac:spMkLst>
            <pc:docMk/>
            <pc:sldMk cId="2709314024" sldId="271"/>
            <ac:spMk id="17" creationId="{19E083F6-57F4-487B-A766-EA0462B1EED8}"/>
          </ac:spMkLst>
        </pc:spChg>
        <pc:spChg chg="add del">
          <ac:chgData name="Sebastian Castellano" userId="d3cfd299-e2d0-4b4c-809c-9bb72516a1c0" providerId="ADAL" clId="{0E388036-220C-4B75-9CDF-407C3BCF5EA8}" dt="2021-11-15T18:12:35.059" v="525" actId="26606"/>
          <ac:spMkLst>
            <pc:docMk/>
            <pc:sldMk cId="2709314024" sldId="271"/>
            <ac:spMk id="18" creationId="{4A8FDA66-67B4-4DBE-8354-C26F91ADB665}"/>
          </ac:spMkLst>
        </pc:spChg>
        <pc:spChg chg="add del">
          <ac:chgData name="Sebastian Castellano" userId="d3cfd299-e2d0-4b4c-809c-9bb72516a1c0" providerId="ADAL" clId="{0E388036-220C-4B75-9CDF-407C3BCF5EA8}" dt="2021-11-15T18:12:35.059" v="525" actId="26606"/>
          <ac:spMkLst>
            <pc:docMk/>
            <pc:sldMk cId="2709314024" sldId="271"/>
            <ac:spMk id="20" creationId="{3B2B1500-BB55-471C-8A9E-67288297ECE1}"/>
          </ac:spMkLst>
        </pc:spChg>
        <pc:spChg chg="add del">
          <ac:chgData name="Sebastian Castellano" userId="d3cfd299-e2d0-4b4c-809c-9bb72516a1c0" providerId="ADAL" clId="{0E388036-220C-4B75-9CDF-407C3BCF5EA8}" dt="2021-11-15T18:12:35.059" v="525" actId="26606"/>
          <ac:spMkLst>
            <pc:docMk/>
            <pc:sldMk cId="2709314024" sldId="271"/>
            <ac:spMk id="22" creationId="{3045E22C-A99D-41BB-AF14-EF1B1E745A70}"/>
          </ac:spMkLst>
        </pc:spChg>
        <pc:spChg chg="add del">
          <ac:chgData name="Sebastian Castellano" userId="d3cfd299-e2d0-4b4c-809c-9bb72516a1c0" providerId="ADAL" clId="{0E388036-220C-4B75-9CDF-407C3BCF5EA8}" dt="2021-11-15T18:13:33.292" v="535" actId="26606"/>
          <ac:spMkLst>
            <pc:docMk/>
            <pc:sldMk cId="2709314024" sldId="271"/>
            <ac:spMk id="24" creationId="{A6EF5A53-0A64-4CA5-B9C7-1CB97CB5CF1C}"/>
          </ac:spMkLst>
        </pc:spChg>
        <pc:spChg chg="add del">
          <ac:chgData name="Sebastian Castellano" userId="d3cfd299-e2d0-4b4c-809c-9bb72516a1c0" providerId="ADAL" clId="{0E388036-220C-4B75-9CDF-407C3BCF5EA8}" dt="2021-11-15T18:13:33.292" v="535" actId="26606"/>
          <ac:spMkLst>
            <pc:docMk/>
            <pc:sldMk cId="2709314024" sldId="271"/>
            <ac:spMk id="25" creationId="{34ABFBEA-4EB0-4D02-A2C0-1733CD3D6F12}"/>
          </ac:spMkLst>
        </pc:spChg>
        <pc:spChg chg="add del">
          <ac:chgData name="Sebastian Castellano" userId="d3cfd299-e2d0-4b4c-809c-9bb72516a1c0" providerId="ADAL" clId="{0E388036-220C-4B75-9CDF-407C3BCF5EA8}" dt="2021-11-15T18:13:33.292" v="535" actId="26606"/>
          <ac:spMkLst>
            <pc:docMk/>
            <pc:sldMk cId="2709314024" sldId="271"/>
            <ac:spMk id="26" creationId="{19E083F6-57F4-487B-A766-EA0462B1EED8}"/>
          </ac:spMkLst>
        </pc:spChg>
        <pc:spChg chg="add del">
          <ac:chgData name="Sebastian Castellano" userId="d3cfd299-e2d0-4b4c-809c-9bb72516a1c0" providerId="ADAL" clId="{0E388036-220C-4B75-9CDF-407C3BCF5EA8}" dt="2021-11-15T18:13:33.292" v="535" actId="26606"/>
          <ac:spMkLst>
            <pc:docMk/>
            <pc:sldMk cId="2709314024" sldId="271"/>
            <ac:spMk id="27" creationId="{7A18C9FB-EC4C-4DAE-8F7D-C6E5AF607958}"/>
          </ac:spMkLst>
        </pc:spChg>
        <pc:spChg chg="add del">
          <ac:chgData name="Sebastian Castellano" userId="d3cfd299-e2d0-4b4c-809c-9bb72516a1c0" providerId="ADAL" clId="{0E388036-220C-4B75-9CDF-407C3BCF5EA8}" dt="2021-11-15T18:13:33.292" v="535" actId="26606"/>
          <ac:spMkLst>
            <pc:docMk/>
            <pc:sldMk cId="2709314024" sldId="271"/>
            <ac:spMk id="28" creationId="{BFC5A2D8-56E8-47FB-975D-D777AFEA4F18}"/>
          </ac:spMkLst>
        </pc:spChg>
        <pc:spChg chg="add del">
          <ac:chgData name="Sebastian Castellano" userId="d3cfd299-e2d0-4b4c-809c-9bb72516a1c0" providerId="ADAL" clId="{0E388036-220C-4B75-9CDF-407C3BCF5EA8}" dt="2021-11-15T18:13:33.292" v="535" actId="26606"/>
          <ac:spMkLst>
            <pc:docMk/>
            <pc:sldMk cId="2709314024" sldId="271"/>
            <ac:spMk id="29" creationId="{A9896C11-F8DF-437A-B349-8AFD602DC0CA}"/>
          </ac:spMkLst>
        </pc:spChg>
        <pc:spChg chg="add del">
          <ac:chgData name="Sebastian Castellano" userId="d3cfd299-e2d0-4b4c-809c-9bb72516a1c0" providerId="ADAL" clId="{0E388036-220C-4B75-9CDF-407C3BCF5EA8}" dt="2021-11-15T18:13:17.660" v="528" actId="26606"/>
          <ac:spMkLst>
            <pc:docMk/>
            <pc:sldMk cId="2709314024" sldId="271"/>
            <ac:spMk id="34" creationId="{A6EF5A53-0A64-4CA5-B9C7-1CB97CB5CF1C}"/>
          </ac:spMkLst>
        </pc:spChg>
        <pc:spChg chg="add del">
          <ac:chgData name="Sebastian Castellano" userId="d3cfd299-e2d0-4b4c-809c-9bb72516a1c0" providerId="ADAL" clId="{0E388036-220C-4B75-9CDF-407C3BCF5EA8}" dt="2021-11-15T18:13:17.660" v="528" actId="26606"/>
          <ac:spMkLst>
            <pc:docMk/>
            <pc:sldMk cId="2709314024" sldId="271"/>
            <ac:spMk id="36" creationId="{34ABFBEA-4EB0-4D02-A2C0-1733CD3D6F12}"/>
          </ac:spMkLst>
        </pc:spChg>
        <pc:spChg chg="add del">
          <ac:chgData name="Sebastian Castellano" userId="d3cfd299-e2d0-4b4c-809c-9bb72516a1c0" providerId="ADAL" clId="{0E388036-220C-4B75-9CDF-407C3BCF5EA8}" dt="2021-11-15T18:13:17.660" v="528" actId="26606"/>
          <ac:spMkLst>
            <pc:docMk/>
            <pc:sldMk cId="2709314024" sldId="271"/>
            <ac:spMk id="38" creationId="{19E083F6-57F4-487B-A766-EA0462B1EED8}"/>
          </ac:spMkLst>
        </pc:spChg>
        <pc:spChg chg="add del">
          <ac:chgData name="Sebastian Castellano" userId="d3cfd299-e2d0-4b4c-809c-9bb72516a1c0" providerId="ADAL" clId="{0E388036-220C-4B75-9CDF-407C3BCF5EA8}" dt="2021-11-15T18:13:17.660" v="528" actId="26606"/>
          <ac:spMkLst>
            <pc:docMk/>
            <pc:sldMk cId="2709314024" sldId="271"/>
            <ac:spMk id="40" creationId="{7A18C9FB-EC4C-4DAE-8F7D-C6E5AF607958}"/>
          </ac:spMkLst>
        </pc:spChg>
        <pc:spChg chg="add del">
          <ac:chgData name="Sebastian Castellano" userId="d3cfd299-e2d0-4b4c-809c-9bb72516a1c0" providerId="ADAL" clId="{0E388036-220C-4B75-9CDF-407C3BCF5EA8}" dt="2021-11-15T18:13:17.660" v="528" actId="26606"/>
          <ac:spMkLst>
            <pc:docMk/>
            <pc:sldMk cId="2709314024" sldId="271"/>
            <ac:spMk id="42" creationId="{4A8FDA66-67B4-4DBE-8354-C26F91ADB665}"/>
          </ac:spMkLst>
        </pc:spChg>
        <pc:spChg chg="add del">
          <ac:chgData name="Sebastian Castellano" userId="d3cfd299-e2d0-4b4c-809c-9bb72516a1c0" providerId="ADAL" clId="{0E388036-220C-4B75-9CDF-407C3BCF5EA8}" dt="2021-11-15T18:13:17.660" v="528" actId="26606"/>
          <ac:spMkLst>
            <pc:docMk/>
            <pc:sldMk cId="2709314024" sldId="271"/>
            <ac:spMk id="44" creationId="{3B2B1500-BB55-471C-8A9E-67288297ECE1}"/>
          </ac:spMkLst>
        </pc:spChg>
        <pc:spChg chg="add del">
          <ac:chgData name="Sebastian Castellano" userId="d3cfd299-e2d0-4b4c-809c-9bb72516a1c0" providerId="ADAL" clId="{0E388036-220C-4B75-9CDF-407C3BCF5EA8}" dt="2021-11-15T18:13:17.660" v="528" actId="26606"/>
          <ac:spMkLst>
            <pc:docMk/>
            <pc:sldMk cId="2709314024" sldId="271"/>
            <ac:spMk id="46" creationId="{3045E22C-A99D-41BB-AF14-EF1B1E745A70}"/>
          </ac:spMkLst>
        </pc:spChg>
        <pc:spChg chg="add del">
          <ac:chgData name="Sebastian Castellano" userId="d3cfd299-e2d0-4b4c-809c-9bb72516a1c0" providerId="ADAL" clId="{0E388036-220C-4B75-9CDF-407C3BCF5EA8}" dt="2021-11-15T18:13:21.755" v="530" actId="26606"/>
          <ac:spMkLst>
            <pc:docMk/>
            <pc:sldMk cId="2709314024" sldId="271"/>
            <ac:spMk id="48" creationId="{A6EF5A53-0A64-4CA5-B9C7-1CB97CB5CF1C}"/>
          </ac:spMkLst>
        </pc:spChg>
        <pc:spChg chg="add del">
          <ac:chgData name="Sebastian Castellano" userId="d3cfd299-e2d0-4b4c-809c-9bb72516a1c0" providerId="ADAL" clId="{0E388036-220C-4B75-9CDF-407C3BCF5EA8}" dt="2021-11-15T18:13:21.755" v="530" actId="26606"/>
          <ac:spMkLst>
            <pc:docMk/>
            <pc:sldMk cId="2709314024" sldId="271"/>
            <ac:spMk id="49" creationId="{34ABFBEA-4EB0-4D02-A2C0-1733CD3D6F12}"/>
          </ac:spMkLst>
        </pc:spChg>
        <pc:spChg chg="add del">
          <ac:chgData name="Sebastian Castellano" userId="d3cfd299-e2d0-4b4c-809c-9bb72516a1c0" providerId="ADAL" clId="{0E388036-220C-4B75-9CDF-407C3BCF5EA8}" dt="2021-11-15T18:13:21.755" v="530" actId="26606"/>
          <ac:spMkLst>
            <pc:docMk/>
            <pc:sldMk cId="2709314024" sldId="271"/>
            <ac:spMk id="50" creationId="{19E083F6-57F4-487B-A766-EA0462B1EED8}"/>
          </ac:spMkLst>
        </pc:spChg>
        <pc:spChg chg="add del">
          <ac:chgData name="Sebastian Castellano" userId="d3cfd299-e2d0-4b4c-809c-9bb72516a1c0" providerId="ADAL" clId="{0E388036-220C-4B75-9CDF-407C3BCF5EA8}" dt="2021-11-15T18:13:21.755" v="530" actId="26606"/>
          <ac:spMkLst>
            <pc:docMk/>
            <pc:sldMk cId="2709314024" sldId="271"/>
            <ac:spMk id="51" creationId="{7A18C9FB-EC4C-4DAE-8F7D-C6E5AF607958}"/>
          </ac:spMkLst>
        </pc:spChg>
        <pc:spChg chg="add del">
          <ac:chgData name="Sebastian Castellano" userId="d3cfd299-e2d0-4b4c-809c-9bb72516a1c0" providerId="ADAL" clId="{0E388036-220C-4B75-9CDF-407C3BCF5EA8}" dt="2021-11-15T18:13:21.755" v="530" actId="26606"/>
          <ac:spMkLst>
            <pc:docMk/>
            <pc:sldMk cId="2709314024" sldId="271"/>
            <ac:spMk id="52" creationId="{CBD8B1E7-EF0A-4118-A804-D7F559784B00}"/>
          </ac:spMkLst>
        </pc:spChg>
        <pc:spChg chg="add del">
          <ac:chgData name="Sebastian Castellano" userId="d3cfd299-e2d0-4b4c-809c-9bb72516a1c0" providerId="ADAL" clId="{0E388036-220C-4B75-9CDF-407C3BCF5EA8}" dt="2021-11-15T18:13:21.755" v="530" actId="26606"/>
          <ac:spMkLst>
            <pc:docMk/>
            <pc:sldMk cId="2709314024" sldId="271"/>
            <ac:spMk id="53" creationId="{3B2B1500-BB55-471C-8A9E-67288297ECE1}"/>
          </ac:spMkLst>
        </pc:spChg>
        <pc:spChg chg="add del">
          <ac:chgData name="Sebastian Castellano" userId="d3cfd299-e2d0-4b4c-809c-9bb72516a1c0" providerId="ADAL" clId="{0E388036-220C-4B75-9CDF-407C3BCF5EA8}" dt="2021-11-15T18:13:21.755" v="530" actId="26606"/>
          <ac:spMkLst>
            <pc:docMk/>
            <pc:sldMk cId="2709314024" sldId="271"/>
            <ac:spMk id="54" creationId="{3045E22C-A99D-41BB-AF14-EF1B1E745A70}"/>
          </ac:spMkLst>
        </pc:spChg>
        <pc:spChg chg="add del">
          <ac:chgData name="Sebastian Castellano" userId="d3cfd299-e2d0-4b4c-809c-9bb72516a1c0" providerId="ADAL" clId="{0E388036-220C-4B75-9CDF-407C3BCF5EA8}" dt="2021-11-15T18:13:24.051" v="532" actId="26606"/>
          <ac:spMkLst>
            <pc:docMk/>
            <pc:sldMk cId="2709314024" sldId="271"/>
            <ac:spMk id="56" creationId="{A6EF5A53-0A64-4CA5-B9C7-1CB97CB5CF1C}"/>
          </ac:spMkLst>
        </pc:spChg>
        <pc:spChg chg="add del">
          <ac:chgData name="Sebastian Castellano" userId="d3cfd299-e2d0-4b4c-809c-9bb72516a1c0" providerId="ADAL" clId="{0E388036-220C-4B75-9CDF-407C3BCF5EA8}" dt="2021-11-15T18:13:24.051" v="532" actId="26606"/>
          <ac:spMkLst>
            <pc:docMk/>
            <pc:sldMk cId="2709314024" sldId="271"/>
            <ac:spMk id="57" creationId="{34ABFBEA-4EB0-4D02-A2C0-1733CD3D6F12}"/>
          </ac:spMkLst>
        </pc:spChg>
        <pc:spChg chg="add del">
          <ac:chgData name="Sebastian Castellano" userId="d3cfd299-e2d0-4b4c-809c-9bb72516a1c0" providerId="ADAL" clId="{0E388036-220C-4B75-9CDF-407C3BCF5EA8}" dt="2021-11-15T18:13:24.051" v="532" actId="26606"/>
          <ac:spMkLst>
            <pc:docMk/>
            <pc:sldMk cId="2709314024" sldId="271"/>
            <ac:spMk id="58" creationId="{19E083F6-57F4-487B-A766-EA0462B1EED8}"/>
          </ac:spMkLst>
        </pc:spChg>
        <pc:spChg chg="add del">
          <ac:chgData name="Sebastian Castellano" userId="d3cfd299-e2d0-4b4c-809c-9bb72516a1c0" providerId="ADAL" clId="{0E388036-220C-4B75-9CDF-407C3BCF5EA8}" dt="2021-11-15T18:13:24.051" v="532" actId="26606"/>
          <ac:spMkLst>
            <pc:docMk/>
            <pc:sldMk cId="2709314024" sldId="271"/>
            <ac:spMk id="59" creationId="{7A18C9FB-EC4C-4DAE-8F7D-C6E5AF607958}"/>
          </ac:spMkLst>
        </pc:spChg>
        <pc:spChg chg="add del">
          <ac:chgData name="Sebastian Castellano" userId="d3cfd299-e2d0-4b4c-809c-9bb72516a1c0" providerId="ADAL" clId="{0E388036-220C-4B75-9CDF-407C3BCF5EA8}" dt="2021-11-15T18:13:24.051" v="532" actId="26606"/>
          <ac:spMkLst>
            <pc:docMk/>
            <pc:sldMk cId="2709314024" sldId="271"/>
            <ac:spMk id="60" creationId="{A6A60682-4FD3-4D6A-9707-BD258497813E}"/>
          </ac:spMkLst>
        </pc:spChg>
        <pc:spChg chg="add del">
          <ac:chgData name="Sebastian Castellano" userId="d3cfd299-e2d0-4b4c-809c-9bb72516a1c0" providerId="ADAL" clId="{0E388036-220C-4B75-9CDF-407C3BCF5EA8}" dt="2021-11-15T18:13:24.051" v="532" actId="26606"/>
          <ac:spMkLst>
            <pc:docMk/>
            <pc:sldMk cId="2709314024" sldId="271"/>
            <ac:spMk id="61" creationId="{4EB7CBBE-178B-4DB3-AD92-DED458BAE7CE}"/>
          </ac:spMkLst>
        </pc:spChg>
        <pc:spChg chg="add del">
          <ac:chgData name="Sebastian Castellano" userId="d3cfd299-e2d0-4b4c-809c-9bb72516a1c0" providerId="ADAL" clId="{0E388036-220C-4B75-9CDF-407C3BCF5EA8}" dt="2021-11-15T18:13:33.276" v="534" actId="26606"/>
          <ac:spMkLst>
            <pc:docMk/>
            <pc:sldMk cId="2709314024" sldId="271"/>
            <ac:spMk id="63" creationId="{A6EF5A53-0A64-4CA5-B9C7-1CB97CB5CF1C}"/>
          </ac:spMkLst>
        </pc:spChg>
        <pc:spChg chg="add del">
          <ac:chgData name="Sebastian Castellano" userId="d3cfd299-e2d0-4b4c-809c-9bb72516a1c0" providerId="ADAL" clId="{0E388036-220C-4B75-9CDF-407C3BCF5EA8}" dt="2021-11-15T18:13:33.276" v="534" actId="26606"/>
          <ac:spMkLst>
            <pc:docMk/>
            <pc:sldMk cId="2709314024" sldId="271"/>
            <ac:spMk id="64" creationId="{34ABFBEA-4EB0-4D02-A2C0-1733CD3D6F12}"/>
          </ac:spMkLst>
        </pc:spChg>
        <pc:spChg chg="add del">
          <ac:chgData name="Sebastian Castellano" userId="d3cfd299-e2d0-4b4c-809c-9bb72516a1c0" providerId="ADAL" clId="{0E388036-220C-4B75-9CDF-407C3BCF5EA8}" dt="2021-11-15T18:13:33.276" v="534" actId="26606"/>
          <ac:spMkLst>
            <pc:docMk/>
            <pc:sldMk cId="2709314024" sldId="271"/>
            <ac:spMk id="65" creationId="{19E083F6-57F4-487B-A766-EA0462B1EED8}"/>
          </ac:spMkLst>
        </pc:spChg>
        <pc:spChg chg="add del">
          <ac:chgData name="Sebastian Castellano" userId="d3cfd299-e2d0-4b4c-809c-9bb72516a1c0" providerId="ADAL" clId="{0E388036-220C-4B75-9CDF-407C3BCF5EA8}" dt="2021-11-15T18:13:33.276" v="534" actId="26606"/>
          <ac:spMkLst>
            <pc:docMk/>
            <pc:sldMk cId="2709314024" sldId="271"/>
            <ac:spMk id="66" creationId="{7A18C9FB-EC4C-4DAE-8F7D-C6E5AF607958}"/>
          </ac:spMkLst>
        </pc:spChg>
        <pc:spChg chg="add del">
          <ac:chgData name="Sebastian Castellano" userId="d3cfd299-e2d0-4b4c-809c-9bb72516a1c0" providerId="ADAL" clId="{0E388036-220C-4B75-9CDF-407C3BCF5EA8}" dt="2021-11-15T18:13:33.276" v="534" actId="26606"/>
          <ac:spMkLst>
            <pc:docMk/>
            <pc:sldMk cId="2709314024" sldId="271"/>
            <ac:spMk id="67" creationId="{4A8FDA66-67B4-4DBE-8354-C26F91ADB665}"/>
          </ac:spMkLst>
        </pc:spChg>
        <pc:spChg chg="add del">
          <ac:chgData name="Sebastian Castellano" userId="d3cfd299-e2d0-4b4c-809c-9bb72516a1c0" providerId="ADAL" clId="{0E388036-220C-4B75-9CDF-407C3BCF5EA8}" dt="2021-11-15T18:13:33.276" v="534" actId="26606"/>
          <ac:spMkLst>
            <pc:docMk/>
            <pc:sldMk cId="2709314024" sldId="271"/>
            <ac:spMk id="68" creationId="{3B2B1500-BB55-471C-8A9E-67288297ECE1}"/>
          </ac:spMkLst>
        </pc:spChg>
        <pc:spChg chg="add del">
          <ac:chgData name="Sebastian Castellano" userId="d3cfd299-e2d0-4b4c-809c-9bb72516a1c0" providerId="ADAL" clId="{0E388036-220C-4B75-9CDF-407C3BCF5EA8}" dt="2021-11-15T18:13:33.276" v="534" actId="26606"/>
          <ac:spMkLst>
            <pc:docMk/>
            <pc:sldMk cId="2709314024" sldId="271"/>
            <ac:spMk id="69" creationId="{3045E22C-A99D-41BB-AF14-EF1B1E745A70}"/>
          </ac:spMkLst>
        </pc:spChg>
        <pc:spChg chg="add">
          <ac:chgData name="Sebastian Castellano" userId="d3cfd299-e2d0-4b4c-809c-9bb72516a1c0" providerId="ADAL" clId="{0E388036-220C-4B75-9CDF-407C3BCF5EA8}" dt="2021-11-15T18:13:33.292" v="535" actId="26606"/>
          <ac:spMkLst>
            <pc:docMk/>
            <pc:sldMk cId="2709314024" sldId="271"/>
            <ac:spMk id="71" creationId="{A6EF5A53-0A64-4CA5-B9C7-1CB97CB5CF1C}"/>
          </ac:spMkLst>
        </pc:spChg>
        <pc:spChg chg="add">
          <ac:chgData name="Sebastian Castellano" userId="d3cfd299-e2d0-4b4c-809c-9bb72516a1c0" providerId="ADAL" clId="{0E388036-220C-4B75-9CDF-407C3BCF5EA8}" dt="2021-11-15T18:13:33.292" v="535" actId="26606"/>
          <ac:spMkLst>
            <pc:docMk/>
            <pc:sldMk cId="2709314024" sldId="271"/>
            <ac:spMk id="72" creationId="{34ABFBEA-4EB0-4D02-A2C0-1733CD3D6F12}"/>
          </ac:spMkLst>
        </pc:spChg>
        <pc:spChg chg="add">
          <ac:chgData name="Sebastian Castellano" userId="d3cfd299-e2d0-4b4c-809c-9bb72516a1c0" providerId="ADAL" clId="{0E388036-220C-4B75-9CDF-407C3BCF5EA8}" dt="2021-11-15T18:13:33.292" v="535" actId="26606"/>
          <ac:spMkLst>
            <pc:docMk/>
            <pc:sldMk cId="2709314024" sldId="271"/>
            <ac:spMk id="73" creationId="{19E083F6-57F4-487B-A766-EA0462B1EED8}"/>
          </ac:spMkLst>
        </pc:spChg>
        <pc:spChg chg="add">
          <ac:chgData name="Sebastian Castellano" userId="d3cfd299-e2d0-4b4c-809c-9bb72516a1c0" providerId="ADAL" clId="{0E388036-220C-4B75-9CDF-407C3BCF5EA8}" dt="2021-11-15T18:13:33.292" v="535" actId="26606"/>
          <ac:spMkLst>
            <pc:docMk/>
            <pc:sldMk cId="2709314024" sldId="271"/>
            <ac:spMk id="74" creationId="{7A18C9FB-EC4C-4DAE-8F7D-C6E5AF607958}"/>
          </ac:spMkLst>
        </pc:spChg>
        <pc:spChg chg="add">
          <ac:chgData name="Sebastian Castellano" userId="d3cfd299-e2d0-4b4c-809c-9bb72516a1c0" providerId="ADAL" clId="{0E388036-220C-4B75-9CDF-407C3BCF5EA8}" dt="2021-11-15T18:13:33.292" v="535" actId="26606"/>
          <ac:spMkLst>
            <pc:docMk/>
            <pc:sldMk cId="2709314024" sldId="271"/>
            <ac:spMk id="75" creationId="{CBD8B1E7-EF0A-4118-A804-D7F559784B00}"/>
          </ac:spMkLst>
        </pc:spChg>
        <pc:spChg chg="add">
          <ac:chgData name="Sebastian Castellano" userId="d3cfd299-e2d0-4b4c-809c-9bb72516a1c0" providerId="ADAL" clId="{0E388036-220C-4B75-9CDF-407C3BCF5EA8}" dt="2021-11-15T18:13:33.292" v="535" actId="26606"/>
          <ac:spMkLst>
            <pc:docMk/>
            <pc:sldMk cId="2709314024" sldId="271"/>
            <ac:spMk id="76" creationId="{3B2B1500-BB55-471C-8A9E-67288297ECE1}"/>
          </ac:spMkLst>
        </pc:spChg>
        <pc:spChg chg="add">
          <ac:chgData name="Sebastian Castellano" userId="d3cfd299-e2d0-4b4c-809c-9bb72516a1c0" providerId="ADAL" clId="{0E388036-220C-4B75-9CDF-407C3BCF5EA8}" dt="2021-11-15T18:13:33.292" v="535" actId="26606"/>
          <ac:spMkLst>
            <pc:docMk/>
            <pc:sldMk cId="2709314024" sldId="271"/>
            <ac:spMk id="77" creationId="{3045E22C-A99D-41BB-AF14-EF1B1E745A70}"/>
          </ac:spMkLst>
        </pc:spChg>
        <pc:graphicFrameChg chg="add mod modGraphic">
          <ac:chgData name="Sebastian Castellano" userId="d3cfd299-e2d0-4b4c-809c-9bb72516a1c0" providerId="ADAL" clId="{0E388036-220C-4B75-9CDF-407C3BCF5EA8}" dt="2021-11-15T18:14:20.506" v="537" actId="207"/>
          <ac:graphicFrameMkLst>
            <pc:docMk/>
            <pc:sldMk cId="2709314024" sldId="271"/>
            <ac:graphicFrameMk id="5" creationId="{0DF2F312-7096-4171-B6D6-F59AA3D9914E}"/>
          </ac:graphicFrameMkLst>
        </pc:graphicFrameChg>
      </pc:sldChg>
      <pc:sldChg chg="addSp delSp modSp mod ord">
        <pc:chgData name="Sebastian Castellano" userId="d3cfd299-e2d0-4b4c-809c-9bb72516a1c0" providerId="ADAL" clId="{0E388036-220C-4B75-9CDF-407C3BCF5EA8}" dt="2021-11-15T19:23:04.955" v="1093" actId="1076"/>
        <pc:sldMkLst>
          <pc:docMk/>
          <pc:sldMk cId="937992190" sldId="272"/>
        </pc:sldMkLst>
        <pc:spChg chg="mod">
          <ac:chgData name="Sebastian Castellano" userId="d3cfd299-e2d0-4b4c-809c-9bb72516a1c0" providerId="ADAL" clId="{0E388036-220C-4B75-9CDF-407C3BCF5EA8}" dt="2021-11-15T19:22:54.415" v="1092" actId="1076"/>
          <ac:spMkLst>
            <pc:docMk/>
            <pc:sldMk cId="937992190" sldId="272"/>
            <ac:spMk id="2" creationId="{3B5211FE-CC21-4CE6-AE5A-4A89A8D7B109}"/>
          </ac:spMkLst>
        </pc:spChg>
        <pc:graphicFrameChg chg="del mod">
          <ac:chgData name="Sebastian Castellano" userId="d3cfd299-e2d0-4b4c-809c-9bb72516a1c0" providerId="ADAL" clId="{0E388036-220C-4B75-9CDF-407C3BCF5EA8}" dt="2021-11-15T18:20:35.620" v="558" actId="21"/>
          <ac:graphicFrameMkLst>
            <pc:docMk/>
            <pc:sldMk cId="937992190" sldId="272"/>
            <ac:graphicFrameMk id="4" creationId="{E1203A30-F92E-47E5-9A0E-B3E742D1D56A}"/>
          </ac:graphicFrameMkLst>
        </pc:graphicFrameChg>
        <pc:graphicFrameChg chg="add mod">
          <ac:chgData name="Sebastian Castellano" userId="d3cfd299-e2d0-4b4c-809c-9bb72516a1c0" providerId="ADAL" clId="{0E388036-220C-4B75-9CDF-407C3BCF5EA8}" dt="2021-11-15T19:23:04.955" v="1093" actId="1076"/>
          <ac:graphicFrameMkLst>
            <pc:docMk/>
            <pc:sldMk cId="937992190" sldId="272"/>
            <ac:graphicFrameMk id="6" creationId="{C33FC0AA-D972-4E05-B915-19296E97C73B}"/>
          </ac:graphicFrameMkLst>
        </pc:graphicFrameChg>
      </pc:sldChg>
      <pc:sldChg chg="addSp delSp modSp mod setBg">
        <pc:chgData name="Sebastian Castellano" userId="d3cfd299-e2d0-4b4c-809c-9bb72516a1c0" providerId="ADAL" clId="{0E388036-220C-4B75-9CDF-407C3BCF5EA8}" dt="2021-11-15T19:32:45.066" v="1114" actId="255"/>
        <pc:sldMkLst>
          <pc:docMk/>
          <pc:sldMk cId="3576152762" sldId="273"/>
        </pc:sldMkLst>
        <pc:spChg chg="mod">
          <ac:chgData name="Sebastian Castellano" userId="d3cfd299-e2d0-4b4c-809c-9bb72516a1c0" providerId="ADAL" clId="{0E388036-220C-4B75-9CDF-407C3BCF5EA8}" dt="2021-11-15T19:31:46.514" v="1109" actId="1076"/>
          <ac:spMkLst>
            <pc:docMk/>
            <pc:sldMk cId="3576152762" sldId="273"/>
            <ac:spMk id="2" creationId="{25A299F6-1906-4A81-9699-2A6F081CFBA4}"/>
          </ac:spMkLst>
        </pc:spChg>
        <pc:spChg chg="del">
          <ac:chgData name="Sebastian Castellano" userId="d3cfd299-e2d0-4b4c-809c-9bb72516a1c0" providerId="ADAL" clId="{0E388036-220C-4B75-9CDF-407C3BCF5EA8}" dt="2021-11-15T18:46:41.951" v="726" actId="21"/>
          <ac:spMkLst>
            <pc:docMk/>
            <pc:sldMk cId="3576152762" sldId="273"/>
            <ac:spMk id="5" creationId="{763077D3-6012-4F5F-9FBE-AD4DFD423403}"/>
          </ac:spMkLst>
        </pc:spChg>
        <pc:spChg chg="del">
          <ac:chgData name="Sebastian Castellano" userId="d3cfd299-e2d0-4b4c-809c-9bb72516a1c0" providerId="ADAL" clId="{0E388036-220C-4B75-9CDF-407C3BCF5EA8}" dt="2021-11-15T18:46:39.668" v="725" actId="21"/>
          <ac:spMkLst>
            <pc:docMk/>
            <pc:sldMk cId="3576152762" sldId="273"/>
            <ac:spMk id="6" creationId="{7F5A6395-DE8D-41E9-9F60-6E8ED7943E50}"/>
          </ac:spMkLst>
        </pc:spChg>
        <pc:spChg chg="del">
          <ac:chgData name="Sebastian Castellano" userId="d3cfd299-e2d0-4b4c-809c-9bb72516a1c0" providerId="ADAL" clId="{0E388036-220C-4B75-9CDF-407C3BCF5EA8}" dt="2021-11-15T18:46:37.815" v="724" actId="21"/>
          <ac:spMkLst>
            <pc:docMk/>
            <pc:sldMk cId="3576152762" sldId="273"/>
            <ac:spMk id="7" creationId="{1AEC2D88-C93D-438C-9827-5247D7783AE8}"/>
          </ac:spMkLst>
        </pc:spChg>
        <pc:spChg chg="del">
          <ac:chgData name="Sebastian Castellano" userId="d3cfd299-e2d0-4b4c-809c-9bb72516a1c0" providerId="ADAL" clId="{0E388036-220C-4B75-9CDF-407C3BCF5EA8}" dt="2021-11-15T18:46:35.787" v="723" actId="21"/>
          <ac:spMkLst>
            <pc:docMk/>
            <pc:sldMk cId="3576152762" sldId="273"/>
            <ac:spMk id="8" creationId="{A888B904-B546-4DC2-8BDF-EF9C4A38657E}"/>
          </ac:spMkLst>
        </pc:spChg>
        <pc:spChg chg="del">
          <ac:chgData name="Sebastian Castellano" userId="d3cfd299-e2d0-4b4c-809c-9bb72516a1c0" providerId="ADAL" clId="{0E388036-220C-4B75-9CDF-407C3BCF5EA8}" dt="2021-11-15T18:46:33.721" v="722" actId="21"/>
          <ac:spMkLst>
            <pc:docMk/>
            <pc:sldMk cId="3576152762" sldId="273"/>
            <ac:spMk id="9" creationId="{AAEE404E-18B2-487F-A4D1-21961820E46F}"/>
          </ac:spMkLst>
        </pc:spChg>
        <pc:spChg chg="del">
          <ac:chgData name="Sebastian Castellano" userId="d3cfd299-e2d0-4b4c-809c-9bb72516a1c0" providerId="ADAL" clId="{0E388036-220C-4B75-9CDF-407C3BCF5EA8}" dt="2021-11-15T18:46:29.297" v="721" actId="21"/>
          <ac:spMkLst>
            <pc:docMk/>
            <pc:sldMk cId="3576152762" sldId="273"/>
            <ac:spMk id="10" creationId="{51D55253-9C7D-45DF-AA10-C42AE9AD5779}"/>
          </ac:spMkLst>
        </pc:spChg>
        <pc:spChg chg="del">
          <ac:chgData name="Sebastian Castellano" userId="d3cfd299-e2d0-4b4c-809c-9bb72516a1c0" providerId="ADAL" clId="{0E388036-220C-4B75-9CDF-407C3BCF5EA8}" dt="2021-11-15T18:46:44.079" v="727" actId="21"/>
          <ac:spMkLst>
            <pc:docMk/>
            <pc:sldMk cId="3576152762" sldId="273"/>
            <ac:spMk id="13" creationId="{21DA2F39-D2C1-4E17-9817-262206C2151E}"/>
          </ac:spMkLst>
        </pc:spChg>
        <pc:spChg chg="add del">
          <ac:chgData name="Sebastian Castellano" userId="d3cfd299-e2d0-4b4c-809c-9bb72516a1c0" providerId="ADAL" clId="{0E388036-220C-4B75-9CDF-407C3BCF5EA8}" dt="2021-11-15T18:48:14.763" v="742" actId="26606"/>
          <ac:spMkLst>
            <pc:docMk/>
            <pc:sldMk cId="3576152762" sldId="273"/>
            <ac:spMk id="16" creationId="{A6EF5A53-0A64-4CA5-B9C7-1CB97CB5CF1C}"/>
          </ac:spMkLst>
        </pc:spChg>
        <pc:spChg chg="add del">
          <ac:chgData name="Sebastian Castellano" userId="d3cfd299-e2d0-4b4c-809c-9bb72516a1c0" providerId="ADAL" clId="{0E388036-220C-4B75-9CDF-407C3BCF5EA8}" dt="2021-11-15T18:48:14.763" v="742" actId="26606"/>
          <ac:spMkLst>
            <pc:docMk/>
            <pc:sldMk cId="3576152762" sldId="273"/>
            <ac:spMk id="18" creationId="{34ABFBEA-4EB0-4D02-A2C0-1733CD3D6F12}"/>
          </ac:spMkLst>
        </pc:spChg>
        <pc:spChg chg="add del">
          <ac:chgData name="Sebastian Castellano" userId="d3cfd299-e2d0-4b4c-809c-9bb72516a1c0" providerId="ADAL" clId="{0E388036-220C-4B75-9CDF-407C3BCF5EA8}" dt="2021-11-15T18:48:14.763" v="742" actId="26606"/>
          <ac:spMkLst>
            <pc:docMk/>
            <pc:sldMk cId="3576152762" sldId="273"/>
            <ac:spMk id="20" creationId="{19E083F6-57F4-487B-A766-EA0462B1EED8}"/>
          </ac:spMkLst>
        </pc:spChg>
        <pc:spChg chg="add del">
          <ac:chgData name="Sebastian Castellano" userId="d3cfd299-e2d0-4b4c-809c-9bb72516a1c0" providerId="ADAL" clId="{0E388036-220C-4B75-9CDF-407C3BCF5EA8}" dt="2021-11-15T18:48:14.763" v="742" actId="26606"/>
          <ac:spMkLst>
            <pc:docMk/>
            <pc:sldMk cId="3576152762" sldId="273"/>
            <ac:spMk id="22" creationId="{7A18C9FB-EC4C-4DAE-8F7D-C6E5AF607958}"/>
          </ac:spMkLst>
        </pc:spChg>
        <pc:spChg chg="add del">
          <ac:chgData name="Sebastian Castellano" userId="d3cfd299-e2d0-4b4c-809c-9bb72516a1c0" providerId="ADAL" clId="{0E388036-220C-4B75-9CDF-407C3BCF5EA8}" dt="2021-11-15T18:48:14.763" v="742" actId="26606"/>
          <ac:spMkLst>
            <pc:docMk/>
            <pc:sldMk cId="3576152762" sldId="273"/>
            <ac:spMk id="24" creationId="{CBD8B1E7-EF0A-4118-A804-D7F559784B00}"/>
          </ac:spMkLst>
        </pc:spChg>
        <pc:spChg chg="add del">
          <ac:chgData name="Sebastian Castellano" userId="d3cfd299-e2d0-4b4c-809c-9bb72516a1c0" providerId="ADAL" clId="{0E388036-220C-4B75-9CDF-407C3BCF5EA8}" dt="2021-11-15T18:48:14.763" v="742" actId="26606"/>
          <ac:spMkLst>
            <pc:docMk/>
            <pc:sldMk cId="3576152762" sldId="273"/>
            <ac:spMk id="26" creationId="{3B2B1500-BB55-471C-8A9E-67288297ECE1}"/>
          </ac:spMkLst>
        </pc:spChg>
        <pc:spChg chg="add del">
          <ac:chgData name="Sebastian Castellano" userId="d3cfd299-e2d0-4b4c-809c-9bb72516a1c0" providerId="ADAL" clId="{0E388036-220C-4B75-9CDF-407C3BCF5EA8}" dt="2021-11-15T18:48:14.763" v="742" actId="26606"/>
          <ac:spMkLst>
            <pc:docMk/>
            <pc:sldMk cId="3576152762" sldId="273"/>
            <ac:spMk id="28" creationId="{3045E22C-A99D-41BB-AF14-EF1B1E745A70}"/>
          </ac:spMkLst>
        </pc:spChg>
        <pc:spChg chg="add del">
          <ac:chgData name="Sebastian Castellano" userId="d3cfd299-e2d0-4b4c-809c-9bb72516a1c0" providerId="ADAL" clId="{0E388036-220C-4B75-9CDF-407C3BCF5EA8}" dt="2021-11-15T18:48:12.996" v="739" actId="26606"/>
          <ac:spMkLst>
            <pc:docMk/>
            <pc:sldMk cId="3576152762" sldId="273"/>
            <ac:spMk id="33" creationId="{A6EF5A53-0A64-4CA5-B9C7-1CB97CB5CF1C}"/>
          </ac:spMkLst>
        </pc:spChg>
        <pc:spChg chg="add del">
          <ac:chgData name="Sebastian Castellano" userId="d3cfd299-e2d0-4b4c-809c-9bb72516a1c0" providerId="ADAL" clId="{0E388036-220C-4B75-9CDF-407C3BCF5EA8}" dt="2021-11-15T18:48:12.996" v="739" actId="26606"/>
          <ac:spMkLst>
            <pc:docMk/>
            <pc:sldMk cId="3576152762" sldId="273"/>
            <ac:spMk id="35" creationId="{34ABFBEA-4EB0-4D02-A2C0-1733CD3D6F12}"/>
          </ac:spMkLst>
        </pc:spChg>
        <pc:spChg chg="add del">
          <ac:chgData name="Sebastian Castellano" userId="d3cfd299-e2d0-4b4c-809c-9bb72516a1c0" providerId="ADAL" clId="{0E388036-220C-4B75-9CDF-407C3BCF5EA8}" dt="2021-11-15T18:48:12.996" v="739" actId="26606"/>
          <ac:spMkLst>
            <pc:docMk/>
            <pc:sldMk cId="3576152762" sldId="273"/>
            <ac:spMk id="37" creationId="{19E083F6-57F4-487B-A766-EA0462B1EED8}"/>
          </ac:spMkLst>
        </pc:spChg>
        <pc:spChg chg="add del">
          <ac:chgData name="Sebastian Castellano" userId="d3cfd299-e2d0-4b4c-809c-9bb72516a1c0" providerId="ADAL" clId="{0E388036-220C-4B75-9CDF-407C3BCF5EA8}" dt="2021-11-15T18:48:12.996" v="739" actId="26606"/>
          <ac:spMkLst>
            <pc:docMk/>
            <pc:sldMk cId="3576152762" sldId="273"/>
            <ac:spMk id="39" creationId="{7A18C9FB-EC4C-4DAE-8F7D-C6E5AF607958}"/>
          </ac:spMkLst>
        </pc:spChg>
        <pc:spChg chg="add del">
          <ac:chgData name="Sebastian Castellano" userId="d3cfd299-e2d0-4b4c-809c-9bb72516a1c0" providerId="ADAL" clId="{0E388036-220C-4B75-9CDF-407C3BCF5EA8}" dt="2021-11-15T18:48:12.996" v="739" actId="26606"/>
          <ac:spMkLst>
            <pc:docMk/>
            <pc:sldMk cId="3576152762" sldId="273"/>
            <ac:spMk id="41" creationId="{CBD8B1E7-EF0A-4118-A804-D7F559784B00}"/>
          </ac:spMkLst>
        </pc:spChg>
        <pc:spChg chg="add del">
          <ac:chgData name="Sebastian Castellano" userId="d3cfd299-e2d0-4b4c-809c-9bb72516a1c0" providerId="ADAL" clId="{0E388036-220C-4B75-9CDF-407C3BCF5EA8}" dt="2021-11-15T18:48:12.996" v="739" actId="26606"/>
          <ac:spMkLst>
            <pc:docMk/>
            <pc:sldMk cId="3576152762" sldId="273"/>
            <ac:spMk id="43" creationId="{3B2B1500-BB55-471C-8A9E-67288297ECE1}"/>
          </ac:spMkLst>
        </pc:spChg>
        <pc:spChg chg="add del">
          <ac:chgData name="Sebastian Castellano" userId="d3cfd299-e2d0-4b4c-809c-9bb72516a1c0" providerId="ADAL" clId="{0E388036-220C-4B75-9CDF-407C3BCF5EA8}" dt="2021-11-15T18:48:12.996" v="739" actId="26606"/>
          <ac:spMkLst>
            <pc:docMk/>
            <pc:sldMk cId="3576152762" sldId="273"/>
            <ac:spMk id="45" creationId="{3045E22C-A99D-41BB-AF14-EF1B1E745A70}"/>
          </ac:spMkLst>
        </pc:spChg>
        <pc:spChg chg="add del">
          <ac:chgData name="Sebastian Castellano" userId="d3cfd299-e2d0-4b4c-809c-9bb72516a1c0" providerId="ADAL" clId="{0E388036-220C-4B75-9CDF-407C3BCF5EA8}" dt="2021-11-15T18:48:14.746" v="741" actId="26606"/>
          <ac:spMkLst>
            <pc:docMk/>
            <pc:sldMk cId="3576152762" sldId="273"/>
            <ac:spMk id="47" creationId="{A6EF5A53-0A64-4CA5-B9C7-1CB97CB5CF1C}"/>
          </ac:spMkLst>
        </pc:spChg>
        <pc:spChg chg="add del">
          <ac:chgData name="Sebastian Castellano" userId="d3cfd299-e2d0-4b4c-809c-9bb72516a1c0" providerId="ADAL" clId="{0E388036-220C-4B75-9CDF-407C3BCF5EA8}" dt="2021-11-15T18:48:14.746" v="741" actId="26606"/>
          <ac:spMkLst>
            <pc:docMk/>
            <pc:sldMk cId="3576152762" sldId="273"/>
            <ac:spMk id="48" creationId="{34ABFBEA-4EB0-4D02-A2C0-1733CD3D6F12}"/>
          </ac:spMkLst>
        </pc:spChg>
        <pc:spChg chg="add del">
          <ac:chgData name="Sebastian Castellano" userId="d3cfd299-e2d0-4b4c-809c-9bb72516a1c0" providerId="ADAL" clId="{0E388036-220C-4B75-9CDF-407C3BCF5EA8}" dt="2021-11-15T18:48:14.746" v="741" actId="26606"/>
          <ac:spMkLst>
            <pc:docMk/>
            <pc:sldMk cId="3576152762" sldId="273"/>
            <ac:spMk id="49" creationId="{19E083F6-57F4-487B-A766-EA0462B1EED8}"/>
          </ac:spMkLst>
        </pc:spChg>
        <pc:spChg chg="add del">
          <ac:chgData name="Sebastian Castellano" userId="d3cfd299-e2d0-4b4c-809c-9bb72516a1c0" providerId="ADAL" clId="{0E388036-220C-4B75-9CDF-407C3BCF5EA8}" dt="2021-11-15T18:48:14.746" v="741" actId="26606"/>
          <ac:spMkLst>
            <pc:docMk/>
            <pc:sldMk cId="3576152762" sldId="273"/>
            <ac:spMk id="50" creationId="{7A18C9FB-EC4C-4DAE-8F7D-C6E5AF607958}"/>
          </ac:spMkLst>
        </pc:spChg>
        <pc:spChg chg="add del">
          <ac:chgData name="Sebastian Castellano" userId="d3cfd299-e2d0-4b4c-809c-9bb72516a1c0" providerId="ADAL" clId="{0E388036-220C-4B75-9CDF-407C3BCF5EA8}" dt="2021-11-15T18:48:14.746" v="741" actId="26606"/>
          <ac:spMkLst>
            <pc:docMk/>
            <pc:sldMk cId="3576152762" sldId="273"/>
            <ac:spMk id="51" creationId="{4A8FDA66-67B4-4DBE-8354-C26F91ADB665}"/>
          </ac:spMkLst>
        </pc:spChg>
        <pc:spChg chg="add del">
          <ac:chgData name="Sebastian Castellano" userId="d3cfd299-e2d0-4b4c-809c-9bb72516a1c0" providerId="ADAL" clId="{0E388036-220C-4B75-9CDF-407C3BCF5EA8}" dt="2021-11-15T18:48:14.746" v="741" actId="26606"/>
          <ac:spMkLst>
            <pc:docMk/>
            <pc:sldMk cId="3576152762" sldId="273"/>
            <ac:spMk id="52" creationId="{3B2B1500-BB55-471C-8A9E-67288297ECE1}"/>
          </ac:spMkLst>
        </pc:spChg>
        <pc:spChg chg="add del">
          <ac:chgData name="Sebastian Castellano" userId="d3cfd299-e2d0-4b4c-809c-9bb72516a1c0" providerId="ADAL" clId="{0E388036-220C-4B75-9CDF-407C3BCF5EA8}" dt="2021-11-15T18:48:14.746" v="741" actId="26606"/>
          <ac:spMkLst>
            <pc:docMk/>
            <pc:sldMk cId="3576152762" sldId="273"/>
            <ac:spMk id="53" creationId="{3045E22C-A99D-41BB-AF14-EF1B1E745A70}"/>
          </ac:spMkLst>
        </pc:spChg>
        <pc:spChg chg="add del">
          <ac:chgData name="Sebastian Castellano" userId="d3cfd299-e2d0-4b4c-809c-9bb72516a1c0" providerId="ADAL" clId="{0E388036-220C-4B75-9CDF-407C3BCF5EA8}" dt="2021-11-15T19:31:23.903" v="1106" actId="26606"/>
          <ac:spMkLst>
            <pc:docMk/>
            <pc:sldMk cId="3576152762" sldId="273"/>
            <ac:spMk id="55" creationId="{A6EF5A53-0A64-4CA5-B9C7-1CB97CB5CF1C}"/>
          </ac:spMkLst>
        </pc:spChg>
        <pc:spChg chg="add del">
          <ac:chgData name="Sebastian Castellano" userId="d3cfd299-e2d0-4b4c-809c-9bb72516a1c0" providerId="ADAL" clId="{0E388036-220C-4B75-9CDF-407C3BCF5EA8}" dt="2021-11-15T19:31:23.903" v="1106" actId="26606"/>
          <ac:spMkLst>
            <pc:docMk/>
            <pc:sldMk cId="3576152762" sldId="273"/>
            <ac:spMk id="56" creationId="{34ABFBEA-4EB0-4D02-A2C0-1733CD3D6F12}"/>
          </ac:spMkLst>
        </pc:spChg>
        <pc:spChg chg="add del">
          <ac:chgData name="Sebastian Castellano" userId="d3cfd299-e2d0-4b4c-809c-9bb72516a1c0" providerId="ADAL" clId="{0E388036-220C-4B75-9CDF-407C3BCF5EA8}" dt="2021-11-15T19:31:23.903" v="1106" actId="26606"/>
          <ac:spMkLst>
            <pc:docMk/>
            <pc:sldMk cId="3576152762" sldId="273"/>
            <ac:spMk id="57" creationId="{19E083F6-57F4-487B-A766-EA0462B1EED8}"/>
          </ac:spMkLst>
        </pc:spChg>
        <pc:spChg chg="add del">
          <ac:chgData name="Sebastian Castellano" userId="d3cfd299-e2d0-4b4c-809c-9bb72516a1c0" providerId="ADAL" clId="{0E388036-220C-4B75-9CDF-407C3BCF5EA8}" dt="2021-11-15T19:31:23.903" v="1106" actId="26606"/>
          <ac:spMkLst>
            <pc:docMk/>
            <pc:sldMk cId="3576152762" sldId="273"/>
            <ac:spMk id="58" creationId="{7A18C9FB-EC4C-4DAE-8F7D-C6E5AF607958}"/>
          </ac:spMkLst>
        </pc:spChg>
        <pc:spChg chg="add del">
          <ac:chgData name="Sebastian Castellano" userId="d3cfd299-e2d0-4b4c-809c-9bb72516a1c0" providerId="ADAL" clId="{0E388036-220C-4B75-9CDF-407C3BCF5EA8}" dt="2021-11-15T19:31:23.903" v="1106" actId="26606"/>
          <ac:spMkLst>
            <pc:docMk/>
            <pc:sldMk cId="3576152762" sldId="273"/>
            <ac:spMk id="59" creationId="{CBD8B1E7-EF0A-4118-A804-D7F559784B00}"/>
          </ac:spMkLst>
        </pc:spChg>
        <pc:spChg chg="add del">
          <ac:chgData name="Sebastian Castellano" userId="d3cfd299-e2d0-4b4c-809c-9bb72516a1c0" providerId="ADAL" clId="{0E388036-220C-4B75-9CDF-407C3BCF5EA8}" dt="2021-11-15T19:31:23.903" v="1106" actId="26606"/>
          <ac:spMkLst>
            <pc:docMk/>
            <pc:sldMk cId="3576152762" sldId="273"/>
            <ac:spMk id="60" creationId="{3B2B1500-BB55-471C-8A9E-67288297ECE1}"/>
          </ac:spMkLst>
        </pc:spChg>
        <pc:spChg chg="add del">
          <ac:chgData name="Sebastian Castellano" userId="d3cfd299-e2d0-4b4c-809c-9bb72516a1c0" providerId="ADAL" clId="{0E388036-220C-4B75-9CDF-407C3BCF5EA8}" dt="2021-11-15T19:31:23.903" v="1106" actId="26606"/>
          <ac:spMkLst>
            <pc:docMk/>
            <pc:sldMk cId="3576152762" sldId="273"/>
            <ac:spMk id="61" creationId="{3045E22C-A99D-41BB-AF14-EF1B1E745A70}"/>
          </ac:spMkLst>
        </pc:spChg>
        <pc:spChg chg="add">
          <ac:chgData name="Sebastian Castellano" userId="d3cfd299-e2d0-4b4c-809c-9bb72516a1c0" providerId="ADAL" clId="{0E388036-220C-4B75-9CDF-407C3BCF5EA8}" dt="2021-11-15T19:31:23.903" v="1106" actId="26606"/>
          <ac:spMkLst>
            <pc:docMk/>
            <pc:sldMk cId="3576152762" sldId="273"/>
            <ac:spMk id="66" creationId="{A6EF5A53-0A64-4CA5-B9C7-1CB97CB5CF1C}"/>
          </ac:spMkLst>
        </pc:spChg>
        <pc:spChg chg="add">
          <ac:chgData name="Sebastian Castellano" userId="d3cfd299-e2d0-4b4c-809c-9bb72516a1c0" providerId="ADAL" clId="{0E388036-220C-4B75-9CDF-407C3BCF5EA8}" dt="2021-11-15T19:31:23.903" v="1106" actId="26606"/>
          <ac:spMkLst>
            <pc:docMk/>
            <pc:sldMk cId="3576152762" sldId="273"/>
            <ac:spMk id="68" creationId="{34ABFBEA-4EB0-4D02-A2C0-1733CD3D6F12}"/>
          </ac:spMkLst>
        </pc:spChg>
        <pc:spChg chg="add">
          <ac:chgData name="Sebastian Castellano" userId="d3cfd299-e2d0-4b4c-809c-9bb72516a1c0" providerId="ADAL" clId="{0E388036-220C-4B75-9CDF-407C3BCF5EA8}" dt="2021-11-15T19:31:23.903" v="1106" actId="26606"/>
          <ac:spMkLst>
            <pc:docMk/>
            <pc:sldMk cId="3576152762" sldId="273"/>
            <ac:spMk id="70" creationId="{19E083F6-57F4-487B-A766-EA0462B1EED8}"/>
          </ac:spMkLst>
        </pc:spChg>
        <pc:spChg chg="add">
          <ac:chgData name="Sebastian Castellano" userId="d3cfd299-e2d0-4b4c-809c-9bb72516a1c0" providerId="ADAL" clId="{0E388036-220C-4B75-9CDF-407C3BCF5EA8}" dt="2021-11-15T19:31:23.903" v="1106" actId="26606"/>
          <ac:spMkLst>
            <pc:docMk/>
            <pc:sldMk cId="3576152762" sldId="273"/>
            <ac:spMk id="72" creationId="{7A18C9FB-EC4C-4DAE-8F7D-C6E5AF607958}"/>
          </ac:spMkLst>
        </pc:spChg>
        <pc:spChg chg="add">
          <ac:chgData name="Sebastian Castellano" userId="d3cfd299-e2d0-4b4c-809c-9bb72516a1c0" providerId="ADAL" clId="{0E388036-220C-4B75-9CDF-407C3BCF5EA8}" dt="2021-11-15T19:31:23.903" v="1106" actId="26606"/>
          <ac:spMkLst>
            <pc:docMk/>
            <pc:sldMk cId="3576152762" sldId="273"/>
            <ac:spMk id="74" creationId="{1F6676B4-2004-4CAD-A308-84DA59F2F982}"/>
          </ac:spMkLst>
        </pc:spChg>
        <pc:spChg chg="add">
          <ac:chgData name="Sebastian Castellano" userId="d3cfd299-e2d0-4b4c-809c-9bb72516a1c0" providerId="ADAL" clId="{0E388036-220C-4B75-9CDF-407C3BCF5EA8}" dt="2021-11-15T19:31:23.903" v="1106" actId="26606"/>
          <ac:spMkLst>
            <pc:docMk/>
            <pc:sldMk cId="3576152762" sldId="273"/>
            <ac:spMk id="76" creationId="{3DC8DFAE-D351-4C9E-B50E-9D415540409A}"/>
          </ac:spMkLst>
        </pc:spChg>
        <pc:graphicFrameChg chg="add mod modGraphic">
          <ac:chgData name="Sebastian Castellano" userId="d3cfd299-e2d0-4b4c-809c-9bb72516a1c0" providerId="ADAL" clId="{0E388036-220C-4B75-9CDF-407C3BCF5EA8}" dt="2021-11-15T19:32:45.066" v="1114" actId="255"/>
          <ac:graphicFrameMkLst>
            <pc:docMk/>
            <pc:sldMk cId="3576152762" sldId="273"/>
            <ac:graphicFrameMk id="11" creationId="{72A5096B-1897-40C5-8F0F-C7CE3B4A102D}"/>
          </ac:graphicFrameMkLst>
        </pc:graphicFrameChg>
      </pc:sldChg>
      <pc:sldChg chg="addSp modSp mod">
        <pc:chgData name="Sebastian Castellano" userId="d3cfd299-e2d0-4b4c-809c-9bb72516a1c0" providerId="ADAL" clId="{0E388036-220C-4B75-9CDF-407C3BCF5EA8}" dt="2021-11-15T18:45:51.992" v="718" actId="313"/>
        <pc:sldMkLst>
          <pc:docMk/>
          <pc:sldMk cId="3754503749" sldId="274"/>
        </pc:sldMkLst>
        <pc:spChg chg="mod">
          <ac:chgData name="Sebastian Castellano" userId="d3cfd299-e2d0-4b4c-809c-9bb72516a1c0" providerId="ADAL" clId="{0E388036-220C-4B75-9CDF-407C3BCF5EA8}" dt="2021-11-15T18:44:02.990" v="647" actId="20577"/>
          <ac:spMkLst>
            <pc:docMk/>
            <pc:sldMk cId="3754503749" sldId="274"/>
            <ac:spMk id="2" creationId="{85370D4A-5142-4D7B-AAA4-6EBA5D30B2B7}"/>
          </ac:spMkLst>
        </pc:spChg>
        <pc:spChg chg="mod">
          <ac:chgData name="Sebastian Castellano" userId="d3cfd299-e2d0-4b4c-809c-9bb72516a1c0" providerId="ADAL" clId="{0E388036-220C-4B75-9CDF-407C3BCF5EA8}" dt="2021-11-15T18:45:51.992" v="718" actId="313"/>
          <ac:spMkLst>
            <pc:docMk/>
            <pc:sldMk cId="3754503749" sldId="274"/>
            <ac:spMk id="3" creationId="{AD8BEA51-52BE-4223-AA4B-02D1BD7EA053}"/>
          </ac:spMkLst>
        </pc:spChg>
        <pc:spChg chg="add mod">
          <ac:chgData name="Sebastian Castellano" userId="d3cfd299-e2d0-4b4c-809c-9bb72516a1c0" providerId="ADAL" clId="{0E388036-220C-4B75-9CDF-407C3BCF5EA8}" dt="2021-11-15T18:45:47.186" v="717" actId="1076"/>
          <ac:spMkLst>
            <pc:docMk/>
            <pc:sldMk cId="3754503749" sldId="274"/>
            <ac:spMk id="4" creationId="{2031A356-E926-48A6-826E-06CCDDC3FE2D}"/>
          </ac:spMkLst>
        </pc:spChg>
        <pc:graphicFrameChg chg="mod">
          <ac:chgData name="Sebastian Castellano" userId="d3cfd299-e2d0-4b4c-809c-9bb72516a1c0" providerId="ADAL" clId="{0E388036-220C-4B75-9CDF-407C3BCF5EA8}" dt="2021-11-15T18:45:08.588" v="684" actId="14100"/>
          <ac:graphicFrameMkLst>
            <pc:docMk/>
            <pc:sldMk cId="3754503749" sldId="274"/>
            <ac:graphicFrameMk id="5" creationId="{9D091661-614F-4F2F-9B8D-EDF03EACF372}"/>
          </ac:graphicFrameMkLst>
        </pc:graphicFrameChg>
      </pc:sldChg>
      <pc:sldChg chg="modSp mod">
        <pc:chgData name="Sebastian Castellano" userId="d3cfd299-e2d0-4b4c-809c-9bb72516a1c0" providerId="ADAL" clId="{0E388036-220C-4B75-9CDF-407C3BCF5EA8}" dt="2021-11-15T19:09:57.320" v="974" actId="1076"/>
        <pc:sldMkLst>
          <pc:docMk/>
          <pc:sldMk cId="2547478501" sldId="275"/>
        </pc:sldMkLst>
        <pc:spChg chg="mod">
          <ac:chgData name="Sebastian Castellano" userId="d3cfd299-e2d0-4b4c-809c-9bb72516a1c0" providerId="ADAL" clId="{0E388036-220C-4B75-9CDF-407C3BCF5EA8}" dt="2021-11-15T18:55:40.215" v="772" actId="122"/>
          <ac:spMkLst>
            <pc:docMk/>
            <pc:sldMk cId="2547478501" sldId="275"/>
            <ac:spMk id="2" creationId="{57DDDA40-F147-4ECE-9933-589136921DA9}"/>
          </ac:spMkLst>
        </pc:spChg>
        <pc:spChg chg="mod">
          <ac:chgData name="Sebastian Castellano" userId="d3cfd299-e2d0-4b4c-809c-9bb72516a1c0" providerId="ADAL" clId="{0E388036-220C-4B75-9CDF-407C3BCF5EA8}" dt="2021-11-15T19:09:57.320" v="974" actId="1076"/>
          <ac:spMkLst>
            <pc:docMk/>
            <pc:sldMk cId="2547478501" sldId="275"/>
            <ac:spMk id="4" creationId="{6B3B251B-C401-443F-9892-22264283BBEE}"/>
          </ac:spMkLst>
        </pc:spChg>
      </pc:sldChg>
      <pc:sldChg chg="modSp mod">
        <pc:chgData name="Sebastian Castellano" userId="d3cfd299-e2d0-4b4c-809c-9bb72516a1c0" providerId="ADAL" clId="{0E388036-220C-4B75-9CDF-407C3BCF5EA8}" dt="2021-11-15T17:44:14.421" v="94" actId="207"/>
        <pc:sldMkLst>
          <pc:docMk/>
          <pc:sldMk cId="2726867867" sldId="277"/>
        </pc:sldMkLst>
        <pc:spChg chg="mod">
          <ac:chgData name="Sebastian Castellano" userId="d3cfd299-e2d0-4b4c-809c-9bb72516a1c0" providerId="ADAL" clId="{0E388036-220C-4B75-9CDF-407C3BCF5EA8}" dt="2021-11-15T17:44:14.421" v="94" actId="207"/>
          <ac:spMkLst>
            <pc:docMk/>
            <pc:sldMk cId="2726867867" sldId="277"/>
            <ac:spMk id="55" creationId="{C656AF11-0D92-4003-9FE3-748A55899B20}"/>
          </ac:spMkLst>
        </pc:spChg>
      </pc:sldChg>
      <pc:sldChg chg="modSp">
        <pc:chgData name="Sebastian Castellano" userId="d3cfd299-e2d0-4b4c-809c-9bb72516a1c0" providerId="ADAL" clId="{0E388036-220C-4B75-9CDF-407C3BCF5EA8}" dt="2021-11-15T17:45:23.932" v="96"/>
        <pc:sldMkLst>
          <pc:docMk/>
          <pc:sldMk cId="848440448" sldId="278"/>
        </pc:sldMkLst>
        <pc:graphicFrameChg chg="mod">
          <ac:chgData name="Sebastian Castellano" userId="d3cfd299-e2d0-4b4c-809c-9bb72516a1c0" providerId="ADAL" clId="{0E388036-220C-4B75-9CDF-407C3BCF5EA8}" dt="2021-11-15T17:45:23.932" v="96"/>
          <ac:graphicFrameMkLst>
            <pc:docMk/>
            <pc:sldMk cId="848440448" sldId="278"/>
            <ac:graphicFrameMk id="10" creationId="{8B7E5934-6199-49B6-8B07-4C127A4D3D44}"/>
          </ac:graphicFrameMkLst>
        </pc:graphicFrameChg>
      </pc:sldChg>
      <pc:sldChg chg="addSp delSp modSp new mod setBg">
        <pc:chgData name="Sebastian Castellano" userId="d3cfd299-e2d0-4b4c-809c-9bb72516a1c0" providerId="ADAL" clId="{0E388036-220C-4B75-9CDF-407C3BCF5EA8}" dt="2021-11-15T17:49:37.222" v="138" actId="26606"/>
        <pc:sldMkLst>
          <pc:docMk/>
          <pc:sldMk cId="746444780" sldId="284"/>
        </pc:sldMkLst>
        <pc:spChg chg="mod">
          <ac:chgData name="Sebastian Castellano" userId="d3cfd299-e2d0-4b4c-809c-9bb72516a1c0" providerId="ADAL" clId="{0E388036-220C-4B75-9CDF-407C3BCF5EA8}" dt="2021-11-15T17:49:37.222" v="138" actId="26606"/>
          <ac:spMkLst>
            <pc:docMk/>
            <pc:sldMk cId="746444780" sldId="284"/>
            <ac:spMk id="2" creationId="{B388961A-BE3D-4CAE-ABD2-CCAB276C758E}"/>
          </ac:spMkLst>
        </pc:spChg>
        <pc:spChg chg="add del">
          <ac:chgData name="Sebastian Castellano" userId="d3cfd299-e2d0-4b4c-809c-9bb72516a1c0" providerId="ADAL" clId="{0E388036-220C-4B75-9CDF-407C3BCF5EA8}" dt="2021-11-15T17:49:37.222" v="138" actId="26606"/>
          <ac:spMkLst>
            <pc:docMk/>
            <pc:sldMk cId="746444780" sldId="284"/>
            <ac:spMk id="3" creationId="{1FDEE2B0-39FE-45AE-B3C6-1B9C8E47D4B7}"/>
          </ac:spMkLst>
        </pc:spChg>
        <pc:spChg chg="add">
          <ac:chgData name="Sebastian Castellano" userId="d3cfd299-e2d0-4b4c-809c-9bb72516a1c0" providerId="ADAL" clId="{0E388036-220C-4B75-9CDF-407C3BCF5EA8}" dt="2021-11-15T17:49:37.222" v="138" actId="26606"/>
          <ac:spMkLst>
            <pc:docMk/>
            <pc:sldMk cId="746444780" sldId="284"/>
            <ac:spMk id="5" creationId="{A6EF5A53-0A64-4CA5-B9C7-1CB97CB5CF1C}"/>
          </ac:spMkLst>
        </pc:spChg>
        <pc:spChg chg="add">
          <ac:chgData name="Sebastian Castellano" userId="d3cfd299-e2d0-4b4c-809c-9bb72516a1c0" providerId="ADAL" clId="{0E388036-220C-4B75-9CDF-407C3BCF5EA8}" dt="2021-11-15T17:49:37.222" v="138" actId="26606"/>
          <ac:spMkLst>
            <pc:docMk/>
            <pc:sldMk cId="746444780" sldId="284"/>
            <ac:spMk id="6" creationId="{34ABFBEA-4EB0-4D02-A2C0-1733CD3D6F12}"/>
          </ac:spMkLst>
        </pc:spChg>
        <pc:spChg chg="add">
          <ac:chgData name="Sebastian Castellano" userId="d3cfd299-e2d0-4b4c-809c-9bb72516a1c0" providerId="ADAL" clId="{0E388036-220C-4B75-9CDF-407C3BCF5EA8}" dt="2021-11-15T17:49:37.222" v="138" actId="26606"/>
          <ac:spMkLst>
            <pc:docMk/>
            <pc:sldMk cId="746444780" sldId="284"/>
            <ac:spMk id="8" creationId="{19E083F6-57F4-487B-A766-EA0462B1EED8}"/>
          </ac:spMkLst>
        </pc:spChg>
        <pc:spChg chg="add">
          <ac:chgData name="Sebastian Castellano" userId="d3cfd299-e2d0-4b4c-809c-9bb72516a1c0" providerId="ADAL" clId="{0E388036-220C-4B75-9CDF-407C3BCF5EA8}" dt="2021-11-15T17:49:37.222" v="138" actId="26606"/>
          <ac:spMkLst>
            <pc:docMk/>
            <pc:sldMk cId="746444780" sldId="284"/>
            <ac:spMk id="9" creationId="{7A18C9FB-EC4C-4DAE-8F7D-C6E5AF607958}"/>
          </ac:spMkLst>
        </pc:spChg>
        <pc:spChg chg="add del">
          <ac:chgData name="Sebastian Castellano" userId="d3cfd299-e2d0-4b4c-809c-9bb72516a1c0" providerId="ADAL" clId="{0E388036-220C-4B75-9CDF-407C3BCF5EA8}" dt="2021-11-15T17:46:24.439" v="127" actId="26606"/>
          <ac:spMkLst>
            <pc:docMk/>
            <pc:sldMk cId="746444780" sldId="284"/>
            <ac:spMk id="10" creationId="{A6EF5A53-0A64-4CA5-B9C7-1CB97CB5CF1C}"/>
          </ac:spMkLst>
        </pc:spChg>
        <pc:spChg chg="add">
          <ac:chgData name="Sebastian Castellano" userId="d3cfd299-e2d0-4b4c-809c-9bb72516a1c0" providerId="ADAL" clId="{0E388036-220C-4B75-9CDF-407C3BCF5EA8}" dt="2021-11-15T17:49:37.222" v="138" actId="26606"/>
          <ac:spMkLst>
            <pc:docMk/>
            <pc:sldMk cId="746444780" sldId="284"/>
            <ac:spMk id="11" creationId="{4A8FDA66-67B4-4DBE-8354-C26F91ADB665}"/>
          </ac:spMkLst>
        </pc:spChg>
        <pc:spChg chg="add del">
          <ac:chgData name="Sebastian Castellano" userId="d3cfd299-e2d0-4b4c-809c-9bb72516a1c0" providerId="ADAL" clId="{0E388036-220C-4B75-9CDF-407C3BCF5EA8}" dt="2021-11-15T17:46:24.439" v="127" actId="26606"/>
          <ac:spMkLst>
            <pc:docMk/>
            <pc:sldMk cId="746444780" sldId="284"/>
            <ac:spMk id="12" creationId="{34ABFBEA-4EB0-4D02-A2C0-1733CD3D6F12}"/>
          </ac:spMkLst>
        </pc:spChg>
        <pc:spChg chg="add">
          <ac:chgData name="Sebastian Castellano" userId="d3cfd299-e2d0-4b4c-809c-9bb72516a1c0" providerId="ADAL" clId="{0E388036-220C-4B75-9CDF-407C3BCF5EA8}" dt="2021-11-15T17:49:37.222" v="138" actId="26606"/>
          <ac:spMkLst>
            <pc:docMk/>
            <pc:sldMk cId="746444780" sldId="284"/>
            <ac:spMk id="13" creationId="{3B2B1500-BB55-471C-8A9E-67288297ECE1}"/>
          </ac:spMkLst>
        </pc:spChg>
        <pc:spChg chg="add del">
          <ac:chgData name="Sebastian Castellano" userId="d3cfd299-e2d0-4b4c-809c-9bb72516a1c0" providerId="ADAL" clId="{0E388036-220C-4B75-9CDF-407C3BCF5EA8}" dt="2021-11-15T17:46:24.439" v="127" actId="26606"/>
          <ac:spMkLst>
            <pc:docMk/>
            <pc:sldMk cId="746444780" sldId="284"/>
            <ac:spMk id="14" creationId="{19E083F6-57F4-487B-A766-EA0462B1EED8}"/>
          </ac:spMkLst>
        </pc:spChg>
        <pc:spChg chg="add">
          <ac:chgData name="Sebastian Castellano" userId="d3cfd299-e2d0-4b4c-809c-9bb72516a1c0" providerId="ADAL" clId="{0E388036-220C-4B75-9CDF-407C3BCF5EA8}" dt="2021-11-15T17:49:37.222" v="138" actId="26606"/>
          <ac:spMkLst>
            <pc:docMk/>
            <pc:sldMk cId="746444780" sldId="284"/>
            <ac:spMk id="15" creationId="{3045E22C-A99D-41BB-AF14-EF1B1E745A70}"/>
          </ac:spMkLst>
        </pc:spChg>
        <pc:spChg chg="add del">
          <ac:chgData name="Sebastian Castellano" userId="d3cfd299-e2d0-4b4c-809c-9bb72516a1c0" providerId="ADAL" clId="{0E388036-220C-4B75-9CDF-407C3BCF5EA8}" dt="2021-11-15T17:46:24.439" v="127" actId="26606"/>
          <ac:spMkLst>
            <pc:docMk/>
            <pc:sldMk cId="746444780" sldId="284"/>
            <ac:spMk id="16" creationId="{7A18C9FB-EC4C-4DAE-8F7D-C6E5AF607958}"/>
          </ac:spMkLst>
        </pc:spChg>
        <pc:spChg chg="add del">
          <ac:chgData name="Sebastian Castellano" userId="d3cfd299-e2d0-4b4c-809c-9bb72516a1c0" providerId="ADAL" clId="{0E388036-220C-4B75-9CDF-407C3BCF5EA8}" dt="2021-11-15T17:46:24.439" v="127" actId="26606"/>
          <ac:spMkLst>
            <pc:docMk/>
            <pc:sldMk cId="746444780" sldId="284"/>
            <ac:spMk id="18" creationId="{9A97FAAB-5E30-4176-BE96-C3DD3FB147F4}"/>
          </ac:spMkLst>
        </pc:spChg>
        <pc:spChg chg="add del">
          <ac:chgData name="Sebastian Castellano" userId="d3cfd299-e2d0-4b4c-809c-9bb72516a1c0" providerId="ADAL" clId="{0E388036-220C-4B75-9CDF-407C3BCF5EA8}" dt="2021-11-15T17:46:24.439" v="127" actId="26606"/>
          <ac:spMkLst>
            <pc:docMk/>
            <pc:sldMk cId="746444780" sldId="284"/>
            <ac:spMk id="20" creationId="{F47DB6CD-8E9E-4643-B3B6-01BD80429B3C}"/>
          </ac:spMkLst>
        </pc:spChg>
        <pc:spChg chg="add del">
          <ac:chgData name="Sebastian Castellano" userId="d3cfd299-e2d0-4b4c-809c-9bb72516a1c0" providerId="ADAL" clId="{0E388036-220C-4B75-9CDF-407C3BCF5EA8}" dt="2021-11-15T17:47:40.997" v="129" actId="26606"/>
          <ac:spMkLst>
            <pc:docMk/>
            <pc:sldMk cId="746444780" sldId="284"/>
            <ac:spMk id="22" creationId="{3045E22C-A99D-41BB-AF14-EF1B1E745A70}"/>
          </ac:spMkLst>
        </pc:spChg>
        <pc:spChg chg="add del">
          <ac:chgData name="Sebastian Castellano" userId="d3cfd299-e2d0-4b4c-809c-9bb72516a1c0" providerId="ADAL" clId="{0E388036-220C-4B75-9CDF-407C3BCF5EA8}" dt="2021-11-15T17:47:40.997" v="129" actId="26606"/>
          <ac:spMkLst>
            <pc:docMk/>
            <pc:sldMk cId="746444780" sldId="284"/>
            <ac:spMk id="23" creationId="{A6EF5A53-0A64-4CA5-B9C7-1CB97CB5CF1C}"/>
          </ac:spMkLst>
        </pc:spChg>
        <pc:spChg chg="add del">
          <ac:chgData name="Sebastian Castellano" userId="d3cfd299-e2d0-4b4c-809c-9bb72516a1c0" providerId="ADAL" clId="{0E388036-220C-4B75-9CDF-407C3BCF5EA8}" dt="2021-11-15T17:47:40.997" v="129" actId="26606"/>
          <ac:spMkLst>
            <pc:docMk/>
            <pc:sldMk cId="746444780" sldId="284"/>
            <ac:spMk id="24" creationId="{34ABFBEA-4EB0-4D02-A2C0-1733CD3D6F12}"/>
          </ac:spMkLst>
        </pc:spChg>
        <pc:spChg chg="add del">
          <ac:chgData name="Sebastian Castellano" userId="d3cfd299-e2d0-4b4c-809c-9bb72516a1c0" providerId="ADAL" clId="{0E388036-220C-4B75-9CDF-407C3BCF5EA8}" dt="2021-11-15T17:47:40.997" v="129" actId="26606"/>
          <ac:spMkLst>
            <pc:docMk/>
            <pc:sldMk cId="746444780" sldId="284"/>
            <ac:spMk id="25" creationId="{19E083F6-57F4-487B-A766-EA0462B1EED8}"/>
          </ac:spMkLst>
        </pc:spChg>
        <pc:spChg chg="add del">
          <ac:chgData name="Sebastian Castellano" userId="d3cfd299-e2d0-4b4c-809c-9bb72516a1c0" providerId="ADAL" clId="{0E388036-220C-4B75-9CDF-407C3BCF5EA8}" dt="2021-11-15T17:47:40.997" v="129" actId="26606"/>
          <ac:spMkLst>
            <pc:docMk/>
            <pc:sldMk cId="746444780" sldId="284"/>
            <ac:spMk id="26" creationId="{7A18C9FB-EC4C-4DAE-8F7D-C6E5AF607958}"/>
          </ac:spMkLst>
        </pc:spChg>
        <pc:spChg chg="add del">
          <ac:chgData name="Sebastian Castellano" userId="d3cfd299-e2d0-4b4c-809c-9bb72516a1c0" providerId="ADAL" clId="{0E388036-220C-4B75-9CDF-407C3BCF5EA8}" dt="2021-11-15T17:47:40.997" v="129" actId="26606"/>
          <ac:spMkLst>
            <pc:docMk/>
            <pc:sldMk cId="746444780" sldId="284"/>
            <ac:spMk id="27" creationId="{4A8FDA66-67B4-4DBE-8354-C26F91ADB665}"/>
          </ac:spMkLst>
        </pc:spChg>
        <pc:spChg chg="add del">
          <ac:chgData name="Sebastian Castellano" userId="d3cfd299-e2d0-4b4c-809c-9bb72516a1c0" providerId="ADAL" clId="{0E388036-220C-4B75-9CDF-407C3BCF5EA8}" dt="2021-11-15T17:47:40.997" v="129" actId="26606"/>
          <ac:spMkLst>
            <pc:docMk/>
            <pc:sldMk cId="746444780" sldId="284"/>
            <ac:spMk id="28" creationId="{3B2B1500-BB55-471C-8A9E-67288297ECE1}"/>
          </ac:spMkLst>
        </pc:spChg>
        <pc:picChg chg="add del">
          <ac:chgData name="Sebastian Castellano" userId="d3cfd299-e2d0-4b4c-809c-9bb72516a1c0" providerId="ADAL" clId="{0E388036-220C-4B75-9CDF-407C3BCF5EA8}" dt="2021-11-15T17:46:24.439" v="127" actId="26606"/>
          <ac:picMkLst>
            <pc:docMk/>
            <pc:sldMk cId="746444780" sldId="284"/>
            <ac:picMk id="7" creationId="{3F17692D-369C-4133-A181-5D829670338F}"/>
          </ac:picMkLst>
        </pc:picChg>
        <pc:picChg chg="add">
          <ac:chgData name="Sebastian Castellano" userId="d3cfd299-e2d0-4b4c-809c-9bb72516a1c0" providerId="ADAL" clId="{0E388036-220C-4B75-9CDF-407C3BCF5EA8}" dt="2021-11-15T17:49:37.222" v="138" actId="26606"/>
          <ac:picMkLst>
            <pc:docMk/>
            <pc:sldMk cId="746444780" sldId="284"/>
            <ac:picMk id="17" creationId="{20AED97D-DBE1-4A43-BAE1-A32C7467F11D}"/>
          </ac:picMkLst>
        </pc:picChg>
        <pc:picChg chg="add del">
          <ac:chgData name="Sebastian Castellano" userId="d3cfd299-e2d0-4b4c-809c-9bb72516a1c0" providerId="ADAL" clId="{0E388036-220C-4B75-9CDF-407C3BCF5EA8}" dt="2021-11-15T17:47:40.997" v="129" actId="26606"/>
          <ac:picMkLst>
            <pc:docMk/>
            <pc:sldMk cId="746444780" sldId="284"/>
            <ac:picMk id="29" creationId="{9DA9EA34-659E-4EC0-BD7D-3B294FD37F11}"/>
          </ac:picMkLst>
        </pc:picChg>
      </pc:sldChg>
      <pc:sldChg chg="addSp delSp modSp new mod setBg">
        <pc:chgData name="Sebastian Castellano" userId="d3cfd299-e2d0-4b4c-809c-9bb72516a1c0" providerId="ADAL" clId="{0E388036-220C-4B75-9CDF-407C3BCF5EA8}" dt="2021-11-15T19:12:46.258" v="1059" actId="26606"/>
        <pc:sldMkLst>
          <pc:docMk/>
          <pc:sldMk cId="682200868" sldId="285"/>
        </pc:sldMkLst>
        <pc:spChg chg="mod">
          <ac:chgData name="Sebastian Castellano" userId="d3cfd299-e2d0-4b4c-809c-9bb72516a1c0" providerId="ADAL" clId="{0E388036-220C-4B75-9CDF-407C3BCF5EA8}" dt="2021-11-15T19:12:46.258" v="1059" actId="26606"/>
          <ac:spMkLst>
            <pc:docMk/>
            <pc:sldMk cId="682200868" sldId="285"/>
            <ac:spMk id="2" creationId="{255CEBE9-872D-4735-A802-CD178468BFEB}"/>
          </ac:spMkLst>
        </pc:spChg>
        <pc:spChg chg="del">
          <ac:chgData name="Sebastian Castellano" userId="d3cfd299-e2d0-4b4c-809c-9bb72516a1c0" providerId="ADAL" clId="{0E388036-220C-4B75-9CDF-407C3BCF5EA8}" dt="2021-11-15T19:12:23.945" v="1057" actId="21"/>
          <ac:spMkLst>
            <pc:docMk/>
            <pc:sldMk cId="682200868" sldId="285"/>
            <ac:spMk id="3" creationId="{A48CD717-CC61-413D-9F57-20D7AA75E55F}"/>
          </ac:spMkLst>
        </pc:spChg>
        <pc:spChg chg="add del">
          <ac:chgData name="Sebastian Castellano" userId="d3cfd299-e2d0-4b4c-809c-9bb72516a1c0" providerId="ADAL" clId="{0E388036-220C-4B75-9CDF-407C3BCF5EA8}" dt="2021-11-15T19:12:46.258" v="1059" actId="26606"/>
          <ac:spMkLst>
            <pc:docMk/>
            <pc:sldMk cId="682200868" sldId="285"/>
            <ac:spMk id="8" creationId="{7A18C9FB-EC4C-4DAE-8F7D-C6E5AF607958}"/>
          </ac:spMkLst>
        </pc:spChg>
        <pc:spChg chg="add del">
          <ac:chgData name="Sebastian Castellano" userId="d3cfd299-e2d0-4b4c-809c-9bb72516a1c0" providerId="ADAL" clId="{0E388036-220C-4B75-9CDF-407C3BCF5EA8}" dt="2021-11-15T19:12:46.258" v="1059" actId="26606"/>
          <ac:spMkLst>
            <pc:docMk/>
            <pc:sldMk cId="682200868" sldId="285"/>
            <ac:spMk id="10" creationId="{0ED8FC7E-742C-4B53-B6FF-F19F8EDA28B3}"/>
          </ac:spMkLst>
        </pc:spChg>
        <pc:picChg chg="add del">
          <ac:chgData name="Sebastian Castellano" userId="d3cfd299-e2d0-4b4c-809c-9bb72516a1c0" providerId="ADAL" clId="{0E388036-220C-4B75-9CDF-407C3BCF5EA8}" dt="2021-11-15T19:12:46.258" v="1059" actId="26606"/>
          <ac:picMkLst>
            <pc:docMk/>
            <pc:sldMk cId="682200868" sldId="285"/>
            <ac:picMk id="4" creationId="{C849CE06-5788-4F19-AEFE-8A7747FD484F}"/>
          </ac:picMkLst>
        </pc:picChg>
      </pc:sldChg>
      <pc:sldChg chg="modSp new del mod">
        <pc:chgData name="Sebastian Castellano" userId="d3cfd299-e2d0-4b4c-809c-9bb72516a1c0" providerId="ADAL" clId="{0E388036-220C-4B75-9CDF-407C3BCF5EA8}" dt="2021-11-15T19:10:36.811" v="1015" actId="2696"/>
        <pc:sldMkLst>
          <pc:docMk/>
          <pc:sldMk cId="861446638" sldId="285"/>
        </pc:sldMkLst>
        <pc:spChg chg="mod">
          <ac:chgData name="Sebastian Castellano" userId="d3cfd299-e2d0-4b4c-809c-9bb72516a1c0" providerId="ADAL" clId="{0E388036-220C-4B75-9CDF-407C3BCF5EA8}" dt="2021-11-15T19:10:15.109" v="1014" actId="20577"/>
          <ac:spMkLst>
            <pc:docMk/>
            <pc:sldMk cId="861446638" sldId="285"/>
            <ac:spMk id="2" creationId="{929713B2-5D0F-45BD-8F3F-71F242357EEB}"/>
          </ac:spMkLst>
        </pc:spChg>
      </pc:sldChg>
    </pc:docChg>
  </pc:docChgLst>
  <pc:docChgLst>
    <pc:chgData name="Andrea De Bettin" userId="040c5279d0540352" providerId="LiveId" clId="{C9CCC50E-2930-4250-9101-7FAE1EF5E778}"/>
    <pc:docChg chg="undo redo custSel modSld">
      <pc:chgData name="Andrea De Bettin" userId="040c5279d0540352" providerId="LiveId" clId="{C9CCC50E-2930-4250-9101-7FAE1EF5E778}" dt="2021-11-16T12:57:40.817" v="856" actId="403"/>
      <pc:docMkLst>
        <pc:docMk/>
      </pc:docMkLst>
      <pc:sldChg chg="modSp mod">
        <pc:chgData name="Andrea De Bettin" userId="040c5279d0540352" providerId="LiveId" clId="{C9CCC50E-2930-4250-9101-7FAE1EF5E778}" dt="2021-11-16T12:41:54.874" v="623" actId="20577"/>
        <pc:sldMkLst>
          <pc:docMk/>
          <pc:sldMk cId="530194720" sldId="258"/>
        </pc:sldMkLst>
        <pc:spChg chg="mod">
          <ac:chgData name="Andrea De Bettin" userId="040c5279d0540352" providerId="LiveId" clId="{C9CCC50E-2930-4250-9101-7FAE1EF5E778}" dt="2021-11-16T12:41:54.874" v="623" actId="20577"/>
          <ac:spMkLst>
            <pc:docMk/>
            <pc:sldMk cId="530194720" sldId="258"/>
            <ac:spMk id="7" creationId="{1AADE9DA-7CFE-4240-874F-44929CBC6CE6}"/>
          </ac:spMkLst>
        </pc:spChg>
      </pc:sldChg>
      <pc:sldChg chg="modSp mod">
        <pc:chgData name="Andrea De Bettin" userId="040c5279d0540352" providerId="LiveId" clId="{C9CCC50E-2930-4250-9101-7FAE1EF5E778}" dt="2021-11-16T12:51:15.487" v="810" actId="20577"/>
        <pc:sldMkLst>
          <pc:docMk/>
          <pc:sldMk cId="2928967673" sldId="261"/>
        </pc:sldMkLst>
        <pc:spChg chg="mod">
          <ac:chgData name="Andrea De Bettin" userId="040c5279d0540352" providerId="LiveId" clId="{C9CCC50E-2930-4250-9101-7FAE1EF5E778}" dt="2021-11-16T12:51:15.487" v="810" actId="20577"/>
          <ac:spMkLst>
            <pc:docMk/>
            <pc:sldMk cId="2928967673" sldId="261"/>
            <ac:spMk id="3" creationId="{0ADD3067-F0F4-45EA-859F-F651E2D84E5B}"/>
          </ac:spMkLst>
        </pc:spChg>
      </pc:sldChg>
      <pc:sldChg chg="modSp mod">
        <pc:chgData name="Andrea De Bettin" userId="040c5279d0540352" providerId="LiveId" clId="{C9CCC50E-2930-4250-9101-7FAE1EF5E778}" dt="2021-11-16T12:35:53.513" v="417" actId="1076"/>
        <pc:sldMkLst>
          <pc:docMk/>
          <pc:sldMk cId="2173460775" sldId="265"/>
        </pc:sldMkLst>
        <pc:spChg chg="mod">
          <ac:chgData name="Andrea De Bettin" userId="040c5279d0540352" providerId="LiveId" clId="{C9CCC50E-2930-4250-9101-7FAE1EF5E778}" dt="2021-11-16T12:35:53.513" v="417" actId="1076"/>
          <ac:spMkLst>
            <pc:docMk/>
            <pc:sldMk cId="2173460775" sldId="265"/>
            <ac:spMk id="11" creationId="{BE12EF08-45F7-4810-ADB2-5707E3988E6A}"/>
          </ac:spMkLst>
        </pc:spChg>
      </pc:sldChg>
      <pc:sldChg chg="modSp mod">
        <pc:chgData name="Andrea De Bettin" userId="040c5279d0540352" providerId="LiveId" clId="{C9CCC50E-2930-4250-9101-7FAE1EF5E778}" dt="2021-11-16T12:37:28.633" v="514" actId="20577"/>
        <pc:sldMkLst>
          <pc:docMk/>
          <pc:sldMk cId="4048336238" sldId="266"/>
        </pc:sldMkLst>
        <pc:spChg chg="mod">
          <ac:chgData name="Andrea De Bettin" userId="040c5279d0540352" providerId="LiveId" clId="{C9CCC50E-2930-4250-9101-7FAE1EF5E778}" dt="2021-11-16T12:37:28.633" v="514" actId="20577"/>
          <ac:spMkLst>
            <pc:docMk/>
            <pc:sldMk cId="4048336238" sldId="266"/>
            <ac:spMk id="2" creationId="{DE779D76-A0A2-430E-A431-C0F1870E6639}"/>
          </ac:spMkLst>
        </pc:spChg>
        <pc:spChg chg="mod">
          <ac:chgData name="Andrea De Bettin" userId="040c5279d0540352" providerId="LiveId" clId="{C9CCC50E-2930-4250-9101-7FAE1EF5E778}" dt="2021-11-16T12:37:07.177" v="480" actId="1076"/>
          <ac:spMkLst>
            <pc:docMk/>
            <pc:sldMk cId="4048336238" sldId="266"/>
            <ac:spMk id="3" creationId="{BB8066B3-D123-47B1-9EE0-F36472C46265}"/>
          </ac:spMkLst>
        </pc:spChg>
        <pc:spChg chg="mod">
          <ac:chgData name="Andrea De Bettin" userId="040c5279d0540352" providerId="LiveId" clId="{C9CCC50E-2930-4250-9101-7FAE1EF5E778}" dt="2021-11-16T12:37:07.177" v="480" actId="1076"/>
          <ac:spMkLst>
            <pc:docMk/>
            <pc:sldMk cId="4048336238" sldId="266"/>
            <ac:spMk id="4" creationId="{FA341931-B65F-4370-AC5B-D6F3718B6152}"/>
          </ac:spMkLst>
        </pc:spChg>
        <pc:spChg chg="mod">
          <ac:chgData name="Andrea De Bettin" userId="040c5279d0540352" providerId="LiveId" clId="{C9CCC50E-2930-4250-9101-7FAE1EF5E778}" dt="2021-11-16T12:37:07.177" v="480" actId="1076"/>
          <ac:spMkLst>
            <pc:docMk/>
            <pc:sldMk cId="4048336238" sldId="266"/>
            <ac:spMk id="5" creationId="{0C088A09-00F9-4F44-9AE5-0634FA9416FE}"/>
          </ac:spMkLst>
        </pc:spChg>
        <pc:spChg chg="mod">
          <ac:chgData name="Andrea De Bettin" userId="040c5279d0540352" providerId="LiveId" clId="{C9CCC50E-2930-4250-9101-7FAE1EF5E778}" dt="2021-11-16T12:37:07.177" v="480" actId="1076"/>
          <ac:spMkLst>
            <pc:docMk/>
            <pc:sldMk cId="4048336238" sldId="266"/>
            <ac:spMk id="6" creationId="{0F14F769-0DF2-4342-955E-A19608539C12}"/>
          </ac:spMkLst>
        </pc:spChg>
        <pc:spChg chg="mod">
          <ac:chgData name="Andrea De Bettin" userId="040c5279d0540352" providerId="LiveId" clId="{C9CCC50E-2930-4250-9101-7FAE1EF5E778}" dt="2021-11-16T12:37:07.177" v="480" actId="1076"/>
          <ac:spMkLst>
            <pc:docMk/>
            <pc:sldMk cId="4048336238" sldId="266"/>
            <ac:spMk id="7" creationId="{9F535DE0-3F12-483A-B34E-B2E4EFCE2ECF}"/>
          </ac:spMkLst>
        </pc:spChg>
        <pc:spChg chg="mod">
          <ac:chgData name="Andrea De Bettin" userId="040c5279d0540352" providerId="LiveId" clId="{C9CCC50E-2930-4250-9101-7FAE1EF5E778}" dt="2021-11-16T12:37:07.177" v="480" actId="1076"/>
          <ac:spMkLst>
            <pc:docMk/>
            <pc:sldMk cId="4048336238" sldId="266"/>
            <ac:spMk id="8" creationId="{C9C79466-B83B-4998-97FE-D73476092B8F}"/>
          </ac:spMkLst>
        </pc:spChg>
        <pc:spChg chg="mod">
          <ac:chgData name="Andrea De Bettin" userId="040c5279d0540352" providerId="LiveId" clId="{C9CCC50E-2930-4250-9101-7FAE1EF5E778}" dt="2021-11-16T12:37:07.177" v="480" actId="1076"/>
          <ac:spMkLst>
            <pc:docMk/>
            <pc:sldMk cId="4048336238" sldId="266"/>
            <ac:spMk id="9" creationId="{B9BF5650-7627-4205-81F2-AA6DF864C59D}"/>
          </ac:spMkLst>
        </pc:spChg>
        <pc:spChg chg="mod">
          <ac:chgData name="Andrea De Bettin" userId="040c5279d0540352" providerId="LiveId" clId="{C9CCC50E-2930-4250-9101-7FAE1EF5E778}" dt="2021-11-16T12:37:07.177" v="480" actId="1076"/>
          <ac:spMkLst>
            <pc:docMk/>
            <pc:sldMk cId="4048336238" sldId="266"/>
            <ac:spMk id="10" creationId="{8B7A9848-D8CE-4112-B072-70E3C3697EAB}"/>
          </ac:spMkLst>
        </pc:spChg>
      </pc:sldChg>
      <pc:sldChg chg="modSp mod">
        <pc:chgData name="Andrea De Bettin" userId="040c5279d0540352" providerId="LiveId" clId="{C9CCC50E-2930-4250-9101-7FAE1EF5E778}" dt="2021-11-16T12:38:56.840" v="573" actId="1076"/>
        <pc:sldMkLst>
          <pc:docMk/>
          <pc:sldMk cId="2466233271" sldId="267"/>
        </pc:sldMkLst>
        <pc:spChg chg="mod">
          <ac:chgData name="Andrea De Bettin" userId="040c5279d0540352" providerId="LiveId" clId="{C9CCC50E-2930-4250-9101-7FAE1EF5E778}" dt="2021-11-16T12:38:56.840" v="573" actId="1076"/>
          <ac:spMkLst>
            <pc:docMk/>
            <pc:sldMk cId="2466233271" sldId="267"/>
            <ac:spMk id="2" creationId="{E66A04D1-8E9F-46BF-ABC1-D5FFB8868AA7}"/>
          </ac:spMkLst>
        </pc:spChg>
        <pc:spChg chg="mod">
          <ac:chgData name="Andrea De Bettin" userId="040c5279d0540352" providerId="LiveId" clId="{C9CCC50E-2930-4250-9101-7FAE1EF5E778}" dt="2021-11-16T12:38:04.626" v="515" actId="1076"/>
          <ac:spMkLst>
            <pc:docMk/>
            <pc:sldMk cId="2466233271" sldId="267"/>
            <ac:spMk id="3" creationId="{757CE88B-4441-4E69-9367-153813B275AC}"/>
          </ac:spMkLst>
        </pc:spChg>
        <pc:spChg chg="mod">
          <ac:chgData name="Andrea De Bettin" userId="040c5279d0540352" providerId="LiveId" clId="{C9CCC50E-2930-4250-9101-7FAE1EF5E778}" dt="2021-11-16T12:38:04.626" v="515" actId="1076"/>
          <ac:spMkLst>
            <pc:docMk/>
            <pc:sldMk cId="2466233271" sldId="267"/>
            <ac:spMk id="4" creationId="{90023E3A-297D-4591-B9F0-BBF064CC38B7}"/>
          </ac:spMkLst>
        </pc:spChg>
        <pc:spChg chg="mod">
          <ac:chgData name="Andrea De Bettin" userId="040c5279d0540352" providerId="LiveId" clId="{C9CCC50E-2930-4250-9101-7FAE1EF5E778}" dt="2021-11-16T12:38:04.626" v="515" actId="1076"/>
          <ac:spMkLst>
            <pc:docMk/>
            <pc:sldMk cId="2466233271" sldId="267"/>
            <ac:spMk id="5" creationId="{23A69E01-8B73-4650-8670-060317F4D44B}"/>
          </ac:spMkLst>
        </pc:spChg>
        <pc:spChg chg="mod">
          <ac:chgData name="Andrea De Bettin" userId="040c5279d0540352" providerId="LiveId" clId="{C9CCC50E-2930-4250-9101-7FAE1EF5E778}" dt="2021-11-16T12:38:04.626" v="515" actId="1076"/>
          <ac:spMkLst>
            <pc:docMk/>
            <pc:sldMk cId="2466233271" sldId="267"/>
            <ac:spMk id="6" creationId="{743EA89A-4958-4FD0-8201-696E382BA362}"/>
          </ac:spMkLst>
        </pc:spChg>
        <pc:spChg chg="mod">
          <ac:chgData name="Andrea De Bettin" userId="040c5279d0540352" providerId="LiveId" clId="{C9CCC50E-2930-4250-9101-7FAE1EF5E778}" dt="2021-11-16T12:38:04.626" v="515" actId="1076"/>
          <ac:spMkLst>
            <pc:docMk/>
            <pc:sldMk cId="2466233271" sldId="267"/>
            <ac:spMk id="7" creationId="{ECF37AC0-6077-4116-BC98-948083BF91EB}"/>
          </ac:spMkLst>
        </pc:spChg>
        <pc:spChg chg="mod">
          <ac:chgData name="Andrea De Bettin" userId="040c5279d0540352" providerId="LiveId" clId="{C9CCC50E-2930-4250-9101-7FAE1EF5E778}" dt="2021-11-16T12:38:04.626" v="515" actId="1076"/>
          <ac:spMkLst>
            <pc:docMk/>
            <pc:sldMk cId="2466233271" sldId="267"/>
            <ac:spMk id="12" creationId="{D4AA5394-B2F4-48C2-BEAC-3225F868B796}"/>
          </ac:spMkLst>
        </pc:spChg>
        <pc:spChg chg="mod">
          <ac:chgData name="Andrea De Bettin" userId="040c5279d0540352" providerId="LiveId" clId="{C9CCC50E-2930-4250-9101-7FAE1EF5E778}" dt="2021-11-16T12:38:04.626" v="515" actId="1076"/>
          <ac:spMkLst>
            <pc:docMk/>
            <pc:sldMk cId="2466233271" sldId="267"/>
            <ac:spMk id="18" creationId="{CD1F0CAE-9162-4A56-B2D9-FDDC1D5B0069}"/>
          </ac:spMkLst>
        </pc:spChg>
        <pc:spChg chg="mod">
          <ac:chgData name="Andrea De Bettin" userId="040c5279d0540352" providerId="LiveId" clId="{C9CCC50E-2930-4250-9101-7FAE1EF5E778}" dt="2021-11-16T12:38:04.626" v="515" actId="1076"/>
          <ac:spMkLst>
            <pc:docMk/>
            <pc:sldMk cId="2466233271" sldId="267"/>
            <ac:spMk id="23" creationId="{8E4F5922-68F8-491F-8BAB-5B1527035043}"/>
          </ac:spMkLst>
        </pc:spChg>
        <pc:spChg chg="mod">
          <ac:chgData name="Andrea De Bettin" userId="040c5279d0540352" providerId="LiveId" clId="{C9CCC50E-2930-4250-9101-7FAE1EF5E778}" dt="2021-11-16T12:38:04.626" v="515" actId="1076"/>
          <ac:spMkLst>
            <pc:docMk/>
            <pc:sldMk cId="2466233271" sldId="267"/>
            <ac:spMk id="24" creationId="{93D570FF-FB3D-4E6C-9733-C3C2A09C2301}"/>
          </ac:spMkLst>
        </pc:spChg>
        <pc:spChg chg="mod">
          <ac:chgData name="Andrea De Bettin" userId="040c5279d0540352" providerId="LiveId" clId="{C9CCC50E-2930-4250-9101-7FAE1EF5E778}" dt="2021-11-16T12:38:04.626" v="515" actId="1076"/>
          <ac:spMkLst>
            <pc:docMk/>
            <pc:sldMk cId="2466233271" sldId="267"/>
            <ac:spMk id="25" creationId="{2FC4E826-4BFB-4849-BDC2-A89D8D59ADE1}"/>
          </ac:spMkLst>
        </pc:spChg>
        <pc:graphicFrameChg chg="mod">
          <ac:chgData name="Andrea De Bettin" userId="040c5279d0540352" providerId="LiveId" clId="{C9CCC50E-2930-4250-9101-7FAE1EF5E778}" dt="2021-11-16T12:38:04.626" v="515" actId="1076"/>
          <ac:graphicFrameMkLst>
            <pc:docMk/>
            <pc:sldMk cId="2466233271" sldId="267"/>
            <ac:graphicFrameMk id="13" creationId="{9D37A9B0-46D8-492B-8DFD-41DCA5D03C4A}"/>
          </ac:graphicFrameMkLst>
        </pc:graphicFrameChg>
        <pc:graphicFrameChg chg="mod">
          <ac:chgData name="Andrea De Bettin" userId="040c5279d0540352" providerId="LiveId" clId="{C9CCC50E-2930-4250-9101-7FAE1EF5E778}" dt="2021-11-16T12:38:04.626" v="515" actId="1076"/>
          <ac:graphicFrameMkLst>
            <pc:docMk/>
            <pc:sldMk cId="2466233271" sldId="267"/>
            <ac:graphicFrameMk id="17" creationId="{C3080C40-771E-4006-BFA2-A16E6CD702CB}"/>
          </ac:graphicFrameMkLst>
        </pc:graphicFrameChg>
        <pc:cxnChg chg="mod">
          <ac:chgData name="Andrea De Bettin" userId="040c5279d0540352" providerId="LiveId" clId="{C9CCC50E-2930-4250-9101-7FAE1EF5E778}" dt="2021-11-16T12:38:04.626" v="515" actId="1076"/>
          <ac:cxnSpMkLst>
            <pc:docMk/>
            <pc:sldMk cId="2466233271" sldId="267"/>
            <ac:cxnSpMk id="16" creationId="{DAE9E33C-70B1-40FD-B7B0-D5360A5508A0}"/>
          </ac:cxnSpMkLst>
        </pc:cxnChg>
      </pc:sldChg>
      <pc:sldChg chg="modSp mod">
        <pc:chgData name="Andrea De Bettin" userId="040c5279d0540352" providerId="LiveId" clId="{C9CCC50E-2930-4250-9101-7FAE1EF5E778}" dt="2021-11-16T12:53:01.336" v="824" actId="1076"/>
        <pc:sldMkLst>
          <pc:docMk/>
          <pc:sldMk cId="924776167" sldId="269"/>
        </pc:sldMkLst>
        <pc:spChg chg="mod">
          <ac:chgData name="Andrea De Bettin" userId="040c5279d0540352" providerId="LiveId" clId="{C9CCC50E-2930-4250-9101-7FAE1EF5E778}" dt="2021-11-16T12:52:50.939" v="823" actId="1076"/>
          <ac:spMkLst>
            <pc:docMk/>
            <pc:sldMk cId="924776167" sldId="269"/>
            <ac:spMk id="2" creationId="{73F9D6E2-06AB-4F99-B68F-A20734874E0C}"/>
          </ac:spMkLst>
        </pc:spChg>
        <pc:spChg chg="mod">
          <ac:chgData name="Andrea De Bettin" userId="040c5279d0540352" providerId="LiveId" clId="{C9CCC50E-2930-4250-9101-7FAE1EF5E778}" dt="2021-11-16T12:53:01.336" v="824" actId="1076"/>
          <ac:spMkLst>
            <pc:docMk/>
            <pc:sldMk cId="924776167" sldId="269"/>
            <ac:spMk id="3" creationId="{7A29CB0E-7668-40D2-82E8-0CDFD1C75793}"/>
          </ac:spMkLst>
        </pc:spChg>
        <pc:spChg chg="mod">
          <ac:chgData name="Andrea De Bettin" userId="040c5279d0540352" providerId="LiveId" clId="{C9CCC50E-2930-4250-9101-7FAE1EF5E778}" dt="2021-11-16T12:53:01.336" v="824" actId="1076"/>
          <ac:spMkLst>
            <pc:docMk/>
            <pc:sldMk cId="924776167" sldId="269"/>
            <ac:spMk id="5" creationId="{241877B7-ADD2-46FA-A57B-28953F772752}"/>
          </ac:spMkLst>
        </pc:spChg>
        <pc:spChg chg="mod">
          <ac:chgData name="Andrea De Bettin" userId="040c5279d0540352" providerId="LiveId" clId="{C9CCC50E-2930-4250-9101-7FAE1EF5E778}" dt="2021-11-16T12:53:01.336" v="824" actId="1076"/>
          <ac:spMkLst>
            <pc:docMk/>
            <pc:sldMk cId="924776167" sldId="269"/>
            <ac:spMk id="7" creationId="{098B509B-B0B7-4EAA-A445-6C2CF13E5C9B}"/>
          </ac:spMkLst>
        </pc:spChg>
        <pc:graphicFrameChg chg="mod">
          <ac:chgData name="Andrea De Bettin" userId="040c5279d0540352" providerId="LiveId" clId="{C9CCC50E-2930-4250-9101-7FAE1EF5E778}" dt="2021-11-16T12:53:01.336" v="824" actId="1076"/>
          <ac:graphicFrameMkLst>
            <pc:docMk/>
            <pc:sldMk cId="924776167" sldId="269"/>
            <ac:graphicFrameMk id="6" creationId="{4F8EFE94-1E2D-4AC4-BDD6-956844E30C6A}"/>
          </ac:graphicFrameMkLst>
        </pc:graphicFrameChg>
      </pc:sldChg>
      <pc:sldChg chg="modSp mod">
        <pc:chgData name="Andrea De Bettin" userId="040c5279d0540352" providerId="LiveId" clId="{C9CCC50E-2930-4250-9101-7FAE1EF5E778}" dt="2021-11-16T12:53:36.648" v="829" actId="1076"/>
        <pc:sldMkLst>
          <pc:docMk/>
          <pc:sldMk cId="4062557857" sldId="270"/>
        </pc:sldMkLst>
        <pc:spChg chg="mod">
          <ac:chgData name="Andrea De Bettin" userId="040c5279d0540352" providerId="LiveId" clId="{C9CCC50E-2930-4250-9101-7FAE1EF5E778}" dt="2021-11-16T12:53:31.752" v="828" actId="1076"/>
          <ac:spMkLst>
            <pc:docMk/>
            <pc:sldMk cId="4062557857" sldId="270"/>
            <ac:spMk id="7" creationId="{2FFF7037-DB82-4617-BB17-7B84FD521DC8}"/>
          </ac:spMkLst>
        </pc:spChg>
        <pc:spChg chg="mod">
          <ac:chgData name="Andrea De Bettin" userId="040c5279d0540352" providerId="LiveId" clId="{C9CCC50E-2930-4250-9101-7FAE1EF5E778}" dt="2021-11-16T12:53:36.648" v="829" actId="1076"/>
          <ac:spMkLst>
            <pc:docMk/>
            <pc:sldMk cId="4062557857" sldId="270"/>
            <ac:spMk id="8" creationId="{821EB637-2C5A-4605-9746-236CC4B0FF52}"/>
          </ac:spMkLst>
        </pc:spChg>
        <pc:spChg chg="mod">
          <ac:chgData name="Andrea De Bettin" userId="040c5279d0540352" providerId="LiveId" clId="{C9CCC50E-2930-4250-9101-7FAE1EF5E778}" dt="2021-11-16T12:53:11.883" v="826" actId="120"/>
          <ac:spMkLst>
            <pc:docMk/>
            <pc:sldMk cId="4062557857" sldId="270"/>
            <ac:spMk id="9" creationId="{A0462758-56C6-4CF5-B378-59AB215CE420}"/>
          </ac:spMkLst>
        </pc:spChg>
      </pc:sldChg>
      <pc:sldChg chg="modSp mod">
        <pc:chgData name="Andrea De Bettin" userId="040c5279d0540352" providerId="LiveId" clId="{C9CCC50E-2930-4250-9101-7FAE1EF5E778}" dt="2021-11-16T12:48:14.091" v="750" actId="20577"/>
        <pc:sldMkLst>
          <pc:docMk/>
          <pc:sldMk cId="3576152762" sldId="273"/>
        </pc:sldMkLst>
        <pc:spChg chg="mod">
          <ac:chgData name="Andrea De Bettin" userId="040c5279d0540352" providerId="LiveId" clId="{C9CCC50E-2930-4250-9101-7FAE1EF5E778}" dt="2021-11-16T12:48:14.091" v="750" actId="20577"/>
          <ac:spMkLst>
            <pc:docMk/>
            <pc:sldMk cId="3576152762" sldId="273"/>
            <ac:spMk id="2" creationId="{25A299F6-1906-4A81-9699-2A6F081CFBA4}"/>
          </ac:spMkLst>
        </pc:spChg>
      </pc:sldChg>
      <pc:sldChg chg="modSp mod">
        <pc:chgData name="Andrea De Bettin" userId="040c5279d0540352" providerId="LiveId" clId="{C9CCC50E-2930-4250-9101-7FAE1EF5E778}" dt="2021-11-16T12:40:11.785" v="581" actId="1076"/>
        <pc:sldMkLst>
          <pc:docMk/>
          <pc:sldMk cId="3754503749" sldId="274"/>
        </pc:sldMkLst>
        <pc:spChg chg="mod">
          <ac:chgData name="Andrea De Bettin" userId="040c5279d0540352" providerId="LiveId" clId="{C9CCC50E-2930-4250-9101-7FAE1EF5E778}" dt="2021-11-16T12:40:11.785" v="581" actId="1076"/>
          <ac:spMkLst>
            <pc:docMk/>
            <pc:sldMk cId="3754503749" sldId="274"/>
            <ac:spMk id="3" creationId="{AD8BEA51-52BE-4223-AA4B-02D1BD7EA053}"/>
          </ac:spMkLst>
        </pc:spChg>
        <pc:spChg chg="mod">
          <ac:chgData name="Andrea De Bettin" userId="040c5279d0540352" providerId="LiveId" clId="{C9CCC50E-2930-4250-9101-7FAE1EF5E778}" dt="2021-11-16T12:40:11.785" v="581" actId="1076"/>
          <ac:spMkLst>
            <pc:docMk/>
            <pc:sldMk cId="3754503749" sldId="274"/>
            <ac:spMk id="4" creationId="{2031A356-E926-48A6-826E-06CCDDC3FE2D}"/>
          </ac:spMkLst>
        </pc:spChg>
      </pc:sldChg>
      <pc:sldChg chg="modSp mod">
        <pc:chgData name="Andrea De Bettin" userId="040c5279d0540352" providerId="LiveId" clId="{C9CCC50E-2930-4250-9101-7FAE1EF5E778}" dt="2021-11-16T12:48:07.830" v="748" actId="20577"/>
        <pc:sldMkLst>
          <pc:docMk/>
          <pc:sldMk cId="2547478501" sldId="275"/>
        </pc:sldMkLst>
        <pc:spChg chg="mod">
          <ac:chgData name="Andrea De Bettin" userId="040c5279d0540352" providerId="LiveId" clId="{C9CCC50E-2930-4250-9101-7FAE1EF5E778}" dt="2021-11-16T12:48:07.830" v="748" actId="20577"/>
          <ac:spMkLst>
            <pc:docMk/>
            <pc:sldMk cId="2547478501" sldId="275"/>
            <ac:spMk id="2" creationId="{57DDDA40-F147-4ECE-9933-589136921DA9}"/>
          </ac:spMkLst>
        </pc:spChg>
      </pc:sldChg>
      <pc:sldChg chg="addSp delSp modSp mod">
        <pc:chgData name="Andrea De Bettin" userId="040c5279d0540352" providerId="LiveId" clId="{C9CCC50E-2930-4250-9101-7FAE1EF5E778}" dt="2021-11-16T12:27:51.884" v="312" actId="20577"/>
        <pc:sldMkLst>
          <pc:docMk/>
          <pc:sldMk cId="848440448" sldId="278"/>
        </pc:sldMkLst>
        <pc:spChg chg="add mod">
          <ac:chgData name="Andrea De Bettin" userId="040c5279d0540352" providerId="LiveId" clId="{C9CCC50E-2930-4250-9101-7FAE1EF5E778}" dt="2021-11-16T12:26:30.033" v="304" actId="1076"/>
          <ac:spMkLst>
            <pc:docMk/>
            <pc:sldMk cId="848440448" sldId="278"/>
            <ac:spMk id="2" creationId="{120D5645-FA1A-4A11-8674-44CC215C2FEB}"/>
          </ac:spMkLst>
        </pc:spChg>
        <pc:spChg chg="mod">
          <ac:chgData name="Andrea De Bettin" userId="040c5279d0540352" providerId="LiveId" clId="{C9CCC50E-2930-4250-9101-7FAE1EF5E778}" dt="2021-11-16T12:27:51.884" v="312" actId="20577"/>
          <ac:spMkLst>
            <pc:docMk/>
            <pc:sldMk cId="848440448" sldId="278"/>
            <ac:spMk id="6" creationId="{79AEBE72-3AB1-4477-89E1-6B7071C604A2}"/>
          </ac:spMkLst>
        </pc:spChg>
        <pc:spChg chg="mod">
          <ac:chgData name="Andrea De Bettin" userId="040c5279d0540352" providerId="LiveId" clId="{C9CCC50E-2930-4250-9101-7FAE1EF5E778}" dt="2021-11-16T12:25:53.483" v="299" actId="790"/>
          <ac:spMkLst>
            <pc:docMk/>
            <pc:sldMk cId="848440448" sldId="278"/>
            <ac:spMk id="12" creationId="{FEBFC94F-9AB5-4D9D-8A4A-FAF888B87296}"/>
          </ac:spMkLst>
        </pc:spChg>
        <pc:spChg chg="mod">
          <ac:chgData name="Andrea De Bettin" userId="040c5279d0540352" providerId="LiveId" clId="{C9CCC50E-2930-4250-9101-7FAE1EF5E778}" dt="2021-11-16T12:26:04.811" v="300" actId="790"/>
          <ac:spMkLst>
            <pc:docMk/>
            <pc:sldMk cId="848440448" sldId="278"/>
            <ac:spMk id="13" creationId="{9D468497-71C2-4694-A339-E7BFFD4925FF}"/>
          </ac:spMkLst>
        </pc:spChg>
        <pc:graphicFrameChg chg="mod">
          <ac:chgData name="Andrea De Bettin" userId="040c5279d0540352" providerId="LiveId" clId="{C9CCC50E-2930-4250-9101-7FAE1EF5E778}" dt="2021-11-16T12:26:13.465" v="301" actId="1076"/>
          <ac:graphicFrameMkLst>
            <pc:docMk/>
            <pc:sldMk cId="848440448" sldId="278"/>
            <ac:graphicFrameMk id="10" creationId="{8B7E5934-6199-49B6-8B07-4C127A4D3D44}"/>
          </ac:graphicFrameMkLst>
        </pc:graphicFrameChg>
        <pc:picChg chg="del mod">
          <ac:chgData name="Andrea De Bettin" userId="040c5279d0540352" providerId="LiveId" clId="{C9CCC50E-2930-4250-9101-7FAE1EF5E778}" dt="2021-11-16T12:24:12.529" v="283" actId="478"/>
          <ac:picMkLst>
            <pc:docMk/>
            <pc:sldMk cId="848440448" sldId="278"/>
            <ac:picMk id="16" creationId="{AF9A84E5-1651-4448-8D3A-B83AE5E24954}"/>
          </ac:picMkLst>
        </pc:picChg>
      </pc:sldChg>
      <pc:sldChg chg="modSp mod">
        <pc:chgData name="Andrea De Bettin" userId="040c5279d0540352" providerId="LiveId" clId="{C9CCC50E-2930-4250-9101-7FAE1EF5E778}" dt="2021-11-16T12:27:20.498" v="310" actId="1076"/>
        <pc:sldMkLst>
          <pc:docMk/>
          <pc:sldMk cId="3700309373" sldId="279"/>
        </pc:sldMkLst>
        <pc:spChg chg="mod">
          <ac:chgData name="Andrea De Bettin" userId="040c5279d0540352" providerId="LiveId" clId="{C9CCC50E-2930-4250-9101-7FAE1EF5E778}" dt="2021-11-16T12:26:50.025" v="308" actId="20577"/>
          <ac:spMkLst>
            <pc:docMk/>
            <pc:sldMk cId="3700309373" sldId="279"/>
            <ac:spMk id="7" creationId="{A6A91023-4723-412E-B24B-2C18749D0006}"/>
          </ac:spMkLst>
        </pc:spChg>
        <pc:graphicFrameChg chg="mod">
          <ac:chgData name="Andrea De Bettin" userId="040c5279d0540352" providerId="LiveId" clId="{C9CCC50E-2930-4250-9101-7FAE1EF5E778}" dt="2021-11-16T12:27:20.498" v="310" actId="1076"/>
          <ac:graphicFrameMkLst>
            <pc:docMk/>
            <pc:sldMk cId="3700309373" sldId="279"/>
            <ac:graphicFrameMk id="5" creationId="{58541780-7FD0-481C-8484-D9D28A88474A}"/>
          </ac:graphicFrameMkLst>
        </pc:graphicFrameChg>
        <pc:graphicFrameChg chg="mod">
          <ac:chgData name="Andrea De Bettin" userId="040c5279d0540352" providerId="LiveId" clId="{C9CCC50E-2930-4250-9101-7FAE1EF5E778}" dt="2021-11-16T12:27:12.340" v="309" actId="2085"/>
          <ac:graphicFrameMkLst>
            <pc:docMk/>
            <pc:sldMk cId="3700309373" sldId="279"/>
            <ac:graphicFrameMk id="6" creationId="{F7C18574-7B2D-4C9B-948F-EBFA93C4FD97}"/>
          </ac:graphicFrameMkLst>
        </pc:graphicFrameChg>
      </pc:sldChg>
      <pc:sldChg chg="delSp modSp mod">
        <pc:chgData name="Andrea De Bettin" userId="040c5279d0540352" providerId="LiveId" clId="{C9CCC50E-2930-4250-9101-7FAE1EF5E778}" dt="2021-11-16T12:30:35.609" v="341" actId="1076"/>
        <pc:sldMkLst>
          <pc:docMk/>
          <pc:sldMk cId="2529512774" sldId="280"/>
        </pc:sldMkLst>
        <pc:spChg chg="del mod">
          <ac:chgData name="Andrea De Bettin" userId="040c5279d0540352" providerId="LiveId" clId="{C9CCC50E-2930-4250-9101-7FAE1EF5E778}" dt="2021-11-16T12:28:37.785" v="317" actId="478"/>
          <ac:spMkLst>
            <pc:docMk/>
            <pc:sldMk cId="2529512774" sldId="280"/>
            <ac:spMk id="2" creationId="{297D7B16-6148-420A-A25E-9AC7E2317550}"/>
          </ac:spMkLst>
        </pc:spChg>
        <pc:spChg chg="del">
          <ac:chgData name="Andrea De Bettin" userId="040c5279d0540352" providerId="LiveId" clId="{C9CCC50E-2930-4250-9101-7FAE1EF5E778}" dt="2021-11-16T12:28:40.330" v="318" actId="478"/>
          <ac:spMkLst>
            <pc:docMk/>
            <pc:sldMk cId="2529512774" sldId="280"/>
            <ac:spMk id="3" creationId="{71FC87EA-52CD-4642-A34A-CCC08836D48F}"/>
          </ac:spMkLst>
        </pc:spChg>
        <pc:spChg chg="mod">
          <ac:chgData name="Andrea De Bettin" userId="040c5279d0540352" providerId="LiveId" clId="{C9CCC50E-2930-4250-9101-7FAE1EF5E778}" dt="2021-11-16T12:29:03.401" v="324" actId="20577"/>
          <ac:spMkLst>
            <pc:docMk/>
            <pc:sldMk cId="2529512774" sldId="280"/>
            <ac:spMk id="12" creationId="{0CF0B81F-A12E-4596-AE94-0B523A874A48}"/>
          </ac:spMkLst>
        </pc:spChg>
        <pc:spChg chg="mod">
          <ac:chgData name="Andrea De Bettin" userId="040c5279d0540352" providerId="LiveId" clId="{C9CCC50E-2930-4250-9101-7FAE1EF5E778}" dt="2021-11-16T12:29:15.010" v="326" actId="14100"/>
          <ac:spMkLst>
            <pc:docMk/>
            <pc:sldMk cId="2529512774" sldId="280"/>
            <ac:spMk id="15" creationId="{3737CDA0-ACA8-43FD-9B58-9DFAA76E19A6}"/>
          </ac:spMkLst>
        </pc:spChg>
        <pc:spChg chg="mod">
          <ac:chgData name="Andrea De Bettin" userId="040c5279d0540352" providerId="LiveId" clId="{C9CCC50E-2930-4250-9101-7FAE1EF5E778}" dt="2021-11-16T12:29:20.105" v="327" actId="1076"/>
          <ac:spMkLst>
            <pc:docMk/>
            <pc:sldMk cId="2529512774" sldId="280"/>
            <ac:spMk id="16" creationId="{FB87AA26-77C6-4043-AE7B-0AB1DD53F0BD}"/>
          </ac:spMkLst>
        </pc:spChg>
        <pc:spChg chg="mod">
          <ac:chgData name="Andrea De Bettin" userId="040c5279d0540352" providerId="LiveId" clId="{C9CCC50E-2930-4250-9101-7FAE1EF5E778}" dt="2021-11-16T12:28:58.019" v="320" actId="207"/>
          <ac:spMkLst>
            <pc:docMk/>
            <pc:sldMk cId="2529512774" sldId="280"/>
            <ac:spMk id="18" creationId="{9382FC51-AF47-4FA9-B22B-6724373C3CDC}"/>
          </ac:spMkLst>
        </pc:spChg>
        <pc:spChg chg="mod">
          <ac:chgData name="Andrea De Bettin" userId="040c5279d0540352" providerId="LiveId" clId="{C9CCC50E-2930-4250-9101-7FAE1EF5E778}" dt="2021-11-16T12:30:17.805" v="339" actId="1076"/>
          <ac:spMkLst>
            <pc:docMk/>
            <pc:sldMk cId="2529512774" sldId="280"/>
            <ac:spMk id="20" creationId="{84023494-77C4-4717-A9B5-B15494564F67}"/>
          </ac:spMkLst>
        </pc:spChg>
        <pc:spChg chg="mod">
          <ac:chgData name="Andrea De Bettin" userId="040c5279d0540352" providerId="LiveId" clId="{C9CCC50E-2930-4250-9101-7FAE1EF5E778}" dt="2021-11-16T12:30:22.065" v="340" actId="1076"/>
          <ac:spMkLst>
            <pc:docMk/>
            <pc:sldMk cId="2529512774" sldId="280"/>
            <ac:spMk id="21" creationId="{E3044E67-D286-4EF9-BE4F-16A725783E6F}"/>
          </ac:spMkLst>
        </pc:spChg>
        <pc:spChg chg="mod">
          <ac:chgData name="Andrea De Bettin" userId="040c5279d0540352" providerId="LiveId" clId="{C9CCC50E-2930-4250-9101-7FAE1EF5E778}" dt="2021-11-16T12:30:35.609" v="341" actId="1076"/>
          <ac:spMkLst>
            <pc:docMk/>
            <pc:sldMk cId="2529512774" sldId="280"/>
            <ac:spMk id="22" creationId="{34E1B61B-FE17-45D5-9A9E-DEC0F4232339}"/>
          </ac:spMkLst>
        </pc:spChg>
        <pc:spChg chg="mod">
          <ac:chgData name="Andrea De Bettin" userId="040c5279d0540352" providerId="LiveId" clId="{C9CCC50E-2930-4250-9101-7FAE1EF5E778}" dt="2021-11-16T12:30:35.609" v="341" actId="1076"/>
          <ac:spMkLst>
            <pc:docMk/>
            <pc:sldMk cId="2529512774" sldId="280"/>
            <ac:spMk id="23" creationId="{09C44BAD-4639-48A5-B026-AC5227F3C2AA}"/>
          </ac:spMkLst>
        </pc:spChg>
        <pc:spChg chg="mod">
          <ac:chgData name="Andrea De Bettin" userId="040c5279d0540352" providerId="LiveId" clId="{C9CCC50E-2930-4250-9101-7FAE1EF5E778}" dt="2021-11-16T12:30:35.609" v="341" actId="1076"/>
          <ac:spMkLst>
            <pc:docMk/>
            <pc:sldMk cId="2529512774" sldId="280"/>
            <ac:spMk id="24" creationId="{0A402D6E-4389-4537-A84E-B3F39B6C583A}"/>
          </ac:spMkLst>
        </pc:spChg>
        <pc:spChg chg="mod">
          <ac:chgData name="Andrea De Bettin" userId="040c5279d0540352" providerId="LiveId" clId="{C9CCC50E-2930-4250-9101-7FAE1EF5E778}" dt="2021-11-16T12:30:35.609" v="341" actId="1076"/>
          <ac:spMkLst>
            <pc:docMk/>
            <pc:sldMk cId="2529512774" sldId="280"/>
            <ac:spMk id="25" creationId="{78CF1A78-999A-457F-8960-DE71315F294A}"/>
          </ac:spMkLst>
        </pc:spChg>
        <pc:spChg chg="mod">
          <ac:chgData name="Andrea De Bettin" userId="040c5279d0540352" providerId="LiveId" clId="{C9CCC50E-2930-4250-9101-7FAE1EF5E778}" dt="2021-11-16T12:28:49.188" v="319" actId="207"/>
          <ac:spMkLst>
            <pc:docMk/>
            <pc:sldMk cId="2529512774" sldId="280"/>
            <ac:spMk id="27" creationId="{DB445A50-C112-47CF-A848-99EDAAED8FA4}"/>
          </ac:spMkLst>
        </pc:spChg>
        <pc:spChg chg="mod">
          <ac:chgData name="Andrea De Bettin" userId="040c5279d0540352" providerId="LiveId" clId="{C9CCC50E-2930-4250-9101-7FAE1EF5E778}" dt="2021-11-16T12:29:48.769" v="333" actId="14100"/>
          <ac:spMkLst>
            <pc:docMk/>
            <pc:sldMk cId="2529512774" sldId="280"/>
            <ac:spMk id="29" creationId="{0D4CD9D3-E44B-4631-8287-CD45F6004DD2}"/>
          </ac:spMkLst>
        </pc:spChg>
        <pc:spChg chg="mod">
          <ac:chgData name="Andrea De Bettin" userId="040c5279d0540352" providerId="LiveId" clId="{C9CCC50E-2930-4250-9101-7FAE1EF5E778}" dt="2021-11-16T12:30:10.033" v="336" actId="1076"/>
          <ac:spMkLst>
            <pc:docMk/>
            <pc:sldMk cId="2529512774" sldId="280"/>
            <ac:spMk id="30" creationId="{A5DD3F61-CEB0-42A4-A44D-C8A51CA9578A}"/>
          </ac:spMkLst>
        </pc:spChg>
      </pc:sldChg>
      <pc:sldChg chg="modSp mod">
        <pc:chgData name="Andrea De Bettin" userId="040c5279d0540352" providerId="LiveId" clId="{C9CCC50E-2930-4250-9101-7FAE1EF5E778}" dt="2021-11-16T12:54:39.680" v="835" actId="1076"/>
        <pc:sldMkLst>
          <pc:docMk/>
          <pc:sldMk cId="1249546769" sldId="281"/>
        </pc:sldMkLst>
        <pc:spChg chg="mod">
          <ac:chgData name="Andrea De Bettin" userId="040c5279d0540352" providerId="LiveId" clId="{C9CCC50E-2930-4250-9101-7FAE1EF5E778}" dt="2021-11-16T12:54:32.308" v="834" actId="1076"/>
          <ac:spMkLst>
            <pc:docMk/>
            <pc:sldMk cId="1249546769" sldId="281"/>
            <ac:spMk id="2" creationId="{4A30F70A-35E0-414E-9A31-59493B230F38}"/>
          </ac:spMkLst>
        </pc:spChg>
        <pc:spChg chg="mod">
          <ac:chgData name="Andrea De Bettin" userId="040c5279d0540352" providerId="LiveId" clId="{C9CCC50E-2930-4250-9101-7FAE1EF5E778}" dt="2021-11-16T12:30:53.458" v="351" actId="20577"/>
          <ac:spMkLst>
            <pc:docMk/>
            <pc:sldMk cId="1249546769" sldId="281"/>
            <ac:spMk id="30" creationId="{2E3F3C29-18C9-4FDB-BB24-1656F6808AE4}"/>
          </ac:spMkLst>
        </pc:spChg>
        <pc:spChg chg="mod">
          <ac:chgData name="Andrea De Bettin" userId="040c5279d0540352" providerId="LiveId" clId="{C9CCC50E-2930-4250-9101-7FAE1EF5E778}" dt="2021-11-16T12:54:39.680" v="835" actId="1076"/>
          <ac:spMkLst>
            <pc:docMk/>
            <pc:sldMk cId="1249546769" sldId="281"/>
            <ac:spMk id="113" creationId="{38673D89-3BFC-41C0-8614-20B1C444E8AF}"/>
          </ac:spMkLst>
        </pc:spChg>
        <pc:spChg chg="mod">
          <ac:chgData name="Andrea De Bettin" userId="040c5279d0540352" providerId="LiveId" clId="{C9CCC50E-2930-4250-9101-7FAE1EF5E778}" dt="2021-11-16T12:54:27.207" v="832" actId="1076"/>
          <ac:spMkLst>
            <pc:docMk/>
            <pc:sldMk cId="1249546769" sldId="281"/>
            <ac:spMk id="115" creationId="{511F0107-269E-48C8-A313-5DBEF930CA6F}"/>
          </ac:spMkLst>
        </pc:spChg>
        <pc:spChg chg="mod">
          <ac:chgData name="Andrea De Bettin" userId="040c5279d0540352" providerId="LiveId" clId="{C9CCC50E-2930-4250-9101-7FAE1EF5E778}" dt="2021-11-16T12:54:21.800" v="831" actId="1076"/>
          <ac:spMkLst>
            <pc:docMk/>
            <pc:sldMk cId="1249546769" sldId="281"/>
            <ac:spMk id="117" creationId="{302CB3E1-D1D5-4BF4-B61A-5CD77F02FD93}"/>
          </ac:spMkLst>
        </pc:spChg>
        <pc:cxnChg chg="mod">
          <ac:chgData name="Andrea De Bettin" userId="040c5279d0540352" providerId="LiveId" clId="{C9CCC50E-2930-4250-9101-7FAE1EF5E778}" dt="2021-11-16T12:54:32.308" v="834" actId="1076"/>
          <ac:cxnSpMkLst>
            <pc:docMk/>
            <pc:sldMk cId="1249546769" sldId="281"/>
            <ac:cxnSpMk id="4" creationId="{A6D74E39-6165-4FE4-B340-B23C84801D5E}"/>
          </ac:cxnSpMkLst>
        </pc:cxnChg>
      </pc:sldChg>
      <pc:sldChg chg="modSp mod">
        <pc:chgData name="Andrea De Bettin" userId="040c5279d0540352" providerId="LiveId" clId="{C9CCC50E-2930-4250-9101-7FAE1EF5E778}" dt="2021-11-16T12:33:47.493" v="403" actId="2711"/>
        <pc:sldMkLst>
          <pc:docMk/>
          <pc:sldMk cId="4104532904" sldId="282"/>
        </pc:sldMkLst>
        <pc:spChg chg="mod">
          <ac:chgData name="Andrea De Bettin" userId="040c5279d0540352" providerId="LiveId" clId="{C9CCC50E-2930-4250-9101-7FAE1EF5E778}" dt="2021-11-16T12:32:13.321" v="382" actId="14100"/>
          <ac:spMkLst>
            <pc:docMk/>
            <pc:sldMk cId="4104532904" sldId="282"/>
            <ac:spMk id="2" creationId="{89007EC2-9C60-4C4A-BE51-0B75EFAEA868}"/>
          </ac:spMkLst>
        </pc:spChg>
        <pc:spChg chg="mod">
          <ac:chgData name="Andrea De Bettin" userId="040c5279d0540352" providerId="LiveId" clId="{C9CCC50E-2930-4250-9101-7FAE1EF5E778}" dt="2021-11-16T12:33:22.292" v="396" actId="120"/>
          <ac:spMkLst>
            <pc:docMk/>
            <pc:sldMk cId="4104532904" sldId="282"/>
            <ac:spMk id="20" creationId="{280F39AC-4D17-4459-B503-29E82C6DE338}"/>
          </ac:spMkLst>
        </pc:spChg>
        <pc:spChg chg="mod">
          <ac:chgData name="Andrea De Bettin" userId="040c5279d0540352" providerId="LiveId" clId="{C9CCC50E-2930-4250-9101-7FAE1EF5E778}" dt="2021-11-16T12:32:55.294" v="390" actId="20577"/>
          <ac:spMkLst>
            <pc:docMk/>
            <pc:sldMk cId="4104532904" sldId="282"/>
            <ac:spMk id="31" creationId="{3F98C6E2-D39C-4708-893A-CEB95BE0C639}"/>
          </ac:spMkLst>
        </pc:spChg>
        <pc:spChg chg="mod">
          <ac:chgData name="Andrea De Bettin" userId="040c5279d0540352" providerId="LiveId" clId="{C9CCC50E-2930-4250-9101-7FAE1EF5E778}" dt="2021-11-16T12:33:29.185" v="398" actId="1076"/>
          <ac:spMkLst>
            <pc:docMk/>
            <pc:sldMk cId="4104532904" sldId="282"/>
            <ac:spMk id="36" creationId="{3B92B500-8C68-4EB1-B073-F79E8E5DDF1C}"/>
          </ac:spMkLst>
        </pc:spChg>
        <pc:spChg chg="mod">
          <ac:chgData name="Andrea De Bettin" userId="040c5279d0540352" providerId="LiveId" clId="{C9CCC50E-2930-4250-9101-7FAE1EF5E778}" dt="2021-11-16T12:33:47.493" v="403" actId="2711"/>
          <ac:spMkLst>
            <pc:docMk/>
            <pc:sldMk cId="4104532904" sldId="282"/>
            <ac:spMk id="37" creationId="{972CB14F-20AD-40B6-B9A2-0B7DB0DC1955}"/>
          </ac:spMkLst>
        </pc:spChg>
      </pc:sldChg>
      <pc:sldChg chg="delSp modSp mod">
        <pc:chgData name="Andrea De Bettin" userId="040c5279d0540352" providerId="LiveId" clId="{C9CCC50E-2930-4250-9101-7FAE1EF5E778}" dt="2021-11-16T12:57:40.817" v="856" actId="403"/>
        <pc:sldMkLst>
          <pc:docMk/>
          <pc:sldMk cId="1788555374" sldId="283"/>
        </pc:sldMkLst>
        <pc:spChg chg="mod">
          <ac:chgData name="Andrea De Bettin" userId="040c5279d0540352" providerId="LiveId" clId="{C9CCC50E-2930-4250-9101-7FAE1EF5E778}" dt="2021-11-16T12:57:40.817" v="856" actId="403"/>
          <ac:spMkLst>
            <pc:docMk/>
            <pc:sldMk cId="1788555374" sldId="283"/>
            <ac:spMk id="4" creationId="{6EF26290-25BC-4B77-9DCC-4C5685025BB2}"/>
          </ac:spMkLst>
        </pc:spChg>
        <pc:spChg chg="del mod">
          <ac:chgData name="Andrea De Bettin" userId="040c5279d0540352" providerId="LiveId" clId="{C9CCC50E-2930-4250-9101-7FAE1EF5E778}" dt="2021-11-16T12:43:41.594" v="693"/>
          <ac:spMkLst>
            <pc:docMk/>
            <pc:sldMk cId="1788555374" sldId="283"/>
            <ac:spMk id="5" creationId="{59C7581F-EFF4-4F7B-8A62-B7A5D485A73C}"/>
          </ac:spMkLst>
        </pc:spChg>
        <pc:spChg chg="del mod">
          <ac:chgData name="Andrea De Bettin" userId="040c5279d0540352" providerId="LiveId" clId="{C9CCC50E-2930-4250-9101-7FAE1EF5E778}" dt="2021-11-16T12:43:55.146" v="697" actId="478"/>
          <ac:spMkLst>
            <pc:docMk/>
            <pc:sldMk cId="1788555374" sldId="283"/>
            <ac:spMk id="6" creationId="{8A254D80-8064-42BD-B4A3-C17A42718281}"/>
          </ac:spMkLst>
        </pc:spChg>
        <pc:spChg chg="del mod">
          <ac:chgData name="Andrea De Bettin" userId="040c5279d0540352" providerId="LiveId" clId="{C9CCC50E-2930-4250-9101-7FAE1EF5E778}" dt="2021-11-16T12:45:12.215" v="723" actId="478"/>
          <ac:spMkLst>
            <pc:docMk/>
            <pc:sldMk cId="1788555374" sldId="283"/>
            <ac:spMk id="7" creationId="{656365B8-14BE-42D1-9ED0-7784240132BF}"/>
          </ac:spMkLst>
        </pc:spChg>
        <pc:picChg chg="mod">
          <ac:chgData name="Andrea De Bettin" userId="040c5279d0540352" providerId="LiveId" clId="{C9CCC50E-2930-4250-9101-7FAE1EF5E778}" dt="2021-11-16T12:44:28.141" v="712" actId="1076"/>
          <ac:picMkLst>
            <pc:docMk/>
            <pc:sldMk cId="1788555374" sldId="283"/>
            <ac:picMk id="3074" creationId="{EE077B98-89B9-4B40-B705-C31ECBE5B5FD}"/>
          </ac:picMkLst>
        </pc:picChg>
      </pc:sldChg>
    </pc:docChg>
  </pc:docChgLst>
  <pc:docChgLst>
    <pc:chgData name="Andrea De Bettin" userId="S::10573185@polimi.it::a13f205b-07d8-40e1-a553-d4e27068217c" providerId="AD" clId="Web-{AD2DD091-5AEF-4EC3-9E52-457D61784712}"/>
    <pc:docChg chg="addSld delSld modSld">
      <pc:chgData name="Andrea De Bettin" userId="S::10573185@polimi.it::a13f205b-07d8-40e1-a553-d4e27068217c" providerId="AD" clId="Web-{AD2DD091-5AEF-4EC3-9E52-457D61784712}" dt="2021-11-15T20:32:49.092" v="7"/>
      <pc:docMkLst>
        <pc:docMk/>
      </pc:docMkLst>
      <pc:sldChg chg="addSp delSp modSp">
        <pc:chgData name="Andrea De Bettin" userId="S::10573185@polimi.it::a13f205b-07d8-40e1-a553-d4e27068217c" providerId="AD" clId="Web-{AD2DD091-5AEF-4EC3-9E52-457D61784712}" dt="2021-11-15T20:32:25.481" v="3"/>
        <pc:sldMkLst>
          <pc:docMk/>
          <pc:sldMk cId="530194720" sldId="258"/>
        </pc:sldMkLst>
        <pc:picChg chg="add del mod">
          <ac:chgData name="Andrea De Bettin" userId="S::10573185@polimi.it::a13f205b-07d8-40e1-a553-d4e27068217c" providerId="AD" clId="Web-{AD2DD091-5AEF-4EC3-9E52-457D61784712}" dt="2021-11-15T20:32:25.481" v="3"/>
          <ac:picMkLst>
            <pc:docMk/>
            <pc:sldMk cId="530194720" sldId="258"/>
            <ac:picMk id="3" creationId="{D2F0F0A5-D3C6-45C2-A4CD-5E285BE4E261}"/>
          </ac:picMkLst>
        </pc:picChg>
      </pc:sldChg>
      <pc:sldChg chg="addSp delSp modSp new del">
        <pc:chgData name="Andrea De Bettin" userId="S::10573185@polimi.it::a13f205b-07d8-40e1-a553-d4e27068217c" providerId="AD" clId="Web-{AD2DD091-5AEF-4EC3-9E52-457D61784712}" dt="2021-11-15T20:32:49.092" v="7"/>
        <pc:sldMkLst>
          <pc:docMk/>
          <pc:sldMk cId="329682315" sldId="286"/>
        </pc:sldMkLst>
        <pc:spChg chg="del">
          <ac:chgData name="Andrea De Bettin" userId="S::10573185@polimi.it::a13f205b-07d8-40e1-a553-d4e27068217c" providerId="AD" clId="Web-{AD2DD091-5AEF-4EC3-9E52-457D61784712}" dt="2021-11-15T20:32:37.982" v="5"/>
          <ac:spMkLst>
            <pc:docMk/>
            <pc:sldMk cId="329682315" sldId="286"/>
            <ac:spMk id="3" creationId="{F6F1C6A8-AF71-4527-A660-C04BFF901074}"/>
          </ac:spMkLst>
        </pc:spChg>
        <pc:spChg chg="add mod">
          <ac:chgData name="Andrea De Bettin" userId="S::10573185@polimi.it::a13f205b-07d8-40e1-a553-d4e27068217c" providerId="AD" clId="Web-{AD2DD091-5AEF-4EC3-9E52-457D61784712}" dt="2021-11-15T20:32:43.857" v="6"/>
          <ac:spMkLst>
            <pc:docMk/>
            <pc:sldMk cId="329682315" sldId="286"/>
            <ac:spMk id="6" creationId="{F3464A46-D819-4484-B46C-6ED020EB5362}"/>
          </ac:spMkLst>
        </pc:spChg>
        <pc:picChg chg="add del mod ord">
          <ac:chgData name="Andrea De Bettin" userId="S::10573185@polimi.it::a13f205b-07d8-40e1-a553-d4e27068217c" providerId="AD" clId="Web-{AD2DD091-5AEF-4EC3-9E52-457D61784712}" dt="2021-11-15T20:32:43.857" v="6"/>
          <ac:picMkLst>
            <pc:docMk/>
            <pc:sldMk cId="329682315" sldId="286"/>
            <ac:picMk id="4" creationId="{D67CB7B5-412B-4559-95B5-6C130D1CF00B}"/>
          </ac:picMkLst>
        </pc:picChg>
      </pc:sldChg>
      <pc:sldChg chg="new del">
        <pc:chgData name="Andrea De Bettin" userId="S::10573185@polimi.it::a13f205b-07d8-40e1-a553-d4e27068217c" providerId="AD" clId="Web-{AD2DD091-5AEF-4EC3-9E52-457D61784712}" dt="2021-11-15T20:31:57.370" v="1"/>
        <pc:sldMkLst>
          <pc:docMk/>
          <pc:sldMk cId="1305960491" sldId="286"/>
        </pc:sldMkLst>
      </pc:sldChg>
    </pc:docChg>
  </pc:docChgLst>
  <pc:docChgLst>
    <pc:chgData name="Lucrezia Marcosignori" userId="S::10551913@polimi.it::9c6f1f82-a4a9-4729-892a-7a82cfa7765a" providerId="AD" clId="Web-{70EA27F9-BC33-49A9-B98E-132872898877}"/>
    <pc:docChg chg="modSld">
      <pc:chgData name="Lucrezia Marcosignori" userId="S::10551913@polimi.it::9c6f1f82-a4a9-4729-892a-7a82cfa7765a" providerId="AD" clId="Web-{70EA27F9-BC33-49A9-B98E-132872898877}" dt="2021-11-16T20:28:22.820" v="26" actId="20577"/>
      <pc:docMkLst>
        <pc:docMk/>
      </pc:docMkLst>
      <pc:sldChg chg="modSp">
        <pc:chgData name="Lucrezia Marcosignori" userId="S::10551913@polimi.it::9c6f1f82-a4a9-4729-892a-7a82cfa7765a" providerId="AD" clId="Web-{70EA27F9-BC33-49A9-B98E-132872898877}" dt="2021-11-16T20:23:50.564" v="1" actId="1076"/>
        <pc:sldMkLst>
          <pc:docMk/>
          <pc:sldMk cId="2726867867" sldId="277"/>
        </pc:sldMkLst>
        <pc:spChg chg="mod">
          <ac:chgData name="Lucrezia Marcosignori" userId="S::10551913@polimi.it::9c6f1f82-a4a9-4729-892a-7a82cfa7765a" providerId="AD" clId="Web-{70EA27F9-BC33-49A9-B98E-132872898877}" dt="2021-11-16T20:23:50.564" v="1" actId="1076"/>
          <ac:spMkLst>
            <pc:docMk/>
            <pc:sldMk cId="2726867867" sldId="277"/>
            <ac:spMk id="23" creationId="{02AD1CDB-0233-4A62-866F-0BA0F33A30B0}"/>
          </ac:spMkLst>
        </pc:spChg>
        <pc:grpChg chg="mod">
          <ac:chgData name="Lucrezia Marcosignori" userId="S::10551913@polimi.it::9c6f1f82-a4a9-4729-892a-7a82cfa7765a" providerId="AD" clId="Web-{70EA27F9-BC33-49A9-B98E-132872898877}" dt="2021-11-16T20:23:46.079" v="0" actId="1076"/>
          <ac:grpSpMkLst>
            <pc:docMk/>
            <pc:sldMk cId="2726867867" sldId="277"/>
            <ac:grpSpMk id="9" creationId="{98344A5F-6388-45A8-B4C8-5CECDD891516}"/>
          </ac:grpSpMkLst>
        </pc:grpChg>
      </pc:sldChg>
      <pc:sldChg chg="modSp">
        <pc:chgData name="Lucrezia Marcosignori" userId="S::10551913@polimi.it::9c6f1f82-a4a9-4729-892a-7a82cfa7765a" providerId="AD" clId="Web-{70EA27F9-BC33-49A9-B98E-132872898877}" dt="2021-11-16T20:28:22.820" v="26" actId="20577"/>
        <pc:sldMkLst>
          <pc:docMk/>
          <pc:sldMk cId="848440448" sldId="278"/>
        </pc:sldMkLst>
        <pc:spChg chg="mod">
          <ac:chgData name="Lucrezia Marcosignori" userId="S::10551913@polimi.it::9c6f1f82-a4a9-4729-892a-7a82cfa7765a" providerId="AD" clId="Web-{70EA27F9-BC33-49A9-B98E-132872898877}" dt="2021-11-16T20:28:22.820" v="26" actId="20577"/>
          <ac:spMkLst>
            <pc:docMk/>
            <pc:sldMk cId="848440448" sldId="278"/>
            <ac:spMk id="12" creationId="{FEBFC94F-9AB5-4D9D-8A4A-FAF888B87296}"/>
          </ac:spMkLst>
        </pc:spChg>
      </pc:sldChg>
      <pc:sldChg chg="addSp modSp">
        <pc:chgData name="Lucrezia Marcosignori" userId="S::10551913@polimi.it::9c6f1f82-a4a9-4729-892a-7a82cfa7765a" providerId="AD" clId="Web-{70EA27F9-BC33-49A9-B98E-132872898877}" dt="2021-11-16T20:27:55.163" v="22" actId="20577"/>
        <pc:sldMkLst>
          <pc:docMk/>
          <pc:sldMk cId="2529512774" sldId="280"/>
        </pc:sldMkLst>
        <pc:spChg chg="add mod">
          <ac:chgData name="Lucrezia Marcosignori" userId="S::10551913@polimi.it::9c6f1f82-a4a9-4729-892a-7a82cfa7765a" providerId="AD" clId="Web-{70EA27F9-BC33-49A9-B98E-132872898877}" dt="2021-11-16T20:24:42.784" v="5" actId="20577"/>
          <ac:spMkLst>
            <pc:docMk/>
            <pc:sldMk cId="2529512774" sldId="280"/>
            <ac:spMk id="2" creationId="{441A0143-6726-4512-8012-3985EB6B5CE7}"/>
          </ac:spMkLst>
        </pc:spChg>
        <pc:spChg chg="add mod">
          <ac:chgData name="Lucrezia Marcosignori" userId="S::10551913@polimi.it::9c6f1f82-a4a9-4729-892a-7a82cfa7765a" providerId="AD" clId="Web-{70EA27F9-BC33-49A9-B98E-132872898877}" dt="2021-11-16T20:24:54.659" v="9" actId="20577"/>
          <ac:spMkLst>
            <pc:docMk/>
            <pc:sldMk cId="2529512774" sldId="280"/>
            <ac:spMk id="3" creationId="{0874F268-59DD-47FC-A2A9-77CF28A0866C}"/>
          </ac:spMkLst>
        </pc:spChg>
        <pc:spChg chg="mod">
          <ac:chgData name="Lucrezia Marcosignori" userId="S::10551913@polimi.it::9c6f1f82-a4a9-4729-892a-7a82cfa7765a" providerId="AD" clId="Web-{70EA27F9-BC33-49A9-B98E-132872898877}" dt="2021-11-16T20:27:55.163" v="22" actId="20577"/>
          <ac:spMkLst>
            <pc:docMk/>
            <pc:sldMk cId="2529512774" sldId="280"/>
            <ac:spMk id="10" creationId="{FE73C887-726D-42DE-8128-7D46132A5DDC}"/>
          </ac:spMkLst>
        </pc:spChg>
      </pc:sldChg>
      <pc:sldChg chg="modSp">
        <pc:chgData name="Lucrezia Marcosignori" userId="S::10551913@polimi.it::9c6f1f82-a4a9-4729-892a-7a82cfa7765a" providerId="AD" clId="Web-{70EA27F9-BC33-49A9-B98E-132872898877}" dt="2021-11-16T20:26:33.958" v="14" actId="20577"/>
        <pc:sldMkLst>
          <pc:docMk/>
          <pc:sldMk cId="4104532904" sldId="282"/>
        </pc:sldMkLst>
        <pc:spChg chg="mod">
          <ac:chgData name="Lucrezia Marcosignori" userId="S::10551913@polimi.it::9c6f1f82-a4a9-4729-892a-7a82cfa7765a" providerId="AD" clId="Web-{70EA27F9-BC33-49A9-B98E-132872898877}" dt="2021-11-16T20:26:33.958" v="14" actId="20577"/>
          <ac:spMkLst>
            <pc:docMk/>
            <pc:sldMk cId="4104532904" sldId="282"/>
            <ac:spMk id="37" creationId="{972CB14F-20AD-40B6-B9A2-0B7DB0DC1955}"/>
          </ac:spMkLst>
        </pc:spChg>
      </pc:sldChg>
    </pc:docChg>
  </pc:docChgLst>
  <pc:docChgLst>
    <pc:chgData name="Ettore Busani" userId="5b81fb30-bdb5-41ef-81ae-e9a8976199fe" providerId="ADAL" clId="{0A7061A7-3678-466C-AF34-DBEDACFE83E5}"/>
    <pc:docChg chg="custSel modSld">
      <pc:chgData name="Ettore Busani" userId="5b81fb30-bdb5-41ef-81ae-e9a8976199fe" providerId="ADAL" clId="{0A7061A7-3678-466C-AF34-DBEDACFE83E5}" dt="2021-11-14T17:41:31.242" v="160" actId="1076"/>
      <pc:docMkLst>
        <pc:docMk/>
      </pc:docMkLst>
      <pc:sldChg chg="addSp modSp mod">
        <pc:chgData name="Ettore Busani" userId="5b81fb30-bdb5-41ef-81ae-e9a8976199fe" providerId="ADAL" clId="{0A7061A7-3678-466C-AF34-DBEDACFE83E5}" dt="2021-11-14T17:41:31.242" v="160" actId="1076"/>
        <pc:sldMkLst>
          <pc:docMk/>
          <pc:sldMk cId="4048336238" sldId="266"/>
        </pc:sldMkLst>
        <pc:spChg chg="mod">
          <ac:chgData name="Ettore Busani" userId="5b81fb30-bdb5-41ef-81ae-e9a8976199fe" providerId="ADAL" clId="{0A7061A7-3678-466C-AF34-DBEDACFE83E5}" dt="2021-11-14T17:36:42.857" v="141" actId="1076"/>
          <ac:spMkLst>
            <pc:docMk/>
            <pc:sldMk cId="4048336238" sldId="266"/>
            <ac:spMk id="3" creationId="{BB8066B3-D123-47B1-9EE0-F36472C46265}"/>
          </ac:spMkLst>
        </pc:spChg>
        <pc:spChg chg="add mod">
          <ac:chgData name="Ettore Busani" userId="5b81fb30-bdb5-41ef-81ae-e9a8976199fe" providerId="ADAL" clId="{0A7061A7-3678-466C-AF34-DBEDACFE83E5}" dt="2021-11-14T17:37:49.771" v="148" actId="1076"/>
          <ac:spMkLst>
            <pc:docMk/>
            <pc:sldMk cId="4048336238" sldId="266"/>
            <ac:spMk id="4" creationId="{FA341931-B65F-4370-AC5B-D6F3718B6152}"/>
          </ac:spMkLst>
        </pc:spChg>
        <pc:spChg chg="mod">
          <ac:chgData name="Ettore Busani" userId="5b81fb30-bdb5-41ef-81ae-e9a8976199fe" providerId="ADAL" clId="{0A7061A7-3678-466C-AF34-DBEDACFE83E5}" dt="2021-11-14T17:36:56.651" v="144" actId="1076"/>
          <ac:spMkLst>
            <pc:docMk/>
            <pc:sldMk cId="4048336238" sldId="266"/>
            <ac:spMk id="5" creationId="{0C088A09-00F9-4F44-9AE5-0634FA9416FE}"/>
          </ac:spMkLst>
        </pc:spChg>
        <pc:spChg chg="mod">
          <ac:chgData name="Ettore Busani" userId="5b81fb30-bdb5-41ef-81ae-e9a8976199fe" providerId="ADAL" clId="{0A7061A7-3678-466C-AF34-DBEDACFE83E5}" dt="2021-11-14T17:37:03.207" v="145" actId="1076"/>
          <ac:spMkLst>
            <pc:docMk/>
            <pc:sldMk cId="4048336238" sldId="266"/>
            <ac:spMk id="7" creationId="{9F535DE0-3F12-483A-B34E-B2E4EFCE2ECF}"/>
          </ac:spMkLst>
        </pc:spChg>
        <pc:spChg chg="mod">
          <ac:chgData name="Ettore Busani" userId="5b81fb30-bdb5-41ef-81ae-e9a8976199fe" providerId="ADAL" clId="{0A7061A7-3678-466C-AF34-DBEDACFE83E5}" dt="2021-11-14T17:41:12.690" v="158" actId="1076"/>
          <ac:spMkLst>
            <pc:docMk/>
            <pc:sldMk cId="4048336238" sldId="266"/>
            <ac:spMk id="8" creationId="{C9C79466-B83B-4998-97FE-D73476092B8F}"/>
          </ac:spMkLst>
        </pc:spChg>
        <pc:spChg chg="mod">
          <ac:chgData name="Ettore Busani" userId="5b81fb30-bdb5-41ef-81ae-e9a8976199fe" providerId="ADAL" clId="{0A7061A7-3678-466C-AF34-DBEDACFE83E5}" dt="2021-11-14T17:41:31.242" v="160" actId="1076"/>
          <ac:spMkLst>
            <pc:docMk/>
            <pc:sldMk cId="4048336238" sldId="266"/>
            <ac:spMk id="9" creationId="{B9BF5650-7627-4205-81F2-AA6DF864C59D}"/>
          </ac:spMkLst>
        </pc:spChg>
        <pc:spChg chg="mod">
          <ac:chgData name="Ettore Busani" userId="5b81fb30-bdb5-41ef-81ae-e9a8976199fe" providerId="ADAL" clId="{0A7061A7-3678-466C-AF34-DBEDACFE83E5}" dt="2021-11-14T17:40:34.024" v="157" actId="14100"/>
          <ac:spMkLst>
            <pc:docMk/>
            <pc:sldMk cId="4048336238" sldId="266"/>
            <ac:spMk id="10" creationId="{8B7A9848-D8CE-4112-B072-70E3C3697EAB}"/>
          </ac:spMkLst>
        </pc:spChg>
      </pc:sldChg>
      <pc:sldChg chg="addSp delSp modSp mod">
        <pc:chgData name="Ettore Busani" userId="5b81fb30-bdb5-41ef-81ae-e9a8976199fe" providerId="ADAL" clId="{0A7061A7-3678-466C-AF34-DBEDACFE83E5}" dt="2021-11-14T17:29:57.520" v="103" actId="20577"/>
        <pc:sldMkLst>
          <pc:docMk/>
          <pc:sldMk cId="2466233271" sldId="267"/>
        </pc:sldMkLst>
        <pc:spChg chg="add mod">
          <ac:chgData name="Ettore Busani" userId="5b81fb30-bdb5-41ef-81ae-e9a8976199fe" providerId="ADAL" clId="{0A7061A7-3678-466C-AF34-DBEDACFE83E5}" dt="2021-11-14T17:29:57.520" v="103" actId="20577"/>
          <ac:spMkLst>
            <pc:docMk/>
            <pc:sldMk cId="2466233271" sldId="267"/>
            <ac:spMk id="6" creationId="{743EA89A-4958-4FD0-8201-696E382BA362}"/>
          </ac:spMkLst>
        </pc:spChg>
        <pc:spChg chg="mod">
          <ac:chgData name="Ettore Busani" userId="5b81fb30-bdb5-41ef-81ae-e9a8976199fe" providerId="ADAL" clId="{0A7061A7-3678-466C-AF34-DBEDACFE83E5}" dt="2021-11-14T17:29:14.524" v="86"/>
          <ac:spMkLst>
            <pc:docMk/>
            <pc:sldMk cId="2466233271" sldId="267"/>
            <ac:spMk id="25" creationId="{2FC4E826-4BFB-4849-BDC2-A89D8D59ADE1}"/>
          </ac:spMkLst>
        </pc:spChg>
        <pc:cxnChg chg="add del mod">
          <ac:chgData name="Ettore Busani" userId="5b81fb30-bdb5-41ef-81ae-e9a8976199fe" providerId="ADAL" clId="{0A7061A7-3678-466C-AF34-DBEDACFE83E5}" dt="2021-11-14T17:27:55.923" v="76" actId="478"/>
          <ac:cxnSpMkLst>
            <pc:docMk/>
            <pc:sldMk cId="2466233271" sldId="267"/>
            <ac:cxnSpMk id="9" creationId="{72E67988-443A-46EA-AD1C-39795658F1BA}"/>
          </ac:cxnSpMkLst>
        </pc:cxnChg>
        <pc:cxnChg chg="add del">
          <ac:chgData name="Ettore Busani" userId="5b81fb30-bdb5-41ef-81ae-e9a8976199fe" providerId="ADAL" clId="{0A7061A7-3678-466C-AF34-DBEDACFE83E5}" dt="2021-11-14T17:28:05.284" v="78" actId="478"/>
          <ac:cxnSpMkLst>
            <pc:docMk/>
            <pc:sldMk cId="2466233271" sldId="267"/>
            <ac:cxnSpMk id="14" creationId="{47943A05-A729-433A-BDE3-60C62A5DEC88}"/>
          </ac:cxnSpMkLst>
        </pc:cxnChg>
        <pc:cxnChg chg="add mod">
          <ac:chgData name="Ettore Busani" userId="5b81fb30-bdb5-41ef-81ae-e9a8976199fe" providerId="ADAL" clId="{0A7061A7-3678-466C-AF34-DBEDACFE83E5}" dt="2021-11-14T17:29:41.772" v="87" actId="14100"/>
          <ac:cxnSpMkLst>
            <pc:docMk/>
            <pc:sldMk cId="2466233271" sldId="267"/>
            <ac:cxnSpMk id="16" creationId="{DAE9E33C-70B1-40FD-B7B0-D5360A5508A0}"/>
          </ac:cxnSpMkLst>
        </pc:cxnChg>
      </pc:sldChg>
    </pc:docChg>
  </pc:docChgLst>
  <pc:docChgLst>
    <pc:chgData name="Lucrezia Marcosignori" userId="S::10551913@polimi.it::9c6f1f82-a4a9-4729-892a-7a82cfa7765a" providerId="AD" clId="Web-{4BF73C1C-B477-41D8-A6BB-5418F038DAE9}"/>
    <pc:docChg chg="modSld sldOrd">
      <pc:chgData name="Lucrezia Marcosignori" userId="S::10551913@polimi.it::9c6f1f82-a4a9-4729-892a-7a82cfa7765a" providerId="AD" clId="Web-{4BF73C1C-B477-41D8-A6BB-5418F038DAE9}" dt="2021-11-15T13:47:41.185" v="31"/>
      <pc:docMkLst>
        <pc:docMk/>
      </pc:docMkLst>
      <pc:sldChg chg="modSp">
        <pc:chgData name="Lucrezia Marcosignori" userId="S::10551913@polimi.it::9c6f1f82-a4a9-4729-892a-7a82cfa7765a" providerId="AD" clId="Web-{4BF73C1C-B477-41D8-A6BB-5418F038DAE9}" dt="2021-11-15T13:20:28.505" v="15" actId="1076"/>
        <pc:sldMkLst>
          <pc:docMk/>
          <pc:sldMk cId="2726867867" sldId="277"/>
        </pc:sldMkLst>
        <pc:spChg chg="mod">
          <ac:chgData name="Lucrezia Marcosignori" userId="S::10551913@polimi.it::9c6f1f82-a4a9-4729-892a-7a82cfa7765a" providerId="AD" clId="Web-{4BF73C1C-B477-41D8-A6BB-5418F038DAE9}" dt="2021-11-15T13:20:25.505" v="14" actId="1076"/>
          <ac:spMkLst>
            <pc:docMk/>
            <pc:sldMk cId="2726867867" sldId="277"/>
            <ac:spMk id="4" creationId="{E87777BD-3669-4C4B-9BFB-3742BB36E646}"/>
          </ac:spMkLst>
        </pc:spChg>
        <pc:spChg chg="mod">
          <ac:chgData name="Lucrezia Marcosignori" userId="S::10551913@polimi.it::9c6f1f82-a4a9-4729-892a-7a82cfa7765a" providerId="AD" clId="Web-{4BF73C1C-B477-41D8-A6BB-5418F038DAE9}" dt="2021-11-15T13:20:28.505" v="15" actId="1076"/>
          <ac:spMkLst>
            <pc:docMk/>
            <pc:sldMk cId="2726867867" sldId="277"/>
            <ac:spMk id="25" creationId="{6C64C79B-0A57-464C-A83D-4EA6201CC3F5}"/>
          </ac:spMkLst>
        </pc:spChg>
        <pc:spChg chg="mod ord">
          <ac:chgData name="Lucrezia Marcosignori" userId="S::10551913@polimi.it::9c6f1f82-a4a9-4729-892a-7a82cfa7765a" providerId="AD" clId="Web-{4BF73C1C-B477-41D8-A6BB-5418F038DAE9}" dt="2021-11-15T13:19:41.582" v="9"/>
          <ac:spMkLst>
            <pc:docMk/>
            <pc:sldMk cId="2726867867" sldId="277"/>
            <ac:spMk id="36" creationId="{A0D76FA9-17FB-460C-9CD5-DEBF62F09851}"/>
          </ac:spMkLst>
        </pc:spChg>
        <pc:spChg chg="mod">
          <ac:chgData name="Lucrezia Marcosignori" userId="S::10551913@polimi.it::9c6f1f82-a4a9-4729-892a-7a82cfa7765a" providerId="AD" clId="Web-{4BF73C1C-B477-41D8-A6BB-5418F038DAE9}" dt="2021-11-15T13:19:31.722" v="8" actId="1076"/>
          <ac:spMkLst>
            <pc:docMk/>
            <pc:sldMk cId="2726867867" sldId="277"/>
            <ac:spMk id="37" creationId="{5A42E103-19E5-47D6-8D0D-FA976D7A3059}"/>
          </ac:spMkLst>
        </pc:spChg>
        <pc:spChg chg="mod ord">
          <ac:chgData name="Lucrezia Marcosignori" userId="S::10551913@polimi.it::9c6f1f82-a4a9-4729-892a-7a82cfa7765a" providerId="AD" clId="Web-{4BF73C1C-B477-41D8-A6BB-5418F038DAE9}" dt="2021-11-15T13:20:18.833" v="13"/>
          <ac:spMkLst>
            <pc:docMk/>
            <pc:sldMk cId="2726867867" sldId="277"/>
            <ac:spMk id="38" creationId="{4B0609BF-5991-4D63-BDB8-DB3EC21A798C}"/>
          </ac:spMkLst>
        </pc:spChg>
        <pc:grpChg chg="mod">
          <ac:chgData name="Lucrezia Marcosignori" userId="S::10551913@polimi.it::9c6f1f82-a4a9-4729-892a-7a82cfa7765a" providerId="AD" clId="Web-{4BF73C1C-B477-41D8-A6BB-5418F038DAE9}" dt="2021-11-15T13:19:53.692" v="10" actId="1076"/>
          <ac:grpSpMkLst>
            <pc:docMk/>
            <pc:sldMk cId="2726867867" sldId="277"/>
            <ac:grpSpMk id="33" creationId="{57354518-CA66-4C03-BA34-554ADBCE78FC}"/>
          </ac:grpSpMkLst>
        </pc:grpChg>
      </pc:sldChg>
      <pc:sldChg chg="ord">
        <pc:chgData name="Lucrezia Marcosignori" userId="S::10551913@polimi.it::9c6f1f82-a4a9-4729-892a-7a82cfa7765a" providerId="AD" clId="Web-{4BF73C1C-B477-41D8-A6BB-5418F038DAE9}" dt="2021-11-15T13:47:41.185" v="31"/>
        <pc:sldMkLst>
          <pc:docMk/>
          <pc:sldMk cId="3700309373" sldId="279"/>
        </pc:sldMkLst>
      </pc:sldChg>
      <pc:sldChg chg="modSp">
        <pc:chgData name="Lucrezia Marcosignori" userId="S::10551913@polimi.it::9c6f1f82-a4a9-4729-892a-7a82cfa7765a" providerId="AD" clId="Web-{4BF73C1C-B477-41D8-A6BB-5418F038DAE9}" dt="2021-11-15T13:21:30.241" v="24" actId="20577"/>
        <pc:sldMkLst>
          <pc:docMk/>
          <pc:sldMk cId="2529512774" sldId="280"/>
        </pc:sldMkLst>
        <pc:spChg chg="mod">
          <ac:chgData name="Lucrezia Marcosignori" userId="S::10551913@polimi.it::9c6f1f82-a4a9-4729-892a-7a82cfa7765a" providerId="AD" clId="Web-{4BF73C1C-B477-41D8-A6BB-5418F038DAE9}" dt="2021-11-15T13:21:18.006" v="19" actId="20577"/>
          <ac:spMkLst>
            <pc:docMk/>
            <pc:sldMk cId="2529512774" sldId="280"/>
            <ac:spMk id="16" creationId="{FB87AA26-77C6-4043-AE7B-0AB1DD53F0BD}"/>
          </ac:spMkLst>
        </pc:spChg>
        <pc:spChg chg="mod">
          <ac:chgData name="Lucrezia Marcosignori" userId="S::10551913@polimi.it::9c6f1f82-a4a9-4729-892a-7a82cfa7765a" providerId="AD" clId="Web-{4BF73C1C-B477-41D8-A6BB-5418F038DAE9}" dt="2021-11-15T13:21:17.912" v="17" actId="20577"/>
          <ac:spMkLst>
            <pc:docMk/>
            <pc:sldMk cId="2529512774" sldId="280"/>
            <ac:spMk id="21" creationId="{E3044E67-D286-4EF9-BE4F-16A725783E6F}"/>
          </ac:spMkLst>
        </pc:spChg>
        <pc:spChg chg="mod">
          <ac:chgData name="Lucrezia Marcosignori" userId="S::10551913@polimi.it::9c6f1f82-a4a9-4729-892a-7a82cfa7765a" providerId="AD" clId="Web-{4BF73C1C-B477-41D8-A6BB-5418F038DAE9}" dt="2021-11-15T13:21:20.444" v="22" actId="14100"/>
          <ac:spMkLst>
            <pc:docMk/>
            <pc:sldMk cId="2529512774" sldId="280"/>
            <ac:spMk id="25" creationId="{78CF1A78-999A-457F-8960-DE71315F294A}"/>
          </ac:spMkLst>
        </pc:spChg>
        <pc:spChg chg="mod">
          <ac:chgData name="Lucrezia Marcosignori" userId="S::10551913@polimi.it::9c6f1f82-a4a9-4729-892a-7a82cfa7765a" providerId="AD" clId="Web-{4BF73C1C-B477-41D8-A6BB-5418F038DAE9}" dt="2021-11-15T13:21:30.241" v="24" actId="20577"/>
          <ac:spMkLst>
            <pc:docMk/>
            <pc:sldMk cId="2529512774" sldId="280"/>
            <ac:spMk id="30" creationId="{A5DD3F61-CEB0-42A4-A44D-C8A51CA9578A}"/>
          </ac:spMkLst>
        </pc:spChg>
      </pc:sldChg>
      <pc:sldChg chg="modSp">
        <pc:chgData name="Lucrezia Marcosignori" userId="S::10551913@polimi.it::9c6f1f82-a4a9-4729-892a-7a82cfa7765a" providerId="AD" clId="Web-{4BF73C1C-B477-41D8-A6BB-5418F038DAE9}" dt="2021-11-15T13:21:51.429" v="26" actId="14100"/>
        <pc:sldMkLst>
          <pc:docMk/>
          <pc:sldMk cId="4104532904" sldId="282"/>
        </pc:sldMkLst>
        <pc:spChg chg="mod">
          <ac:chgData name="Lucrezia Marcosignori" userId="S::10551913@polimi.it::9c6f1f82-a4a9-4729-892a-7a82cfa7765a" providerId="AD" clId="Web-{4BF73C1C-B477-41D8-A6BB-5418F038DAE9}" dt="2021-11-15T13:21:51.429" v="26" actId="14100"/>
          <ac:spMkLst>
            <pc:docMk/>
            <pc:sldMk cId="4104532904" sldId="282"/>
            <ac:spMk id="36" creationId="{3B92B500-8C68-4EB1-B073-F79E8E5DDF1C}"/>
          </ac:spMkLst>
        </pc:spChg>
      </pc:sldChg>
      <pc:sldChg chg="modSp">
        <pc:chgData name="Lucrezia Marcosignori" userId="S::10551913@polimi.it::9c6f1f82-a4a9-4729-892a-7a82cfa7765a" providerId="AD" clId="Web-{4BF73C1C-B477-41D8-A6BB-5418F038DAE9}" dt="2021-11-15T13:22:31.914" v="28" actId="20577"/>
        <pc:sldMkLst>
          <pc:docMk/>
          <pc:sldMk cId="1788555374" sldId="283"/>
        </pc:sldMkLst>
        <pc:spChg chg="mod">
          <ac:chgData name="Lucrezia Marcosignori" userId="S::10551913@polimi.it::9c6f1f82-a4a9-4729-892a-7a82cfa7765a" providerId="AD" clId="Web-{4BF73C1C-B477-41D8-A6BB-5418F038DAE9}" dt="2021-11-15T13:22:08.351" v="27" actId="20577"/>
          <ac:spMkLst>
            <pc:docMk/>
            <pc:sldMk cId="1788555374" sldId="283"/>
            <ac:spMk id="5" creationId="{59C7581F-EFF4-4F7B-8A62-B7A5D485A73C}"/>
          </ac:spMkLst>
        </pc:spChg>
        <pc:spChg chg="mod">
          <ac:chgData name="Lucrezia Marcosignori" userId="S::10551913@polimi.it::9c6f1f82-a4a9-4729-892a-7a82cfa7765a" providerId="AD" clId="Web-{4BF73C1C-B477-41D8-A6BB-5418F038DAE9}" dt="2021-11-15T13:22:31.914" v="28" actId="20577"/>
          <ac:spMkLst>
            <pc:docMk/>
            <pc:sldMk cId="1788555374" sldId="283"/>
            <ac:spMk id="7" creationId="{656365B8-14BE-42D1-9ED0-7784240132BF}"/>
          </ac:spMkLst>
        </pc:spChg>
      </pc:sldChg>
    </pc:docChg>
  </pc:docChgLst>
  <pc:docChgLst>
    <pc:chgData name="Lucrezia Marcosignori" userId="S::10551913@polimi.it::9c6f1f82-a4a9-4729-892a-7a82cfa7765a" providerId="AD" clId="Web-{39B581AB-2330-467B-8406-81E9B42655DE}"/>
    <pc:docChg chg="modSld">
      <pc:chgData name="Lucrezia Marcosignori" userId="S::10551913@polimi.it::9c6f1f82-a4a9-4729-892a-7a82cfa7765a" providerId="AD" clId="Web-{39B581AB-2330-467B-8406-81E9B42655DE}" dt="2021-11-15T20:43:45.033" v="14" actId="20577"/>
      <pc:docMkLst>
        <pc:docMk/>
      </pc:docMkLst>
      <pc:sldChg chg="addSp modSp">
        <pc:chgData name="Lucrezia Marcosignori" userId="S::10551913@polimi.it::9c6f1f82-a4a9-4729-892a-7a82cfa7765a" providerId="AD" clId="Web-{39B581AB-2330-467B-8406-81E9B42655DE}" dt="2021-11-15T20:43:45.033" v="14" actId="20577"/>
        <pc:sldMkLst>
          <pc:docMk/>
          <pc:sldMk cId="2529512774" sldId="280"/>
        </pc:sldMkLst>
        <pc:spChg chg="add mod">
          <ac:chgData name="Lucrezia Marcosignori" userId="S::10551913@polimi.it::9c6f1f82-a4a9-4729-892a-7a82cfa7765a" providerId="AD" clId="Web-{39B581AB-2330-467B-8406-81E9B42655DE}" dt="2021-11-15T20:43:31.079" v="10" actId="20577"/>
          <ac:spMkLst>
            <pc:docMk/>
            <pc:sldMk cId="2529512774" sldId="280"/>
            <ac:spMk id="2" creationId="{297D7B16-6148-420A-A25E-9AC7E2317550}"/>
          </ac:spMkLst>
        </pc:spChg>
        <pc:spChg chg="add mod">
          <ac:chgData name="Lucrezia Marcosignori" userId="S::10551913@polimi.it::9c6f1f82-a4a9-4729-892a-7a82cfa7765a" providerId="AD" clId="Web-{39B581AB-2330-467B-8406-81E9B42655DE}" dt="2021-11-15T20:43:38.845" v="13" actId="1076"/>
          <ac:spMkLst>
            <pc:docMk/>
            <pc:sldMk cId="2529512774" sldId="280"/>
            <ac:spMk id="3" creationId="{71FC87EA-52CD-4642-A34A-CCC08836D48F}"/>
          </ac:spMkLst>
        </pc:spChg>
        <pc:spChg chg="mod">
          <ac:chgData name="Lucrezia Marcosignori" userId="S::10551913@polimi.it::9c6f1f82-a4a9-4729-892a-7a82cfa7765a" providerId="AD" clId="Web-{39B581AB-2330-467B-8406-81E9B42655DE}" dt="2021-11-15T20:43:45.033" v="14" actId="20577"/>
          <ac:spMkLst>
            <pc:docMk/>
            <pc:sldMk cId="2529512774" sldId="280"/>
            <ac:spMk id="22" creationId="{34E1B61B-FE17-45D5-9A9E-DEC0F4232339}"/>
          </ac:spMkLst>
        </pc:spChg>
      </pc:sldChg>
    </pc:docChg>
  </pc:docChgLst>
  <pc:docChgLst>
    <pc:chgData name="Sebastian Castellano" userId="d3cfd299-e2d0-4b4c-809c-9bb72516a1c0" providerId="ADAL" clId="{CD759C55-69CB-441E-962F-5DA684899F12}"/>
    <pc:docChg chg="undo custSel delSld modSld sldOrd">
      <pc:chgData name="Sebastian Castellano" userId="d3cfd299-e2d0-4b4c-809c-9bb72516a1c0" providerId="ADAL" clId="{CD759C55-69CB-441E-962F-5DA684899F12}" dt="2021-11-15T21:32:47.280" v="249" actId="20577"/>
      <pc:docMkLst>
        <pc:docMk/>
      </pc:docMkLst>
      <pc:sldChg chg="modSp mod">
        <pc:chgData name="Sebastian Castellano" userId="d3cfd299-e2d0-4b4c-809c-9bb72516a1c0" providerId="ADAL" clId="{CD759C55-69CB-441E-962F-5DA684899F12}" dt="2021-11-15T21:08:46.858" v="183" actId="20577"/>
        <pc:sldMkLst>
          <pc:docMk/>
          <pc:sldMk cId="2928967673" sldId="261"/>
        </pc:sldMkLst>
        <pc:spChg chg="mod">
          <ac:chgData name="Sebastian Castellano" userId="d3cfd299-e2d0-4b4c-809c-9bb72516a1c0" providerId="ADAL" clId="{CD759C55-69CB-441E-962F-5DA684899F12}" dt="2021-11-15T21:08:46.858" v="183" actId="20577"/>
          <ac:spMkLst>
            <pc:docMk/>
            <pc:sldMk cId="2928967673" sldId="261"/>
            <ac:spMk id="3" creationId="{0ADD3067-F0F4-45EA-859F-F651E2D84E5B}"/>
          </ac:spMkLst>
        </pc:spChg>
      </pc:sldChg>
      <pc:sldChg chg="modSp">
        <pc:chgData name="Sebastian Castellano" userId="d3cfd299-e2d0-4b4c-809c-9bb72516a1c0" providerId="ADAL" clId="{CD759C55-69CB-441E-962F-5DA684899F12}" dt="2021-11-15T21:27:39.430" v="220" actId="208"/>
        <pc:sldMkLst>
          <pc:docMk/>
          <pc:sldMk cId="924776167" sldId="269"/>
        </pc:sldMkLst>
        <pc:graphicFrameChg chg="mod">
          <ac:chgData name="Sebastian Castellano" userId="d3cfd299-e2d0-4b4c-809c-9bb72516a1c0" providerId="ADAL" clId="{CD759C55-69CB-441E-962F-5DA684899F12}" dt="2021-11-15T21:27:39.430" v="220" actId="208"/>
          <ac:graphicFrameMkLst>
            <pc:docMk/>
            <pc:sldMk cId="924776167" sldId="269"/>
            <ac:graphicFrameMk id="6" creationId="{4F8EFE94-1E2D-4AC4-BDD6-956844E30C6A}"/>
          </ac:graphicFrameMkLst>
        </pc:graphicFrameChg>
      </pc:sldChg>
      <pc:sldChg chg="modSp">
        <pc:chgData name="Sebastian Castellano" userId="d3cfd299-e2d0-4b4c-809c-9bb72516a1c0" providerId="ADAL" clId="{CD759C55-69CB-441E-962F-5DA684899F12}" dt="2021-11-15T21:32:19.978" v="225" actId="207"/>
        <pc:sldMkLst>
          <pc:docMk/>
          <pc:sldMk cId="4062557857" sldId="270"/>
        </pc:sldMkLst>
        <pc:graphicFrameChg chg="mod">
          <ac:chgData name="Sebastian Castellano" userId="d3cfd299-e2d0-4b4c-809c-9bb72516a1c0" providerId="ADAL" clId="{CD759C55-69CB-441E-962F-5DA684899F12}" dt="2021-11-15T21:32:19.978" v="225" actId="207"/>
          <ac:graphicFrameMkLst>
            <pc:docMk/>
            <pc:sldMk cId="4062557857" sldId="270"/>
            <ac:graphicFrameMk id="6" creationId="{03A3D1C9-3A7F-45B7-8DB3-72F639345562}"/>
          </ac:graphicFrameMkLst>
        </pc:graphicFrameChg>
      </pc:sldChg>
      <pc:sldChg chg="modSp mod">
        <pc:chgData name="Sebastian Castellano" userId="d3cfd299-e2d0-4b4c-809c-9bb72516a1c0" providerId="ADAL" clId="{CD759C55-69CB-441E-962F-5DA684899F12}" dt="2021-11-15T21:24:07.290" v="213" actId="20577"/>
        <pc:sldMkLst>
          <pc:docMk/>
          <pc:sldMk cId="2547478501" sldId="275"/>
        </pc:sldMkLst>
        <pc:spChg chg="mod">
          <ac:chgData name="Sebastian Castellano" userId="d3cfd299-e2d0-4b4c-809c-9bb72516a1c0" providerId="ADAL" clId="{CD759C55-69CB-441E-962F-5DA684899F12}" dt="2021-11-15T21:24:07.290" v="213" actId="20577"/>
          <ac:spMkLst>
            <pc:docMk/>
            <pc:sldMk cId="2547478501" sldId="275"/>
            <ac:spMk id="4" creationId="{6B3B251B-C401-443F-9892-22264283BBEE}"/>
          </ac:spMkLst>
        </pc:spChg>
      </pc:sldChg>
      <pc:sldChg chg="modSp mod">
        <pc:chgData name="Sebastian Castellano" userId="d3cfd299-e2d0-4b4c-809c-9bb72516a1c0" providerId="ADAL" clId="{CD759C55-69CB-441E-962F-5DA684899F12}" dt="2021-11-15T21:01:08.452" v="158" actId="207"/>
        <pc:sldMkLst>
          <pc:docMk/>
          <pc:sldMk cId="2726867867" sldId="277"/>
        </pc:sldMkLst>
        <pc:spChg chg="mod">
          <ac:chgData name="Sebastian Castellano" userId="d3cfd299-e2d0-4b4c-809c-9bb72516a1c0" providerId="ADAL" clId="{CD759C55-69CB-441E-962F-5DA684899F12}" dt="2021-11-15T21:00:52.774" v="156" actId="20577"/>
          <ac:spMkLst>
            <pc:docMk/>
            <pc:sldMk cId="2726867867" sldId="277"/>
            <ac:spMk id="43" creationId="{1A714F2F-2456-47D7-9BFB-3E68B7238C80}"/>
          </ac:spMkLst>
        </pc:spChg>
        <pc:spChg chg="mod">
          <ac:chgData name="Sebastian Castellano" userId="d3cfd299-e2d0-4b4c-809c-9bb72516a1c0" providerId="ADAL" clId="{CD759C55-69CB-441E-962F-5DA684899F12}" dt="2021-11-15T21:01:05.761" v="157" actId="207"/>
          <ac:spMkLst>
            <pc:docMk/>
            <pc:sldMk cId="2726867867" sldId="277"/>
            <ac:spMk id="49" creationId="{0DB159D2-D97D-45F4-A662-B004B672D6B0}"/>
          </ac:spMkLst>
        </pc:spChg>
        <pc:spChg chg="mod">
          <ac:chgData name="Sebastian Castellano" userId="d3cfd299-e2d0-4b4c-809c-9bb72516a1c0" providerId="ADAL" clId="{CD759C55-69CB-441E-962F-5DA684899F12}" dt="2021-11-15T21:01:08.452" v="158" actId="207"/>
          <ac:spMkLst>
            <pc:docMk/>
            <pc:sldMk cId="2726867867" sldId="277"/>
            <ac:spMk id="54" creationId="{7D2035F3-288A-4EE0-A078-E28CA3D54016}"/>
          </ac:spMkLst>
        </pc:spChg>
      </pc:sldChg>
      <pc:sldChg chg="modSp mod ord">
        <pc:chgData name="Sebastian Castellano" userId="d3cfd299-e2d0-4b4c-809c-9bb72516a1c0" providerId="ADAL" clId="{CD759C55-69CB-441E-962F-5DA684899F12}" dt="2021-11-15T20:53:39.480" v="42"/>
        <pc:sldMkLst>
          <pc:docMk/>
          <pc:sldMk cId="848440448" sldId="278"/>
        </pc:sldMkLst>
        <pc:spChg chg="mod">
          <ac:chgData name="Sebastian Castellano" userId="d3cfd299-e2d0-4b4c-809c-9bb72516a1c0" providerId="ADAL" clId="{CD759C55-69CB-441E-962F-5DA684899F12}" dt="2021-11-15T20:46:44.986" v="19" actId="20577"/>
          <ac:spMkLst>
            <pc:docMk/>
            <pc:sldMk cId="848440448" sldId="278"/>
            <ac:spMk id="6" creationId="{79AEBE72-3AB1-4477-89E1-6B7071C604A2}"/>
          </ac:spMkLst>
        </pc:spChg>
        <pc:graphicFrameChg chg="mod">
          <ac:chgData name="Sebastian Castellano" userId="d3cfd299-e2d0-4b4c-809c-9bb72516a1c0" providerId="ADAL" clId="{CD759C55-69CB-441E-962F-5DA684899F12}" dt="2021-11-15T20:46:32.356" v="14" actId="1076"/>
          <ac:graphicFrameMkLst>
            <pc:docMk/>
            <pc:sldMk cId="848440448" sldId="278"/>
            <ac:graphicFrameMk id="10" creationId="{8B7E5934-6199-49B6-8B07-4C127A4D3D44}"/>
          </ac:graphicFrameMkLst>
        </pc:graphicFrameChg>
      </pc:sldChg>
      <pc:sldChg chg="addSp modSp mod ord">
        <pc:chgData name="Sebastian Castellano" userId="d3cfd299-e2d0-4b4c-809c-9bb72516a1c0" providerId="ADAL" clId="{CD759C55-69CB-441E-962F-5DA684899F12}" dt="2021-11-15T20:54:22.760" v="46"/>
        <pc:sldMkLst>
          <pc:docMk/>
          <pc:sldMk cId="3700309373" sldId="279"/>
        </pc:sldMkLst>
        <pc:spChg chg="mod">
          <ac:chgData name="Sebastian Castellano" userId="d3cfd299-e2d0-4b4c-809c-9bb72516a1c0" providerId="ADAL" clId="{CD759C55-69CB-441E-962F-5DA684899F12}" dt="2021-11-15T20:48:56.769" v="34" actId="1076"/>
          <ac:spMkLst>
            <pc:docMk/>
            <pc:sldMk cId="3700309373" sldId="279"/>
            <ac:spMk id="7" creationId="{A6A91023-4723-412E-B24B-2C18749D0006}"/>
          </ac:spMkLst>
        </pc:spChg>
        <pc:graphicFrameChg chg="add mod">
          <ac:chgData name="Sebastian Castellano" userId="d3cfd299-e2d0-4b4c-809c-9bb72516a1c0" providerId="ADAL" clId="{CD759C55-69CB-441E-962F-5DA684899F12}" dt="2021-11-15T20:54:18.693" v="45"/>
          <ac:graphicFrameMkLst>
            <pc:docMk/>
            <pc:sldMk cId="3700309373" sldId="279"/>
            <ac:graphicFrameMk id="5" creationId="{58541780-7FD0-481C-8484-D9D28A88474A}"/>
          </ac:graphicFrameMkLst>
        </pc:graphicFrameChg>
        <pc:graphicFrameChg chg="mod">
          <ac:chgData name="Sebastian Castellano" userId="d3cfd299-e2d0-4b4c-809c-9bb72516a1c0" providerId="ADAL" clId="{CD759C55-69CB-441E-962F-5DA684899F12}" dt="2021-11-15T20:54:22.760" v="46"/>
          <ac:graphicFrameMkLst>
            <pc:docMk/>
            <pc:sldMk cId="3700309373" sldId="279"/>
            <ac:graphicFrameMk id="6" creationId="{F7C18574-7B2D-4C9B-948F-EBFA93C4FD97}"/>
          </ac:graphicFrameMkLst>
        </pc:graphicFrameChg>
      </pc:sldChg>
      <pc:sldChg chg="ord">
        <pc:chgData name="Sebastian Castellano" userId="d3cfd299-e2d0-4b4c-809c-9bb72516a1c0" providerId="ADAL" clId="{CD759C55-69CB-441E-962F-5DA684899F12}" dt="2021-11-15T20:53:39.480" v="42"/>
        <pc:sldMkLst>
          <pc:docMk/>
          <pc:sldMk cId="2529512774" sldId="280"/>
        </pc:sldMkLst>
      </pc:sldChg>
      <pc:sldChg chg="ord">
        <pc:chgData name="Sebastian Castellano" userId="d3cfd299-e2d0-4b4c-809c-9bb72516a1c0" providerId="ADAL" clId="{CD759C55-69CB-441E-962F-5DA684899F12}" dt="2021-11-15T20:53:39.480" v="42"/>
        <pc:sldMkLst>
          <pc:docMk/>
          <pc:sldMk cId="1249546769" sldId="281"/>
        </pc:sldMkLst>
      </pc:sldChg>
      <pc:sldChg chg="modSp mod ord">
        <pc:chgData name="Sebastian Castellano" userId="d3cfd299-e2d0-4b4c-809c-9bb72516a1c0" providerId="ADAL" clId="{CD759C55-69CB-441E-962F-5DA684899F12}" dt="2021-11-15T20:53:39.480" v="42"/>
        <pc:sldMkLst>
          <pc:docMk/>
          <pc:sldMk cId="4104532904" sldId="282"/>
        </pc:sldMkLst>
        <pc:spChg chg="mod">
          <ac:chgData name="Sebastian Castellano" userId="d3cfd299-e2d0-4b4c-809c-9bb72516a1c0" providerId="ADAL" clId="{CD759C55-69CB-441E-962F-5DA684899F12}" dt="2021-11-15T20:51:11.360" v="40" actId="20577"/>
          <ac:spMkLst>
            <pc:docMk/>
            <pc:sldMk cId="4104532904" sldId="282"/>
            <ac:spMk id="2" creationId="{89007EC2-9C60-4C4A-BE51-0B75EFAEA868}"/>
          </ac:spMkLst>
        </pc:spChg>
        <pc:picChg chg="mod">
          <ac:chgData name="Sebastian Castellano" userId="d3cfd299-e2d0-4b4c-809c-9bb72516a1c0" providerId="ADAL" clId="{CD759C55-69CB-441E-962F-5DA684899F12}" dt="2021-11-15T20:50:29.221" v="38" actId="14100"/>
          <ac:picMkLst>
            <pc:docMk/>
            <pc:sldMk cId="4104532904" sldId="282"/>
            <ac:picMk id="5" creationId="{71F41F33-FF6D-494B-85AD-B8870E30BF89}"/>
          </ac:picMkLst>
        </pc:picChg>
      </pc:sldChg>
      <pc:sldChg chg="modSp mod ord">
        <pc:chgData name="Sebastian Castellano" userId="d3cfd299-e2d0-4b4c-809c-9bb72516a1c0" providerId="ADAL" clId="{CD759C55-69CB-441E-962F-5DA684899F12}" dt="2021-11-15T20:53:39.480" v="42"/>
        <pc:sldMkLst>
          <pc:docMk/>
          <pc:sldMk cId="1788555374" sldId="283"/>
        </pc:sldMkLst>
        <pc:spChg chg="mod">
          <ac:chgData name="Sebastian Castellano" userId="d3cfd299-e2d0-4b4c-809c-9bb72516a1c0" providerId="ADAL" clId="{CD759C55-69CB-441E-962F-5DA684899F12}" dt="2021-11-15T20:50:59.168" v="39" actId="207"/>
          <ac:spMkLst>
            <pc:docMk/>
            <pc:sldMk cId="1788555374" sldId="283"/>
            <ac:spMk id="6" creationId="{8A254D80-8064-42BD-B4A3-C17A42718281}"/>
          </ac:spMkLst>
        </pc:spChg>
      </pc:sldChg>
      <pc:sldChg chg="del">
        <pc:chgData name="Sebastian Castellano" userId="d3cfd299-e2d0-4b4c-809c-9bb72516a1c0" providerId="ADAL" clId="{CD759C55-69CB-441E-962F-5DA684899F12}" dt="2021-11-15T21:12:36.982" v="204" actId="2696"/>
        <pc:sldMkLst>
          <pc:docMk/>
          <pc:sldMk cId="746444780" sldId="284"/>
        </pc:sldMkLst>
      </pc:sldChg>
      <pc:sldChg chg="modSp mod">
        <pc:chgData name="Sebastian Castellano" userId="d3cfd299-e2d0-4b4c-809c-9bb72516a1c0" providerId="ADAL" clId="{CD759C55-69CB-441E-962F-5DA684899F12}" dt="2021-11-15T21:32:47.280" v="249" actId="20577"/>
        <pc:sldMkLst>
          <pc:docMk/>
          <pc:sldMk cId="682200868" sldId="285"/>
        </pc:sldMkLst>
        <pc:spChg chg="mod">
          <ac:chgData name="Sebastian Castellano" userId="d3cfd299-e2d0-4b4c-809c-9bb72516a1c0" providerId="ADAL" clId="{CD759C55-69CB-441E-962F-5DA684899F12}" dt="2021-11-15T21:32:47.280" v="249" actId="20577"/>
          <ac:spMkLst>
            <pc:docMk/>
            <pc:sldMk cId="682200868" sldId="285"/>
            <ac:spMk id="2" creationId="{255CEBE9-872D-4735-A802-CD178468BFEB}"/>
          </ac:spMkLst>
        </pc:spChg>
      </pc:sldChg>
      <pc:sldChg chg="modSp mod">
        <pc:chgData name="Sebastian Castellano" userId="d3cfd299-e2d0-4b4c-809c-9bb72516a1c0" providerId="ADAL" clId="{CD759C55-69CB-441E-962F-5DA684899F12}" dt="2021-11-15T21:26:43.746" v="216" actId="207"/>
        <pc:sldMkLst>
          <pc:docMk/>
          <pc:sldMk cId="48477284" sldId="287"/>
        </pc:sldMkLst>
        <pc:spChg chg="mod">
          <ac:chgData name="Sebastian Castellano" userId="d3cfd299-e2d0-4b4c-809c-9bb72516a1c0" providerId="ADAL" clId="{CD759C55-69CB-441E-962F-5DA684899F12}" dt="2021-11-15T21:26:36.112" v="214" actId="207"/>
          <ac:spMkLst>
            <pc:docMk/>
            <pc:sldMk cId="48477284" sldId="287"/>
            <ac:spMk id="84" creationId="{5A673D0F-6DA1-48DE-9D6E-52DC00A6771B}"/>
          </ac:spMkLst>
        </pc:spChg>
        <pc:spChg chg="mod">
          <ac:chgData name="Sebastian Castellano" userId="d3cfd299-e2d0-4b4c-809c-9bb72516a1c0" providerId="ADAL" clId="{CD759C55-69CB-441E-962F-5DA684899F12}" dt="2021-11-15T21:26:43.746" v="216" actId="207"/>
          <ac:spMkLst>
            <pc:docMk/>
            <pc:sldMk cId="48477284" sldId="287"/>
            <ac:spMk id="86" creationId="{472284DC-122D-4F3F-A79F-B31B931173E6}"/>
          </ac:spMkLst>
        </pc:spChg>
        <pc:cxnChg chg="mod">
          <ac:chgData name="Sebastian Castellano" userId="d3cfd299-e2d0-4b4c-809c-9bb72516a1c0" providerId="ADAL" clId="{CD759C55-69CB-441E-962F-5DA684899F12}" dt="2021-11-15T21:26:38.788" v="215" actId="1076"/>
          <ac:cxnSpMkLst>
            <pc:docMk/>
            <pc:sldMk cId="48477284" sldId="287"/>
            <ac:cxnSpMk id="83" creationId="{C7B97F41-28D9-46D3-B96B-E7677577F2A0}"/>
          </ac:cxnSpMkLst>
        </pc:cxnChg>
      </pc:sldChg>
      <pc:sldChg chg="addSp delSp modSp mod delDesignElem">
        <pc:chgData name="Sebastian Castellano" userId="d3cfd299-e2d0-4b4c-809c-9bb72516a1c0" providerId="ADAL" clId="{CD759C55-69CB-441E-962F-5DA684899F12}" dt="2021-11-15T20:59:58.594" v="72" actId="20577"/>
        <pc:sldMkLst>
          <pc:docMk/>
          <pc:sldMk cId="1392094291" sldId="289"/>
        </pc:sldMkLst>
        <pc:spChg chg="mod">
          <ac:chgData name="Sebastian Castellano" userId="d3cfd299-e2d0-4b4c-809c-9bb72516a1c0" providerId="ADAL" clId="{CD759C55-69CB-441E-962F-5DA684899F12}" dt="2021-11-15T20:59:58.594" v="72" actId="20577"/>
          <ac:spMkLst>
            <pc:docMk/>
            <pc:sldMk cId="1392094291" sldId="289"/>
            <ac:spMk id="2" creationId="{CB89D3D2-9AD6-4B0D-9DB2-EBAEC7BDEAC7}"/>
          </ac:spMkLst>
        </pc:spChg>
        <pc:spChg chg="del">
          <ac:chgData name="Sebastian Castellano" userId="d3cfd299-e2d0-4b4c-809c-9bb72516a1c0" providerId="ADAL" clId="{CD759C55-69CB-441E-962F-5DA684899F12}" dt="2021-11-15T20:59:46.807" v="48" actId="21"/>
          <ac:spMkLst>
            <pc:docMk/>
            <pc:sldMk cId="1392094291" sldId="289"/>
            <ac:spMk id="3" creationId="{BC0573C5-A260-4F98-AD5A-ED623CC5D678}"/>
          </ac:spMkLst>
        </pc:spChg>
        <pc:spChg chg="add del mod">
          <ac:chgData name="Sebastian Castellano" userId="d3cfd299-e2d0-4b4c-809c-9bb72516a1c0" providerId="ADAL" clId="{CD759C55-69CB-441E-962F-5DA684899F12}" dt="2021-11-15T20:59:50.320" v="49" actId="21"/>
          <ac:spMkLst>
            <pc:docMk/>
            <pc:sldMk cId="1392094291" sldId="289"/>
            <ac:spMk id="5" creationId="{48C19E7B-0107-45B8-961D-65E7801EF804}"/>
          </ac:spMkLst>
        </pc:spChg>
      </pc:sldChg>
      <pc:sldChg chg="modSp mod">
        <pc:chgData name="Sebastian Castellano" userId="d3cfd299-e2d0-4b4c-809c-9bb72516a1c0" providerId="ADAL" clId="{CD759C55-69CB-441E-962F-5DA684899F12}" dt="2021-11-15T21:00:37.784" v="123" actId="20577"/>
        <pc:sldMkLst>
          <pc:docMk/>
          <pc:sldMk cId="3135327129" sldId="290"/>
        </pc:sldMkLst>
        <pc:spChg chg="mod">
          <ac:chgData name="Sebastian Castellano" userId="d3cfd299-e2d0-4b4c-809c-9bb72516a1c0" providerId="ADAL" clId="{CD759C55-69CB-441E-962F-5DA684899F12}" dt="2021-11-15T21:00:37.784" v="123" actId="20577"/>
          <ac:spMkLst>
            <pc:docMk/>
            <pc:sldMk cId="3135327129" sldId="290"/>
            <ac:spMk id="2" creationId="{CB89D3D2-9AD6-4B0D-9DB2-EBAEC7BDEAC7}"/>
          </ac:spMkLst>
        </pc:spChg>
      </pc:sldChg>
      <pc:sldChg chg="modSp mod">
        <pc:chgData name="Sebastian Castellano" userId="d3cfd299-e2d0-4b4c-809c-9bb72516a1c0" providerId="ADAL" clId="{CD759C55-69CB-441E-962F-5DA684899F12}" dt="2021-11-15T21:01:45.897" v="180" actId="20577"/>
        <pc:sldMkLst>
          <pc:docMk/>
          <pc:sldMk cId="4066014194" sldId="291"/>
        </pc:sldMkLst>
        <pc:spChg chg="mod">
          <ac:chgData name="Sebastian Castellano" userId="d3cfd299-e2d0-4b4c-809c-9bb72516a1c0" providerId="ADAL" clId="{CD759C55-69CB-441E-962F-5DA684899F12}" dt="2021-11-15T21:01:45.897" v="180" actId="20577"/>
          <ac:spMkLst>
            <pc:docMk/>
            <pc:sldMk cId="4066014194" sldId="291"/>
            <ac:spMk id="2" creationId="{CB89D3D2-9AD6-4B0D-9DB2-EBAEC7BDEAC7}"/>
          </ac:spMkLst>
        </pc:spChg>
      </pc:sldChg>
      <pc:sldChg chg="modSp mod">
        <pc:chgData name="Sebastian Castellano" userId="d3cfd299-e2d0-4b4c-809c-9bb72516a1c0" providerId="ADAL" clId="{CD759C55-69CB-441E-962F-5DA684899F12}" dt="2021-11-15T21:12:32.652" v="203" actId="20577"/>
        <pc:sldMkLst>
          <pc:docMk/>
          <pc:sldMk cId="2681073487" sldId="292"/>
        </pc:sldMkLst>
        <pc:spChg chg="mod">
          <ac:chgData name="Sebastian Castellano" userId="d3cfd299-e2d0-4b4c-809c-9bb72516a1c0" providerId="ADAL" clId="{CD759C55-69CB-441E-962F-5DA684899F12}" dt="2021-11-15T21:12:32.652" v="203" actId="20577"/>
          <ac:spMkLst>
            <pc:docMk/>
            <pc:sldMk cId="2681073487" sldId="292"/>
            <ac:spMk id="2" creationId="{CB89D3D2-9AD6-4B0D-9DB2-EBAEC7BDEAC7}"/>
          </ac:spMkLst>
        </pc:spChg>
      </pc:sldChg>
    </pc:docChg>
  </pc:docChgLst>
  <pc:docChgLst>
    <pc:chgData name="Andrea De Bettin" userId="040c5279d0540352" providerId="LiveId" clId="{D3A6432F-7566-4DF8-8CAD-2DB8B0F6E5D1}"/>
    <pc:docChg chg="undo redo custSel addSld delSld modSld addMainMaster delMainMaster">
      <pc:chgData name="Andrea De Bettin" userId="040c5279d0540352" providerId="LiveId" clId="{D3A6432F-7566-4DF8-8CAD-2DB8B0F6E5D1}" dt="2021-11-10T11:17:12.474" v="2730" actId="14100"/>
      <pc:docMkLst>
        <pc:docMk/>
      </pc:docMkLst>
      <pc:sldChg chg="addSp delSp modSp mod setBg modClrScheme chgLayout">
        <pc:chgData name="Andrea De Bettin" userId="040c5279d0540352" providerId="LiveId" clId="{D3A6432F-7566-4DF8-8CAD-2DB8B0F6E5D1}" dt="2021-11-10T09:10:25.225" v="4" actId="26606"/>
        <pc:sldMkLst>
          <pc:docMk/>
          <pc:sldMk cId="3526666263" sldId="256"/>
        </pc:sldMkLst>
        <pc:spChg chg="mod ord">
          <ac:chgData name="Andrea De Bettin" userId="040c5279d0540352" providerId="LiveId" clId="{D3A6432F-7566-4DF8-8CAD-2DB8B0F6E5D1}" dt="2021-11-10T09:10:25.225" v="4" actId="26606"/>
          <ac:spMkLst>
            <pc:docMk/>
            <pc:sldMk cId="3526666263" sldId="256"/>
            <ac:spMk id="2" creationId="{CB89D3D2-9AD6-4B0D-9DB2-EBAEC7BDEAC7}"/>
          </ac:spMkLst>
        </pc:spChg>
        <pc:spChg chg="mod">
          <ac:chgData name="Andrea De Bettin" userId="040c5279d0540352" providerId="LiveId" clId="{D3A6432F-7566-4DF8-8CAD-2DB8B0F6E5D1}" dt="2021-11-10T09:10:25.225" v="4" actId="26606"/>
          <ac:spMkLst>
            <pc:docMk/>
            <pc:sldMk cId="3526666263" sldId="256"/>
            <ac:spMk id="3" creationId="{BC0573C5-A260-4F98-AD5A-ED623CC5D678}"/>
          </ac:spMkLst>
        </pc:spChg>
        <pc:spChg chg="add del">
          <ac:chgData name="Andrea De Bettin" userId="040c5279d0540352" providerId="LiveId" clId="{D3A6432F-7566-4DF8-8CAD-2DB8B0F6E5D1}" dt="2021-11-10T09:10:22.220" v="1" actId="26606"/>
          <ac:spMkLst>
            <pc:docMk/>
            <pc:sldMk cId="3526666263" sldId="256"/>
            <ac:spMk id="9" creationId="{7A18C9FB-EC4C-4DAE-8F7D-C6E5AF607958}"/>
          </ac:spMkLst>
        </pc:spChg>
        <pc:spChg chg="add del">
          <ac:chgData name="Andrea De Bettin" userId="040c5279d0540352" providerId="LiveId" clId="{D3A6432F-7566-4DF8-8CAD-2DB8B0F6E5D1}" dt="2021-11-10T09:10:22.220" v="1" actId="26606"/>
          <ac:spMkLst>
            <pc:docMk/>
            <pc:sldMk cId="3526666263" sldId="256"/>
            <ac:spMk id="11" creationId="{3B2B1500-BB55-471C-8A9E-67288297ECE1}"/>
          </ac:spMkLst>
        </pc:spChg>
        <pc:spChg chg="add del">
          <ac:chgData name="Andrea De Bettin" userId="040c5279d0540352" providerId="LiveId" clId="{D3A6432F-7566-4DF8-8CAD-2DB8B0F6E5D1}" dt="2021-11-10T09:10:22.220" v="1" actId="26606"/>
          <ac:spMkLst>
            <pc:docMk/>
            <pc:sldMk cId="3526666263" sldId="256"/>
            <ac:spMk id="13" creationId="{3045E22C-A99D-41BB-AF14-EF1B1E745A70}"/>
          </ac:spMkLst>
        </pc:spChg>
        <pc:spChg chg="add del">
          <ac:chgData name="Andrea De Bettin" userId="040c5279d0540352" providerId="LiveId" clId="{D3A6432F-7566-4DF8-8CAD-2DB8B0F6E5D1}" dt="2021-11-10T09:10:25.137" v="3" actId="26606"/>
          <ac:spMkLst>
            <pc:docMk/>
            <pc:sldMk cId="3526666263" sldId="256"/>
            <ac:spMk id="15" creationId="{7021D92D-08FF-45A6-9109-AC9462C7E8E3}"/>
          </ac:spMkLst>
        </pc:spChg>
        <pc:spChg chg="add del">
          <ac:chgData name="Andrea De Bettin" userId="040c5279d0540352" providerId="LiveId" clId="{D3A6432F-7566-4DF8-8CAD-2DB8B0F6E5D1}" dt="2021-11-10T09:10:25.137" v="3" actId="26606"/>
          <ac:spMkLst>
            <pc:docMk/>
            <pc:sldMk cId="3526666263" sldId="256"/>
            <ac:spMk id="16" creationId="{55B419A7-F817-4767-8CCB-FB0E189C4ACD}"/>
          </ac:spMkLst>
        </pc:spChg>
        <pc:spChg chg="add del">
          <ac:chgData name="Andrea De Bettin" userId="040c5279d0540352" providerId="LiveId" clId="{D3A6432F-7566-4DF8-8CAD-2DB8B0F6E5D1}" dt="2021-11-10T09:10:25.137" v="3" actId="26606"/>
          <ac:spMkLst>
            <pc:docMk/>
            <pc:sldMk cId="3526666263" sldId="256"/>
            <ac:spMk id="18" creationId="{9FBB9AF1-CE92-475C-A47B-5FC32922B3E9}"/>
          </ac:spMkLst>
        </pc:spChg>
        <pc:spChg chg="add">
          <ac:chgData name="Andrea De Bettin" userId="040c5279d0540352" providerId="LiveId" clId="{D3A6432F-7566-4DF8-8CAD-2DB8B0F6E5D1}" dt="2021-11-10T09:10:25.225" v="4" actId="26606"/>
          <ac:spMkLst>
            <pc:docMk/>
            <pc:sldMk cId="3526666263" sldId="256"/>
            <ac:spMk id="21" creationId="{7A18C9FB-EC4C-4DAE-8F7D-C6E5AF607958}"/>
          </ac:spMkLst>
        </pc:spChg>
        <pc:spChg chg="add">
          <ac:chgData name="Andrea De Bettin" userId="040c5279d0540352" providerId="LiveId" clId="{D3A6432F-7566-4DF8-8CAD-2DB8B0F6E5D1}" dt="2021-11-10T09:10:25.225" v="4" actId="26606"/>
          <ac:spMkLst>
            <pc:docMk/>
            <pc:sldMk cId="3526666263" sldId="256"/>
            <ac:spMk id="23" creationId="{3B2B1500-BB55-471C-8A9E-67288297ECE1}"/>
          </ac:spMkLst>
        </pc:spChg>
        <pc:spChg chg="add">
          <ac:chgData name="Andrea De Bettin" userId="040c5279d0540352" providerId="LiveId" clId="{D3A6432F-7566-4DF8-8CAD-2DB8B0F6E5D1}" dt="2021-11-10T09:10:25.225" v="4" actId="26606"/>
          <ac:spMkLst>
            <pc:docMk/>
            <pc:sldMk cId="3526666263" sldId="256"/>
            <ac:spMk id="24" creationId="{3045E22C-A99D-41BB-AF14-EF1B1E745A70}"/>
          </ac:spMkLst>
        </pc:spChg>
        <pc:picChg chg="add del">
          <ac:chgData name="Andrea De Bettin" userId="040c5279d0540352" providerId="LiveId" clId="{D3A6432F-7566-4DF8-8CAD-2DB8B0F6E5D1}" dt="2021-11-10T09:10:22.220" v="1" actId="26606"/>
          <ac:picMkLst>
            <pc:docMk/>
            <pc:sldMk cId="3526666263" sldId="256"/>
            <ac:picMk id="4" creationId="{4E32228A-9370-4D30-8E1D-3346B811269B}"/>
          </ac:picMkLst>
        </pc:picChg>
        <pc:picChg chg="add del">
          <ac:chgData name="Andrea De Bettin" userId="040c5279d0540352" providerId="LiveId" clId="{D3A6432F-7566-4DF8-8CAD-2DB8B0F6E5D1}" dt="2021-11-10T09:10:25.137" v="3" actId="26606"/>
          <ac:picMkLst>
            <pc:docMk/>
            <pc:sldMk cId="3526666263" sldId="256"/>
            <ac:picMk id="17" creationId="{9EFD53A3-21FA-4BA4-87EA-4E3DD2349B67}"/>
          </ac:picMkLst>
        </pc:picChg>
        <pc:picChg chg="add">
          <ac:chgData name="Andrea De Bettin" userId="040c5279d0540352" providerId="LiveId" clId="{D3A6432F-7566-4DF8-8CAD-2DB8B0F6E5D1}" dt="2021-11-10T09:10:25.225" v="4" actId="26606"/>
          <ac:picMkLst>
            <pc:docMk/>
            <pc:sldMk cId="3526666263" sldId="256"/>
            <ac:picMk id="22" creationId="{4E32228A-9370-4D30-8E1D-3346B811269B}"/>
          </ac:picMkLst>
        </pc:picChg>
        <pc:cxnChg chg="add del">
          <ac:chgData name="Andrea De Bettin" userId="040c5279d0540352" providerId="LiveId" clId="{D3A6432F-7566-4DF8-8CAD-2DB8B0F6E5D1}" dt="2021-11-10T09:10:25.137" v="3" actId="26606"/>
          <ac:cxnSpMkLst>
            <pc:docMk/>
            <pc:sldMk cId="3526666263" sldId="256"/>
            <ac:cxnSpMk id="19" creationId="{D81E42A3-743C-4C15-9DA8-93AA9AEBFB17}"/>
          </ac:cxnSpMkLst>
        </pc:cxnChg>
      </pc:sldChg>
      <pc:sldChg chg="modSp new mod">
        <pc:chgData name="Andrea De Bettin" userId="040c5279d0540352" providerId="LiveId" clId="{D3A6432F-7566-4DF8-8CAD-2DB8B0F6E5D1}" dt="2021-11-10T10:52:41.214" v="2151" actId="12"/>
        <pc:sldMkLst>
          <pc:docMk/>
          <pc:sldMk cId="848395890" sldId="257"/>
        </pc:sldMkLst>
        <pc:spChg chg="mod">
          <ac:chgData name="Andrea De Bettin" userId="040c5279d0540352" providerId="LiveId" clId="{D3A6432F-7566-4DF8-8CAD-2DB8B0F6E5D1}" dt="2021-11-10T09:55:02.642" v="514" actId="20577"/>
          <ac:spMkLst>
            <pc:docMk/>
            <pc:sldMk cId="848395890" sldId="257"/>
            <ac:spMk id="2" creationId="{EFE156BA-8084-46D7-AEE4-038F1E23813D}"/>
          </ac:spMkLst>
        </pc:spChg>
        <pc:spChg chg="mod">
          <ac:chgData name="Andrea De Bettin" userId="040c5279d0540352" providerId="LiveId" clId="{D3A6432F-7566-4DF8-8CAD-2DB8B0F6E5D1}" dt="2021-11-10T10:52:41.214" v="2151" actId="12"/>
          <ac:spMkLst>
            <pc:docMk/>
            <pc:sldMk cId="848395890" sldId="257"/>
            <ac:spMk id="3" creationId="{0C3B28D6-64C1-4C1B-AD86-C574A6165CBE}"/>
          </ac:spMkLst>
        </pc:spChg>
      </pc:sldChg>
      <pc:sldChg chg="addSp delSp modSp new mod">
        <pc:chgData name="Andrea De Bettin" userId="040c5279d0540352" providerId="LiveId" clId="{D3A6432F-7566-4DF8-8CAD-2DB8B0F6E5D1}" dt="2021-11-10T11:17:12.474" v="2730" actId="14100"/>
        <pc:sldMkLst>
          <pc:docMk/>
          <pc:sldMk cId="530194720" sldId="258"/>
        </pc:sldMkLst>
        <pc:spChg chg="mod">
          <ac:chgData name="Andrea De Bettin" userId="040c5279d0540352" providerId="LiveId" clId="{D3A6432F-7566-4DF8-8CAD-2DB8B0F6E5D1}" dt="2021-11-10T09:54:57.763" v="513" actId="20577"/>
          <ac:spMkLst>
            <pc:docMk/>
            <pc:sldMk cId="530194720" sldId="258"/>
            <ac:spMk id="2" creationId="{8B0C0D9C-CA54-44B1-8963-AB51AAC934A5}"/>
          </ac:spMkLst>
        </pc:spChg>
        <pc:spChg chg="del">
          <ac:chgData name="Andrea De Bettin" userId="040c5279d0540352" providerId="LiveId" clId="{D3A6432F-7566-4DF8-8CAD-2DB8B0F6E5D1}" dt="2021-11-10T09:38:36.834" v="72" actId="931"/>
          <ac:spMkLst>
            <pc:docMk/>
            <pc:sldMk cId="530194720" sldId="258"/>
            <ac:spMk id="3" creationId="{336453F4-654C-4AF9-B0DC-A5CA236933F6}"/>
          </ac:spMkLst>
        </pc:spChg>
        <pc:spChg chg="add del mod">
          <ac:chgData name="Andrea De Bettin" userId="040c5279d0540352" providerId="LiveId" clId="{D3A6432F-7566-4DF8-8CAD-2DB8B0F6E5D1}" dt="2021-11-10T09:41:01.244" v="80"/>
          <ac:spMkLst>
            <pc:docMk/>
            <pc:sldMk cId="530194720" sldId="258"/>
            <ac:spMk id="6" creationId="{A07623FD-941D-492F-8657-020CC34F5114}"/>
          </ac:spMkLst>
        </pc:spChg>
        <pc:spChg chg="add mod">
          <ac:chgData name="Andrea De Bettin" userId="040c5279d0540352" providerId="LiveId" clId="{D3A6432F-7566-4DF8-8CAD-2DB8B0F6E5D1}" dt="2021-11-10T11:17:12.474" v="2730" actId="14100"/>
          <ac:spMkLst>
            <pc:docMk/>
            <pc:sldMk cId="530194720" sldId="258"/>
            <ac:spMk id="7" creationId="{1AADE9DA-7CFE-4240-874F-44929CBC6CE6}"/>
          </ac:spMkLst>
        </pc:spChg>
        <pc:picChg chg="add mod">
          <ac:chgData name="Andrea De Bettin" userId="040c5279d0540352" providerId="LiveId" clId="{D3A6432F-7566-4DF8-8CAD-2DB8B0F6E5D1}" dt="2021-11-10T09:40:12.252" v="75" actId="1076"/>
          <ac:picMkLst>
            <pc:docMk/>
            <pc:sldMk cId="530194720" sldId="258"/>
            <ac:picMk id="5" creationId="{01F34B1A-4BE4-4CE8-A380-6F44F1FE7677}"/>
          </ac:picMkLst>
        </pc:picChg>
      </pc:sldChg>
      <pc:sldChg chg="modSp new mod">
        <pc:chgData name="Andrea De Bettin" userId="040c5279d0540352" providerId="LiveId" clId="{D3A6432F-7566-4DF8-8CAD-2DB8B0F6E5D1}" dt="2021-11-10T10:47:11.449" v="1911" actId="20577"/>
        <pc:sldMkLst>
          <pc:docMk/>
          <pc:sldMk cId="884115421" sldId="259"/>
        </pc:sldMkLst>
        <pc:spChg chg="mod">
          <ac:chgData name="Andrea De Bettin" userId="040c5279d0540352" providerId="LiveId" clId="{D3A6432F-7566-4DF8-8CAD-2DB8B0F6E5D1}" dt="2021-11-10T10:06:09.773" v="665" actId="790"/>
          <ac:spMkLst>
            <pc:docMk/>
            <pc:sldMk cId="884115421" sldId="259"/>
            <ac:spMk id="2" creationId="{45F7FACA-AA6D-4C71-BEB8-68279BD1D18C}"/>
          </ac:spMkLst>
        </pc:spChg>
        <pc:spChg chg="mod">
          <ac:chgData name="Andrea De Bettin" userId="040c5279d0540352" providerId="LiveId" clId="{D3A6432F-7566-4DF8-8CAD-2DB8B0F6E5D1}" dt="2021-11-10T10:47:11.449" v="1911" actId="20577"/>
          <ac:spMkLst>
            <pc:docMk/>
            <pc:sldMk cId="884115421" sldId="259"/>
            <ac:spMk id="3" creationId="{532260BE-5E75-4B77-ACA7-DE60FBBBE89E}"/>
          </ac:spMkLst>
        </pc:spChg>
      </pc:sldChg>
      <pc:sldChg chg="modSp new mod">
        <pc:chgData name="Andrea De Bettin" userId="040c5279d0540352" providerId="LiveId" clId="{D3A6432F-7566-4DF8-8CAD-2DB8B0F6E5D1}" dt="2021-11-10T10:54:40.052" v="2228" actId="14100"/>
        <pc:sldMkLst>
          <pc:docMk/>
          <pc:sldMk cId="346366770" sldId="260"/>
        </pc:sldMkLst>
        <pc:spChg chg="mod">
          <ac:chgData name="Andrea De Bettin" userId="040c5279d0540352" providerId="LiveId" clId="{D3A6432F-7566-4DF8-8CAD-2DB8B0F6E5D1}" dt="2021-11-10T10:05:48.075" v="664" actId="790"/>
          <ac:spMkLst>
            <pc:docMk/>
            <pc:sldMk cId="346366770" sldId="260"/>
            <ac:spMk id="2" creationId="{9D659872-0D1B-4164-9D83-720B0CA68A9E}"/>
          </ac:spMkLst>
        </pc:spChg>
        <pc:spChg chg="mod">
          <ac:chgData name="Andrea De Bettin" userId="040c5279d0540352" providerId="LiveId" clId="{D3A6432F-7566-4DF8-8CAD-2DB8B0F6E5D1}" dt="2021-11-10T10:54:40.052" v="2228" actId="14100"/>
          <ac:spMkLst>
            <pc:docMk/>
            <pc:sldMk cId="346366770" sldId="260"/>
            <ac:spMk id="3" creationId="{B3C3C360-EF73-4958-BA5D-87D135D4D905}"/>
          </ac:spMkLst>
        </pc:spChg>
      </pc:sldChg>
      <pc:sldChg chg="addSp delSp modSp new mod setBg">
        <pc:chgData name="Andrea De Bettin" userId="040c5279d0540352" providerId="LiveId" clId="{D3A6432F-7566-4DF8-8CAD-2DB8B0F6E5D1}" dt="2021-11-10T11:15:23.972" v="2720" actId="14100"/>
        <pc:sldMkLst>
          <pc:docMk/>
          <pc:sldMk cId="2928967673" sldId="261"/>
        </pc:sldMkLst>
        <pc:spChg chg="mod ord">
          <ac:chgData name="Andrea De Bettin" userId="040c5279d0540352" providerId="LiveId" clId="{D3A6432F-7566-4DF8-8CAD-2DB8B0F6E5D1}" dt="2021-11-10T11:13:18.513" v="2704" actId="26606"/>
          <ac:spMkLst>
            <pc:docMk/>
            <pc:sldMk cId="2928967673" sldId="261"/>
            <ac:spMk id="2" creationId="{2F39EE26-A4C5-4639-B7BE-FF0C789DAC7E}"/>
          </ac:spMkLst>
        </pc:spChg>
        <pc:spChg chg="mod">
          <ac:chgData name="Andrea De Bettin" userId="040c5279d0540352" providerId="LiveId" clId="{D3A6432F-7566-4DF8-8CAD-2DB8B0F6E5D1}" dt="2021-11-10T11:13:18.513" v="2704" actId="26606"/>
          <ac:spMkLst>
            <pc:docMk/>
            <pc:sldMk cId="2928967673" sldId="261"/>
            <ac:spMk id="3" creationId="{0ADD3067-F0F4-45EA-859F-F651E2D84E5B}"/>
          </ac:spMkLst>
        </pc:spChg>
        <pc:spChg chg="add del mod ord">
          <ac:chgData name="Andrea De Bettin" userId="040c5279d0540352" providerId="LiveId" clId="{D3A6432F-7566-4DF8-8CAD-2DB8B0F6E5D1}" dt="2021-11-10T11:13:22.333" v="2706"/>
          <ac:spMkLst>
            <pc:docMk/>
            <pc:sldMk cId="2928967673" sldId="261"/>
            <ac:spMk id="4" creationId="{64B786EE-6B06-4161-8973-06469B449CF0}"/>
          </ac:spMkLst>
        </pc:spChg>
        <pc:spChg chg="add del">
          <ac:chgData name="Andrea De Bettin" userId="040c5279d0540352" providerId="LiveId" clId="{D3A6432F-7566-4DF8-8CAD-2DB8B0F6E5D1}" dt="2021-11-10T11:13:10.027" v="2699" actId="26606"/>
          <ac:spMkLst>
            <pc:docMk/>
            <pc:sldMk cId="2928967673" sldId="261"/>
            <ac:spMk id="11" creationId="{987A0FBA-CC04-4256-A8EB-BB3C543E989C}"/>
          </ac:spMkLst>
        </pc:spChg>
        <pc:spChg chg="add del">
          <ac:chgData name="Andrea De Bettin" userId="040c5279d0540352" providerId="LiveId" clId="{D3A6432F-7566-4DF8-8CAD-2DB8B0F6E5D1}" dt="2021-11-10T11:13:10.027" v="2699" actId="26606"/>
          <ac:spMkLst>
            <pc:docMk/>
            <pc:sldMk cId="2928967673" sldId="261"/>
            <ac:spMk id="13" creationId="{C75CD783-E708-4711-B23C-5B7B72A3D8F0}"/>
          </ac:spMkLst>
        </pc:spChg>
        <pc:spChg chg="add del">
          <ac:chgData name="Andrea De Bettin" userId="040c5279d0540352" providerId="LiveId" clId="{D3A6432F-7566-4DF8-8CAD-2DB8B0F6E5D1}" dt="2021-11-10T11:13:10.027" v="2699" actId="26606"/>
          <ac:spMkLst>
            <pc:docMk/>
            <pc:sldMk cId="2928967673" sldId="261"/>
            <ac:spMk id="15" creationId="{E633B38B-B87A-4288-A20F-0223A6C27A5A}"/>
          </ac:spMkLst>
        </pc:spChg>
        <pc:spChg chg="add del">
          <ac:chgData name="Andrea De Bettin" userId="040c5279d0540352" providerId="LiveId" clId="{D3A6432F-7566-4DF8-8CAD-2DB8B0F6E5D1}" dt="2021-11-10T11:13:11.666" v="2701" actId="26606"/>
          <ac:spMkLst>
            <pc:docMk/>
            <pc:sldMk cId="2928967673" sldId="261"/>
            <ac:spMk id="17" creationId="{987A0FBA-CC04-4256-A8EB-BB3C543E989C}"/>
          </ac:spMkLst>
        </pc:spChg>
        <pc:spChg chg="add del">
          <ac:chgData name="Andrea De Bettin" userId="040c5279d0540352" providerId="LiveId" clId="{D3A6432F-7566-4DF8-8CAD-2DB8B0F6E5D1}" dt="2021-11-10T11:13:11.666" v="2701" actId="26606"/>
          <ac:spMkLst>
            <pc:docMk/>
            <pc:sldMk cId="2928967673" sldId="261"/>
            <ac:spMk id="18" creationId="{3D065C6D-EB42-400B-99C4-D0ACE936F6C3}"/>
          </ac:spMkLst>
        </pc:spChg>
        <pc:spChg chg="add del">
          <ac:chgData name="Andrea De Bettin" userId="040c5279d0540352" providerId="LiveId" clId="{D3A6432F-7566-4DF8-8CAD-2DB8B0F6E5D1}" dt="2021-11-10T11:13:11.666" v="2701" actId="26606"/>
          <ac:spMkLst>
            <pc:docMk/>
            <pc:sldMk cId="2928967673" sldId="261"/>
            <ac:spMk id="19" creationId="{3362A0EA-3E81-4464-94B8-70BE5870EDC0}"/>
          </ac:spMkLst>
        </pc:spChg>
        <pc:spChg chg="add del">
          <ac:chgData name="Andrea De Bettin" userId="040c5279d0540352" providerId="LiveId" clId="{D3A6432F-7566-4DF8-8CAD-2DB8B0F6E5D1}" dt="2021-11-10T11:13:18.492" v="2703" actId="26606"/>
          <ac:spMkLst>
            <pc:docMk/>
            <pc:sldMk cId="2928967673" sldId="261"/>
            <ac:spMk id="21" creationId="{987A0FBA-CC04-4256-A8EB-BB3C543E989C}"/>
          </ac:spMkLst>
        </pc:spChg>
        <pc:spChg chg="add del">
          <ac:chgData name="Andrea De Bettin" userId="040c5279d0540352" providerId="LiveId" clId="{D3A6432F-7566-4DF8-8CAD-2DB8B0F6E5D1}" dt="2021-11-10T11:13:18.492" v="2703" actId="26606"/>
          <ac:spMkLst>
            <pc:docMk/>
            <pc:sldMk cId="2928967673" sldId="261"/>
            <ac:spMk id="22" creationId="{551AE076-7865-49BB-81C0-8C9E7E994AFD}"/>
          </ac:spMkLst>
        </pc:spChg>
        <pc:spChg chg="add del">
          <ac:chgData name="Andrea De Bettin" userId="040c5279d0540352" providerId="LiveId" clId="{D3A6432F-7566-4DF8-8CAD-2DB8B0F6E5D1}" dt="2021-11-10T11:13:18.492" v="2703" actId="26606"/>
          <ac:spMkLst>
            <pc:docMk/>
            <pc:sldMk cId="2928967673" sldId="261"/>
            <ac:spMk id="23" creationId="{424ECFA8-BE37-446C-B1BD-88D2981B6F47}"/>
          </ac:spMkLst>
        </pc:spChg>
        <pc:spChg chg="add">
          <ac:chgData name="Andrea De Bettin" userId="040c5279d0540352" providerId="LiveId" clId="{D3A6432F-7566-4DF8-8CAD-2DB8B0F6E5D1}" dt="2021-11-10T11:13:18.513" v="2704" actId="26606"/>
          <ac:spMkLst>
            <pc:docMk/>
            <pc:sldMk cId="2928967673" sldId="261"/>
            <ac:spMk id="25" creationId="{987A0FBA-CC04-4256-A8EB-BB3C543E989C}"/>
          </ac:spMkLst>
        </pc:spChg>
        <pc:spChg chg="add">
          <ac:chgData name="Andrea De Bettin" userId="040c5279d0540352" providerId="LiveId" clId="{D3A6432F-7566-4DF8-8CAD-2DB8B0F6E5D1}" dt="2021-11-10T11:13:18.513" v="2704" actId="26606"/>
          <ac:spMkLst>
            <pc:docMk/>
            <pc:sldMk cId="2928967673" sldId="261"/>
            <ac:spMk id="26" creationId="{3D065C6D-EB42-400B-99C4-D0ACE936F6C3}"/>
          </ac:spMkLst>
        </pc:spChg>
        <pc:spChg chg="add">
          <ac:chgData name="Andrea De Bettin" userId="040c5279d0540352" providerId="LiveId" clId="{D3A6432F-7566-4DF8-8CAD-2DB8B0F6E5D1}" dt="2021-11-10T11:13:18.513" v="2704" actId="26606"/>
          <ac:spMkLst>
            <pc:docMk/>
            <pc:sldMk cId="2928967673" sldId="261"/>
            <ac:spMk id="27" creationId="{3362A0EA-3E81-4464-94B8-70BE5870EDC0}"/>
          </ac:spMkLst>
        </pc:spChg>
        <pc:picChg chg="add mod ord">
          <ac:chgData name="Andrea De Bettin" userId="040c5279d0540352" providerId="LiveId" clId="{D3A6432F-7566-4DF8-8CAD-2DB8B0F6E5D1}" dt="2021-11-10T11:15:23.972" v="2720" actId="14100"/>
          <ac:picMkLst>
            <pc:docMk/>
            <pc:sldMk cId="2928967673" sldId="261"/>
            <ac:picMk id="6" creationId="{56E80C7C-18B6-42A5-9628-089BCE802F73}"/>
          </ac:picMkLst>
        </pc:picChg>
      </pc:sldChg>
      <pc:sldChg chg="modSp new mod">
        <pc:chgData name="Andrea De Bettin" userId="040c5279d0540352" providerId="LiveId" clId="{D3A6432F-7566-4DF8-8CAD-2DB8B0F6E5D1}" dt="2021-11-10T11:09:05.932" v="2566" actId="5793"/>
        <pc:sldMkLst>
          <pc:docMk/>
          <pc:sldMk cId="2586302315" sldId="262"/>
        </pc:sldMkLst>
        <pc:spChg chg="mod">
          <ac:chgData name="Andrea De Bettin" userId="040c5279d0540352" providerId="LiveId" clId="{D3A6432F-7566-4DF8-8CAD-2DB8B0F6E5D1}" dt="2021-11-10T11:08:14.073" v="2554" actId="20577"/>
          <ac:spMkLst>
            <pc:docMk/>
            <pc:sldMk cId="2586302315" sldId="262"/>
            <ac:spMk id="2" creationId="{99EC97F0-E508-4027-BBC5-2E3D13A0FA28}"/>
          </ac:spMkLst>
        </pc:spChg>
        <pc:spChg chg="mod">
          <ac:chgData name="Andrea De Bettin" userId="040c5279d0540352" providerId="LiveId" clId="{D3A6432F-7566-4DF8-8CAD-2DB8B0F6E5D1}" dt="2021-11-10T11:09:05.932" v="2566" actId="5793"/>
          <ac:spMkLst>
            <pc:docMk/>
            <pc:sldMk cId="2586302315" sldId="262"/>
            <ac:spMk id="3" creationId="{1D5ECF15-ACBA-4AC8-9E97-21F6FC642D79}"/>
          </ac:spMkLst>
        </pc:spChg>
      </pc:sldChg>
      <pc:sldChg chg="new del">
        <pc:chgData name="Andrea De Bettin" userId="040c5279d0540352" providerId="LiveId" clId="{D3A6432F-7566-4DF8-8CAD-2DB8B0F6E5D1}" dt="2021-11-10T11:08:44.476" v="2557" actId="2696"/>
        <pc:sldMkLst>
          <pc:docMk/>
          <pc:sldMk cId="2350730195" sldId="263"/>
        </pc:sldMkLst>
      </pc:sldChg>
      <pc:sldChg chg="addSp delSp modSp add mod setBg">
        <pc:chgData name="Andrea De Bettin" userId="040c5279d0540352" providerId="LiveId" clId="{D3A6432F-7566-4DF8-8CAD-2DB8B0F6E5D1}" dt="2021-11-10T11:15:11.172" v="2719" actId="14100"/>
        <pc:sldMkLst>
          <pc:docMk/>
          <pc:sldMk cId="3860024927" sldId="264"/>
        </pc:sldMkLst>
        <pc:spChg chg="mod ord">
          <ac:chgData name="Andrea De Bettin" userId="040c5279d0540352" providerId="LiveId" clId="{D3A6432F-7566-4DF8-8CAD-2DB8B0F6E5D1}" dt="2021-11-10T11:15:00.417" v="2716" actId="26606"/>
          <ac:spMkLst>
            <pc:docMk/>
            <pc:sldMk cId="3860024927" sldId="264"/>
            <ac:spMk id="2" creationId="{99EC97F0-E508-4027-BBC5-2E3D13A0FA28}"/>
          </ac:spMkLst>
        </pc:spChg>
        <pc:spChg chg="mod">
          <ac:chgData name="Andrea De Bettin" userId="040c5279d0540352" providerId="LiveId" clId="{D3A6432F-7566-4DF8-8CAD-2DB8B0F6E5D1}" dt="2021-11-10T11:15:00.417" v="2716" actId="26606"/>
          <ac:spMkLst>
            <pc:docMk/>
            <pc:sldMk cId="3860024927" sldId="264"/>
            <ac:spMk id="3" creationId="{1D5ECF15-ACBA-4AC8-9E97-21F6FC642D79}"/>
          </ac:spMkLst>
        </pc:spChg>
        <pc:spChg chg="add del mod ord">
          <ac:chgData name="Andrea De Bettin" userId="040c5279d0540352" providerId="LiveId" clId="{D3A6432F-7566-4DF8-8CAD-2DB8B0F6E5D1}" dt="2021-11-10T11:15:03.478" v="2718"/>
          <ac:spMkLst>
            <pc:docMk/>
            <pc:sldMk cId="3860024927" sldId="264"/>
            <ac:spMk id="4" creationId="{6A13A236-C047-405A-B2F9-2ABEF54DA24F}"/>
          </ac:spMkLst>
        </pc:spChg>
        <pc:spChg chg="add">
          <ac:chgData name="Andrea De Bettin" userId="040c5279d0540352" providerId="LiveId" clId="{D3A6432F-7566-4DF8-8CAD-2DB8B0F6E5D1}" dt="2021-11-10T11:15:00.417" v="2716" actId="26606"/>
          <ac:spMkLst>
            <pc:docMk/>
            <pc:sldMk cId="3860024927" sldId="264"/>
            <ac:spMk id="11" creationId="{987A0FBA-CC04-4256-A8EB-BB3C543E989C}"/>
          </ac:spMkLst>
        </pc:spChg>
        <pc:spChg chg="add">
          <ac:chgData name="Andrea De Bettin" userId="040c5279d0540352" providerId="LiveId" clId="{D3A6432F-7566-4DF8-8CAD-2DB8B0F6E5D1}" dt="2021-11-10T11:15:00.417" v="2716" actId="26606"/>
          <ac:spMkLst>
            <pc:docMk/>
            <pc:sldMk cId="3860024927" sldId="264"/>
            <ac:spMk id="13" creationId="{3D065C6D-EB42-400B-99C4-D0ACE936F6C3}"/>
          </ac:spMkLst>
        </pc:spChg>
        <pc:spChg chg="add">
          <ac:chgData name="Andrea De Bettin" userId="040c5279d0540352" providerId="LiveId" clId="{D3A6432F-7566-4DF8-8CAD-2DB8B0F6E5D1}" dt="2021-11-10T11:15:00.417" v="2716" actId="26606"/>
          <ac:spMkLst>
            <pc:docMk/>
            <pc:sldMk cId="3860024927" sldId="264"/>
            <ac:spMk id="15" creationId="{3362A0EA-3E81-4464-94B8-70BE5870EDC0}"/>
          </ac:spMkLst>
        </pc:spChg>
        <pc:picChg chg="add mod">
          <ac:chgData name="Andrea De Bettin" userId="040c5279d0540352" providerId="LiveId" clId="{D3A6432F-7566-4DF8-8CAD-2DB8B0F6E5D1}" dt="2021-11-10T11:15:11.172" v="2719" actId="14100"/>
          <ac:picMkLst>
            <pc:docMk/>
            <pc:sldMk cId="3860024927" sldId="264"/>
            <ac:picMk id="6" creationId="{D2A1AF4E-12B8-4293-B7DB-5D729249B73F}"/>
          </ac:picMkLst>
        </pc:picChg>
      </pc:sldChg>
      <pc:sldMasterChg chg="add del addSldLayout delSldLayout">
        <pc:chgData name="Andrea De Bettin" userId="040c5279d0540352" providerId="LiveId" clId="{D3A6432F-7566-4DF8-8CAD-2DB8B0F6E5D1}" dt="2021-11-10T09:10:25.225" v="4" actId="26606"/>
        <pc:sldMasterMkLst>
          <pc:docMk/>
          <pc:sldMasterMk cId="383955488" sldId="2147483648"/>
        </pc:sldMasterMkLst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3512348868" sldId="2147483649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479205129" sldId="2147483650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3375133746" sldId="2147483651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2961076416" sldId="2147483652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382496907" sldId="2147483653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1814025275" sldId="2147483654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3305414956" sldId="2147483655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1578104970" sldId="2147483656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3513106121" sldId="2147483657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1563800940" sldId="2147483658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3257645893" sldId="2147483659"/>
          </pc:sldLayoutMkLst>
        </pc:sldLayoutChg>
      </pc:sldMasterChg>
      <pc:sldMasterChg chg="add del addSldLayout delSldLayout">
        <pc:chgData name="Andrea De Bettin" userId="040c5279d0540352" providerId="LiveId" clId="{D3A6432F-7566-4DF8-8CAD-2DB8B0F6E5D1}" dt="2021-11-10T09:10:25.225" v="4" actId="26606"/>
        <pc:sldMasterMkLst>
          <pc:docMk/>
          <pc:sldMasterMk cId="1297469770" sldId="2147483686"/>
        </pc:sldMasterMkLst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2557226083" sldId="2147483675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3674251101" sldId="2147483676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1367243914" sldId="2147483677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1603193391" sldId="2147483678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3641296947" sldId="2147483679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116290922" sldId="2147483680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3378754847" sldId="2147483681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899167203" sldId="2147483682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2513780264" sldId="2147483683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1613918764" sldId="2147483684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1241427658" sldId="2147483685"/>
          </pc:sldLayoutMkLst>
        </pc:sldLayoutChg>
      </pc:sldMasterChg>
      <pc:sldMasterChg chg="add del addSldLayout delSldLayout">
        <pc:chgData name="Andrea De Bettin" userId="040c5279d0540352" providerId="LiveId" clId="{D3A6432F-7566-4DF8-8CAD-2DB8B0F6E5D1}" dt="2021-11-10T09:10:25.137" v="3" actId="26606"/>
        <pc:sldMasterMkLst>
          <pc:docMk/>
          <pc:sldMasterMk cId="1868302886" sldId="2147483699"/>
        </pc:sldMasterMkLst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1734571327" sldId="2147483688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3713349226" sldId="2147483689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1245200019" sldId="2147483690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3704781285" sldId="2147483691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2285498735" sldId="2147483692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835811380" sldId="2147483693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444296135" sldId="2147483694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99267105" sldId="2147483695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3100158109" sldId="2147483696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1904011716" sldId="2147483697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3670031960" sldId="2147483698"/>
          </pc:sldLayoutMkLst>
        </pc:sldLayoutChg>
      </pc:sldMasterChg>
    </pc:docChg>
  </pc:docChgLst>
  <pc:docChgLst>
    <pc:chgData name="Sebastian Castellano" userId="d3cfd299-e2d0-4b4c-809c-9bb72516a1c0" providerId="ADAL" clId="{FAAF8CFD-8307-48AC-B59F-BCE2BE8749E7}"/>
    <pc:docChg chg="undo custSel modSld">
      <pc:chgData name="Sebastian Castellano" userId="d3cfd299-e2d0-4b4c-809c-9bb72516a1c0" providerId="ADAL" clId="{FAAF8CFD-8307-48AC-B59F-BCE2BE8749E7}" dt="2021-11-17T00:11:09.801" v="676" actId="255"/>
      <pc:docMkLst>
        <pc:docMk/>
      </pc:docMkLst>
      <pc:sldChg chg="addSp delSp modSp mod setBg">
        <pc:chgData name="Sebastian Castellano" userId="d3cfd299-e2d0-4b4c-809c-9bb72516a1c0" providerId="ADAL" clId="{FAAF8CFD-8307-48AC-B59F-BCE2BE8749E7}" dt="2021-11-17T00:11:09.801" v="676" actId="255"/>
        <pc:sldMkLst>
          <pc:docMk/>
          <pc:sldMk cId="416411" sldId="263"/>
        </pc:sldMkLst>
        <pc:spChg chg="mod">
          <ac:chgData name="Sebastian Castellano" userId="d3cfd299-e2d0-4b4c-809c-9bb72516a1c0" providerId="ADAL" clId="{FAAF8CFD-8307-48AC-B59F-BCE2BE8749E7}" dt="2021-11-17T00:01:48.940" v="637" actId="1076"/>
          <ac:spMkLst>
            <pc:docMk/>
            <pc:sldMk cId="416411" sldId="263"/>
            <ac:spMk id="2" creationId="{706E37C1-2D7E-4143-8494-9E9107826C36}"/>
          </ac:spMkLst>
        </pc:spChg>
        <pc:spChg chg="add del">
          <ac:chgData name="Sebastian Castellano" userId="d3cfd299-e2d0-4b4c-809c-9bb72516a1c0" providerId="ADAL" clId="{FAAF8CFD-8307-48AC-B59F-BCE2BE8749E7}" dt="2021-11-17T00:01:23.426" v="634" actId="26606"/>
          <ac:spMkLst>
            <pc:docMk/>
            <pc:sldMk cId="416411" sldId="263"/>
            <ac:spMk id="9" creationId="{A6EF5A53-0A64-4CA5-B9C7-1CB97CB5CF1C}"/>
          </ac:spMkLst>
        </pc:spChg>
        <pc:spChg chg="add del">
          <ac:chgData name="Sebastian Castellano" userId="d3cfd299-e2d0-4b4c-809c-9bb72516a1c0" providerId="ADAL" clId="{FAAF8CFD-8307-48AC-B59F-BCE2BE8749E7}" dt="2021-11-17T00:01:23.426" v="634" actId="26606"/>
          <ac:spMkLst>
            <pc:docMk/>
            <pc:sldMk cId="416411" sldId="263"/>
            <ac:spMk id="11" creationId="{34ABFBEA-4EB0-4D02-A2C0-1733CD3D6F12}"/>
          </ac:spMkLst>
        </pc:spChg>
        <pc:spChg chg="add del">
          <ac:chgData name="Sebastian Castellano" userId="d3cfd299-e2d0-4b4c-809c-9bb72516a1c0" providerId="ADAL" clId="{FAAF8CFD-8307-48AC-B59F-BCE2BE8749E7}" dt="2021-11-17T00:01:23.426" v="634" actId="26606"/>
          <ac:spMkLst>
            <pc:docMk/>
            <pc:sldMk cId="416411" sldId="263"/>
            <ac:spMk id="13" creationId="{19E083F6-57F4-487B-A766-EA0462B1EED8}"/>
          </ac:spMkLst>
        </pc:spChg>
        <pc:spChg chg="add del">
          <ac:chgData name="Sebastian Castellano" userId="d3cfd299-e2d0-4b4c-809c-9bb72516a1c0" providerId="ADAL" clId="{FAAF8CFD-8307-48AC-B59F-BCE2BE8749E7}" dt="2021-11-17T00:01:23.426" v="634" actId="26606"/>
          <ac:spMkLst>
            <pc:docMk/>
            <pc:sldMk cId="416411" sldId="263"/>
            <ac:spMk id="15" creationId="{7A18C9FB-EC4C-4DAE-8F7D-C6E5AF607958}"/>
          </ac:spMkLst>
        </pc:spChg>
        <pc:spChg chg="add del">
          <ac:chgData name="Sebastian Castellano" userId="d3cfd299-e2d0-4b4c-809c-9bb72516a1c0" providerId="ADAL" clId="{FAAF8CFD-8307-48AC-B59F-BCE2BE8749E7}" dt="2021-11-17T00:01:23.426" v="634" actId="26606"/>
          <ac:spMkLst>
            <pc:docMk/>
            <pc:sldMk cId="416411" sldId="263"/>
            <ac:spMk id="17" creationId="{CBD8B1E7-EF0A-4118-A804-D7F559784B00}"/>
          </ac:spMkLst>
        </pc:spChg>
        <pc:spChg chg="add del">
          <ac:chgData name="Sebastian Castellano" userId="d3cfd299-e2d0-4b4c-809c-9bb72516a1c0" providerId="ADAL" clId="{FAAF8CFD-8307-48AC-B59F-BCE2BE8749E7}" dt="2021-11-17T00:01:23.426" v="634" actId="26606"/>
          <ac:spMkLst>
            <pc:docMk/>
            <pc:sldMk cId="416411" sldId="263"/>
            <ac:spMk id="19" creationId="{3B2B1500-BB55-471C-8A9E-67288297ECE1}"/>
          </ac:spMkLst>
        </pc:spChg>
        <pc:spChg chg="add del">
          <ac:chgData name="Sebastian Castellano" userId="d3cfd299-e2d0-4b4c-809c-9bb72516a1c0" providerId="ADAL" clId="{FAAF8CFD-8307-48AC-B59F-BCE2BE8749E7}" dt="2021-11-17T00:01:23.426" v="634" actId="26606"/>
          <ac:spMkLst>
            <pc:docMk/>
            <pc:sldMk cId="416411" sldId="263"/>
            <ac:spMk id="21" creationId="{3045E22C-A99D-41BB-AF14-EF1B1E745A70}"/>
          </ac:spMkLst>
        </pc:spChg>
        <pc:spChg chg="add">
          <ac:chgData name="Sebastian Castellano" userId="d3cfd299-e2d0-4b4c-809c-9bb72516a1c0" providerId="ADAL" clId="{FAAF8CFD-8307-48AC-B59F-BCE2BE8749E7}" dt="2021-11-17T00:01:23.460" v="635" actId="26606"/>
          <ac:spMkLst>
            <pc:docMk/>
            <pc:sldMk cId="416411" sldId="263"/>
            <ac:spMk id="23" creationId="{A6EF5A53-0A64-4CA5-B9C7-1CB97CB5CF1C}"/>
          </ac:spMkLst>
        </pc:spChg>
        <pc:spChg chg="add">
          <ac:chgData name="Sebastian Castellano" userId="d3cfd299-e2d0-4b4c-809c-9bb72516a1c0" providerId="ADAL" clId="{FAAF8CFD-8307-48AC-B59F-BCE2BE8749E7}" dt="2021-11-17T00:01:23.460" v="635" actId="26606"/>
          <ac:spMkLst>
            <pc:docMk/>
            <pc:sldMk cId="416411" sldId="263"/>
            <ac:spMk id="24" creationId="{34ABFBEA-4EB0-4D02-A2C0-1733CD3D6F12}"/>
          </ac:spMkLst>
        </pc:spChg>
        <pc:spChg chg="add">
          <ac:chgData name="Sebastian Castellano" userId="d3cfd299-e2d0-4b4c-809c-9bb72516a1c0" providerId="ADAL" clId="{FAAF8CFD-8307-48AC-B59F-BCE2BE8749E7}" dt="2021-11-17T00:01:23.460" v="635" actId="26606"/>
          <ac:spMkLst>
            <pc:docMk/>
            <pc:sldMk cId="416411" sldId="263"/>
            <ac:spMk id="25" creationId="{19E083F6-57F4-487B-A766-EA0462B1EED8}"/>
          </ac:spMkLst>
        </pc:spChg>
        <pc:spChg chg="add">
          <ac:chgData name="Sebastian Castellano" userId="d3cfd299-e2d0-4b4c-809c-9bb72516a1c0" providerId="ADAL" clId="{FAAF8CFD-8307-48AC-B59F-BCE2BE8749E7}" dt="2021-11-17T00:01:23.460" v="635" actId="26606"/>
          <ac:spMkLst>
            <pc:docMk/>
            <pc:sldMk cId="416411" sldId="263"/>
            <ac:spMk id="26" creationId="{7A18C9FB-EC4C-4DAE-8F7D-C6E5AF607958}"/>
          </ac:spMkLst>
        </pc:spChg>
        <pc:spChg chg="add">
          <ac:chgData name="Sebastian Castellano" userId="d3cfd299-e2d0-4b4c-809c-9bb72516a1c0" providerId="ADAL" clId="{FAAF8CFD-8307-48AC-B59F-BCE2BE8749E7}" dt="2021-11-17T00:01:23.460" v="635" actId="26606"/>
          <ac:spMkLst>
            <pc:docMk/>
            <pc:sldMk cId="416411" sldId="263"/>
            <ac:spMk id="27" creationId="{BFC5A2D8-56E8-47FB-975D-D777AFEA4F18}"/>
          </ac:spMkLst>
        </pc:spChg>
        <pc:spChg chg="add">
          <ac:chgData name="Sebastian Castellano" userId="d3cfd299-e2d0-4b4c-809c-9bb72516a1c0" providerId="ADAL" clId="{FAAF8CFD-8307-48AC-B59F-BCE2BE8749E7}" dt="2021-11-17T00:01:23.460" v="635" actId="26606"/>
          <ac:spMkLst>
            <pc:docMk/>
            <pc:sldMk cId="416411" sldId="263"/>
            <ac:spMk id="28" creationId="{A9896C11-F8DF-437A-B349-8AFD602DC0CA}"/>
          </ac:spMkLst>
        </pc:spChg>
        <pc:graphicFrameChg chg="mod modGraphic">
          <ac:chgData name="Sebastian Castellano" userId="d3cfd299-e2d0-4b4c-809c-9bb72516a1c0" providerId="ADAL" clId="{FAAF8CFD-8307-48AC-B59F-BCE2BE8749E7}" dt="2021-11-17T00:11:09.801" v="676" actId="255"/>
          <ac:graphicFrameMkLst>
            <pc:docMk/>
            <pc:sldMk cId="416411" sldId="263"/>
            <ac:graphicFrameMk id="4" creationId="{DD2528F7-E524-4137-82D7-40D64F0DEB12}"/>
          </ac:graphicFrameMkLst>
        </pc:graphicFrameChg>
      </pc:sldChg>
      <pc:sldChg chg="addSp delSp modSp mod">
        <pc:chgData name="Sebastian Castellano" userId="d3cfd299-e2d0-4b4c-809c-9bb72516a1c0" providerId="ADAL" clId="{FAAF8CFD-8307-48AC-B59F-BCE2BE8749E7}" dt="2021-11-16T23:50:11.637" v="615"/>
        <pc:sldMkLst>
          <pc:docMk/>
          <pc:sldMk cId="924776167" sldId="269"/>
        </pc:sldMkLst>
        <pc:spChg chg="mod">
          <ac:chgData name="Sebastian Castellano" userId="d3cfd299-e2d0-4b4c-809c-9bb72516a1c0" providerId="ADAL" clId="{FAAF8CFD-8307-48AC-B59F-BCE2BE8749E7}" dt="2021-11-16T23:42:56.139" v="521" actId="20577"/>
          <ac:spMkLst>
            <pc:docMk/>
            <pc:sldMk cId="924776167" sldId="269"/>
            <ac:spMk id="3" creationId="{7A29CB0E-7668-40D2-82E8-0CDFD1C75793}"/>
          </ac:spMkLst>
        </pc:spChg>
        <pc:spChg chg="mod">
          <ac:chgData name="Sebastian Castellano" userId="d3cfd299-e2d0-4b4c-809c-9bb72516a1c0" providerId="ADAL" clId="{FAAF8CFD-8307-48AC-B59F-BCE2BE8749E7}" dt="2021-11-16T23:43:36.110" v="529" actId="20577"/>
          <ac:spMkLst>
            <pc:docMk/>
            <pc:sldMk cId="924776167" sldId="269"/>
            <ac:spMk id="5" creationId="{241877B7-ADD2-46FA-A57B-28953F772752}"/>
          </ac:spMkLst>
        </pc:spChg>
        <pc:spChg chg="mod">
          <ac:chgData name="Sebastian Castellano" userId="d3cfd299-e2d0-4b4c-809c-9bb72516a1c0" providerId="ADAL" clId="{FAAF8CFD-8307-48AC-B59F-BCE2BE8749E7}" dt="2021-11-16T23:43:38.719" v="531" actId="20577"/>
          <ac:spMkLst>
            <pc:docMk/>
            <pc:sldMk cId="924776167" sldId="269"/>
            <ac:spMk id="7" creationId="{098B509B-B0B7-4EAA-A445-6C2CF13E5C9B}"/>
          </ac:spMkLst>
        </pc:spChg>
        <pc:graphicFrameChg chg="mod">
          <ac:chgData name="Sebastian Castellano" userId="d3cfd299-e2d0-4b4c-809c-9bb72516a1c0" providerId="ADAL" clId="{FAAF8CFD-8307-48AC-B59F-BCE2BE8749E7}" dt="2021-11-16T23:50:11.637" v="615"/>
          <ac:graphicFrameMkLst>
            <pc:docMk/>
            <pc:sldMk cId="924776167" sldId="269"/>
            <ac:graphicFrameMk id="6" creationId="{4F8EFE94-1E2D-4AC4-BDD6-956844E30C6A}"/>
          </ac:graphicFrameMkLst>
        </pc:graphicFrameChg>
        <pc:cxnChg chg="add mod">
          <ac:chgData name="Sebastian Castellano" userId="d3cfd299-e2d0-4b4c-809c-9bb72516a1c0" providerId="ADAL" clId="{FAAF8CFD-8307-48AC-B59F-BCE2BE8749E7}" dt="2021-11-16T23:48:31.596" v="607" actId="14100"/>
          <ac:cxnSpMkLst>
            <pc:docMk/>
            <pc:sldMk cId="924776167" sldId="269"/>
            <ac:cxnSpMk id="8" creationId="{097F3AD5-ED29-46E7-BAAB-A6C805C60252}"/>
          </ac:cxnSpMkLst>
        </pc:cxnChg>
        <pc:cxnChg chg="add mod">
          <ac:chgData name="Sebastian Castellano" userId="d3cfd299-e2d0-4b4c-809c-9bb72516a1c0" providerId="ADAL" clId="{FAAF8CFD-8307-48AC-B59F-BCE2BE8749E7}" dt="2021-11-16T23:48:28.223" v="606" actId="14100"/>
          <ac:cxnSpMkLst>
            <pc:docMk/>
            <pc:sldMk cId="924776167" sldId="269"/>
            <ac:cxnSpMk id="9" creationId="{01A9195D-CE22-4874-825B-FF09C7424D8C}"/>
          </ac:cxnSpMkLst>
        </pc:cxnChg>
        <pc:cxnChg chg="add del mod">
          <ac:chgData name="Sebastian Castellano" userId="d3cfd299-e2d0-4b4c-809c-9bb72516a1c0" providerId="ADAL" clId="{FAAF8CFD-8307-48AC-B59F-BCE2BE8749E7}" dt="2021-11-16T23:47:43.295" v="593"/>
          <ac:cxnSpMkLst>
            <pc:docMk/>
            <pc:sldMk cId="924776167" sldId="269"/>
            <ac:cxnSpMk id="11" creationId="{AEF4288A-5881-4013-A078-4700DE08D399}"/>
          </ac:cxnSpMkLst>
        </pc:cxnChg>
        <pc:cxnChg chg="add del mod">
          <ac:chgData name="Sebastian Castellano" userId="d3cfd299-e2d0-4b4c-809c-9bb72516a1c0" providerId="ADAL" clId="{FAAF8CFD-8307-48AC-B59F-BCE2BE8749E7}" dt="2021-11-16T23:47:42.855" v="592"/>
          <ac:cxnSpMkLst>
            <pc:docMk/>
            <pc:sldMk cId="924776167" sldId="269"/>
            <ac:cxnSpMk id="12" creationId="{D43E016C-8C72-4330-A564-CFFDF7A213E3}"/>
          </ac:cxnSpMkLst>
        </pc:cxnChg>
        <pc:cxnChg chg="add del mod">
          <ac:chgData name="Sebastian Castellano" userId="d3cfd299-e2d0-4b4c-809c-9bb72516a1c0" providerId="ADAL" clId="{FAAF8CFD-8307-48AC-B59F-BCE2BE8749E7}" dt="2021-11-16T23:48:24.574" v="605" actId="21"/>
          <ac:cxnSpMkLst>
            <pc:docMk/>
            <pc:sldMk cId="924776167" sldId="269"/>
            <ac:cxnSpMk id="13" creationId="{F24F7488-D308-4510-8E20-BF96E902230D}"/>
          </ac:cxnSpMkLst>
        </pc:cxnChg>
        <pc:cxnChg chg="add del mod">
          <ac:chgData name="Sebastian Castellano" userId="d3cfd299-e2d0-4b4c-809c-9bb72516a1c0" providerId="ADAL" clId="{FAAF8CFD-8307-48AC-B59F-BCE2BE8749E7}" dt="2021-11-16T23:48:21.683" v="604" actId="21"/>
          <ac:cxnSpMkLst>
            <pc:docMk/>
            <pc:sldMk cId="924776167" sldId="269"/>
            <ac:cxnSpMk id="14" creationId="{9CA743CB-F5A1-46E6-8B24-FB44E3D5E711}"/>
          </ac:cxnSpMkLst>
        </pc:cxnChg>
      </pc:sldChg>
      <pc:sldChg chg="addSp modSp mod">
        <pc:chgData name="Sebastian Castellano" userId="d3cfd299-e2d0-4b4c-809c-9bb72516a1c0" providerId="ADAL" clId="{FAAF8CFD-8307-48AC-B59F-BCE2BE8749E7}" dt="2021-11-16T23:53:13.311" v="632"/>
        <pc:sldMkLst>
          <pc:docMk/>
          <pc:sldMk cId="4062557857" sldId="270"/>
        </pc:sldMkLst>
        <pc:graphicFrameChg chg="mod">
          <ac:chgData name="Sebastian Castellano" userId="d3cfd299-e2d0-4b4c-809c-9bb72516a1c0" providerId="ADAL" clId="{FAAF8CFD-8307-48AC-B59F-BCE2BE8749E7}" dt="2021-11-16T23:53:13.311" v="632"/>
          <ac:graphicFrameMkLst>
            <pc:docMk/>
            <pc:sldMk cId="4062557857" sldId="270"/>
            <ac:graphicFrameMk id="6" creationId="{03A3D1C9-3A7F-45B7-8DB3-72F639345562}"/>
          </ac:graphicFrameMkLst>
        </pc:graphicFrameChg>
        <pc:cxnChg chg="add mod">
          <ac:chgData name="Sebastian Castellano" userId="d3cfd299-e2d0-4b4c-809c-9bb72516a1c0" providerId="ADAL" clId="{FAAF8CFD-8307-48AC-B59F-BCE2BE8749E7}" dt="2021-11-16T23:52:51.095" v="628" actId="14100"/>
          <ac:cxnSpMkLst>
            <pc:docMk/>
            <pc:sldMk cId="4062557857" sldId="270"/>
            <ac:cxnSpMk id="16" creationId="{DBE496D8-EFCC-4969-BD63-61BDF09BD28C}"/>
          </ac:cxnSpMkLst>
        </pc:cxnChg>
        <pc:cxnChg chg="add mod">
          <ac:chgData name="Sebastian Castellano" userId="d3cfd299-e2d0-4b4c-809c-9bb72516a1c0" providerId="ADAL" clId="{FAAF8CFD-8307-48AC-B59F-BCE2BE8749E7}" dt="2021-11-16T23:52:54.578" v="629" actId="14100"/>
          <ac:cxnSpMkLst>
            <pc:docMk/>
            <pc:sldMk cId="4062557857" sldId="270"/>
            <ac:cxnSpMk id="17" creationId="{BB124B7B-AC57-46A8-B0D8-ADF08CC8B42F}"/>
          </ac:cxnSpMkLst>
        </pc:cxnChg>
      </pc:sldChg>
      <pc:sldChg chg="addSp delSp modSp mod">
        <pc:chgData name="Sebastian Castellano" userId="d3cfd299-e2d0-4b4c-809c-9bb72516a1c0" providerId="ADAL" clId="{FAAF8CFD-8307-48AC-B59F-BCE2BE8749E7}" dt="2021-11-16T23:46:21.585" v="583" actId="1076"/>
        <pc:sldMkLst>
          <pc:docMk/>
          <pc:sldMk cId="937992190" sldId="272"/>
        </pc:sldMkLst>
        <pc:spChg chg="add mod">
          <ac:chgData name="Sebastian Castellano" userId="d3cfd299-e2d0-4b4c-809c-9bb72516a1c0" providerId="ADAL" clId="{FAAF8CFD-8307-48AC-B59F-BCE2BE8749E7}" dt="2021-11-16T23:38:04.661" v="505" actId="1038"/>
          <ac:spMkLst>
            <pc:docMk/>
            <pc:sldMk cId="937992190" sldId="272"/>
            <ac:spMk id="3" creationId="{C33EC6CA-670D-42DB-A921-EB662CA6F0B1}"/>
          </ac:spMkLst>
        </pc:spChg>
        <pc:spChg chg="add mod">
          <ac:chgData name="Sebastian Castellano" userId="d3cfd299-e2d0-4b4c-809c-9bb72516a1c0" providerId="ADAL" clId="{FAAF8CFD-8307-48AC-B59F-BCE2BE8749E7}" dt="2021-11-16T23:37:47.612" v="459" actId="1038"/>
          <ac:spMkLst>
            <pc:docMk/>
            <pc:sldMk cId="937992190" sldId="272"/>
            <ac:spMk id="5" creationId="{8B0C9A9A-4492-4387-AF0D-A53ED1B76517}"/>
          </ac:spMkLst>
        </pc:spChg>
        <pc:spChg chg="add mod">
          <ac:chgData name="Sebastian Castellano" userId="d3cfd299-e2d0-4b4c-809c-9bb72516a1c0" providerId="ADAL" clId="{FAAF8CFD-8307-48AC-B59F-BCE2BE8749E7}" dt="2021-11-16T23:46:21.585" v="583" actId="1076"/>
          <ac:spMkLst>
            <pc:docMk/>
            <pc:sldMk cId="937992190" sldId="272"/>
            <ac:spMk id="15" creationId="{140AF4EF-E8AA-4AF4-9BAB-BD1EDC499DC9}"/>
          </ac:spMkLst>
        </pc:spChg>
        <pc:spChg chg="add mod">
          <ac:chgData name="Sebastian Castellano" userId="d3cfd299-e2d0-4b4c-809c-9bb72516a1c0" providerId="ADAL" clId="{FAAF8CFD-8307-48AC-B59F-BCE2BE8749E7}" dt="2021-11-16T23:46:10.768" v="580" actId="1076"/>
          <ac:spMkLst>
            <pc:docMk/>
            <pc:sldMk cId="937992190" sldId="272"/>
            <ac:spMk id="17" creationId="{48141CF8-C6C1-468F-A6F2-C80F5F49AE6B}"/>
          </ac:spMkLst>
        </pc:spChg>
        <pc:spChg chg="add mod">
          <ac:chgData name="Sebastian Castellano" userId="d3cfd299-e2d0-4b4c-809c-9bb72516a1c0" providerId="ADAL" clId="{FAAF8CFD-8307-48AC-B59F-BCE2BE8749E7}" dt="2021-11-16T23:45:33.127" v="554" actId="1035"/>
          <ac:spMkLst>
            <pc:docMk/>
            <pc:sldMk cId="937992190" sldId="272"/>
            <ac:spMk id="18" creationId="{465378C0-AB63-4244-8410-17C0AE54A848}"/>
          </ac:spMkLst>
        </pc:spChg>
        <pc:spChg chg="add del mod">
          <ac:chgData name="Sebastian Castellano" userId="d3cfd299-e2d0-4b4c-809c-9bb72516a1c0" providerId="ADAL" clId="{FAAF8CFD-8307-48AC-B59F-BCE2BE8749E7}" dt="2021-11-16T23:38:32.814" v="506" actId="21"/>
          <ac:spMkLst>
            <pc:docMk/>
            <pc:sldMk cId="937992190" sldId="272"/>
            <ac:spMk id="25" creationId="{215F5FE6-B30E-4C11-850D-E2640699240F}"/>
          </ac:spMkLst>
        </pc:spChg>
        <pc:spChg chg="add mod">
          <ac:chgData name="Sebastian Castellano" userId="d3cfd299-e2d0-4b4c-809c-9bb72516a1c0" providerId="ADAL" clId="{FAAF8CFD-8307-48AC-B59F-BCE2BE8749E7}" dt="2021-11-16T23:36:43.356" v="424" actId="1076"/>
          <ac:spMkLst>
            <pc:docMk/>
            <pc:sldMk cId="937992190" sldId="272"/>
            <ac:spMk id="26" creationId="{FD76AC76-48B0-4727-A717-BB234F80C559}"/>
          </ac:spMkLst>
        </pc:spChg>
        <pc:spChg chg="add mod">
          <ac:chgData name="Sebastian Castellano" userId="d3cfd299-e2d0-4b4c-809c-9bb72516a1c0" providerId="ADAL" clId="{FAAF8CFD-8307-48AC-B59F-BCE2BE8749E7}" dt="2021-11-16T23:36:55.670" v="427" actId="1076"/>
          <ac:spMkLst>
            <pc:docMk/>
            <pc:sldMk cId="937992190" sldId="272"/>
            <ac:spMk id="27" creationId="{040E5F0A-9A6B-4B9A-A4CA-6370A28135B8}"/>
          </ac:spMkLst>
        </pc:spChg>
        <pc:graphicFrameChg chg="mod">
          <ac:chgData name="Sebastian Castellano" userId="d3cfd299-e2d0-4b4c-809c-9bb72516a1c0" providerId="ADAL" clId="{FAAF8CFD-8307-48AC-B59F-BCE2BE8749E7}" dt="2021-11-16T23:46:15.575" v="582" actId="1076"/>
          <ac:graphicFrameMkLst>
            <pc:docMk/>
            <pc:sldMk cId="937992190" sldId="272"/>
            <ac:graphicFrameMk id="6" creationId="{C33FC0AA-D972-4E05-B915-19296E97C73B}"/>
          </ac:graphicFrameMkLst>
        </pc:graphicFrameChg>
        <pc:cxnChg chg="add mod">
          <ac:chgData name="Sebastian Castellano" userId="d3cfd299-e2d0-4b4c-809c-9bb72516a1c0" providerId="ADAL" clId="{FAAF8CFD-8307-48AC-B59F-BCE2BE8749E7}" dt="2021-11-16T23:45:11.206" v="535" actId="14100"/>
          <ac:cxnSpMkLst>
            <pc:docMk/>
            <pc:sldMk cId="937992190" sldId="272"/>
            <ac:cxnSpMk id="7" creationId="{469700AB-3A17-4C4F-BE89-9F268DE3AC2E}"/>
          </ac:cxnSpMkLst>
        </pc:cxnChg>
        <pc:cxnChg chg="add mod">
          <ac:chgData name="Sebastian Castellano" userId="d3cfd299-e2d0-4b4c-809c-9bb72516a1c0" providerId="ADAL" clId="{FAAF8CFD-8307-48AC-B59F-BCE2BE8749E7}" dt="2021-11-16T23:45:18.402" v="537" actId="14100"/>
          <ac:cxnSpMkLst>
            <pc:docMk/>
            <pc:sldMk cId="937992190" sldId="272"/>
            <ac:cxnSpMk id="8" creationId="{D652FAAF-AB95-4758-9788-7FE4DEB5B864}"/>
          </ac:cxnSpMkLst>
        </pc:cxnChg>
        <pc:cxnChg chg="add mod">
          <ac:chgData name="Sebastian Castellano" userId="d3cfd299-e2d0-4b4c-809c-9bb72516a1c0" providerId="ADAL" clId="{FAAF8CFD-8307-48AC-B59F-BCE2BE8749E7}" dt="2021-11-16T23:45:14.852" v="536" actId="14100"/>
          <ac:cxnSpMkLst>
            <pc:docMk/>
            <pc:sldMk cId="937992190" sldId="272"/>
            <ac:cxnSpMk id="9" creationId="{2BB78FDD-0D14-4A3C-B9D8-79912DFE9346}"/>
          </ac:cxnSpMkLst>
        </pc:cxnChg>
        <pc:cxnChg chg="add del mod">
          <ac:chgData name="Sebastian Castellano" userId="d3cfd299-e2d0-4b4c-809c-9bb72516a1c0" providerId="ADAL" clId="{FAAF8CFD-8307-48AC-B59F-BCE2BE8749E7}" dt="2021-11-16T23:32:15.819" v="372"/>
          <ac:cxnSpMkLst>
            <pc:docMk/>
            <pc:sldMk cId="937992190" sldId="272"/>
            <ac:cxnSpMk id="16" creationId="{EE3D6458-C17D-47FF-B309-F7911D1137F6}"/>
          </ac:cxnSpMkLst>
        </pc:cxnChg>
        <pc:cxnChg chg="add mod">
          <ac:chgData name="Sebastian Castellano" userId="d3cfd299-e2d0-4b4c-809c-9bb72516a1c0" providerId="ADAL" clId="{FAAF8CFD-8307-48AC-B59F-BCE2BE8749E7}" dt="2021-11-16T23:43:57.210" v="532" actId="1076"/>
          <ac:cxnSpMkLst>
            <pc:docMk/>
            <pc:sldMk cId="937992190" sldId="272"/>
            <ac:cxnSpMk id="20" creationId="{529330C1-34F5-413E-BBDB-3AA07AE53204}"/>
          </ac:cxnSpMkLst>
        </pc:cxnChg>
        <pc:cxnChg chg="add mod">
          <ac:chgData name="Sebastian Castellano" userId="d3cfd299-e2d0-4b4c-809c-9bb72516a1c0" providerId="ADAL" clId="{FAAF8CFD-8307-48AC-B59F-BCE2BE8749E7}" dt="2021-11-16T23:44:27.810" v="533" actId="1076"/>
          <ac:cxnSpMkLst>
            <pc:docMk/>
            <pc:sldMk cId="937992190" sldId="272"/>
            <ac:cxnSpMk id="21" creationId="{1E8F44E2-BA2E-4CE7-8B1C-506CE3287060}"/>
          </ac:cxnSpMkLst>
        </pc:cxnChg>
        <pc:cxnChg chg="add del mod">
          <ac:chgData name="Sebastian Castellano" userId="d3cfd299-e2d0-4b4c-809c-9bb72516a1c0" providerId="ADAL" clId="{FAAF8CFD-8307-48AC-B59F-BCE2BE8749E7}" dt="2021-11-16T23:34:29.704" v="399" actId="21"/>
          <ac:cxnSpMkLst>
            <pc:docMk/>
            <pc:sldMk cId="937992190" sldId="272"/>
            <ac:cxnSpMk id="22" creationId="{9CA630F7-3AC5-474F-A1C3-EF6A3304B8E1}"/>
          </ac:cxnSpMkLst>
        </pc:cxnChg>
      </pc:sldChg>
      <pc:sldChg chg="modSp mod">
        <pc:chgData name="Sebastian Castellano" userId="d3cfd299-e2d0-4b4c-809c-9bb72516a1c0" providerId="ADAL" clId="{FAAF8CFD-8307-48AC-B59F-BCE2BE8749E7}" dt="2021-11-17T00:06:19.202" v="641" actId="1076"/>
        <pc:sldMkLst>
          <pc:docMk/>
          <pc:sldMk cId="3576152762" sldId="273"/>
        </pc:sldMkLst>
        <pc:spChg chg="mod">
          <ac:chgData name="Sebastian Castellano" userId="d3cfd299-e2d0-4b4c-809c-9bb72516a1c0" providerId="ADAL" clId="{FAAF8CFD-8307-48AC-B59F-BCE2BE8749E7}" dt="2021-11-17T00:06:19.202" v="641" actId="1076"/>
          <ac:spMkLst>
            <pc:docMk/>
            <pc:sldMk cId="3576152762" sldId="273"/>
            <ac:spMk id="2" creationId="{25A299F6-1906-4A81-9699-2A6F081CFBA4}"/>
          </ac:spMkLst>
        </pc:spChg>
        <pc:graphicFrameChg chg="mod modGraphic">
          <ac:chgData name="Sebastian Castellano" userId="d3cfd299-e2d0-4b4c-809c-9bb72516a1c0" providerId="ADAL" clId="{FAAF8CFD-8307-48AC-B59F-BCE2BE8749E7}" dt="2021-11-17T00:06:10.611" v="640" actId="1076"/>
          <ac:graphicFrameMkLst>
            <pc:docMk/>
            <pc:sldMk cId="3576152762" sldId="273"/>
            <ac:graphicFrameMk id="11" creationId="{72A5096B-1897-40C5-8F0F-C7CE3B4A102D}"/>
          </ac:graphicFrameMkLst>
        </pc:graphicFrameChg>
      </pc:sldChg>
      <pc:sldChg chg="modSp mod">
        <pc:chgData name="Sebastian Castellano" userId="d3cfd299-e2d0-4b4c-809c-9bb72516a1c0" providerId="ADAL" clId="{FAAF8CFD-8307-48AC-B59F-BCE2BE8749E7}" dt="2021-11-17T00:08:41.299" v="665" actId="1076"/>
        <pc:sldMkLst>
          <pc:docMk/>
          <pc:sldMk cId="3754503749" sldId="274"/>
        </pc:sldMkLst>
        <pc:spChg chg="mod">
          <ac:chgData name="Sebastian Castellano" userId="d3cfd299-e2d0-4b4c-809c-9bb72516a1c0" providerId="ADAL" clId="{FAAF8CFD-8307-48AC-B59F-BCE2BE8749E7}" dt="2021-11-17T00:08:41.299" v="665" actId="1076"/>
          <ac:spMkLst>
            <pc:docMk/>
            <pc:sldMk cId="3754503749" sldId="274"/>
            <ac:spMk id="4" creationId="{2031A356-E926-48A6-826E-06CCDDC3FE2D}"/>
          </ac:spMkLst>
        </pc:spChg>
      </pc:sldChg>
      <pc:sldChg chg="modSp mod">
        <pc:chgData name="Sebastian Castellano" userId="d3cfd299-e2d0-4b4c-809c-9bb72516a1c0" providerId="ADAL" clId="{FAAF8CFD-8307-48AC-B59F-BCE2BE8749E7}" dt="2021-11-16T23:28:28.083" v="126" actId="1076"/>
        <pc:sldMkLst>
          <pc:docMk/>
          <pc:sldMk cId="848440448" sldId="278"/>
        </pc:sldMkLst>
        <pc:spChg chg="mod">
          <ac:chgData name="Sebastian Castellano" userId="d3cfd299-e2d0-4b4c-809c-9bb72516a1c0" providerId="ADAL" clId="{FAAF8CFD-8307-48AC-B59F-BCE2BE8749E7}" dt="2021-11-16T23:28:28.083" v="126" actId="1076"/>
          <ac:spMkLst>
            <pc:docMk/>
            <pc:sldMk cId="848440448" sldId="278"/>
            <ac:spMk id="13" creationId="{9D468497-71C2-4694-A339-E7BFFD4925FF}"/>
          </ac:spMkLst>
        </pc:spChg>
      </pc:sldChg>
      <pc:sldChg chg="modSp mod">
        <pc:chgData name="Sebastian Castellano" userId="d3cfd299-e2d0-4b4c-809c-9bb72516a1c0" providerId="ADAL" clId="{FAAF8CFD-8307-48AC-B59F-BCE2BE8749E7}" dt="2021-11-16T23:26:51.091" v="124" actId="27636"/>
        <pc:sldMkLst>
          <pc:docMk/>
          <pc:sldMk cId="2529512774" sldId="280"/>
        </pc:sldMkLst>
        <pc:spChg chg="mod">
          <ac:chgData name="Sebastian Castellano" userId="d3cfd299-e2d0-4b4c-809c-9bb72516a1c0" providerId="ADAL" clId="{FAAF8CFD-8307-48AC-B59F-BCE2BE8749E7}" dt="2021-11-16T23:26:51.091" v="124" actId="27636"/>
          <ac:spMkLst>
            <pc:docMk/>
            <pc:sldMk cId="2529512774" sldId="280"/>
            <ac:spMk id="10" creationId="{FE73C887-726D-42DE-8128-7D46132A5DD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Portfolio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Portfolio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3B3-4FE1-AA08-77965EB1996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B3-4FE1-AA08-77965EB1996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3B3-4FE1-AA08-77965EB1996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B3-4FE1-AA08-77965EB1996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3B3-4FE1-AA08-77965EB19967}"/>
              </c:ext>
            </c:extLst>
          </c:dPt>
          <c:dLbls>
            <c:dLbl>
              <c:idx val="0"/>
              <c:layout>
                <c:manualLayout>
                  <c:x val="-0.15231649923069962"/>
                  <c:y val="7.2039453065836732E-3"/>
                </c:manualLayout>
              </c:layout>
              <c:tx>
                <c:rich>
                  <a:bodyPr/>
                  <a:lstStyle/>
                  <a:p>
                    <a:fld id="{D9A79B6B-0954-46F9-A01B-F02B772909D6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3B3-4FE1-AA08-77965EB19967}"/>
                </c:ext>
              </c:extLst>
            </c:dLbl>
            <c:dLbl>
              <c:idx val="1"/>
              <c:layout>
                <c:manualLayout>
                  <c:x val="0.11006585815820241"/>
                  <c:y val="-0.1310936921089630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27%</a:t>
                    </a:r>
                  </a:p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33B3-4FE1-AA08-77965EB19967}"/>
                </c:ext>
              </c:extLst>
            </c:dLbl>
            <c:dLbl>
              <c:idx val="2"/>
              <c:layout>
                <c:manualLayout>
                  <c:x val="-4.6611879826315228E-3"/>
                  <c:y val="9.3906023489554874E-3"/>
                </c:manualLayout>
              </c:layout>
              <c:tx>
                <c:rich>
                  <a:bodyPr/>
                  <a:lstStyle/>
                  <a:p>
                    <a:fld id="{C9591F1C-EF5D-4096-BFAE-DCD9BAFE91D9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3B3-4FE1-AA08-77965EB19967}"/>
                </c:ext>
              </c:extLst>
            </c:dLbl>
            <c:dLbl>
              <c:idx val="3"/>
              <c:layout>
                <c:manualLayout>
                  <c:x val="8.2403586047732069E-2"/>
                  <c:y val="9.506504317660619E-2"/>
                </c:manualLayout>
              </c:layout>
              <c:tx>
                <c:rich>
                  <a:bodyPr/>
                  <a:lstStyle/>
                  <a:p>
                    <a:fld id="{B6A0133D-9C3A-42B0-82FF-44FFF904D527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3B3-4FE1-AA08-77965EB19967}"/>
                </c:ext>
              </c:extLst>
            </c:dLbl>
            <c:dLbl>
              <c:idx val="4"/>
              <c:layout>
                <c:manualLayout>
                  <c:x val="8.1746539983731756E-2"/>
                  <c:y val="0.16409831681165196"/>
                </c:manualLayout>
              </c:layout>
              <c:tx>
                <c:rich>
                  <a:bodyPr/>
                  <a:lstStyle/>
                  <a:p>
                    <a:fld id="{BCE31B0D-EC46-4E83-BA97-63F7C4AE8531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33B3-4FE1-AA08-77965EB199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Foglio1!$A$2:$A$6</c:f>
              <c:strCache>
                <c:ptCount val="5"/>
                <c:pt idx="0">
                  <c:v>Bond</c:v>
                </c:pt>
                <c:pt idx="1">
                  <c:v>Equity</c:v>
                </c:pt>
                <c:pt idx="2">
                  <c:v>Crypto</c:v>
                </c:pt>
                <c:pt idx="3">
                  <c:v>Commodities</c:v>
                </c:pt>
                <c:pt idx="4">
                  <c:v>Liquidity</c:v>
                </c:pt>
              </c:strCache>
            </c:strRef>
          </c:cat>
          <c:val>
            <c:numRef>
              <c:f>Foglio1!$B$2:$B$6</c:f>
              <c:numCache>
                <c:formatCode>0%</c:formatCode>
                <c:ptCount val="5"/>
                <c:pt idx="0">
                  <c:v>0.5</c:v>
                </c:pt>
                <c:pt idx="1">
                  <c:v>0.27</c:v>
                </c:pt>
                <c:pt idx="2">
                  <c:v>0.03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3-4FE1-AA08-77965EB19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124996033526906E-2"/>
          <c:y val="6.9082117720478023E-2"/>
          <c:w val="0.8766262766377001"/>
          <c:h val="0.5850162518525331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MIGAX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Benchmark</c:v>
                </c:pt>
              </c:strCache>
            </c:strRef>
          </c:cat>
          <c:val>
            <c:numRef>
              <c:f>Foglio1!$B$2</c:f>
              <c:numCache>
                <c:formatCode>0%</c:formatCode>
                <c:ptCount val="1"/>
                <c:pt idx="0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00-482F-A59D-43976D806123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MSCI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Benchmark</c:v>
                </c:pt>
              </c:strCache>
            </c:strRef>
          </c:cat>
          <c:val>
            <c:numRef>
              <c:f>Foglio1!$C$2</c:f>
              <c:numCache>
                <c:formatCode>0%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00-482F-A59D-43976D806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4224744"/>
        <c:axId val="414228352"/>
      </c:barChart>
      <c:catAx>
        <c:axId val="414224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2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28352"/>
        <c:crosses val="autoZero"/>
        <c:auto val="1"/>
        <c:lblAlgn val="ctr"/>
        <c:lblOffset val="100"/>
        <c:noMultiLvlLbl val="0"/>
      </c:catAx>
      <c:valAx>
        <c:axId val="414228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2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243065471738311"/>
          <c:y val="0.80062811815267398"/>
          <c:w val="0.22537472971319"/>
          <c:h val="0.199371881847326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MIGAX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Benchmark</c:v>
                </c:pt>
              </c:strCache>
            </c:strRef>
          </c:cat>
          <c:val>
            <c:numRef>
              <c:f>Foglio1!$B$2</c:f>
              <c:numCache>
                <c:formatCode>0%</c:formatCode>
                <c:ptCount val="1"/>
                <c:pt idx="0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52-4120-9E7B-721D7746D77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MSCI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Benchmark</c:v>
                </c:pt>
              </c:strCache>
            </c:strRef>
          </c:cat>
          <c:val>
            <c:numRef>
              <c:f>Foglio1!$C$2</c:f>
              <c:numCache>
                <c:formatCode>0%</c:formatCode>
                <c:ptCount val="1"/>
                <c:pt idx="0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52-4120-9E7B-721D7746D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4224744"/>
        <c:axId val="414228352"/>
      </c:barChart>
      <c:catAx>
        <c:axId val="414224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2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28352"/>
        <c:crosses val="autoZero"/>
        <c:auto val="1"/>
        <c:lblAlgn val="ctr"/>
        <c:lblOffset val="100"/>
        <c:noMultiLvlLbl val="0"/>
      </c:catAx>
      <c:valAx>
        <c:axId val="414228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2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243065471738311"/>
          <c:y val="0.80062811815267398"/>
          <c:w val="0.22537472971319"/>
          <c:h val="0.199371881847326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Old 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51-44AB-971F-2FCF11C6987C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51-44AB-971F-2FCF11C6987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51-44AB-971F-2FCF11C6987C}"/>
              </c:ext>
            </c:extLst>
          </c:dPt>
          <c:dPt>
            <c:idx val="3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51-44AB-971F-2FCF11C6987C}"/>
              </c:ext>
            </c:extLst>
          </c:dPt>
          <c:dPt>
            <c:idx val="4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51-44AB-971F-2FCF11C698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Foglio1!$A$2:$A$6</c:f>
              <c:strCache>
                <c:ptCount val="5"/>
                <c:pt idx="0">
                  <c:v>Bond </c:v>
                </c:pt>
                <c:pt idx="1">
                  <c:v>Equity</c:v>
                </c:pt>
                <c:pt idx="2">
                  <c:v>Commodities</c:v>
                </c:pt>
                <c:pt idx="3">
                  <c:v>Crypto</c:v>
                </c:pt>
                <c:pt idx="4">
                  <c:v>Liquidity</c:v>
                </c:pt>
              </c:strCache>
            </c:strRef>
          </c:cat>
          <c:val>
            <c:numRef>
              <c:f>Foglio1!$B$2:$B$6</c:f>
              <c:numCache>
                <c:formatCode>0%</c:formatCode>
                <c:ptCount val="5"/>
                <c:pt idx="0">
                  <c:v>0.5</c:v>
                </c:pt>
                <c:pt idx="1">
                  <c:v>0.27</c:v>
                </c:pt>
                <c:pt idx="2">
                  <c:v>0.1</c:v>
                </c:pt>
                <c:pt idx="3">
                  <c:v>0.03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E2-4B62-8B0F-7CB890216EA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Old 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63-4D55-83D3-923BE821A2D8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63-4D55-83D3-923BE821A2D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63-4D55-83D3-923BE821A2D8}"/>
              </c:ext>
            </c:extLst>
          </c:dPt>
          <c:dPt>
            <c:idx val="3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63-4D55-83D3-923BE821A2D8}"/>
              </c:ext>
            </c:extLst>
          </c:dPt>
          <c:dPt>
            <c:idx val="4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63-4D55-83D3-923BE821A2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Foglio1!$A$2:$A$6</c:f>
              <c:strCache>
                <c:ptCount val="5"/>
                <c:pt idx="0">
                  <c:v>Bond </c:v>
                </c:pt>
                <c:pt idx="1">
                  <c:v>Equity</c:v>
                </c:pt>
                <c:pt idx="2">
                  <c:v>Commodities</c:v>
                </c:pt>
                <c:pt idx="3">
                  <c:v>Crypto</c:v>
                </c:pt>
                <c:pt idx="4">
                  <c:v>Liquidity</c:v>
                </c:pt>
              </c:strCache>
            </c:strRef>
          </c:cat>
          <c:val>
            <c:numRef>
              <c:f>Foglio1!$B$2:$B$6</c:f>
              <c:numCache>
                <c:formatCode>0%</c:formatCode>
                <c:ptCount val="5"/>
                <c:pt idx="0">
                  <c:v>0.4</c:v>
                </c:pt>
                <c:pt idx="1">
                  <c:v>0.35</c:v>
                </c:pt>
                <c:pt idx="2">
                  <c:v>0.12</c:v>
                </c:pt>
                <c:pt idx="3">
                  <c:v>0.03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E63-4D55-83D3-923BE821A2D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08311177520926"/>
          <c:y val="8.8699305567217904E-2"/>
          <c:w val="0.86049424714891698"/>
          <c:h val="0.698748788216733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Fund 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d\.m\.yy;@</c:formatCode>
                <c:ptCount val="31"/>
                <c:pt idx="0">
                  <c:v>44461</c:v>
                </c:pt>
                <c:pt idx="1">
                  <c:v>44462</c:v>
                </c:pt>
                <c:pt idx="2">
                  <c:v>44463</c:v>
                </c:pt>
                <c:pt idx="3">
                  <c:v>44466</c:v>
                </c:pt>
                <c:pt idx="4">
                  <c:v>44467</c:v>
                </c:pt>
                <c:pt idx="5">
                  <c:v>44468</c:v>
                </c:pt>
                <c:pt idx="6">
                  <c:v>44469</c:v>
                </c:pt>
                <c:pt idx="7">
                  <c:v>44470</c:v>
                </c:pt>
                <c:pt idx="8">
                  <c:v>44473</c:v>
                </c:pt>
                <c:pt idx="9">
                  <c:v>44474</c:v>
                </c:pt>
                <c:pt idx="10">
                  <c:v>44475</c:v>
                </c:pt>
                <c:pt idx="11">
                  <c:v>44476</c:v>
                </c:pt>
                <c:pt idx="12">
                  <c:v>44477</c:v>
                </c:pt>
                <c:pt idx="13">
                  <c:v>44480</c:v>
                </c:pt>
                <c:pt idx="14">
                  <c:v>44481</c:v>
                </c:pt>
                <c:pt idx="15">
                  <c:v>44482</c:v>
                </c:pt>
                <c:pt idx="16">
                  <c:v>44483</c:v>
                </c:pt>
                <c:pt idx="17">
                  <c:v>44484</c:v>
                </c:pt>
                <c:pt idx="18">
                  <c:v>44487</c:v>
                </c:pt>
                <c:pt idx="19">
                  <c:v>44488</c:v>
                </c:pt>
                <c:pt idx="20">
                  <c:v>44489</c:v>
                </c:pt>
                <c:pt idx="21">
                  <c:v>44490</c:v>
                </c:pt>
                <c:pt idx="22">
                  <c:v>44491</c:v>
                </c:pt>
                <c:pt idx="23">
                  <c:v>44494</c:v>
                </c:pt>
                <c:pt idx="24">
                  <c:v>44495</c:v>
                </c:pt>
                <c:pt idx="25">
                  <c:v>44496</c:v>
                </c:pt>
                <c:pt idx="26">
                  <c:v>44497</c:v>
                </c:pt>
                <c:pt idx="27">
                  <c:v>44498</c:v>
                </c:pt>
                <c:pt idx="28">
                  <c:v>44501</c:v>
                </c:pt>
                <c:pt idx="29">
                  <c:v>44502</c:v>
                </c:pt>
                <c:pt idx="30">
                  <c:v>44503</c:v>
                </c:pt>
              </c:numCache>
            </c:numRef>
          </c:cat>
          <c:val>
            <c:numRef>
              <c:f>Sheet1!$B$2:$B$32</c:f>
              <c:numCache>
                <c:formatCode>#,##0.00</c:formatCode>
                <c:ptCount val="31"/>
                <c:pt idx="0">
                  <c:v>4967976.2767943861</c:v>
                </c:pt>
                <c:pt idx="1">
                  <c:v>4978206.0749060605</c:v>
                </c:pt>
                <c:pt idx="2">
                  <c:v>4981704.4982690187</c:v>
                </c:pt>
                <c:pt idx="3">
                  <c:v>5021082.3865725268</c:v>
                </c:pt>
                <c:pt idx="4">
                  <c:v>4991494.0130588077</c:v>
                </c:pt>
                <c:pt idx="5">
                  <c:v>5038529.9355277419</c:v>
                </c:pt>
                <c:pt idx="6">
                  <c:v>5046709.94776031</c:v>
                </c:pt>
                <c:pt idx="7">
                  <c:v>5089252.0939725684</c:v>
                </c:pt>
                <c:pt idx="8">
                  <c:v>5072334.6879686099</c:v>
                </c:pt>
                <c:pt idx="9">
                  <c:v>5109691.5383235449</c:v>
                </c:pt>
                <c:pt idx="10">
                  <c:v>5111793.4674787289</c:v>
                </c:pt>
                <c:pt idx="11">
                  <c:v>5127110.2057412313</c:v>
                </c:pt>
                <c:pt idx="12">
                  <c:v>5127248.3741957713</c:v>
                </c:pt>
                <c:pt idx="13">
                  <c:v>5090394.0654789926</c:v>
                </c:pt>
                <c:pt idx="14">
                  <c:v>5098064.8438727371</c:v>
                </c:pt>
                <c:pt idx="15">
                  <c:v>5083551.6999722421</c:v>
                </c:pt>
                <c:pt idx="16">
                  <c:v>5127839.6474292642</c:v>
                </c:pt>
                <c:pt idx="17">
                  <c:v>5148992.6190973632</c:v>
                </c:pt>
                <c:pt idx="18">
                  <c:v>5139270.9569741413</c:v>
                </c:pt>
                <c:pt idx="19">
                  <c:v>5158626.6180184847</c:v>
                </c:pt>
                <c:pt idx="20">
                  <c:v>5171444.5270452071</c:v>
                </c:pt>
                <c:pt idx="21">
                  <c:v>5164797.7553606406</c:v>
                </c:pt>
                <c:pt idx="22">
                  <c:v>5187414.8926659822</c:v>
                </c:pt>
                <c:pt idx="23">
                  <c:v>5204956.134647131</c:v>
                </c:pt>
                <c:pt idx="24">
                  <c:v>5208663.9525076831</c:v>
                </c:pt>
                <c:pt idx="25">
                  <c:v>5188117.339682214</c:v>
                </c:pt>
                <c:pt idx="26">
                  <c:v>5186904.378059716</c:v>
                </c:pt>
                <c:pt idx="27">
                  <c:v>5178767.5161560336</c:v>
                </c:pt>
                <c:pt idx="28">
                  <c:v>5249974.4657190163</c:v>
                </c:pt>
                <c:pt idx="29">
                  <c:v>5253859.6468679216</c:v>
                </c:pt>
                <c:pt idx="30">
                  <c:v>5269497.1468322091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48-4A87-8633-F154EE6E1C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Benchmark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d\.m\.yy;@</c:formatCode>
                <c:ptCount val="31"/>
                <c:pt idx="0">
                  <c:v>44461</c:v>
                </c:pt>
                <c:pt idx="1">
                  <c:v>44462</c:v>
                </c:pt>
                <c:pt idx="2">
                  <c:v>44463</c:v>
                </c:pt>
                <c:pt idx="3">
                  <c:v>44466</c:v>
                </c:pt>
                <c:pt idx="4">
                  <c:v>44467</c:v>
                </c:pt>
                <c:pt idx="5">
                  <c:v>44468</c:v>
                </c:pt>
                <c:pt idx="6">
                  <c:v>44469</c:v>
                </c:pt>
                <c:pt idx="7">
                  <c:v>44470</c:v>
                </c:pt>
                <c:pt idx="8">
                  <c:v>44473</c:v>
                </c:pt>
                <c:pt idx="9">
                  <c:v>44474</c:v>
                </c:pt>
                <c:pt idx="10">
                  <c:v>44475</c:v>
                </c:pt>
                <c:pt idx="11">
                  <c:v>44476</c:v>
                </c:pt>
                <c:pt idx="12">
                  <c:v>44477</c:v>
                </c:pt>
                <c:pt idx="13">
                  <c:v>44480</c:v>
                </c:pt>
                <c:pt idx="14">
                  <c:v>44481</c:v>
                </c:pt>
                <c:pt idx="15">
                  <c:v>44482</c:v>
                </c:pt>
                <c:pt idx="16">
                  <c:v>44483</c:v>
                </c:pt>
                <c:pt idx="17">
                  <c:v>44484</c:v>
                </c:pt>
                <c:pt idx="18">
                  <c:v>44487</c:v>
                </c:pt>
                <c:pt idx="19">
                  <c:v>44488</c:v>
                </c:pt>
                <c:pt idx="20">
                  <c:v>44489</c:v>
                </c:pt>
                <c:pt idx="21">
                  <c:v>44490</c:v>
                </c:pt>
                <c:pt idx="22">
                  <c:v>44491</c:v>
                </c:pt>
                <c:pt idx="23">
                  <c:v>44494</c:v>
                </c:pt>
                <c:pt idx="24">
                  <c:v>44495</c:v>
                </c:pt>
                <c:pt idx="25">
                  <c:v>44496</c:v>
                </c:pt>
                <c:pt idx="26">
                  <c:v>44497</c:v>
                </c:pt>
                <c:pt idx="27">
                  <c:v>44498</c:v>
                </c:pt>
                <c:pt idx="28">
                  <c:v>44501</c:v>
                </c:pt>
                <c:pt idx="29">
                  <c:v>44502</c:v>
                </c:pt>
                <c:pt idx="30">
                  <c:v>44503</c:v>
                </c:pt>
              </c:numCache>
            </c:numRef>
          </c:cat>
          <c:val>
            <c:numRef>
              <c:f>Sheet1!$C$2:$C$32</c:f>
              <c:numCache>
                <c:formatCode>_-* #,##0.00\ [$€-410]_-;\-* #,##0.00\ [$€-410]_-;_-* "-"??\ [$€-410]_-;_-@_-</c:formatCode>
                <c:ptCount val="31"/>
                <c:pt idx="0">
                  <c:v>4973448.3036444709</c:v>
                </c:pt>
                <c:pt idx="1">
                  <c:v>5011776.3408000208</c:v>
                </c:pt>
                <c:pt idx="2">
                  <c:v>5068802.7857021894</c:v>
                </c:pt>
                <c:pt idx="3">
                  <c:v>4919841.2409093035</c:v>
                </c:pt>
                <c:pt idx="4">
                  <c:v>4620263.6945469007</c:v>
                </c:pt>
                <c:pt idx="5">
                  <c:v>4750515.6632052567</c:v>
                </c:pt>
                <c:pt idx="6">
                  <c:v>4743559.4032086786</c:v>
                </c:pt>
                <c:pt idx="7">
                  <c:v>4762059.0178387547</c:v>
                </c:pt>
                <c:pt idx="8">
                  <c:v>4569554.4787970344</c:v>
                </c:pt>
                <c:pt idx="9">
                  <c:v>4688222.5208742684</c:v>
                </c:pt>
                <c:pt idx="10">
                  <c:v>4688531.6015037801</c:v>
                </c:pt>
                <c:pt idx="11">
                  <c:v>4750060.2431207495</c:v>
                </c:pt>
                <c:pt idx="12">
                  <c:v>4722974.3561086981</c:v>
                </c:pt>
                <c:pt idx="13">
                  <c:v>4702799.942984418</c:v>
                </c:pt>
                <c:pt idx="14">
                  <c:v>4696208.4485391807</c:v>
                </c:pt>
                <c:pt idx="15">
                  <c:v>4693428.0884407097</c:v>
                </c:pt>
                <c:pt idx="16">
                  <c:v>4807376.3948887642</c:v>
                </c:pt>
                <c:pt idx="17">
                  <c:v>4833571.9921970116</c:v>
                </c:pt>
                <c:pt idx="18">
                  <c:v>4852932.0021468308</c:v>
                </c:pt>
                <c:pt idx="19">
                  <c:v>4930260.583103084</c:v>
                </c:pt>
                <c:pt idx="20">
                  <c:v>4862129.2375957482</c:v>
                </c:pt>
                <c:pt idx="21">
                  <c:v>4974569.9195854887</c:v>
                </c:pt>
                <c:pt idx="22">
                  <c:v>5072042.9967015842</c:v>
                </c:pt>
                <c:pt idx="23">
                  <c:v>5100699.31910659</c:v>
                </c:pt>
                <c:pt idx="24">
                  <c:v>5038439.1247241246</c:v>
                </c:pt>
                <c:pt idx="25">
                  <c:v>4991327.7889851294</c:v>
                </c:pt>
                <c:pt idx="26">
                  <c:v>5095071.700344977</c:v>
                </c:pt>
                <c:pt idx="27">
                  <c:v>5168044.8115100702</c:v>
                </c:pt>
                <c:pt idx="28">
                  <c:v>5164870.5807852848</c:v>
                </c:pt>
                <c:pt idx="29">
                  <c:v>5124395.239333679</c:v>
                </c:pt>
                <c:pt idx="30">
                  <c:v>5066316.3430446191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48-4A87-8633-F154EE6E1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1137488"/>
        <c:axId val="941137904"/>
      </c:lineChart>
      <c:dateAx>
        <c:axId val="941137488"/>
        <c:scaling>
          <c:orientation val="minMax"/>
        </c:scaling>
        <c:delete val="0"/>
        <c:axPos val="b"/>
        <c:numFmt formatCode="d\.m\.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137904"/>
        <c:crosses val="autoZero"/>
        <c:auto val="1"/>
        <c:lblOffset val="100"/>
        <c:baseTimeUnit val="days"/>
      </c:dateAx>
      <c:valAx>
        <c:axId val="94113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13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822586360267076"/>
          <c:y val="1.7090365582531634E-2"/>
          <c:w val="0.20170639100189766"/>
          <c:h val="4.77534419443010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437554439094413E-2"/>
          <c:y val="8.6424530424059343E-2"/>
          <c:w val="0.96562499999999996"/>
          <c:h val="0.88641265462520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Equity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0.00%</c:formatCode>
                <c:ptCount val="3"/>
                <c:pt idx="0">
                  <c:v>6.3600000000000004E-2</c:v>
                </c:pt>
                <c:pt idx="1">
                  <c:v>2.9600000000000001E-2</c:v>
                </c:pt>
                <c:pt idx="2">
                  <c:v>3.6200000000000003E-2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D3-4A06-9666-66F84F9F50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Bonds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0.00%</c:formatCode>
                <c:ptCount val="3"/>
                <c:pt idx="0">
                  <c:v>3.8E-3</c:v>
                </c:pt>
                <c:pt idx="1">
                  <c:v>-4.1999999999999997E-3</c:v>
                </c:pt>
                <c:pt idx="2">
                  <c:v>4.1000000000000003E-3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D3-4A06-9666-66F84F9F50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Commodities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0.00%</c:formatCode>
                <c:ptCount val="3"/>
                <c:pt idx="0">
                  <c:v>8.2000000000000003E-2</c:v>
                </c:pt>
                <c:pt idx="1">
                  <c:v>1.83E-2</c:v>
                </c:pt>
                <c:pt idx="2">
                  <c:v>-1.0999999999999999E-2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D3-4A06-9666-66F84F9F502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Crypto (ETH)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solidFill>
                <a:srgbClr val="C7992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Sheet1!$E$2:$E$4</c:f>
              <c:numCache>
                <c:formatCode>0.00%</c:formatCode>
                <c:ptCount val="3"/>
                <c:pt idx="0">
                  <c:v>0.14610000000000001</c:v>
                </c:pt>
                <c:pt idx="1">
                  <c:v>0.1069</c:v>
                </c:pt>
                <c:pt idx="2">
                  <c:v>0.16339999999999999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D3-4A06-9666-66F84F9F502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30653951"/>
        <c:axId val="2030654367"/>
      </c:barChart>
      <c:catAx>
        <c:axId val="2030653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654367"/>
        <c:crosses val="autoZero"/>
        <c:auto val="1"/>
        <c:lblAlgn val="ctr"/>
        <c:lblOffset val="100"/>
        <c:noMultiLvlLbl val="0"/>
      </c:catAx>
      <c:valAx>
        <c:axId val="2030654367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030653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858295099461161"/>
          <c:y val="0"/>
          <c:w val="0.44908415354330711"/>
          <c:h val="7.29556225452967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3.3757146209038649E-2"/>
          <c:w val="0.96562499999999996"/>
          <c:h val="0.966242905059063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Equity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463B-48AC-B528-8E77AD8BD6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Sheet1!$G$2:$G$4</c:f>
              <c:numCache>
                <c:formatCode>0.00%</c:formatCode>
                <c:ptCount val="3"/>
                <c:pt idx="0">
                  <c:v>1.7181429380749284E-2</c:v>
                </c:pt>
                <c:pt idx="1">
                  <c:v>1.0369726974693771E-2</c:v>
                </c:pt>
                <c:pt idx="2">
                  <c:v>1.2654357016609108E-2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7E-4A8F-827C-41B8EBA12F25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Bonds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Sheet1!$H$2:$H$4</c:f>
              <c:numCache>
                <c:formatCode>0.00%</c:formatCode>
                <c:ptCount val="3"/>
                <c:pt idx="0">
                  <c:v>1.9225004918940192E-3</c:v>
                </c:pt>
                <c:pt idx="1">
                  <c:v>-1.6826165057161281E-3</c:v>
                </c:pt>
                <c:pt idx="2">
                  <c:v>1.6243365526007914E-3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7E-4A8F-827C-41B8EBA12F25}"/>
            </c:ext>
          </c:extLst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Commodities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Sheet1!$I$2:$I$4</c:f>
              <c:numCache>
                <c:formatCode>0.00%</c:formatCode>
                <c:ptCount val="3"/>
                <c:pt idx="0">
                  <c:v>8.2047741845862939E-3</c:v>
                </c:pt>
                <c:pt idx="1">
                  <c:v>2.1960903485583392E-3</c:v>
                </c:pt>
                <c:pt idx="2">
                  <c:v>-1.3144845618180856E-3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7E-4A8F-827C-41B8EBA12F25}"/>
            </c:ext>
          </c:extLst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Crypto (ETH)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Sheet1!$J$2:$J$4</c:f>
              <c:numCache>
                <c:formatCode>0.00%</c:formatCode>
                <c:ptCount val="3"/>
                <c:pt idx="0">
                  <c:v>4.3821792033057185E-3</c:v>
                </c:pt>
                <c:pt idx="1">
                  <c:v>3.2058936980824846E-3</c:v>
                </c:pt>
                <c:pt idx="2">
                  <c:v>4.9006639065947728E-3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7E-4A8F-827C-41B8EBA12F2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61244735"/>
        <c:axId val="361243487"/>
      </c:barChart>
      <c:catAx>
        <c:axId val="361244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43487"/>
        <c:crosses val="autoZero"/>
        <c:auto val="1"/>
        <c:lblAlgn val="ctr"/>
        <c:lblOffset val="100"/>
        <c:noMultiLvlLbl val="0"/>
      </c:catAx>
      <c:valAx>
        <c:axId val="361243487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61244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5091584645669289"/>
          <c:y val="9.5482694118893749E-3"/>
          <c:w val="0.44908415354330711"/>
          <c:h val="9.03027770137606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Alternative Scenarios</a:t>
            </a:r>
          </a:p>
        </c:rich>
      </c:tx>
      <c:layout>
        <c:manualLayout>
          <c:xMode val="edge"/>
          <c:yMode val="edge"/>
          <c:x val="0.42038112215515988"/>
          <c:y val="0.1011560923845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371329367139494E-2"/>
          <c:y val="0.20510154410394249"/>
          <c:w val="0.86791198258251578"/>
          <c:h val="0.6801860816954352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'[Fund History.xlsx]Transaction Impact'!$K$6:$K$35</c:f>
              <c:numCache>
                <c:formatCode>m/d/yyyy</c:formatCode>
                <c:ptCount val="30"/>
                <c:pt idx="0">
                  <c:v>44462</c:v>
                </c:pt>
                <c:pt idx="1">
                  <c:v>44463</c:v>
                </c:pt>
                <c:pt idx="2">
                  <c:v>44466</c:v>
                </c:pt>
                <c:pt idx="3">
                  <c:v>44467</c:v>
                </c:pt>
                <c:pt idx="4">
                  <c:v>44468</c:v>
                </c:pt>
                <c:pt idx="5">
                  <c:v>44469</c:v>
                </c:pt>
                <c:pt idx="6">
                  <c:v>44470</c:v>
                </c:pt>
                <c:pt idx="7">
                  <c:v>44473</c:v>
                </c:pt>
                <c:pt idx="8">
                  <c:v>44474</c:v>
                </c:pt>
                <c:pt idx="9">
                  <c:v>44475</c:v>
                </c:pt>
                <c:pt idx="10">
                  <c:v>44476</c:v>
                </c:pt>
                <c:pt idx="11">
                  <c:v>44477</c:v>
                </c:pt>
                <c:pt idx="12">
                  <c:v>44480</c:v>
                </c:pt>
                <c:pt idx="13">
                  <c:v>44481</c:v>
                </c:pt>
                <c:pt idx="14">
                  <c:v>44482</c:v>
                </c:pt>
                <c:pt idx="15">
                  <c:v>44483</c:v>
                </c:pt>
                <c:pt idx="16">
                  <c:v>44484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44494</c:v>
                </c:pt>
                <c:pt idx="23">
                  <c:v>44495</c:v>
                </c:pt>
                <c:pt idx="24">
                  <c:v>44496</c:v>
                </c:pt>
                <c:pt idx="25">
                  <c:v>44497</c:v>
                </c:pt>
                <c:pt idx="26">
                  <c:v>44498</c:v>
                </c:pt>
                <c:pt idx="27">
                  <c:v>44501</c:v>
                </c:pt>
                <c:pt idx="28">
                  <c:v>44502</c:v>
                </c:pt>
                <c:pt idx="29">
                  <c:v>44503</c:v>
                </c:pt>
              </c:numCache>
            </c:numRef>
          </c:cat>
          <c:val>
            <c:numRef>
              <c:f>'[Fund History.xlsx]Transaction Impact'!$L$6:$L$35</c:f>
              <c:numCache>
                <c:formatCode>#,##0.00</c:formatCode>
                <c:ptCount val="30"/>
                <c:pt idx="0">
                  <c:v>4980233.9652571417</c:v>
                </c:pt>
                <c:pt idx="1">
                  <c:v>4983733.8137155809</c:v>
                </c:pt>
                <c:pt idx="2">
                  <c:v>5023127.7427451117</c:v>
                </c:pt>
                <c:pt idx="3">
                  <c:v>4993527.316299824</c:v>
                </c:pt>
                <c:pt idx="4">
                  <c:v>5040582.399022853</c:v>
                </c:pt>
                <c:pt idx="5">
                  <c:v>5048765.7434131568</c:v>
                </c:pt>
                <c:pt idx="6">
                  <c:v>5091325.2193234069</c:v>
                </c:pt>
                <c:pt idx="7">
                  <c:v>5074400.921952582</c:v>
                </c:pt>
                <c:pt idx="8">
                  <c:v>5111772.9897563811</c:v>
                </c:pt>
                <c:pt idx="9">
                  <c:v>5113875.7751400508</c:v>
                </c:pt>
                <c:pt idx="10">
                  <c:v>5129198.7527315943</c:v>
                </c:pt>
                <c:pt idx="11">
                  <c:v>5134248.3523133136</c:v>
                </c:pt>
                <c:pt idx="12">
                  <c:v>5120982.9407833377</c:v>
                </c:pt>
                <c:pt idx="13">
                  <c:v>5133866.2322256165</c:v>
                </c:pt>
                <c:pt idx="14">
                  <c:v>5120097.6842132621</c:v>
                </c:pt>
                <c:pt idx="15">
                  <c:v>5165179.9172377167</c:v>
                </c:pt>
                <c:pt idx="16">
                  <c:v>5180829.6118024737</c:v>
                </c:pt>
                <c:pt idx="17">
                  <c:v>5170519.1910369406</c:v>
                </c:pt>
                <c:pt idx="18">
                  <c:v>5190527.9540490033</c:v>
                </c:pt>
                <c:pt idx="19">
                  <c:v>5202329.2389474018</c:v>
                </c:pt>
                <c:pt idx="20">
                  <c:v>5191806.8803784475</c:v>
                </c:pt>
                <c:pt idx="21">
                  <c:v>5211320.5811444605</c:v>
                </c:pt>
                <c:pt idx="22">
                  <c:v>5221299.9471450001</c:v>
                </c:pt>
                <c:pt idx="23">
                  <c:v>5212912.4029653827</c:v>
                </c:pt>
                <c:pt idx="24">
                  <c:v>5186469.4261111021</c:v>
                </c:pt>
                <c:pt idx="25">
                  <c:v>5184487.4000658672</c:v>
                </c:pt>
                <c:pt idx="26">
                  <c:v>5163531.2662465191</c:v>
                </c:pt>
                <c:pt idx="27">
                  <c:v>5231271.1105769426</c:v>
                </c:pt>
                <c:pt idx="28">
                  <c:v>5226989.6959944712</c:v>
                </c:pt>
                <c:pt idx="29">
                  <c:v>5237502.9055395704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6A-44DF-9FA1-E434B15D371C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'[Fund History.xlsx]Transaction Impact'!$K$6:$K$35</c:f>
              <c:numCache>
                <c:formatCode>m/d/yyyy</c:formatCode>
                <c:ptCount val="30"/>
                <c:pt idx="0">
                  <c:v>44462</c:v>
                </c:pt>
                <c:pt idx="1">
                  <c:v>44463</c:v>
                </c:pt>
                <c:pt idx="2">
                  <c:v>44466</c:v>
                </c:pt>
                <c:pt idx="3">
                  <c:v>44467</c:v>
                </c:pt>
                <c:pt idx="4">
                  <c:v>44468</c:v>
                </c:pt>
                <c:pt idx="5">
                  <c:v>44469</c:v>
                </c:pt>
                <c:pt idx="6">
                  <c:v>44470</c:v>
                </c:pt>
                <c:pt idx="7">
                  <c:v>44473</c:v>
                </c:pt>
                <c:pt idx="8">
                  <c:v>44474</c:v>
                </c:pt>
                <c:pt idx="9">
                  <c:v>44475</c:v>
                </c:pt>
                <c:pt idx="10">
                  <c:v>44476</c:v>
                </c:pt>
                <c:pt idx="11">
                  <c:v>44477</c:v>
                </c:pt>
                <c:pt idx="12">
                  <c:v>44480</c:v>
                </c:pt>
                <c:pt idx="13">
                  <c:v>44481</c:v>
                </c:pt>
                <c:pt idx="14">
                  <c:v>44482</c:v>
                </c:pt>
                <c:pt idx="15">
                  <c:v>44483</c:v>
                </c:pt>
                <c:pt idx="16">
                  <c:v>44484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44494</c:v>
                </c:pt>
                <c:pt idx="23">
                  <c:v>44495</c:v>
                </c:pt>
                <c:pt idx="24">
                  <c:v>44496</c:v>
                </c:pt>
                <c:pt idx="25">
                  <c:v>44497</c:v>
                </c:pt>
                <c:pt idx="26">
                  <c:v>44498</c:v>
                </c:pt>
                <c:pt idx="27">
                  <c:v>44501</c:v>
                </c:pt>
                <c:pt idx="28">
                  <c:v>44502</c:v>
                </c:pt>
                <c:pt idx="29">
                  <c:v>44503</c:v>
                </c:pt>
              </c:numCache>
            </c:numRef>
          </c:cat>
          <c:val>
            <c:numRef>
              <c:f>'[Fund History.xlsx]Transaction Impact'!$M$6:$M$35</c:f>
              <c:numCache>
                <c:formatCode>#,##0.00</c:formatCode>
                <c:ptCount val="30"/>
                <c:pt idx="0">
                  <c:v>4980233.9652571417</c:v>
                </c:pt>
                <c:pt idx="1">
                  <c:v>4983733.8137155809</c:v>
                </c:pt>
                <c:pt idx="2">
                  <c:v>5023127.7427451117</c:v>
                </c:pt>
                <c:pt idx="3">
                  <c:v>4993527.316299824</c:v>
                </c:pt>
                <c:pt idx="4">
                  <c:v>5040582.399022853</c:v>
                </c:pt>
                <c:pt idx="5">
                  <c:v>5048765.7434131568</c:v>
                </c:pt>
                <c:pt idx="6">
                  <c:v>5091325.2193234069</c:v>
                </c:pt>
                <c:pt idx="7">
                  <c:v>5074400.921952582</c:v>
                </c:pt>
                <c:pt idx="8">
                  <c:v>5111772.9897563811</c:v>
                </c:pt>
                <c:pt idx="9">
                  <c:v>5113875.7751400508</c:v>
                </c:pt>
                <c:pt idx="10">
                  <c:v>5129198.7527315943</c:v>
                </c:pt>
                <c:pt idx="11">
                  <c:v>5137103.5950131807</c:v>
                </c:pt>
                <c:pt idx="12">
                  <c:v>5127316.3971646214</c:v>
                </c:pt>
                <c:pt idx="13">
                  <c:v>5135001.9197660564</c:v>
                </c:pt>
                <c:pt idx="14">
                  <c:v>5120460.8797646798</c:v>
                </c:pt>
                <c:pt idx="15">
                  <c:v>5164833.9542664411</c:v>
                </c:pt>
                <c:pt idx="16">
                  <c:v>5186027.5846254239</c:v>
                </c:pt>
                <c:pt idx="17">
                  <c:v>5176287.2362362081</c:v>
                </c:pt>
                <c:pt idx="18">
                  <c:v>5195680.1013127603</c:v>
                </c:pt>
                <c:pt idx="19">
                  <c:v>5208522.6479842104</c:v>
                </c:pt>
                <c:pt idx="20">
                  <c:v>5201863.1003625542</c:v>
                </c:pt>
                <c:pt idx="21">
                  <c:v>5220874.8684681719</c:v>
                </c:pt>
                <c:pt idx="22">
                  <c:v>5233509.3906206945</c:v>
                </c:pt>
                <c:pt idx="23">
                  <c:v>5229173.6202129424</c:v>
                </c:pt>
                <c:pt idx="24">
                  <c:v>5201741.2403676044</c:v>
                </c:pt>
                <c:pt idx="25">
                  <c:v>5196695.7139381077</c:v>
                </c:pt>
                <c:pt idx="26">
                  <c:v>5180219.5882019177</c:v>
                </c:pt>
                <c:pt idx="27">
                  <c:v>5251357.1248130845</c:v>
                </c:pt>
                <c:pt idx="28">
                  <c:v>5246562.4077856662</c:v>
                </c:pt>
                <c:pt idx="29">
                  <c:v>5258906.2075763382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6A-44DF-9FA1-E434B15D371C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'[Fund History.xlsx]Transaction Impact'!$K$6:$K$35</c:f>
              <c:numCache>
                <c:formatCode>m/d/yyyy</c:formatCode>
                <c:ptCount val="30"/>
                <c:pt idx="0">
                  <c:v>44462</c:v>
                </c:pt>
                <c:pt idx="1">
                  <c:v>44463</c:v>
                </c:pt>
                <c:pt idx="2">
                  <c:v>44466</c:v>
                </c:pt>
                <c:pt idx="3">
                  <c:v>44467</c:v>
                </c:pt>
                <c:pt idx="4">
                  <c:v>44468</c:v>
                </c:pt>
                <c:pt idx="5">
                  <c:v>44469</c:v>
                </c:pt>
                <c:pt idx="6">
                  <c:v>44470</c:v>
                </c:pt>
                <c:pt idx="7">
                  <c:v>44473</c:v>
                </c:pt>
                <c:pt idx="8">
                  <c:v>44474</c:v>
                </c:pt>
                <c:pt idx="9">
                  <c:v>44475</c:v>
                </c:pt>
                <c:pt idx="10">
                  <c:v>44476</c:v>
                </c:pt>
                <c:pt idx="11">
                  <c:v>44477</c:v>
                </c:pt>
                <c:pt idx="12">
                  <c:v>44480</c:v>
                </c:pt>
                <c:pt idx="13">
                  <c:v>44481</c:v>
                </c:pt>
                <c:pt idx="14">
                  <c:v>44482</c:v>
                </c:pt>
                <c:pt idx="15">
                  <c:v>44483</c:v>
                </c:pt>
                <c:pt idx="16">
                  <c:v>44484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44494</c:v>
                </c:pt>
                <c:pt idx="23">
                  <c:v>44495</c:v>
                </c:pt>
                <c:pt idx="24">
                  <c:v>44496</c:v>
                </c:pt>
                <c:pt idx="25">
                  <c:v>44497</c:v>
                </c:pt>
                <c:pt idx="26">
                  <c:v>44498</c:v>
                </c:pt>
                <c:pt idx="27">
                  <c:v>44501</c:v>
                </c:pt>
                <c:pt idx="28">
                  <c:v>44502</c:v>
                </c:pt>
                <c:pt idx="29">
                  <c:v>44503</c:v>
                </c:pt>
              </c:numCache>
            </c:numRef>
          </c:cat>
          <c:val>
            <c:numRef>
              <c:f>'[Fund History.xlsx]Transaction Impact'!$N$6:$N$35</c:f>
              <c:numCache>
                <c:formatCode>#,##0.00</c:formatCode>
                <c:ptCount val="30"/>
                <c:pt idx="0">
                  <c:v>4980233.9652571417</c:v>
                </c:pt>
                <c:pt idx="1">
                  <c:v>4983733.8137155809</c:v>
                </c:pt>
                <c:pt idx="2">
                  <c:v>5023127.7427451117</c:v>
                </c:pt>
                <c:pt idx="3">
                  <c:v>4993527.316299824</c:v>
                </c:pt>
                <c:pt idx="4">
                  <c:v>5040582.399022853</c:v>
                </c:pt>
                <c:pt idx="5">
                  <c:v>5048765.7434131568</c:v>
                </c:pt>
                <c:pt idx="6">
                  <c:v>5091325.2193234069</c:v>
                </c:pt>
                <c:pt idx="7">
                  <c:v>5074400.921952582</c:v>
                </c:pt>
                <c:pt idx="8">
                  <c:v>5111772.9897563811</c:v>
                </c:pt>
                <c:pt idx="9">
                  <c:v>5113875.7751400508</c:v>
                </c:pt>
                <c:pt idx="10">
                  <c:v>5129198.7527315943</c:v>
                </c:pt>
                <c:pt idx="11">
                  <c:v>5137103.5950131807</c:v>
                </c:pt>
                <c:pt idx="12">
                  <c:v>5127316.3971646214</c:v>
                </c:pt>
                <c:pt idx="13">
                  <c:v>5135001.9197660564</c:v>
                </c:pt>
                <c:pt idx="14">
                  <c:v>5120460.8797646798</c:v>
                </c:pt>
                <c:pt idx="15">
                  <c:v>5164833.9542664411</c:v>
                </c:pt>
                <c:pt idx="16">
                  <c:v>5186027.5846254239</c:v>
                </c:pt>
                <c:pt idx="17">
                  <c:v>5176287.2362362081</c:v>
                </c:pt>
                <c:pt idx="18">
                  <c:v>5195680.1013127603</c:v>
                </c:pt>
                <c:pt idx="19">
                  <c:v>5208522.6479842104</c:v>
                </c:pt>
                <c:pt idx="20">
                  <c:v>5201863.1003625542</c:v>
                </c:pt>
                <c:pt idx="21">
                  <c:v>5211016.975342066</c:v>
                </c:pt>
                <c:pt idx="22">
                  <c:v>5228606.3489390016</c:v>
                </c:pt>
                <c:pt idx="23">
                  <c:v>5232324.3407236608</c:v>
                </c:pt>
                <c:pt idx="24">
                  <c:v>5211721.3498107502</c:v>
                </c:pt>
                <c:pt idx="25">
                  <c:v>5210505.059928894</c:v>
                </c:pt>
                <c:pt idx="26">
                  <c:v>5202345.8711961713</c:v>
                </c:pt>
                <c:pt idx="27">
                  <c:v>5273748.206327714</c:v>
                </c:pt>
                <c:pt idx="28">
                  <c:v>5277644.0480698962</c:v>
                </c:pt>
                <c:pt idx="29">
                  <c:v>5293324.4559503375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6A-44DF-9FA1-E434B15D3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489856"/>
        <c:axId val="418490272"/>
      </c:lineChart>
      <c:dateAx>
        <c:axId val="4184898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490272"/>
        <c:crosses val="autoZero"/>
        <c:auto val="1"/>
        <c:lblOffset val="100"/>
        <c:baseTimeUnit val="days"/>
      </c:dateAx>
      <c:valAx>
        <c:axId val="41849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489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3BF1-A45D-4534-AF21-4F877AE43A4F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FAD1-6804-4884-B937-56FDD5BBA9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15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489A6-3FE1-467C-BA26-5CB9E17B483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5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0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6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5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4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9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eyriskanalysis.com/blog/2014/06/07/approfondimento-sulle-commoditi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22" name="Picture 3" descr="Digital numbers and graphs">
            <a:extLst>
              <a:ext uri="{FF2B5EF4-FFF2-40B4-BE49-F238E27FC236}">
                <a16:creationId xmlns:a16="http://schemas.microsoft.com/office/drawing/2014/main" id="{4E32228A-9370-4D30-8E1D-3346B81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573C5-A260-4F98-AD5A-ED623CC5D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 fontScale="62500" lnSpcReduction="20000"/>
          </a:bodyPr>
          <a:lstStyle/>
          <a:p>
            <a:pPr algn="l"/>
            <a:r>
              <a:rPr lang="it-IT" err="1"/>
              <a:t>Busani</a:t>
            </a:r>
            <a:r>
              <a:rPr lang="it-IT"/>
              <a:t> Ettore</a:t>
            </a:r>
          </a:p>
          <a:p>
            <a:pPr algn="l"/>
            <a:r>
              <a:rPr lang="it-IT"/>
              <a:t>Castellano Sebastian</a:t>
            </a:r>
          </a:p>
          <a:p>
            <a:pPr algn="l"/>
            <a:r>
              <a:rPr lang="it-IT"/>
              <a:t>De Bettin Andrea</a:t>
            </a:r>
          </a:p>
          <a:p>
            <a:pPr algn="l"/>
            <a:r>
              <a:rPr lang="it-IT" err="1"/>
              <a:t>Marcosignori</a:t>
            </a:r>
            <a:r>
              <a:rPr lang="it-IT"/>
              <a:t> Lucrezia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9D3D2-9AD6-4B0D-9DB2-EBAEC7BDE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it-IT" sz="4400"/>
              <a:t>Poli </a:t>
            </a:r>
            <a:br>
              <a:rPr lang="it-IT" sz="4400"/>
            </a:br>
            <a:r>
              <a:rPr lang="it-IT" sz="4400"/>
              <a:t>Hedge </a:t>
            </a:r>
            <a:br>
              <a:rPr lang="it-IT" sz="4400"/>
            </a:br>
            <a:r>
              <a:rPr lang="it-IT" sz="4400"/>
              <a:t>Fund</a:t>
            </a:r>
          </a:p>
        </p:txBody>
      </p:sp>
    </p:spTree>
    <p:extLst>
      <p:ext uri="{BB962C8B-B14F-4D97-AF65-F5344CB8AC3E}">
        <p14:creationId xmlns:p14="http://schemas.microsoft.com/office/powerpoint/2010/main" val="352666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Digital numbers and graphs">
            <a:extLst>
              <a:ext uri="{FF2B5EF4-FFF2-40B4-BE49-F238E27FC236}">
                <a16:creationId xmlns:a16="http://schemas.microsoft.com/office/drawing/2014/main" id="{4E32228A-9370-4D30-8E1D-3346B81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9D3D2-9AD6-4B0D-9DB2-EBAEC7BDE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it-IT" sz="4400"/>
              <a:t>Market Integration</a:t>
            </a:r>
          </a:p>
        </p:txBody>
      </p:sp>
    </p:spTree>
    <p:extLst>
      <p:ext uri="{BB962C8B-B14F-4D97-AF65-F5344CB8AC3E}">
        <p14:creationId xmlns:p14="http://schemas.microsoft.com/office/powerpoint/2010/main" val="313532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EF1D92-AD16-41CD-8E12-2E644EC443C6}"/>
              </a:ext>
            </a:extLst>
          </p:cNvPr>
          <p:cNvSpPr txBox="1"/>
          <p:nvPr/>
        </p:nvSpPr>
        <p:spPr>
          <a:xfrm>
            <a:off x="1244713" y="1619910"/>
            <a:ext cx="2633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err="1"/>
              <a:t>Evergrande</a:t>
            </a:r>
            <a:r>
              <a:rPr lang="it-IT"/>
              <a:t> </a:t>
            </a:r>
            <a:r>
              <a:rPr lang="it-IT" err="1"/>
              <a:t>Crisis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917045-FCE8-4680-8E47-87BF10A2D628}"/>
              </a:ext>
            </a:extLst>
          </p:cNvPr>
          <p:cNvSpPr txBox="1"/>
          <p:nvPr/>
        </p:nvSpPr>
        <p:spPr>
          <a:xfrm>
            <a:off x="1244714" y="3283551"/>
            <a:ext cx="2633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err="1"/>
              <a:t>Inflation</a:t>
            </a:r>
            <a:r>
              <a:rPr lang="it-IT"/>
              <a:t> </a:t>
            </a:r>
            <a:r>
              <a:rPr lang="it-IT" err="1"/>
              <a:t>Growth</a:t>
            </a: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FB610D-8808-4FA0-90F0-884AF5A82866}"/>
              </a:ext>
            </a:extLst>
          </p:cNvPr>
          <p:cNvSpPr txBox="1"/>
          <p:nvPr/>
        </p:nvSpPr>
        <p:spPr>
          <a:xfrm>
            <a:off x="1244712" y="4669203"/>
            <a:ext cx="2633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Rise of Energy Prices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F03198E-FA62-4997-B2D8-5A12D3B8669C}"/>
              </a:ext>
            </a:extLst>
          </p:cNvPr>
          <p:cNvSpPr txBox="1"/>
          <p:nvPr/>
        </p:nvSpPr>
        <p:spPr>
          <a:xfrm>
            <a:off x="6897942" y="4669203"/>
            <a:ext cx="3315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err="1"/>
              <a:t>Higher</a:t>
            </a:r>
            <a:r>
              <a:rPr lang="it-IT"/>
              <a:t> costs for production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C93BA49-8F81-4CF0-A681-CD61D04E504A}"/>
              </a:ext>
            </a:extLst>
          </p:cNvPr>
          <p:cNvSpPr txBox="1"/>
          <p:nvPr/>
        </p:nvSpPr>
        <p:spPr>
          <a:xfrm>
            <a:off x="6918197" y="3283551"/>
            <a:ext cx="2919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Rise of </a:t>
            </a:r>
            <a:r>
              <a:rPr lang="it-IT" err="1"/>
              <a:t>Interest</a:t>
            </a:r>
            <a:r>
              <a:rPr lang="it-IT"/>
              <a:t> Rates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2A1695DD-5BA3-43FD-9C0A-D0D029CFA3F6}"/>
              </a:ext>
            </a:extLst>
          </p:cNvPr>
          <p:cNvSpPr/>
          <p:nvPr/>
        </p:nvSpPr>
        <p:spPr>
          <a:xfrm>
            <a:off x="4894993" y="3360182"/>
            <a:ext cx="1287900" cy="13763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E12EF08-45F7-4810-ADB2-5707E3988E6A}"/>
              </a:ext>
            </a:extLst>
          </p:cNvPr>
          <p:cNvSpPr txBox="1"/>
          <p:nvPr/>
        </p:nvSpPr>
        <p:spPr>
          <a:xfrm>
            <a:off x="1138387" y="446472"/>
            <a:ext cx="8487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err="1">
                <a:latin typeface="Sitka Subheading (Headings)"/>
              </a:rPr>
              <a:t>Main</a:t>
            </a:r>
            <a:r>
              <a:rPr lang="it-IT" sz="4400">
                <a:latin typeface="Sitka Subheading (Headings)"/>
              </a:rPr>
              <a:t> Market Events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4C19D8-1128-47C7-A101-2FC217178DC5}"/>
              </a:ext>
            </a:extLst>
          </p:cNvPr>
          <p:cNvSpPr txBox="1"/>
          <p:nvPr/>
        </p:nvSpPr>
        <p:spPr>
          <a:xfrm>
            <a:off x="1244712" y="2185023"/>
            <a:ext cx="6045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it-IT" sz="1200"/>
              <a:t>670M $ bond </a:t>
            </a:r>
            <a:r>
              <a:rPr lang="it-IT" sz="1200" err="1"/>
              <a:t>interest</a:t>
            </a:r>
            <a:r>
              <a:rPr lang="it-IT" sz="1200"/>
              <a:t> due by the end of the </a:t>
            </a:r>
            <a:r>
              <a:rPr lang="it-IT" sz="1200" err="1"/>
              <a:t>year</a:t>
            </a:r>
            <a:endParaRPr lang="it-IT" sz="1200"/>
          </a:p>
          <a:p>
            <a:pPr marL="171450" indent="-171450">
              <a:buFontTx/>
              <a:buChar char="-"/>
            </a:pPr>
            <a:r>
              <a:rPr lang="it-IT" sz="1200" err="1"/>
              <a:t>Missed</a:t>
            </a:r>
            <a:r>
              <a:rPr lang="it-IT" sz="1200"/>
              <a:t> multiple coupon payments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08C2888-6912-463F-8409-62EADF8D151D}"/>
              </a:ext>
            </a:extLst>
          </p:cNvPr>
          <p:cNvSpPr txBox="1"/>
          <p:nvPr/>
        </p:nvSpPr>
        <p:spPr>
          <a:xfrm>
            <a:off x="1244712" y="3807315"/>
            <a:ext cx="493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it-IT" sz="1200" err="1"/>
              <a:t>Inflation</a:t>
            </a:r>
            <a:r>
              <a:rPr lang="it-IT" sz="1200"/>
              <a:t> </a:t>
            </a:r>
            <a:r>
              <a:rPr lang="it-IT" sz="1200" err="1"/>
              <a:t>growth</a:t>
            </a:r>
            <a:r>
              <a:rPr lang="it-IT" sz="1200"/>
              <a:t> </a:t>
            </a:r>
            <a:r>
              <a:rPr lang="it-IT" sz="1200" err="1"/>
              <a:t>exceeding</a:t>
            </a:r>
            <a:r>
              <a:rPr lang="it-IT" sz="1200"/>
              <a:t> </a:t>
            </a:r>
            <a:r>
              <a:rPr lang="it-IT" sz="1200" err="1"/>
              <a:t>expectations</a:t>
            </a:r>
            <a:r>
              <a:rPr lang="it-IT" sz="1200"/>
              <a:t> </a:t>
            </a:r>
          </a:p>
          <a:p>
            <a:pPr marL="171450" indent="-171450">
              <a:buFontTx/>
              <a:buChar char="-"/>
            </a:pPr>
            <a:r>
              <a:rPr lang="it-IT" sz="1200" err="1"/>
              <a:t>Reaching</a:t>
            </a:r>
            <a:r>
              <a:rPr lang="it-IT" sz="1200"/>
              <a:t> 6.2% in </a:t>
            </a:r>
            <a:r>
              <a:rPr lang="it-IT" sz="1200" err="1"/>
              <a:t>October</a:t>
            </a:r>
            <a:r>
              <a:rPr lang="it-IT" sz="1200"/>
              <a:t>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7FE1032-9D4C-427D-9FC5-3A5DBD3F9D60}"/>
              </a:ext>
            </a:extLst>
          </p:cNvPr>
          <p:cNvSpPr txBox="1"/>
          <p:nvPr/>
        </p:nvSpPr>
        <p:spPr>
          <a:xfrm>
            <a:off x="1244712" y="5238090"/>
            <a:ext cx="493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it-IT" sz="1200"/>
              <a:t> </a:t>
            </a:r>
            <a:r>
              <a:rPr lang="it-IT" sz="1200" err="1"/>
              <a:t>Energetic</a:t>
            </a:r>
            <a:r>
              <a:rPr lang="it-IT" sz="1200"/>
              <a:t> </a:t>
            </a:r>
            <a:r>
              <a:rPr lang="it-IT" sz="1200" err="1"/>
              <a:t>crisis</a:t>
            </a:r>
            <a:r>
              <a:rPr lang="it-IT" sz="1200"/>
              <a:t> in Europe and China</a:t>
            </a:r>
          </a:p>
          <a:p>
            <a:pPr marL="171450" indent="-171450">
              <a:buFontTx/>
              <a:buChar char="-"/>
            </a:pPr>
            <a:r>
              <a:rPr lang="it-IT" sz="1200"/>
              <a:t>Gas FFT </a:t>
            </a:r>
            <a:r>
              <a:rPr lang="it-IT" sz="1200" err="1"/>
              <a:t>reaching</a:t>
            </a:r>
            <a:r>
              <a:rPr lang="it-IT" sz="1200"/>
              <a:t> </a:t>
            </a:r>
            <a:r>
              <a:rPr lang="it-IT" sz="1200" err="1"/>
              <a:t>all</a:t>
            </a:r>
            <a:r>
              <a:rPr lang="it-IT" sz="1200"/>
              <a:t> time </a:t>
            </a:r>
            <a:r>
              <a:rPr lang="it-IT" sz="1200" err="1"/>
              <a:t>highs</a:t>
            </a:r>
            <a:r>
              <a:rPr lang="it-IT" sz="1200"/>
              <a:t> </a:t>
            </a: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5074ECCE-94DC-4D00-88AC-6ADA4A192C27}"/>
              </a:ext>
            </a:extLst>
          </p:cNvPr>
          <p:cNvSpPr/>
          <p:nvPr/>
        </p:nvSpPr>
        <p:spPr>
          <a:xfrm>
            <a:off x="4894993" y="4764242"/>
            <a:ext cx="1287900" cy="13763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BDA06D91-1703-4E7B-AA24-C829B83E5774}"/>
              </a:ext>
            </a:extLst>
          </p:cNvPr>
          <p:cNvSpPr/>
          <p:nvPr/>
        </p:nvSpPr>
        <p:spPr>
          <a:xfrm rot="11481370">
            <a:off x="4894050" y="4063018"/>
            <a:ext cx="1287900" cy="13763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2D70DF8-B593-40B4-BBD6-264E0678C31F}"/>
              </a:ext>
            </a:extLst>
          </p:cNvPr>
          <p:cNvSpPr txBox="1"/>
          <p:nvPr/>
        </p:nvSpPr>
        <p:spPr>
          <a:xfrm>
            <a:off x="6918197" y="3807315"/>
            <a:ext cx="422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it-IT" sz="1200"/>
              <a:t>Central Banks </a:t>
            </a:r>
            <a:r>
              <a:rPr lang="it-IT" sz="1200" err="1"/>
              <a:t>rising</a:t>
            </a:r>
            <a:r>
              <a:rPr lang="it-IT" sz="1200"/>
              <a:t> </a:t>
            </a:r>
            <a:r>
              <a:rPr lang="it-IT" sz="1200" err="1"/>
              <a:t>interest</a:t>
            </a:r>
            <a:r>
              <a:rPr lang="it-IT" sz="1200"/>
              <a:t> rates to counter </a:t>
            </a:r>
            <a:r>
              <a:rPr lang="it-IT" sz="1200" err="1"/>
              <a:t>inflation</a:t>
            </a:r>
            <a:endParaRPr lang="it-IT" sz="1200"/>
          </a:p>
          <a:p>
            <a:pPr marL="171450" indent="-171450">
              <a:buFontTx/>
              <a:buChar char="-"/>
            </a:pPr>
            <a:r>
              <a:rPr lang="it-IT" sz="1200"/>
              <a:t>FED tapering </a:t>
            </a:r>
            <a:r>
              <a:rPr lang="it-IT" sz="1200" err="1"/>
              <a:t>starting</a:t>
            </a:r>
            <a:r>
              <a:rPr lang="it-IT" sz="1200"/>
              <a:t> in </a:t>
            </a:r>
            <a:r>
              <a:rPr lang="it-IT" sz="1200" err="1"/>
              <a:t>early</a:t>
            </a:r>
            <a:r>
              <a:rPr lang="it-IT" sz="1200"/>
              <a:t> November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6400508-3B7C-4B92-A978-DD81C4B3D96E}"/>
              </a:ext>
            </a:extLst>
          </p:cNvPr>
          <p:cNvSpPr txBox="1"/>
          <p:nvPr/>
        </p:nvSpPr>
        <p:spPr>
          <a:xfrm>
            <a:off x="6817583" y="5145756"/>
            <a:ext cx="432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it-IT" sz="1200"/>
              <a:t> Due to high energy costs, </a:t>
            </a:r>
            <a:r>
              <a:rPr lang="it-IT" sz="1200" err="1"/>
              <a:t>many</a:t>
            </a:r>
            <a:r>
              <a:rPr lang="it-IT" sz="1200"/>
              <a:t> </a:t>
            </a:r>
            <a:r>
              <a:rPr lang="it-IT" sz="1200" err="1"/>
              <a:t>industries</a:t>
            </a:r>
            <a:r>
              <a:rPr lang="it-IT" sz="1200"/>
              <a:t> </a:t>
            </a:r>
            <a:r>
              <a:rPr lang="it-IT" sz="1200" err="1"/>
              <a:t>cut</a:t>
            </a:r>
            <a:r>
              <a:rPr lang="it-IT" sz="1200"/>
              <a:t> down production</a:t>
            </a:r>
          </a:p>
          <a:p>
            <a:pPr marL="171450" indent="-171450">
              <a:buFontTx/>
              <a:buChar char="-"/>
            </a:pPr>
            <a:r>
              <a:rPr lang="it-IT" sz="1200"/>
              <a:t>Production chain </a:t>
            </a:r>
            <a:r>
              <a:rPr lang="it-IT" sz="1200" err="1"/>
              <a:t>also</a:t>
            </a:r>
            <a:r>
              <a:rPr lang="it-IT" sz="1200"/>
              <a:t> </a:t>
            </a:r>
            <a:r>
              <a:rPr lang="it-IT" sz="1200" err="1"/>
              <a:t>affected</a:t>
            </a:r>
            <a:r>
              <a:rPr lang="it-IT" sz="1200"/>
              <a:t> by Covid </a:t>
            </a:r>
            <a:r>
              <a:rPr lang="it-IT" sz="1200" err="1"/>
              <a:t>restrictions</a:t>
            </a:r>
            <a:r>
              <a:rPr lang="it-IT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46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779D76-A0A2-430E-A431-C0F1870E6639}"/>
              </a:ext>
            </a:extLst>
          </p:cNvPr>
          <p:cNvSpPr txBox="1"/>
          <p:nvPr/>
        </p:nvSpPr>
        <p:spPr>
          <a:xfrm>
            <a:off x="714621" y="474222"/>
            <a:ext cx="10002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err="1">
                <a:latin typeface="Sitka Subheading (Headings)"/>
              </a:rPr>
              <a:t>Implementation</a:t>
            </a:r>
            <a:r>
              <a:rPr lang="it-IT" sz="4400">
                <a:latin typeface="Sitka Subheading (Headings)"/>
              </a:rPr>
              <a:t> In </a:t>
            </a:r>
            <a:r>
              <a:rPr lang="it-IT" sz="4400" err="1">
                <a:latin typeface="Sitka Subheading (Headings)"/>
              </a:rPr>
              <a:t>Our</a:t>
            </a:r>
            <a:r>
              <a:rPr lang="it-IT" sz="4400">
                <a:latin typeface="Sitka Subheading (Headings)"/>
              </a:rPr>
              <a:t> Investment Plan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8066B3-D123-47B1-9EE0-F36472C46265}"/>
              </a:ext>
            </a:extLst>
          </p:cNvPr>
          <p:cNvSpPr txBox="1"/>
          <p:nvPr/>
        </p:nvSpPr>
        <p:spPr>
          <a:xfrm>
            <a:off x="4433308" y="2374362"/>
            <a:ext cx="26337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err="1"/>
              <a:t>Evergrande</a:t>
            </a:r>
            <a:r>
              <a:rPr lang="it-IT" sz="2400"/>
              <a:t> </a:t>
            </a:r>
            <a:r>
              <a:rPr lang="it-IT" sz="2400" err="1"/>
              <a:t>Crisis</a:t>
            </a:r>
            <a:endParaRPr lang="it-IT" sz="240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088A09-00F9-4F44-9AE5-0634FA9416FE}"/>
              </a:ext>
            </a:extLst>
          </p:cNvPr>
          <p:cNvSpPr txBox="1"/>
          <p:nvPr/>
        </p:nvSpPr>
        <p:spPr>
          <a:xfrm>
            <a:off x="1773300" y="4159982"/>
            <a:ext cx="3618153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err="1"/>
              <a:t>Avoid</a:t>
            </a:r>
            <a:r>
              <a:rPr lang="it-IT" sz="2000"/>
              <a:t> </a:t>
            </a:r>
            <a:r>
              <a:rPr lang="it-IT" sz="2000" err="1"/>
              <a:t>direct</a:t>
            </a:r>
            <a:r>
              <a:rPr lang="it-IT" sz="2000"/>
              <a:t> </a:t>
            </a:r>
            <a:r>
              <a:rPr lang="it-IT" sz="2000" err="1"/>
              <a:t>exposure</a:t>
            </a:r>
            <a:r>
              <a:rPr lang="it-IT" sz="2000"/>
              <a:t> to </a:t>
            </a:r>
            <a:r>
              <a:rPr lang="it-IT" sz="2000" err="1"/>
              <a:t>asian</a:t>
            </a:r>
            <a:r>
              <a:rPr lang="it-IT" sz="2000"/>
              <a:t> Market </a:t>
            </a:r>
            <a:r>
              <a:rPr lang="it-IT" sz="2000" err="1"/>
              <a:t>when</a:t>
            </a:r>
            <a:r>
              <a:rPr lang="it-IT" sz="2000"/>
              <a:t> building the portfolio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14F769-0DF2-4342-955E-A19608539C12}"/>
              </a:ext>
            </a:extLst>
          </p:cNvPr>
          <p:cNvSpPr txBox="1"/>
          <p:nvPr/>
        </p:nvSpPr>
        <p:spPr>
          <a:xfrm>
            <a:off x="1187095" y="1540622"/>
            <a:ext cx="667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/>
              <a:t>First Delivery – Building the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535DE0-3F12-483A-B34E-B2E4EFCE2ECF}"/>
              </a:ext>
            </a:extLst>
          </p:cNvPr>
          <p:cNvSpPr txBox="1"/>
          <p:nvPr/>
        </p:nvSpPr>
        <p:spPr>
          <a:xfrm>
            <a:off x="6568474" y="4171351"/>
            <a:ext cx="3116314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/>
              <a:t>Limit the weight of the Equity Asset Class 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C9C79466-B83B-4998-97FE-D73476092B8F}"/>
              </a:ext>
            </a:extLst>
          </p:cNvPr>
          <p:cNvSpPr/>
          <p:nvPr/>
        </p:nvSpPr>
        <p:spPr>
          <a:xfrm rot="7842705">
            <a:off x="3816166" y="3367823"/>
            <a:ext cx="1234282" cy="2138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B9BF5650-7627-4205-81F2-AA6DF864C59D}"/>
              </a:ext>
            </a:extLst>
          </p:cNvPr>
          <p:cNvSpPr/>
          <p:nvPr/>
        </p:nvSpPr>
        <p:spPr>
          <a:xfrm rot="2951890">
            <a:off x="6449896" y="3368330"/>
            <a:ext cx="1234282" cy="2138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B7A9848-D8CE-4112-B072-70E3C3697EAB}"/>
              </a:ext>
            </a:extLst>
          </p:cNvPr>
          <p:cNvSpPr txBox="1"/>
          <p:nvPr/>
        </p:nvSpPr>
        <p:spPr>
          <a:xfrm>
            <a:off x="6568474" y="4892195"/>
            <a:ext cx="4149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err="1"/>
              <a:t>September</a:t>
            </a:r>
            <a:r>
              <a:rPr lang="it-IT" sz="1400"/>
              <a:t> </a:t>
            </a:r>
            <a:r>
              <a:rPr lang="it-IT" sz="1400" err="1"/>
              <a:t>worst</a:t>
            </a:r>
            <a:r>
              <a:rPr lang="it-IT" sz="1400"/>
              <a:t> </a:t>
            </a:r>
            <a:r>
              <a:rPr lang="it-IT" sz="1400" err="1"/>
              <a:t>month</a:t>
            </a:r>
            <a:r>
              <a:rPr lang="it-IT" sz="1400"/>
              <a:t> of 2021 for S&amp;P (-4.8%)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341931-B65F-4370-AC5B-D6F3718B6152}"/>
              </a:ext>
            </a:extLst>
          </p:cNvPr>
          <p:cNvSpPr txBox="1"/>
          <p:nvPr/>
        </p:nvSpPr>
        <p:spPr>
          <a:xfrm>
            <a:off x="7379863" y="5325715"/>
            <a:ext cx="333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50% Bond</a:t>
            </a:r>
          </a:p>
          <a:p>
            <a:pPr algn="just"/>
            <a:r>
              <a:rPr lang="it-IT"/>
              <a:t>27% Equity</a:t>
            </a:r>
          </a:p>
        </p:txBody>
      </p:sp>
    </p:spTree>
    <p:extLst>
      <p:ext uri="{BB962C8B-B14F-4D97-AF65-F5344CB8AC3E}">
        <p14:creationId xmlns:p14="http://schemas.microsoft.com/office/powerpoint/2010/main" val="404833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66A04D1-8E9F-46BF-ABC1-D5FFB8868AA7}"/>
              </a:ext>
            </a:extLst>
          </p:cNvPr>
          <p:cNvSpPr txBox="1"/>
          <p:nvPr/>
        </p:nvSpPr>
        <p:spPr>
          <a:xfrm>
            <a:off x="603983" y="418462"/>
            <a:ext cx="1098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err="1">
                <a:latin typeface="Sitka Subheading (Headings)"/>
              </a:rPr>
              <a:t>Implementation</a:t>
            </a:r>
            <a:r>
              <a:rPr lang="it-IT" sz="3600">
                <a:latin typeface="Sitka Subheading (Headings)"/>
              </a:rPr>
              <a:t> In </a:t>
            </a:r>
            <a:r>
              <a:rPr lang="it-IT" sz="3600" err="1">
                <a:latin typeface="Sitka Subheading (Headings)"/>
              </a:rPr>
              <a:t>Our</a:t>
            </a:r>
            <a:r>
              <a:rPr lang="it-IT" sz="3600">
                <a:latin typeface="Sitka Subheading (Headings)"/>
              </a:rPr>
              <a:t> Investment Plan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757CE88B-4441-4E69-9367-153813B275AC}"/>
              </a:ext>
            </a:extLst>
          </p:cNvPr>
          <p:cNvSpPr/>
          <p:nvPr/>
        </p:nvSpPr>
        <p:spPr>
          <a:xfrm>
            <a:off x="3327966" y="2568368"/>
            <a:ext cx="934429" cy="19121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0023E3A-297D-4591-B9F0-BBF064CC38B7}"/>
              </a:ext>
            </a:extLst>
          </p:cNvPr>
          <p:cNvSpPr txBox="1"/>
          <p:nvPr/>
        </p:nvSpPr>
        <p:spPr>
          <a:xfrm>
            <a:off x="4440680" y="2436412"/>
            <a:ext cx="3310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- 10% in the Bond Asset class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A69E01-8B73-4650-8670-060317F4D44B}"/>
              </a:ext>
            </a:extLst>
          </p:cNvPr>
          <p:cNvSpPr txBox="1"/>
          <p:nvPr/>
        </p:nvSpPr>
        <p:spPr>
          <a:xfrm>
            <a:off x="603983" y="1617419"/>
            <a:ext cx="667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/>
              <a:t>Second delivery – </a:t>
            </a:r>
            <a:r>
              <a:rPr lang="it-IT" u="sng" err="1"/>
              <a:t>Rebalancing</a:t>
            </a:r>
            <a:r>
              <a:rPr lang="it-IT" u="sng"/>
              <a:t> weights of Asset Classes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AA5394-B2F4-48C2-BEAC-3225F868B796}"/>
              </a:ext>
            </a:extLst>
          </p:cNvPr>
          <p:cNvSpPr txBox="1"/>
          <p:nvPr/>
        </p:nvSpPr>
        <p:spPr>
          <a:xfrm>
            <a:off x="603983" y="2479307"/>
            <a:ext cx="2498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Rise of </a:t>
            </a:r>
            <a:r>
              <a:rPr lang="it-IT" err="1"/>
              <a:t>Interest</a:t>
            </a:r>
            <a:r>
              <a:rPr lang="it-IT"/>
              <a:t> Rates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CF37AC0-6077-4116-BC98-948083BF91EB}"/>
              </a:ext>
            </a:extLst>
          </p:cNvPr>
          <p:cNvSpPr txBox="1"/>
          <p:nvPr/>
        </p:nvSpPr>
        <p:spPr>
          <a:xfrm>
            <a:off x="4440680" y="2997953"/>
            <a:ext cx="3639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+ 8% in the equity asset class</a:t>
            </a:r>
          </a:p>
          <a:p>
            <a:r>
              <a:rPr lang="it-IT" sz="1600"/>
              <a:t>+ 2% in the Commodities asset class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9D37A9B0-46D8-492B-8DFD-41DCA5D03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793041"/>
              </p:ext>
            </p:extLst>
          </p:nvPr>
        </p:nvGraphicFramePr>
        <p:xfrm>
          <a:off x="8079794" y="874067"/>
          <a:ext cx="3800630" cy="2156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C3080C40-771E-4006-BFA2-A16E6CD70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439514"/>
              </p:ext>
            </p:extLst>
          </p:nvPr>
        </p:nvGraphicFramePr>
        <p:xfrm>
          <a:off x="8161173" y="3032832"/>
          <a:ext cx="3800630" cy="2156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D1F0CAE-9162-4A56-B2D9-FDDC1D5B0069}"/>
              </a:ext>
            </a:extLst>
          </p:cNvPr>
          <p:cNvSpPr txBox="1"/>
          <p:nvPr/>
        </p:nvSpPr>
        <p:spPr>
          <a:xfrm>
            <a:off x="603983" y="4444616"/>
            <a:ext cx="602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/>
              <a:t>Third Delivery – Target </a:t>
            </a:r>
            <a:r>
              <a:rPr lang="it-IT" u="sng" err="1"/>
              <a:t>value</a:t>
            </a:r>
            <a:r>
              <a:rPr lang="it-IT" u="sng"/>
              <a:t> for </a:t>
            </a:r>
            <a:r>
              <a:rPr lang="it-IT" u="sng" err="1"/>
              <a:t>Shrinkage</a:t>
            </a:r>
            <a:r>
              <a:rPr lang="it-IT" u="sng"/>
              <a:t> </a:t>
            </a:r>
            <a:r>
              <a:rPr lang="it-IT" u="sng" err="1"/>
              <a:t>Estimators</a:t>
            </a:r>
            <a:endParaRPr lang="it-IT" u="sn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8E4F5922-68F8-491F-8BAB-5B1527035043}"/>
                  </a:ext>
                </a:extLst>
              </p:cNvPr>
              <p:cNvSpPr txBox="1"/>
              <p:nvPr/>
            </p:nvSpPr>
            <p:spPr>
              <a:xfrm>
                <a:off x="603983" y="5590726"/>
                <a:ext cx="2887755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𝑡𝑔𝑡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8E4F5922-68F8-491F-8BAB-5B1527035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83" y="5590726"/>
                <a:ext cx="2887755" cy="299569"/>
              </a:xfrm>
              <a:prstGeom prst="rect">
                <a:avLst/>
              </a:prstGeom>
              <a:blipFill>
                <a:blip r:embed="rId4"/>
                <a:stretch>
                  <a:fillRect t="-2040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93D570FF-FB3D-4E6C-9733-C3C2A09C2301}"/>
              </a:ext>
            </a:extLst>
          </p:cNvPr>
          <p:cNvSpPr/>
          <p:nvPr/>
        </p:nvSpPr>
        <p:spPr>
          <a:xfrm>
            <a:off x="3327966" y="5675836"/>
            <a:ext cx="934429" cy="19121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2FC4E826-4BFB-4849-BDC2-A89D8D59ADE1}"/>
                  </a:ext>
                </a:extLst>
              </p:cNvPr>
              <p:cNvSpPr txBox="1"/>
              <p:nvPr/>
            </p:nvSpPr>
            <p:spPr>
              <a:xfrm>
                <a:off x="4440680" y="5298369"/>
                <a:ext cx="2636668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𝑡𝑔𝑡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𝑏𝑜𝑛𝑑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=−0.1%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𝑒𝑡h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+3%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𝑐𝑜𝑚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2FC4E826-4BFB-4849-BDC2-A89D8D59A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80" y="5298369"/>
                <a:ext cx="2636668" cy="884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3EA89A-4958-4FD0-8201-696E382BA362}"/>
              </a:ext>
            </a:extLst>
          </p:cNvPr>
          <p:cNvSpPr txBox="1"/>
          <p:nvPr/>
        </p:nvSpPr>
        <p:spPr>
          <a:xfrm>
            <a:off x="8666264" y="5417343"/>
            <a:ext cx="213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First Future Bitcoin ETF </a:t>
            </a:r>
            <a:r>
              <a:rPr lang="it-IT" sz="1200" err="1"/>
              <a:t>started</a:t>
            </a:r>
            <a:r>
              <a:rPr lang="it-IT" sz="1200"/>
              <a:t> trading in the New York stock </a:t>
            </a:r>
            <a:r>
              <a:rPr lang="it-IT" sz="1200" err="1"/>
              <a:t>exchange</a:t>
            </a:r>
            <a:endParaRPr lang="it-IT" sz="120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AE9E33C-70B1-40FD-B7B0-D5360A5508A0}"/>
              </a:ext>
            </a:extLst>
          </p:cNvPr>
          <p:cNvCxnSpPr>
            <a:cxnSpLocks/>
          </p:cNvCxnSpPr>
          <p:nvPr/>
        </p:nvCxnSpPr>
        <p:spPr>
          <a:xfrm flipH="1">
            <a:off x="6871680" y="5740508"/>
            <a:ext cx="17240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233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Digital numbers and graphs">
            <a:extLst>
              <a:ext uri="{FF2B5EF4-FFF2-40B4-BE49-F238E27FC236}">
                <a16:creationId xmlns:a16="http://schemas.microsoft.com/office/drawing/2014/main" id="{4E32228A-9370-4D30-8E1D-3346B81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9D3D2-9AD6-4B0D-9DB2-EBAEC7BDE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it-IT" sz="4400"/>
              <a:t>Models and </a:t>
            </a:r>
            <a:r>
              <a:rPr lang="it-IT" sz="4400" err="1"/>
              <a:t>Constraints</a:t>
            </a:r>
            <a:endParaRPr lang="it-IT" sz="4400"/>
          </a:p>
        </p:txBody>
      </p:sp>
    </p:spTree>
    <p:extLst>
      <p:ext uri="{BB962C8B-B14F-4D97-AF65-F5344CB8AC3E}">
        <p14:creationId xmlns:p14="http://schemas.microsoft.com/office/powerpoint/2010/main" val="406601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0D9C-CA54-44B1-8963-AB51AAC9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Markowitz</a:t>
            </a:r>
            <a:r>
              <a:rPr lang="it-IT"/>
              <a:t> Model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1F34B1A-4BE4-4CE8-A380-6F44F1FE7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6472598" cy="38179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ADE9DA-7CFE-4240-874F-44929CBC6CE6}"/>
              </a:ext>
            </a:extLst>
          </p:cNvPr>
          <p:cNvSpPr txBox="1"/>
          <p:nvPr/>
        </p:nvSpPr>
        <p:spPr>
          <a:xfrm>
            <a:off x="7763791" y="2625308"/>
            <a:ext cx="387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solidFill>
                  <a:schemeClr val="tx1">
                    <a:lumMod val="75000"/>
                  </a:schemeClr>
                </a:solidFill>
              </a:rPr>
              <a:t>Find the efficient portfolios frontier basing on mean and variance.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solidFill>
                  <a:schemeClr val="tx1">
                    <a:lumMod val="75000"/>
                  </a:schemeClr>
                </a:solidFill>
              </a:rPr>
              <a:t>Consider the covariance between assets to reduce 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solidFill>
                  <a:schemeClr val="tx1">
                    <a:lumMod val="75000"/>
                  </a:schemeClr>
                </a:solidFill>
              </a:rPr>
              <a:t>Our own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53019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02000605-733D-4035-A0E0-1BA3F49A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Assumptions</a:t>
            </a:r>
            <a:endParaRPr lang="it-IT"/>
          </a:p>
        </p:txBody>
      </p:sp>
      <p:sp>
        <p:nvSpPr>
          <p:cNvPr id="12" name="사각형: 둥근 모서리 1">
            <a:extLst>
              <a:ext uri="{FF2B5EF4-FFF2-40B4-BE49-F238E27FC236}">
                <a16:creationId xmlns:a16="http://schemas.microsoft.com/office/drawing/2014/main" id="{0CF0B81F-A12E-4596-AE94-0B523A874A48}"/>
              </a:ext>
            </a:extLst>
          </p:cNvPr>
          <p:cNvSpPr/>
          <p:nvPr/>
        </p:nvSpPr>
        <p:spPr>
          <a:xfrm>
            <a:off x="822960" y="2606224"/>
            <a:ext cx="781868" cy="774910"/>
          </a:xfrm>
          <a:prstGeom prst="roundRect">
            <a:avLst>
              <a:gd name="adj" fmla="val 666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800" u="sng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이등변 삼각형 3">
            <a:extLst>
              <a:ext uri="{FF2B5EF4-FFF2-40B4-BE49-F238E27FC236}">
                <a16:creationId xmlns:a16="http://schemas.microsoft.com/office/drawing/2014/main" id="{83571713-D22A-40CB-9B39-737A61844061}"/>
              </a:ext>
            </a:extLst>
          </p:cNvPr>
          <p:cNvSpPr/>
          <p:nvPr/>
        </p:nvSpPr>
        <p:spPr>
          <a:xfrm rot="5400000">
            <a:off x="1550027" y="2895545"/>
            <a:ext cx="338836" cy="2921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52">
            <a:extLst>
              <a:ext uri="{FF2B5EF4-FFF2-40B4-BE49-F238E27FC236}">
                <a16:creationId xmlns:a16="http://schemas.microsoft.com/office/drawing/2014/main" id="{3737CDA0-ACA8-43FD-9B58-9DFAA76E19A6}"/>
              </a:ext>
            </a:extLst>
          </p:cNvPr>
          <p:cNvSpPr/>
          <p:nvPr/>
        </p:nvSpPr>
        <p:spPr>
          <a:xfrm>
            <a:off x="2011680" y="2606224"/>
            <a:ext cx="8908930" cy="856688"/>
          </a:xfrm>
          <a:prstGeom prst="roundRect">
            <a:avLst>
              <a:gd name="adj" fmla="val 6660"/>
            </a:avLst>
          </a:prstGeom>
          <a:gradFill>
            <a:gsLst>
              <a:gs pos="0">
                <a:srgbClr val="EDEFEE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Focus only on maximising the expected return and minimising variance.</a:t>
            </a:r>
          </a:p>
        </p:txBody>
      </p:sp>
      <p:grpSp>
        <p:nvGrpSpPr>
          <p:cNvPr id="17" name="그룹 77">
            <a:extLst>
              <a:ext uri="{FF2B5EF4-FFF2-40B4-BE49-F238E27FC236}">
                <a16:creationId xmlns:a16="http://schemas.microsoft.com/office/drawing/2014/main" id="{6867AF6B-B317-4A46-B2E8-1E5DCD4538EB}"/>
              </a:ext>
            </a:extLst>
          </p:cNvPr>
          <p:cNvGrpSpPr/>
          <p:nvPr/>
        </p:nvGrpSpPr>
        <p:grpSpPr>
          <a:xfrm flipH="1">
            <a:off x="9869762" y="3707494"/>
            <a:ext cx="1047093" cy="789098"/>
            <a:chOff x="1591107" y="836712"/>
            <a:chExt cx="1400471" cy="1222644"/>
          </a:xfrm>
          <a:solidFill>
            <a:schemeClr val="accent1">
              <a:lumMod val="90000"/>
              <a:lumOff val="10000"/>
            </a:schemeClr>
          </a:solidFill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grpSpPr>
        <p:sp>
          <p:nvSpPr>
            <p:cNvPr id="18" name="사각형: 둥근 모서리 81">
              <a:extLst>
                <a:ext uri="{FF2B5EF4-FFF2-40B4-BE49-F238E27FC236}">
                  <a16:creationId xmlns:a16="http://schemas.microsoft.com/office/drawing/2014/main" id="{9382FC51-AF47-4FA9-B22B-6724373C3CDC}"/>
                </a:ext>
              </a:extLst>
            </p:cNvPr>
            <p:cNvSpPr/>
            <p:nvPr/>
          </p:nvSpPr>
          <p:spPr>
            <a:xfrm>
              <a:off x="1591107" y="836712"/>
              <a:ext cx="1108376" cy="1222644"/>
            </a:xfrm>
            <a:prstGeom prst="roundRect">
              <a:avLst>
                <a:gd name="adj" fmla="val 66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u="sng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9" name="이등변 삼각형 82">
              <a:extLst>
                <a:ext uri="{FF2B5EF4-FFF2-40B4-BE49-F238E27FC236}">
                  <a16:creationId xmlns:a16="http://schemas.microsoft.com/office/drawing/2014/main" id="{052E484E-550B-43D9-A1CD-2C31659AEF3E}"/>
                </a:ext>
              </a:extLst>
            </p:cNvPr>
            <p:cNvSpPr/>
            <p:nvPr/>
          </p:nvSpPr>
          <p:spPr>
            <a:xfrm rot="5400000">
              <a:off x="2659676" y="1271025"/>
              <a:ext cx="371710" cy="2920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사각형: 둥근 모서리 52">
            <a:extLst>
              <a:ext uri="{FF2B5EF4-FFF2-40B4-BE49-F238E27FC236}">
                <a16:creationId xmlns:a16="http://schemas.microsoft.com/office/drawing/2014/main" id="{84023494-77C4-4717-A9B5-B15494564F67}"/>
              </a:ext>
            </a:extLst>
          </p:cNvPr>
          <p:cNvSpPr/>
          <p:nvPr/>
        </p:nvSpPr>
        <p:spPr>
          <a:xfrm>
            <a:off x="822960" y="3664056"/>
            <a:ext cx="8908930" cy="832536"/>
          </a:xfrm>
          <a:prstGeom prst="roundRect">
            <a:avLst>
              <a:gd name="adj" fmla="val 6660"/>
            </a:avLst>
          </a:prstGeom>
          <a:gradFill>
            <a:gsLst>
              <a:gs pos="0">
                <a:srgbClr val="EDEFEE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Variance is the indicator for risk.</a:t>
            </a:r>
          </a:p>
        </p:txBody>
      </p:sp>
      <p:sp>
        <p:nvSpPr>
          <p:cNvPr id="22" name="사각형: 둥근 모서리 89">
            <a:extLst>
              <a:ext uri="{FF2B5EF4-FFF2-40B4-BE49-F238E27FC236}">
                <a16:creationId xmlns:a16="http://schemas.microsoft.com/office/drawing/2014/main" id="{34E1B61B-FE17-45D5-9A9E-DEC0F4232339}"/>
              </a:ext>
            </a:extLst>
          </p:cNvPr>
          <p:cNvSpPr/>
          <p:nvPr/>
        </p:nvSpPr>
        <p:spPr>
          <a:xfrm>
            <a:off x="822960" y="4766684"/>
            <a:ext cx="781868" cy="791503"/>
          </a:xfrm>
          <a:prstGeom prst="roundRect">
            <a:avLst>
              <a:gd name="adj" fmla="val 6660"/>
            </a:avLst>
          </a:prstGeom>
          <a:solidFill>
            <a:srgbClr val="A6D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이등변 삼각형 90">
            <a:extLst>
              <a:ext uri="{FF2B5EF4-FFF2-40B4-BE49-F238E27FC236}">
                <a16:creationId xmlns:a16="http://schemas.microsoft.com/office/drawing/2014/main" id="{09C44BAD-4639-48A5-B026-AC5227F3C2AA}"/>
              </a:ext>
            </a:extLst>
          </p:cNvPr>
          <p:cNvSpPr/>
          <p:nvPr/>
        </p:nvSpPr>
        <p:spPr>
          <a:xfrm rot="5400000">
            <a:off x="1443296" y="4951319"/>
            <a:ext cx="484957" cy="423170"/>
          </a:xfrm>
          <a:prstGeom prst="triangle">
            <a:avLst/>
          </a:prstGeom>
          <a:solidFill>
            <a:srgbClr val="A6D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사각형: 둥근 모서리 52">
            <a:extLst>
              <a:ext uri="{FF2B5EF4-FFF2-40B4-BE49-F238E27FC236}">
                <a16:creationId xmlns:a16="http://schemas.microsoft.com/office/drawing/2014/main" id="{0A402D6E-4389-4537-A84E-B3F39B6C583A}"/>
              </a:ext>
            </a:extLst>
          </p:cNvPr>
          <p:cNvSpPr/>
          <p:nvPr/>
        </p:nvSpPr>
        <p:spPr>
          <a:xfrm>
            <a:off x="2041891" y="4750980"/>
            <a:ext cx="8908930" cy="832536"/>
          </a:xfrm>
          <a:prstGeom prst="roundRect">
            <a:avLst>
              <a:gd name="adj" fmla="val 6660"/>
            </a:avLst>
          </a:prstGeom>
          <a:gradFill>
            <a:gsLst>
              <a:gs pos="0">
                <a:srgbClr val="EDEFEE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Implicitly assuming a normal distribution for the returns.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3804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A30F70A-35E0-414E-9A31-59493B230F38}"/>
              </a:ext>
            </a:extLst>
          </p:cNvPr>
          <p:cNvSpPr/>
          <p:nvPr/>
        </p:nvSpPr>
        <p:spPr>
          <a:xfrm>
            <a:off x="1901331" y="3174862"/>
            <a:ext cx="1705275" cy="1470065"/>
          </a:xfrm>
          <a:prstGeom prst="triangle">
            <a:avLst/>
          </a:prstGeom>
          <a:solidFill>
            <a:srgbClr val="ECA555"/>
          </a:solidFill>
          <a:ln w="203200" cap="rnd">
            <a:solidFill>
              <a:schemeClr val="bg1"/>
            </a:solidFill>
            <a:round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6F16BE-A12A-49D0-AD0C-AADD091DDD7B}"/>
              </a:ext>
            </a:extLst>
          </p:cNvPr>
          <p:cNvSpPr txBox="1"/>
          <p:nvPr/>
        </p:nvSpPr>
        <p:spPr>
          <a:xfrm>
            <a:off x="1777806" y="4810998"/>
            <a:ext cx="1828800" cy="397201"/>
          </a:xfrm>
          <a:prstGeom prst="rect">
            <a:avLst/>
          </a:prstGeom>
          <a:noFill/>
        </p:spPr>
        <p:txBody>
          <a:bodyPr wrap="square" lIns="0" tIns="18000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>
                <a:solidFill>
                  <a:srgbClr val="ECA555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Few assumptions</a:t>
            </a:r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2F55B08D-8269-4AC7-AB6D-E09EBD79887C}"/>
              </a:ext>
            </a:extLst>
          </p:cNvPr>
          <p:cNvSpPr/>
          <p:nvPr/>
        </p:nvSpPr>
        <p:spPr>
          <a:xfrm flipV="1">
            <a:off x="4128686" y="3296349"/>
            <a:ext cx="1705275" cy="1470065"/>
          </a:xfrm>
          <a:prstGeom prst="triangle">
            <a:avLst/>
          </a:prstGeom>
          <a:solidFill>
            <a:srgbClr val="DD4C44"/>
          </a:solidFill>
          <a:ln w="203200" cap="rnd">
            <a:solidFill>
              <a:schemeClr val="bg1"/>
            </a:solidFill>
            <a:round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66D617-D962-4EC5-96EF-E4981E0FFD55}"/>
              </a:ext>
            </a:extLst>
          </p:cNvPr>
          <p:cNvSpPr txBox="1"/>
          <p:nvPr/>
        </p:nvSpPr>
        <p:spPr>
          <a:xfrm>
            <a:off x="4030938" y="2485476"/>
            <a:ext cx="1964538" cy="612645"/>
          </a:xfrm>
          <a:prstGeom prst="rect">
            <a:avLst/>
          </a:prstGeom>
          <a:noFill/>
        </p:spPr>
        <p:txBody>
          <a:bodyPr wrap="square" lIns="0" tIns="0" rIns="0" bIns="18000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>
                <a:solidFill>
                  <a:srgbClr val="DD4C44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Simple and easy to implement</a:t>
            </a:r>
          </a:p>
        </p:txBody>
      </p: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E50F2897-7AB6-451F-8830-68F73D0ED800}"/>
              </a:ext>
            </a:extLst>
          </p:cNvPr>
          <p:cNvSpPr/>
          <p:nvPr/>
        </p:nvSpPr>
        <p:spPr>
          <a:xfrm>
            <a:off x="6422391" y="3172496"/>
            <a:ext cx="1705275" cy="1470065"/>
          </a:xfrm>
          <a:prstGeom prst="triangle">
            <a:avLst/>
          </a:prstGeom>
          <a:solidFill>
            <a:srgbClr val="54B5C1"/>
          </a:solidFill>
          <a:ln w="203200" cap="rnd">
            <a:solidFill>
              <a:schemeClr val="bg1"/>
            </a:solidFill>
            <a:round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2A006C-8727-41C4-B48C-D6A07EE4C4BC}"/>
              </a:ext>
            </a:extLst>
          </p:cNvPr>
          <p:cNvSpPr txBox="1"/>
          <p:nvPr/>
        </p:nvSpPr>
        <p:spPr>
          <a:xfrm>
            <a:off x="6359001" y="4810998"/>
            <a:ext cx="1870495" cy="397201"/>
          </a:xfrm>
          <a:prstGeom prst="rect">
            <a:avLst/>
          </a:prstGeom>
          <a:noFill/>
        </p:spPr>
        <p:txBody>
          <a:bodyPr wrap="square" lIns="0" tIns="18000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>
                <a:solidFill>
                  <a:srgbClr val="54B5C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Fast (in general)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7B97F41-28D9-46D3-B96B-E7677577F2A0}"/>
              </a:ext>
            </a:extLst>
          </p:cNvPr>
          <p:cNvCxnSpPr>
            <a:cxnSpLocks/>
            <a:stCxn id="84" idx="3"/>
            <a:endCxn id="86" idx="2"/>
          </p:cNvCxnSpPr>
          <p:nvPr/>
        </p:nvCxnSpPr>
        <p:spPr>
          <a:xfrm flipH="1" flipV="1">
            <a:off x="9499796" y="3172496"/>
            <a:ext cx="23091" cy="85774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 cap="rnd">
            <a:solidFill>
              <a:schemeClr val="bg1"/>
            </a:solidFill>
            <a:round/>
            <a:tailEnd type="oval" w="lg" len="lg"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5A673D0F-6DA1-48DE-9D6E-52DC00A6771B}"/>
              </a:ext>
            </a:extLst>
          </p:cNvPr>
          <p:cNvSpPr/>
          <p:nvPr/>
        </p:nvSpPr>
        <p:spPr>
          <a:xfrm flipV="1">
            <a:off x="8670249" y="3258270"/>
            <a:ext cx="1705275" cy="1470065"/>
          </a:xfrm>
          <a:prstGeom prst="triangle">
            <a:avLst/>
          </a:prstGeom>
          <a:solidFill>
            <a:srgbClr val="57C995"/>
          </a:solidFill>
          <a:ln w="203200" cap="rnd">
            <a:solidFill>
              <a:schemeClr val="bg1"/>
            </a:solidFill>
            <a:round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2284DC-122D-4F3F-A79F-B31B931173E6}"/>
              </a:ext>
            </a:extLst>
          </p:cNvPr>
          <p:cNvSpPr txBox="1"/>
          <p:nvPr/>
        </p:nvSpPr>
        <p:spPr>
          <a:xfrm>
            <a:off x="8585396" y="2344407"/>
            <a:ext cx="1828800" cy="828089"/>
          </a:xfrm>
          <a:prstGeom prst="rect">
            <a:avLst/>
          </a:prstGeom>
          <a:noFill/>
        </p:spPr>
        <p:txBody>
          <a:bodyPr wrap="square" lIns="0" tIns="0" rIns="0" bIns="18000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>
                <a:solidFill>
                  <a:srgbClr val="57C995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Flexible, both for alternative choices and for enlarging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673D89-3BFC-41C0-8614-20B1C444E8AF}"/>
              </a:ext>
            </a:extLst>
          </p:cNvPr>
          <p:cNvSpPr txBox="1"/>
          <p:nvPr/>
        </p:nvSpPr>
        <p:spPr>
          <a:xfrm>
            <a:off x="2462212" y="3865613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28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B668B9-C21E-4FFD-96AD-1AC6E7A5B2F4}"/>
              </a:ext>
            </a:extLst>
          </p:cNvPr>
          <p:cNvSpPr txBox="1"/>
          <p:nvPr/>
        </p:nvSpPr>
        <p:spPr>
          <a:xfrm>
            <a:off x="4682403" y="3608062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sz="28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1F0107-269E-48C8-A313-5DBEF930CA6F}"/>
              </a:ext>
            </a:extLst>
          </p:cNvPr>
          <p:cNvSpPr txBox="1"/>
          <p:nvPr/>
        </p:nvSpPr>
        <p:spPr>
          <a:xfrm>
            <a:off x="7005522" y="3869548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28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FCAC7EE-F521-4026-9C63-D98FB13252A7}"/>
              </a:ext>
            </a:extLst>
          </p:cNvPr>
          <p:cNvSpPr txBox="1"/>
          <p:nvPr/>
        </p:nvSpPr>
        <p:spPr>
          <a:xfrm>
            <a:off x="9264690" y="3608062"/>
            <a:ext cx="465098" cy="4384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sz="28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Titolo 29">
            <a:extLst>
              <a:ext uri="{FF2B5EF4-FFF2-40B4-BE49-F238E27FC236}">
                <a16:creationId xmlns:a16="http://schemas.microsoft.com/office/drawing/2014/main" id="{2E3F3C29-18C9-4FDB-BB24-1656F680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1057632"/>
            <a:ext cx="10686248" cy="1013800"/>
          </a:xfrm>
        </p:spPr>
        <p:txBody>
          <a:bodyPr/>
          <a:lstStyle/>
          <a:p>
            <a:r>
              <a:rPr lang="en-GB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847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02000605-733D-4035-A0E0-1BA3F49A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</a:t>
            </a:r>
            <a:endParaRPr lang="it-IT"/>
          </a:p>
        </p:txBody>
      </p:sp>
      <p:sp>
        <p:nvSpPr>
          <p:cNvPr id="12" name="사각형: 둥근 모서리 1">
            <a:extLst>
              <a:ext uri="{FF2B5EF4-FFF2-40B4-BE49-F238E27FC236}">
                <a16:creationId xmlns:a16="http://schemas.microsoft.com/office/drawing/2014/main" id="{0CF0B81F-A12E-4596-AE94-0B523A874A48}"/>
              </a:ext>
            </a:extLst>
          </p:cNvPr>
          <p:cNvSpPr/>
          <p:nvPr/>
        </p:nvSpPr>
        <p:spPr>
          <a:xfrm>
            <a:off x="822960" y="2606224"/>
            <a:ext cx="781868" cy="774910"/>
          </a:xfrm>
          <a:prstGeom prst="roundRect">
            <a:avLst>
              <a:gd name="adj" fmla="val 666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800" u="sng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이등변 삼각형 3">
            <a:extLst>
              <a:ext uri="{FF2B5EF4-FFF2-40B4-BE49-F238E27FC236}">
                <a16:creationId xmlns:a16="http://schemas.microsoft.com/office/drawing/2014/main" id="{83571713-D22A-40CB-9B39-737A61844061}"/>
              </a:ext>
            </a:extLst>
          </p:cNvPr>
          <p:cNvSpPr/>
          <p:nvPr/>
        </p:nvSpPr>
        <p:spPr>
          <a:xfrm rot="5400000">
            <a:off x="1550027" y="2895545"/>
            <a:ext cx="338836" cy="2921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52">
            <a:extLst>
              <a:ext uri="{FF2B5EF4-FFF2-40B4-BE49-F238E27FC236}">
                <a16:creationId xmlns:a16="http://schemas.microsoft.com/office/drawing/2014/main" id="{3737CDA0-ACA8-43FD-9B58-9DFAA76E19A6}"/>
              </a:ext>
            </a:extLst>
          </p:cNvPr>
          <p:cNvSpPr/>
          <p:nvPr/>
        </p:nvSpPr>
        <p:spPr>
          <a:xfrm>
            <a:off x="2011680" y="2606224"/>
            <a:ext cx="8908930" cy="856688"/>
          </a:xfrm>
          <a:prstGeom prst="roundRect">
            <a:avLst>
              <a:gd name="adj" fmla="val 6660"/>
            </a:avLst>
          </a:prstGeom>
          <a:gradFill>
            <a:gsLst>
              <a:gs pos="0">
                <a:srgbClr val="EDEFEE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Double optimisation problem</a:t>
            </a:r>
          </a:p>
        </p:txBody>
      </p:sp>
      <p:grpSp>
        <p:nvGrpSpPr>
          <p:cNvPr id="17" name="그룹 77">
            <a:extLst>
              <a:ext uri="{FF2B5EF4-FFF2-40B4-BE49-F238E27FC236}">
                <a16:creationId xmlns:a16="http://schemas.microsoft.com/office/drawing/2014/main" id="{6867AF6B-B317-4A46-B2E8-1E5DCD4538EB}"/>
              </a:ext>
            </a:extLst>
          </p:cNvPr>
          <p:cNvGrpSpPr/>
          <p:nvPr/>
        </p:nvGrpSpPr>
        <p:grpSpPr>
          <a:xfrm flipH="1">
            <a:off x="9869762" y="3707494"/>
            <a:ext cx="1047093" cy="789098"/>
            <a:chOff x="1591107" y="836712"/>
            <a:chExt cx="1400471" cy="1222644"/>
          </a:xfrm>
          <a:solidFill>
            <a:schemeClr val="accent1">
              <a:lumMod val="90000"/>
              <a:lumOff val="10000"/>
            </a:schemeClr>
          </a:solidFill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grpSpPr>
        <p:sp>
          <p:nvSpPr>
            <p:cNvPr id="18" name="사각형: 둥근 모서리 81">
              <a:extLst>
                <a:ext uri="{FF2B5EF4-FFF2-40B4-BE49-F238E27FC236}">
                  <a16:creationId xmlns:a16="http://schemas.microsoft.com/office/drawing/2014/main" id="{9382FC51-AF47-4FA9-B22B-6724373C3CDC}"/>
                </a:ext>
              </a:extLst>
            </p:cNvPr>
            <p:cNvSpPr/>
            <p:nvPr/>
          </p:nvSpPr>
          <p:spPr>
            <a:xfrm>
              <a:off x="1591107" y="836712"/>
              <a:ext cx="1108376" cy="1222644"/>
            </a:xfrm>
            <a:prstGeom prst="roundRect">
              <a:avLst>
                <a:gd name="adj" fmla="val 66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u="sng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9" name="이등변 삼각형 82">
              <a:extLst>
                <a:ext uri="{FF2B5EF4-FFF2-40B4-BE49-F238E27FC236}">
                  <a16:creationId xmlns:a16="http://schemas.microsoft.com/office/drawing/2014/main" id="{052E484E-550B-43D9-A1CD-2C31659AEF3E}"/>
                </a:ext>
              </a:extLst>
            </p:cNvPr>
            <p:cNvSpPr/>
            <p:nvPr/>
          </p:nvSpPr>
          <p:spPr>
            <a:xfrm rot="5400000">
              <a:off x="2659676" y="1271025"/>
              <a:ext cx="371710" cy="2920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사각형: 둥근 모서리 52">
            <a:extLst>
              <a:ext uri="{FF2B5EF4-FFF2-40B4-BE49-F238E27FC236}">
                <a16:creationId xmlns:a16="http://schemas.microsoft.com/office/drawing/2014/main" id="{84023494-77C4-4717-A9B5-B15494564F67}"/>
              </a:ext>
            </a:extLst>
          </p:cNvPr>
          <p:cNvSpPr/>
          <p:nvPr/>
        </p:nvSpPr>
        <p:spPr>
          <a:xfrm>
            <a:off x="822960" y="3664056"/>
            <a:ext cx="8908930" cy="832536"/>
          </a:xfrm>
          <a:prstGeom prst="roundRect">
            <a:avLst>
              <a:gd name="adj" fmla="val 6660"/>
            </a:avLst>
          </a:prstGeom>
          <a:gradFill>
            <a:gsLst>
              <a:gs pos="0">
                <a:srgbClr val="EDEFEE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Classes and single assets requirements via linear constraints.</a:t>
            </a:r>
          </a:p>
        </p:txBody>
      </p:sp>
      <p:sp>
        <p:nvSpPr>
          <p:cNvPr id="22" name="사각형: 둥근 모서리 89">
            <a:extLst>
              <a:ext uri="{FF2B5EF4-FFF2-40B4-BE49-F238E27FC236}">
                <a16:creationId xmlns:a16="http://schemas.microsoft.com/office/drawing/2014/main" id="{34E1B61B-FE17-45D5-9A9E-DEC0F4232339}"/>
              </a:ext>
            </a:extLst>
          </p:cNvPr>
          <p:cNvSpPr/>
          <p:nvPr/>
        </p:nvSpPr>
        <p:spPr>
          <a:xfrm>
            <a:off x="822960" y="4766684"/>
            <a:ext cx="781868" cy="791503"/>
          </a:xfrm>
          <a:prstGeom prst="roundRect">
            <a:avLst>
              <a:gd name="adj" fmla="val 6660"/>
            </a:avLst>
          </a:prstGeom>
          <a:solidFill>
            <a:srgbClr val="A6D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이등변 삼각형 90">
            <a:extLst>
              <a:ext uri="{FF2B5EF4-FFF2-40B4-BE49-F238E27FC236}">
                <a16:creationId xmlns:a16="http://schemas.microsoft.com/office/drawing/2014/main" id="{09C44BAD-4639-48A5-B026-AC5227F3C2AA}"/>
              </a:ext>
            </a:extLst>
          </p:cNvPr>
          <p:cNvSpPr/>
          <p:nvPr/>
        </p:nvSpPr>
        <p:spPr>
          <a:xfrm rot="5400000">
            <a:off x="1443296" y="4951319"/>
            <a:ext cx="484957" cy="423170"/>
          </a:xfrm>
          <a:prstGeom prst="triangle">
            <a:avLst/>
          </a:prstGeom>
          <a:solidFill>
            <a:srgbClr val="A6D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사각형: 둥근 모서리 52">
            <a:extLst>
              <a:ext uri="{FF2B5EF4-FFF2-40B4-BE49-F238E27FC236}">
                <a16:creationId xmlns:a16="http://schemas.microsoft.com/office/drawing/2014/main" id="{0A402D6E-4389-4537-A84E-B3F39B6C583A}"/>
              </a:ext>
            </a:extLst>
          </p:cNvPr>
          <p:cNvSpPr/>
          <p:nvPr/>
        </p:nvSpPr>
        <p:spPr>
          <a:xfrm>
            <a:off x="2041891" y="4750980"/>
            <a:ext cx="8908930" cy="832536"/>
          </a:xfrm>
          <a:prstGeom prst="roundRect">
            <a:avLst>
              <a:gd name="adj" fmla="val 6660"/>
            </a:avLst>
          </a:prstGeom>
          <a:gradFill>
            <a:gsLst>
              <a:gs pos="0">
                <a:srgbClr val="EDEFEE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One year time horizon: short term prospective and reliable results.</a:t>
            </a:r>
          </a:p>
        </p:txBody>
      </p:sp>
    </p:spTree>
    <p:extLst>
      <p:ext uri="{BB962C8B-B14F-4D97-AF65-F5344CB8AC3E}">
        <p14:creationId xmlns:p14="http://schemas.microsoft.com/office/powerpoint/2010/main" val="78030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97F0-E508-4027-BBC5-2E3D13A0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Estimates Improvement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CF15-ACBA-4AC8-9E97-21F6FC64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Shrinkage estimators with views: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Bond: -0.1% (increasing rates)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Crypto: +3% (good performance and First Future Bitcoin ETF in New York Stock Exchange)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Equity and commodities: 0% (no clear view)</a:t>
            </a:r>
          </a:p>
        </p:txBody>
      </p:sp>
    </p:spTree>
    <p:extLst>
      <p:ext uri="{BB962C8B-B14F-4D97-AF65-F5344CB8AC3E}">
        <p14:creationId xmlns:p14="http://schemas.microsoft.com/office/powerpoint/2010/main" val="258630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phic 31">
            <a:extLst>
              <a:ext uri="{FF2B5EF4-FFF2-40B4-BE49-F238E27FC236}">
                <a16:creationId xmlns:a16="http://schemas.microsoft.com/office/drawing/2014/main" id="{57354518-CA66-4C03-BA34-554ADBCE78FC}"/>
              </a:ext>
            </a:extLst>
          </p:cNvPr>
          <p:cNvGrpSpPr/>
          <p:nvPr/>
        </p:nvGrpSpPr>
        <p:grpSpPr>
          <a:xfrm>
            <a:off x="2102506" y="1379076"/>
            <a:ext cx="7733035" cy="4275587"/>
            <a:chOff x="3181817" y="2613042"/>
            <a:chExt cx="2617955" cy="1447465"/>
          </a:xfrm>
          <a:scene3d>
            <a:camera prst="perspectiveRelaxedModerately" fov="900000">
              <a:rot lat="17090623" lon="0" rev="0"/>
            </a:camera>
            <a:lightRig rig="balanced" dir="t"/>
          </a:scene3d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B0609BF-5991-4D63-BDB8-DB3EC21A798C}"/>
                </a:ext>
              </a:extLst>
            </p:cNvPr>
            <p:cNvSpPr/>
            <p:nvPr/>
          </p:nvSpPr>
          <p:spPr>
            <a:xfrm>
              <a:off x="3181817" y="2613042"/>
              <a:ext cx="1238279" cy="823956"/>
            </a:xfrm>
            <a:custGeom>
              <a:avLst/>
              <a:gdLst>
                <a:gd name="connsiteX0" fmla="*/ 15240 w 1228725"/>
                <a:gd name="connsiteY0" fmla="*/ 264795 h 809625"/>
                <a:gd name="connsiteX1" fmla="*/ 64770 w 1228725"/>
                <a:gd name="connsiteY1" fmla="*/ 434340 h 809625"/>
                <a:gd name="connsiteX2" fmla="*/ 151448 w 1228725"/>
                <a:gd name="connsiteY2" fmla="*/ 620078 h 809625"/>
                <a:gd name="connsiteX3" fmla="*/ 198120 w 1228725"/>
                <a:gd name="connsiteY3" fmla="*/ 695325 h 809625"/>
                <a:gd name="connsiteX4" fmla="*/ 261938 w 1228725"/>
                <a:gd name="connsiteY4" fmla="*/ 782955 h 809625"/>
                <a:gd name="connsiteX5" fmla="*/ 290513 w 1228725"/>
                <a:gd name="connsiteY5" fmla="*/ 817245 h 809625"/>
                <a:gd name="connsiteX6" fmla="*/ 1230630 w 1228725"/>
                <a:gd name="connsiteY6" fmla="*/ 0 h 809625"/>
                <a:gd name="connsiteX7" fmla="*/ 0 w 1228725"/>
                <a:gd name="connsiteY7" fmla="*/ 176213 h 809625"/>
                <a:gd name="connsiteX8" fmla="*/ 15240 w 1228725"/>
                <a:gd name="connsiteY8" fmla="*/ 26479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8725" h="809625">
                  <a:moveTo>
                    <a:pt x="15240" y="264795"/>
                  </a:moveTo>
                  <a:cubicBezTo>
                    <a:pt x="27623" y="321945"/>
                    <a:pt x="43815" y="379095"/>
                    <a:pt x="64770" y="434340"/>
                  </a:cubicBezTo>
                  <a:cubicBezTo>
                    <a:pt x="88583" y="498158"/>
                    <a:pt x="117158" y="561023"/>
                    <a:pt x="151448" y="620078"/>
                  </a:cubicBezTo>
                  <a:cubicBezTo>
                    <a:pt x="165735" y="645795"/>
                    <a:pt x="180975" y="670560"/>
                    <a:pt x="198120" y="695325"/>
                  </a:cubicBezTo>
                  <a:cubicBezTo>
                    <a:pt x="218123" y="725805"/>
                    <a:pt x="240030" y="754380"/>
                    <a:pt x="261938" y="782955"/>
                  </a:cubicBezTo>
                  <a:cubicBezTo>
                    <a:pt x="271463" y="794385"/>
                    <a:pt x="280988" y="805815"/>
                    <a:pt x="290513" y="817245"/>
                  </a:cubicBezTo>
                  <a:lnTo>
                    <a:pt x="1230630" y="0"/>
                  </a:lnTo>
                  <a:lnTo>
                    <a:pt x="0" y="176213"/>
                  </a:lnTo>
                  <a:cubicBezTo>
                    <a:pt x="3810" y="205740"/>
                    <a:pt x="9525" y="235268"/>
                    <a:pt x="15240" y="264795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  <a:sp3d extrusionH="381000"/>
          </p:spPr>
          <p:txBody>
            <a:bodyPr rtlCol="0" anchor="ctr"/>
            <a:lstStyle/>
            <a:p>
              <a:endParaRPr lang="ko-KR" altLang="en-US">
                <a:solidFill>
                  <a:prstClr val="black"/>
                </a:solidFill>
                <a:latin typeface="Arial"/>
                <a:ea typeface="맑은 고딕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783A84-8ED6-4418-8B5A-4567556642C1}"/>
                </a:ext>
              </a:extLst>
            </p:cNvPr>
            <p:cNvSpPr/>
            <p:nvPr/>
          </p:nvSpPr>
          <p:spPr>
            <a:xfrm>
              <a:off x="4571047" y="2812732"/>
              <a:ext cx="1228725" cy="809625"/>
            </a:xfrm>
            <a:custGeom>
              <a:avLst/>
              <a:gdLst>
                <a:gd name="connsiteX0" fmla="*/ 0 w 1228725"/>
                <a:gd name="connsiteY0" fmla="*/ 0 h 809625"/>
                <a:gd name="connsiteX1" fmla="*/ 940118 w 1228725"/>
                <a:gd name="connsiteY1" fmla="*/ 817245 h 809625"/>
                <a:gd name="connsiteX2" fmla="*/ 1112520 w 1228725"/>
                <a:gd name="connsiteY2" fmla="*/ 558165 h 809625"/>
                <a:gd name="connsiteX3" fmla="*/ 1149668 w 1228725"/>
                <a:gd name="connsiteY3" fmla="*/ 477203 h 809625"/>
                <a:gd name="connsiteX4" fmla="*/ 1205865 w 1228725"/>
                <a:gd name="connsiteY4" fmla="*/ 308610 h 809625"/>
                <a:gd name="connsiteX5" fmla="*/ 1223010 w 1228725"/>
                <a:gd name="connsiteY5" fmla="*/ 230505 h 809625"/>
                <a:gd name="connsiteX6" fmla="*/ 1225868 w 1228725"/>
                <a:gd name="connsiteY6" fmla="*/ 214313 h 809625"/>
                <a:gd name="connsiteX7" fmla="*/ 1231583 w 1228725"/>
                <a:gd name="connsiteY7" fmla="*/ 177165 h 809625"/>
                <a:gd name="connsiteX8" fmla="*/ 0 w 1228725"/>
                <a:gd name="connsiteY8" fmla="*/ 0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8725" h="809625">
                  <a:moveTo>
                    <a:pt x="0" y="0"/>
                  </a:moveTo>
                  <a:lnTo>
                    <a:pt x="940118" y="817245"/>
                  </a:lnTo>
                  <a:cubicBezTo>
                    <a:pt x="1008698" y="738188"/>
                    <a:pt x="1065848" y="651510"/>
                    <a:pt x="1112520" y="558165"/>
                  </a:cubicBezTo>
                  <a:cubicBezTo>
                    <a:pt x="1125855" y="531495"/>
                    <a:pt x="1138238" y="504825"/>
                    <a:pt x="1149668" y="477203"/>
                  </a:cubicBezTo>
                  <a:cubicBezTo>
                    <a:pt x="1172528" y="422910"/>
                    <a:pt x="1190625" y="365760"/>
                    <a:pt x="1205865" y="308610"/>
                  </a:cubicBezTo>
                  <a:cubicBezTo>
                    <a:pt x="1212533" y="282893"/>
                    <a:pt x="1218248" y="256223"/>
                    <a:pt x="1223010" y="230505"/>
                  </a:cubicBezTo>
                  <a:cubicBezTo>
                    <a:pt x="1223963" y="224790"/>
                    <a:pt x="1224915" y="220028"/>
                    <a:pt x="1225868" y="214313"/>
                  </a:cubicBezTo>
                  <a:cubicBezTo>
                    <a:pt x="1227773" y="201930"/>
                    <a:pt x="1229678" y="189548"/>
                    <a:pt x="1231583" y="1771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sp3d z="1485900" extrusionH="381000"/>
          </p:spPr>
          <p:txBody>
            <a:bodyPr rtlCol="0" anchor="ctr"/>
            <a:lstStyle/>
            <a:p>
              <a:endParaRPr lang="ko-KR" altLang="en-US">
                <a:solidFill>
                  <a:prstClr val="black"/>
                </a:solidFill>
                <a:latin typeface="Arial"/>
                <a:ea typeface="맑은 고딕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7FB8DAF-4007-461C-9451-C1B6F7C19EDE}"/>
                </a:ext>
              </a:extLst>
            </p:cNvPr>
            <p:cNvSpPr/>
            <p:nvPr/>
          </p:nvSpPr>
          <p:spPr>
            <a:xfrm>
              <a:off x="4571047" y="2812732"/>
              <a:ext cx="933450" cy="1190625"/>
            </a:xfrm>
            <a:custGeom>
              <a:avLst/>
              <a:gdLst>
                <a:gd name="connsiteX0" fmla="*/ 0 w 933450"/>
                <a:gd name="connsiteY0" fmla="*/ 0 h 1190625"/>
                <a:gd name="connsiteX1" fmla="*/ 350520 w 933450"/>
                <a:gd name="connsiteY1" fmla="*/ 1197293 h 1190625"/>
                <a:gd name="connsiteX2" fmla="*/ 435293 w 933450"/>
                <a:gd name="connsiteY2" fmla="*/ 1168718 h 1190625"/>
                <a:gd name="connsiteX3" fmla="*/ 596265 w 933450"/>
                <a:gd name="connsiteY3" fmla="*/ 1094423 h 1190625"/>
                <a:gd name="connsiteX4" fmla="*/ 709613 w 933450"/>
                <a:gd name="connsiteY4" fmla="*/ 1024890 h 1190625"/>
                <a:gd name="connsiteX5" fmla="*/ 847725 w 933450"/>
                <a:gd name="connsiteY5" fmla="*/ 913448 h 1190625"/>
                <a:gd name="connsiteX6" fmla="*/ 880110 w 933450"/>
                <a:gd name="connsiteY6" fmla="*/ 882015 h 1190625"/>
                <a:gd name="connsiteX7" fmla="*/ 881063 w 933450"/>
                <a:gd name="connsiteY7" fmla="*/ 881063 h 1190625"/>
                <a:gd name="connsiteX8" fmla="*/ 937260 w 933450"/>
                <a:gd name="connsiteY8" fmla="*/ 820103 h 1190625"/>
                <a:gd name="connsiteX9" fmla="*/ 940118 w 933450"/>
                <a:gd name="connsiteY9" fmla="*/ 816293 h 1190625"/>
                <a:gd name="connsiteX10" fmla="*/ 940118 w 933450"/>
                <a:gd name="connsiteY10" fmla="*/ 816293 h 1190625"/>
                <a:gd name="connsiteX11" fmla="*/ 0 w 933450"/>
                <a:gd name="connsiteY11" fmla="*/ 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3450" h="1190625">
                  <a:moveTo>
                    <a:pt x="0" y="0"/>
                  </a:moveTo>
                  <a:lnTo>
                    <a:pt x="350520" y="1197293"/>
                  </a:lnTo>
                  <a:cubicBezTo>
                    <a:pt x="379095" y="1188720"/>
                    <a:pt x="407670" y="1179195"/>
                    <a:pt x="435293" y="1168718"/>
                  </a:cubicBezTo>
                  <a:cubicBezTo>
                    <a:pt x="490538" y="1147763"/>
                    <a:pt x="544830" y="1122998"/>
                    <a:pt x="596265" y="1094423"/>
                  </a:cubicBezTo>
                  <a:cubicBezTo>
                    <a:pt x="635318" y="1073468"/>
                    <a:pt x="672465" y="1049655"/>
                    <a:pt x="709613" y="1024890"/>
                  </a:cubicBezTo>
                  <a:cubicBezTo>
                    <a:pt x="758190" y="991553"/>
                    <a:pt x="803910" y="953453"/>
                    <a:pt x="847725" y="913448"/>
                  </a:cubicBezTo>
                  <a:cubicBezTo>
                    <a:pt x="858203" y="902970"/>
                    <a:pt x="869633" y="893445"/>
                    <a:pt x="880110" y="882015"/>
                  </a:cubicBezTo>
                  <a:cubicBezTo>
                    <a:pt x="880110" y="882015"/>
                    <a:pt x="881063" y="881063"/>
                    <a:pt x="881063" y="881063"/>
                  </a:cubicBezTo>
                  <a:cubicBezTo>
                    <a:pt x="900113" y="861060"/>
                    <a:pt x="919163" y="841058"/>
                    <a:pt x="937260" y="820103"/>
                  </a:cubicBezTo>
                  <a:cubicBezTo>
                    <a:pt x="938213" y="819150"/>
                    <a:pt x="939165" y="818198"/>
                    <a:pt x="940118" y="816293"/>
                  </a:cubicBezTo>
                  <a:lnTo>
                    <a:pt x="940118" y="816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  <a:sp3d z="1104900" extrusionH="381000"/>
          </p:spPr>
          <p:txBody>
            <a:bodyPr rtlCol="0" anchor="ctr"/>
            <a:lstStyle/>
            <a:p>
              <a:endParaRPr lang="ko-KR" altLang="en-US">
                <a:solidFill>
                  <a:prstClr val="black"/>
                </a:solidFill>
                <a:latin typeface="Arial"/>
                <a:ea typeface="맑은 고딕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42E103-19E5-47D6-8D0D-FA976D7A3059}"/>
                </a:ext>
              </a:extLst>
            </p:cNvPr>
            <p:cNvSpPr/>
            <p:nvPr/>
          </p:nvSpPr>
          <p:spPr>
            <a:xfrm>
              <a:off x="3677750" y="2788846"/>
              <a:ext cx="933450" cy="1190625"/>
            </a:xfrm>
            <a:custGeom>
              <a:avLst/>
              <a:gdLst>
                <a:gd name="connsiteX0" fmla="*/ 0 w 933450"/>
                <a:gd name="connsiteY0" fmla="*/ 817245 h 1190625"/>
                <a:gd name="connsiteX1" fmla="*/ 29528 w 933450"/>
                <a:gd name="connsiteY1" fmla="*/ 850583 h 1190625"/>
                <a:gd name="connsiteX2" fmla="*/ 92392 w 933450"/>
                <a:gd name="connsiteY2" fmla="*/ 913448 h 1190625"/>
                <a:gd name="connsiteX3" fmla="*/ 159067 w 933450"/>
                <a:gd name="connsiteY3" fmla="*/ 971550 h 1190625"/>
                <a:gd name="connsiteX4" fmla="*/ 229553 w 933450"/>
                <a:gd name="connsiteY4" fmla="*/ 1024890 h 1190625"/>
                <a:gd name="connsiteX5" fmla="*/ 342900 w 933450"/>
                <a:gd name="connsiteY5" fmla="*/ 1094423 h 1190625"/>
                <a:gd name="connsiteX6" fmla="*/ 462915 w 933450"/>
                <a:gd name="connsiteY6" fmla="*/ 1151573 h 1190625"/>
                <a:gd name="connsiteX7" fmla="*/ 588645 w 933450"/>
                <a:gd name="connsiteY7" fmla="*/ 1196340 h 1190625"/>
                <a:gd name="connsiteX8" fmla="*/ 941070 w 933450"/>
                <a:gd name="connsiteY8" fmla="*/ 0 h 1190625"/>
                <a:gd name="connsiteX9" fmla="*/ 0 w 933450"/>
                <a:gd name="connsiteY9" fmla="*/ 817245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3450" h="1190625">
                  <a:moveTo>
                    <a:pt x="0" y="817245"/>
                  </a:moveTo>
                  <a:cubicBezTo>
                    <a:pt x="9525" y="828675"/>
                    <a:pt x="20003" y="840105"/>
                    <a:pt x="29528" y="850583"/>
                  </a:cubicBezTo>
                  <a:cubicBezTo>
                    <a:pt x="49530" y="872490"/>
                    <a:pt x="70485" y="893445"/>
                    <a:pt x="92392" y="913448"/>
                  </a:cubicBezTo>
                  <a:cubicBezTo>
                    <a:pt x="114300" y="933450"/>
                    <a:pt x="136208" y="953453"/>
                    <a:pt x="159067" y="971550"/>
                  </a:cubicBezTo>
                  <a:cubicBezTo>
                    <a:pt x="181928" y="990600"/>
                    <a:pt x="205740" y="1007745"/>
                    <a:pt x="229553" y="1024890"/>
                  </a:cubicBezTo>
                  <a:cubicBezTo>
                    <a:pt x="265748" y="1050608"/>
                    <a:pt x="303848" y="1073468"/>
                    <a:pt x="342900" y="1094423"/>
                  </a:cubicBezTo>
                  <a:cubicBezTo>
                    <a:pt x="381952" y="1115378"/>
                    <a:pt x="421958" y="1135380"/>
                    <a:pt x="462915" y="1151573"/>
                  </a:cubicBezTo>
                  <a:cubicBezTo>
                    <a:pt x="503873" y="1168718"/>
                    <a:pt x="545783" y="1183958"/>
                    <a:pt x="588645" y="1196340"/>
                  </a:cubicBezTo>
                  <a:lnTo>
                    <a:pt x="941070" y="0"/>
                  </a:lnTo>
                  <a:lnTo>
                    <a:pt x="0" y="817245"/>
                  </a:lnTo>
                  <a:close/>
                </a:path>
              </a:pathLst>
            </a:custGeom>
            <a:solidFill>
              <a:srgbClr val="A568D2"/>
            </a:solidFill>
            <a:ln w="9525" cap="flat">
              <a:noFill/>
              <a:prstDash val="solid"/>
              <a:miter/>
            </a:ln>
            <a:sp3d z="368300" extrusionH="381000"/>
          </p:spPr>
          <p:txBody>
            <a:bodyPr rtlCol="0" anchor="ctr"/>
            <a:lstStyle/>
            <a:p>
              <a:endParaRPr lang="ko-KR" altLang="en-US">
                <a:solidFill>
                  <a:prstClr val="black"/>
                </a:solidFill>
                <a:latin typeface="Arial"/>
                <a:ea typeface="맑은 고딕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0D76FA9-17FB-460C-9CD5-DEBF62F09851}"/>
                </a:ext>
              </a:extLst>
            </p:cNvPr>
            <p:cNvSpPr/>
            <p:nvPr/>
          </p:nvSpPr>
          <p:spPr>
            <a:xfrm>
              <a:off x="4239635" y="2812732"/>
              <a:ext cx="695325" cy="1247775"/>
            </a:xfrm>
            <a:custGeom>
              <a:avLst/>
              <a:gdLst>
                <a:gd name="connsiteX0" fmla="*/ 0 w 695325"/>
                <a:gd name="connsiteY0" fmla="*/ 1197293 h 1247775"/>
                <a:gd name="connsiteX1" fmla="*/ 0 w 695325"/>
                <a:gd name="connsiteY1" fmla="*/ 1197293 h 1247775"/>
                <a:gd name="connsiteX2" fmla="*/ 42863 w 695325"/>
                <a:gd name="connsiteY2" fmla="*/ 1208723 h 1247775"/>
                <a:gd name="connsiteX3" fmla="*/ 129540 w 695325"/>
                <a:gd name="connsiteY3" fmla="*/ 1227773 h 1247775"/>
                <a:gd name="connsiteX4" fmla="*/ 250508 w 695325"/>
                <a:gd name="connsiteY4" fmla="*/ 1243965 h 1247775"/>
                <a:gd name="connsiteX5" fmla="*/ 341948 w 695325"/>
                <a:gd name="connsiteY5" fmla="*/ 1247775 h 1247775"/>
                <a:gd name="connsiteX6" fmla="*/ 372428 w 695325"/>
                <a:gd name="connsiteY6" fmla="*/ 1247775 h 1247775"/>
                <a:gd name="connsiteX7" fmla="*/ 399098 w 695325"/>
                <a:gd name="connsiteY7" fmla="*/ 1246823 h 1247775"/>
                <a:gd name="connsiteX8" fmla="*/ 584835 w 695325"/>
                <a:gd name="connsiteY8" fmla="*/ 1225868 h 1247775"/>
                <a:gd name="connsiteX9" fmla="*/ 614363 w 695325"/>
                <a:gd name="connsiteY9" fmla="*/ 1220153 h 1247775"/>
                <a:gd name="connsiteX10" fmla="*/ 658178 w 695325"/>
                <a:gd name="connsiteY10" fmla="*/ 1209675 h 1247775"/>
                <a:gd name="connsiteX11" fmla="*/ 701040 w 695325"/>
                <a:gd name="connsiteY11" fmla="*/ 1198245 h 1247775"/>
                <a:gd name="connsiteX12" fmla="*/ 350520 w 695325"/>
                <a:gd name="connsiteY12" fmla="*/ 0 h 1247775"/>
                <a:gd name="connsiteX13" fmla="*/ 0 w 695325"/>
                <a:gd name="connsiteY13" fmla="*/ 1197293 h 124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5325" h="1247775">
                  <a:moveTo>
                    <a:pt x="0" y="1197293"/>
                  </a:moveTo>
                  <a:cubicBezTo>
                    <a:pt x="0" y="1197293"/>
                    <a:pt x="0" y="1197293"/>
                    <a:pt x="0" y="1197293"/>
                  </a:cubicBezTo>
                  <a:cubicBezTo>
                    <a:pt x="14288" y="1201103"/>
                    <a:pt x="28575" y="1205865"/>
                    <a:pt x="42863" y="1208723"/>
                  </a:cubicBezTo>
                  <a:cubicBezTo>
                    <a:pt x="71438" y="1216343"/>
                    <a:pt x="100965" y="1222058"/>
                    <a:pt x="129540" y="1227773"/>
                  </a:cubicBezTo>
                  <a:cubicBezTo>
                    <a:pt x="169545" y="1235393"/>
                    <a:pt x="209550" y="1240155"/>
                    <a:pt x="250508" y="1243965"/>
                  </a:cubicBezTo>
                  <a:cubicBezTo>
                    <a:pt x="280988" y="1246823"/>
                    <a:pt x="311468" y="1247775"/>
                    <a:pt x="341948" y="1247775"/>
                  </a:cubicBezTo>
                  <a:cubicBezTo>
                    <a:pt x="352425" y="1247775"/>
                    <a:pt x="361950" y="1247775"/>
                    <a:pt x="372428" y="1247775"/>
                  </a:cubicBezTo>
                  <a:cubicBezTo>
                    <a:pt x="381000" y="1247775"/>
                    <a:pt x="390525" y="1247775"/>
                    <a:pt x="399098" y="1246823"/>
                  </a:cubicBezTo>
                  <a:cubicBezTo>
                    <a:pt x="461010" y="1243965"/>
                    <a:pt x="522923" y="1237298"/>
                    <a:pt x="584835" y="1225868"/>
                  </a:cubicBezTo>
                  <a:cubicBezTo>
                    <a:pt x="595313" y="1223963"/>
                    <a:pt x="604838" y="1222058"/>
                    <a:pt x="614363" y="1220153"/>
                  </a:cubicBezTo>
                  <a:cubicBezTo>
                    <a:pt x="628650" y="1217295"/>
                    <a:pt x="642938" y="1213485"/>
                    <a:pt x="658178" y="1209675"/>
                  </a:cubicBezTo>
                  <a:cubicBezTo>
                    <a:pt x="672465" y="1205865"/>
                    <a:pt x="686753" y="1202055"/>
                    <a:pt x="701040" y="1198245"/>
                  </a:cubicBezTo>
                  <a:lnTo>
                    <a:pt x="350520" y="0"/>
                  </a:lnTo>
                  <a:lnTo>
                    <a:pt x="0" y="1197293"/>
                  </a:ln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  <a:sp3d z="730250" extrusionH="381000"/>
          </p:spPr>
          <p:txBody>
            <a:bodyPr rtlCol="0" anchor="ctr"/>
            <a:lstStyle/>
            <a:p>
              <a:endParaRPr lang="ko-KR" altLang="en-US">
                <a:solidFill>
                  <a:prstClr val="black"/>
                </a:solidFill>
                <a:latin typeface="Arial"/>
                <a:ea typeface="맑은 고딕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8BBC9B2-2DD3-4BA3-83A4-9F1753277692}"/>
              </a:ext>
            </a:extLst>
          </p:cNvPr>
          <p:cNvSpPr txBox="1"/>
          <p:nvPr/>
        </p:nvSpPr>
        <p:spPr>
          <a:xfrm>
            <a:off x="2584289" y="5086813"/>
            <a:ext cx="12439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>
                <a:solidFill>
                  <a:srgbClr val="C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PORTFOLIO COMPOSITION</a:t>
            </a:r>
          </a:p>
          <a:p>
            <a:pPr algn="l"/>
            <a:endParaRPr lang="ko-KR" altLang="en-US" sz="1200" b="1">
              <a:solidFill>
                <a:srgbClr val="E94164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714F2F-2456-47D7-9BFB-3E68B7238C80}"/>
              </a:ext>
            </a:extLst>
          </p:cNvPr>
          <p:cNvSpPr txBox="1"/>
          <p:nvPr/>
        </p:nvSpPr>
        <p:spPr>
          <a:xfrm>
            <a:off x="4143301" y="5019860"/>
            <a:ext cx="124397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>
                <a:solidFill>
                  <a:srgbClr val="B859B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MARKET INTEGRATION</a:t>
            </a:r>
            <a:endParaRPr lang="ko-KR" altLang="en-US" sz="1200" b="1">
              <a:solidFill>
                <a:srgbClr val="B859BF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B597B2-BBA9-4DE1-97DA-B3AD0920396A}"/>
              </a:ext>
            </a:extLst>
          </p:cNvPr>
          <p:cNvSpPr txBox="1"/>
          <p:nvPr/>
        </p:nvSpPr>
        <p:spPr>
          <a:xfrm>
            <a:off x="5651196" y="5040118"/>
            <a:ext cx="12439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>
                <a:solidFill>
                  <a:srgbClr val="F6AE2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MODELS AND CONSTRAINTS</a:t>
            </a:r>
          </a:p>
          <a:p>
            <a:pPr algn="l"/>
            <a:endParaRPr lang="ko-KR" altLang="en-US" sz="1200" b="1">
              <a:solidFill>
                <a:srgbClr val="F6AE2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BE4403-7C13-43F3-81D1-09932C51DCCB}"/>
              </a:ext>
            </a:extLst>
          </p:cNvPr>
          <p:cNvSpPr txBox="1"/>
          <p:nvPr/>
        </p:nvSpPr>
        <p:spPr>
          <a:xfrm>
            <a:off x="7232476" y="5038564"/>
            <a:ext cx="124397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it-IT" altLang="ko-KR" sz="1200" b="1">
                <a:solidFill>
                  <a:srgbClr val="00B05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PERFORMACE ATTRIBUTION</a:t>
            </a:r>
            <a:endParaRPr lang="ko-KR" altLang="en-US" sz="1200" b="1">
              <a:solidFill>
                <a:srgbClr val="00B05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B159D2-D97D-45F4-A662-B004B672D6B0}"/>
              </a:ext>
            </a:extLst>
          </p:cNvPr>
          <p:cNvSpPr txBox="1"/>
          <p:nvPr/>
        </p:nvSpPr>
        <p:spPr>
          <a:xfrm>
            <a:off x="8777061" y="5035969"/>
            <a:ext cx="12439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>
                <a:solidFill>
                  <a:schemeClr val="accent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COMMENTS AND RESULTS</a:t>
            </a:r>
          </a:p>
          <a:p>
            <a:pPr algn="l"/>
            <a:endParaRPr lang="ko-KR" altLang="en-US" sz="1200" b="1">
              <a:solidFill>
                <a:srgbClr val="2E4C6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A83C7-4233-41C6-AF82-AC81FBD8F7EB}"/>
              </a:ext>
            </a:extLst>
          </p:cNvPr>
          <p:cNvSpPr txBox="1"/>
          <p:nvPr/>
        </p:nvSpPr>
        <p:spPr>
          <a:xfrm>
            <a:off x="2598716" y="4551554"/>
            <a:ext cx="124397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800" b="1">
                <a:solidFill>
                  <a:srgbClr val="C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2800" b="1">
              <a:solidFill>
                <a:srgbClr val="C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5D45E4-2C93-448D-94A0-C649B3A50BD0}"/>
              </a:ext>
            </a:extLst>
          </p:cNvPr>
          <p:cNvSpPr txBox="1"/>
          <p:nvPr/>
        </p:nvSpPr>
        <p:spPr>
          <a:xfrm>
            <a:off x="4143303" y="4551554"/>
            <a:ext cx="124397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800" b="1">
                <a:solidFill>
                  <a:srgbClr val="B859B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sz="2800" b="1">
              <a:solidFill>
                <a:srgbClr val="B859BF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D73D47-1829-4ED9-9271-7AB066815B92}"/>
              </a:ext>
            </a:extLst>
          </p:cNvPr>
          <p:cNvSpPr txBox="1"/>
          <p:nvPr/>
        </p:nvSpPr>
        <p:spPr>
          <a:xfrm>
            <a:off x="5687890" y="4551554"/>
            <a:ext cx="124397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800" b="1">
                <a:solidFill>
                  <a:srgbClr val="F6AE2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2800" b="1">
              <a:solidFill>
                <a:srgbClr val="F6AE2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0010EC-F214-470A-BFA6-B4F350A03799}"/>
              </a:ext>
            </a:extLst>
          </p:cNvPr>
          <p:cNvSpPr txBox="1"/>
          <p:nvPr/>
        </p:nvSpPr>
        <p:spPr>
          <a:xfrm>
            <a:off x="7232476" y="4551554"/>
            <a:ext cx="124397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800" b="1">
                <a:solidFill>
                  <a:srgbClr val="00B05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sz="2800" b="1">
              <a:solidFill>
                <a:srgbClr val="00B05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2035F3-288A-4EE0-A078-E28CA3D54016}"/>
              </a:ext>
            </a:extLst>
          </p:cNvPr>
          <p:cNvSpPr txBox="1"/>
          <p:nvPr/>
        </p:nvSpPr>
        <p:spPr>
          <a:xfrm>
            <a:off x="8777062" y="4551554"/>
            <a:ext cx="124397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800" b="1">
                <a:solidFill>
                  <a:schemeClr val="accent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05</a:t>
            </a:r>
            <a:endParaRPr lang="ko-KR" altLang="en-US" sz="2800" b="1">
              <a:solidFill>
                <a:schemeClr val="accent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E87777BD-3669-4C4B-9BFB-3742BB36E646}"/>
              </a:ext>
            </a:extLst>
          </p:cNvPr>
          <p:cNvSpPr>
            <a:spLocks noEditPoints="1"/>
          </p:cNvSpPr>
          <p:nvPr/>
        </p:nvSpPr>
        <p:spPr bwMode="auto">
          <a:xfrm>
            <a:off x="2918918" y="3213578"/>
            <a:ext cx="276225" cy="304800"/>
          </a:xfrm>
          <a:custGeom>
            <a:avLst/>
            <a:gdLst>
              <a:gd name="T0" fmla="*/ 120 w 240"/>
              <a:gd name="T1" fmla="*/ 0 h 267"/>
              <a:gd name="T2" fmla="*/ 146 w 240"/>
              <a:gd name="T3" fmla="*/ 27 h 267"/>
              <a:gd name="T4" fmla="*/ 120 w 240"/>
              <a:gd name="T5" fmla="*/ 54 h 267"/>
              <a:gd name="T6" fmla="*/ 93 w 240"/>
              <a:gd name="T7" fmla="*/ 27 h 267"/>
              <a:gd name="T8" fmla="*/ 120 w 240"/>
              <a:gd name="T9" fmla="*/ 0 h 267"/>
              <a:gd name="T10" fmla="*/ 120 w 240"/>
              <a:gd name="T11" fmla="*/ 0 h 267"/>
              <a:gd name="T12" fmla="*/ 240 w 240"/>
              <a:gd name="T13" fmla="*/ 94 h 267"/>
              <a:gd name="T14" fmla="*/ 160 w 240"/>
              <a:gd name="T15" fmla="*/ 94 h 267"/>
              <a:gd name="T16" fmla="*/ 160 w 240"/>
              <a:gd name="T17" fmla="*/ 267 h 267"/>
              <a:gd name="T18" fmla="*/ 133 w 240"/>
              <a:gd name="T19" fmla="*/ 267 h 267"/>
              <a:gd name="T20" fmla="*/ 133 w 240"/>
              <a:gd name="T21" fmla="*/ 187 h 267"/>
              <a:gd name="T22" fmla="*/ 106 w 240"/>
              <a:gd name="T23" fmla="*/ 187 h 267"/>
              <a:gd name="T24" fmla="*/ 106 w 240"/>
              <a:gd name="T25" fmla="*/ 267 h 267"/>
              <a:gd name="T26" fmla="*/ 80 w 240"/>
              <a:gd name="T27" fmla="*/ 267 h 267"/>
              <a:gd name="T28" fmla="*/ 80 w 240"/>
              <a:gd name="T29" fmla="*/ 94 h 267"/>
              <a:gd name="T30" fmla="*/ 0 w 240"/>
              <a:gd name="T31" fmla="*/ 94 h 267"/>
              <a:gd name="T32" fmla="*/ 0 w 240"/>
              <a:gd name="T33" fmla="*/ 67 h 267"/>
              <a:gd name="T34" fmla="*/ 240 w 240"/>
              <a:gd name="T35" fmla="*/ 67 h 267"/>
              <a:gd name="T36" fmla="*/ 240 w 240"/>
              <a:gd name="T37" fmla="*/ 94 h 267"/>
              <a:gd name="T38" fmla="*/ 240 w 240"/>
              <a:gd name="T39" fmla="*/ 9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67">
                <a:moveTo>
                  <a:pt x="120" y="0"/>
                </a:moveTo>
                <a:cubicBezTo>
                  <a:pt x="134" y="0"/>
                  <a:pt x="146" y="12"/>
                  <a:pt x="146" y="27"/>
                </a:cubicBezTo>
                <a:cubicBezTo>
                  <a:pt x="146" y="42"/>
                  <a:pt x="134" y="54"/>
                  <a:pt x="120" y="54"/>
                </a:cubicBezTo>
                <a:cubicBezTo>
                  <a:pt x="105" y="54"/>
                  <a:pt x="93" y="42"/>
                  <a:pt x="93" y="27"/>
                </a:cubicBezTo>
                <a:cubicBezTo>
                  <a:pt x="93" y="12"/>
                  <a:pt x="105" y="0"/>
                  <a:pt x="120" y="0"/>
                </a:cubicBezTo>
                <a:lnTo>
                  <a:pt x="120" y="0"/>
                </a:lnTo>
                <a:close/>
                <a:moveTo>
                  <a:pt x="240" y="94"/>
                </a:moveTo>
                <a:lnTo>
                  <a:pt x="160" y="94"/>
                </a:lnTo>
                <a:lnTo>
                  <a:pt x="160" y="267"/>
                </a:lnTo>
                <a:lnTo>
                  <a:pt x="133" y="267"/>
                </a:lnTo>
                <a:lnTo>
                  <a:pt x="133" y="187"/>
                </a:lnTo>
                <a:lnTo>
                  <a:pt x="106" y="187"/>
                </a:lnTo>
                <a:lnTo>
                  <a:pt x="106" y="267"/>
                </a:lnTo>
                <a:lnTo>
                  <a:pt x="80" y="267"/>
                </a:lnTo>
                <a:lnTo>
                  <a:pt x="80" y="94"/>
                </a:lnTo>
                <a:lnTo>
                  <a:pt x="0" y="94"/>
                </a:lnTo>
                <a:lnTo>
                  <a:pt x="0" y="67"/>
                </a:lnTo>
                <a:lnTo>
                  <a:pt x="240" y="67"/>
                </a:lnTo>
                <a:lnTo>
                  <a:pt x="240" y="94"/>
                </a:lnTo>
                <a:lnTo>
                  <a:pt x="240" y="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8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Arial"/>
              <a:ea typeface="맑은 고딕"/>
            </a:endParaRPr>
          </a:p>
        </p:txBody>
      </p:sp>
      <p:grpSp>
        <p:nvGrpSpPr>
          <p:cNvPr id="9" name="Group 160">
            <a:extLst>
              <a:ext uri="{FF2B5EF4-FFF2-40B4-BE49-F238E27FC236}">
                <a16:creationId xmlns:a16="http://schemas.microsoft.com/office/drawing/2014/main" id="{98344A5F-6388-45A8-B4C8-5CECDD8915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03729" y="1874027"/>
            <a:ext cx="304800" cy="306387"/>
            <a:chOff x="5302" y="3185"/>
            <a:chExt cx="192" cy="193"/>
          </a:xfrm>
          <a:solidFill>
            <a:schemeClr val="tx1"/>
          </a:solidFill>
          <a:effectLst>
            <a:outerShdw blurRad="76200" dir="18900000" sy="23000" kx="-1200000" algn="bl" rotWithShape="0">
              <a:prstClr val="black">
                <a:alpha val="85000"/>
              </a:prstClr>
            </a:outerShdw>
          </a:effectLst>
        </p:grpSpPr>
        <p:sp>
          <p:nvSpPr>
            <p:cNvPr id="10" name="Freeform 161">
              <a:extLst>
                <a:ext uri="{FF2B5EF4-FFF2-40B4-BE49-F238E27FC236}">
                  <a16:creationId xmlns:a16="http://schemas.microsoft.com/office/drawing/2014/main" id="{F6D58B62-42CF-45C3-83A0-97FE83D0C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8" y="3233"/>
              <a:ext cx="58" cy="89"/>
            </a:xfrm>
            <a:custGeom>
              <a:avLst/>
              <a:gdLst>
                <a:gd name="T0" fmla="*/ 15 w 58"/>
                <a:gd name="T1" fmla="*/ 0 h 89"/>
                <a:gd name="T2" fmla="*/ 0 w 58"/>
                <a:gd name="T3" fmla="*/ 0 h 89"/>
                <a:gd name="T4" fmla="*/ 0 w 58"/>
                <a:gd name="T5" fmla="*/ 58 h 89"/>
                <a:gd name="T6" fmla="*/ 51 w 58"/>
                <a:gd name="T7" fmla="*/ 89 h 89"/>
                <a:gd name="T8" fmla="*/ 58 w 58"/>
                <a:gd name="T9" fmla="*/ 77 h 89"/>
                <a:gd name="T10" fmla="*/ 15 w 58"/>
                <a:gd name="T11" fmla="*/ 51 h 89"/>
                <a:gd name="T12" fmla="*/ 15 w 58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89">
                  <a:moveTo>
                    <a:pt x="15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1" y="89"/>
                  </a:lnTo>
                  <a:lnTo>
                    <a:pt x="58" y="77"/>
                  </a:lnTo>
                  <a:lnTo>
                    <a:pt x="15" y="5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Arial"/>
                <a:ea typeface="맑은 고딕"/>
              </a:endParaRPr>
            </a:p>
          </p:txBody>
        </p:sp>
        <p:sp>
          <p:nvSpPr>
            <p:cNvPr id="11" name="Freeform 162">
              <a:extLst>
                <a:ext uri="{FF2B5EF4-FFF2-40B4-BE49-F238E27FC236}">
                  <a16:creationId xmlns:a16="http://schemas.microsoft.com/office/drawing/2014/main" id="{DED7AAA5-BA33-49D7-83F6-B9B02D238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" y="3185"/>
              <a:ext cx="192" cy="193"/>
            </a:xfrm>
            <a:custGeom>
              <a:avLst/>
              <a:gdLst>
                <a:gd name="T0" fmla="*/ 134 w 267"/>
                <a:gd name="T1" fmla="*/ 0 h 267"/>
                <a:gd name="T2" fmla="*/ 0 w 267"/>
                <a:gd name="T3" fmla="*/ 134 h 267"/>
                <a:gd name="T4" fmla="*/ 134 w 267"/>
                <a:gd name="T5" fmla="*/ 267 h 267"/>
                <a:gd name="T6" fmla="*/ 267 w 267"/>
                <a:gd name="T7" fmla="*/ 134 h 267"/>
                <a:gd name="T8" fmla="*/ 134 w 267"/>
                <a:gd name="T9" fmla="*/ 0 h 267"/>
                <a:gd name="T10" fmla="*/ 134 w 267"/>
                <a:gd name="T11" fmla="*/ 0 h 267"/>
                <a:gd name="T12" fmla="*/ 134 w 267"/>
                <a:gd name="T13" fmla="*/ 240 h 267"/>
                <a:gd name="T14" fmla="*/ 27 w 267"/>
                <a:gd name="T15" fmla="*/ 134 h 267"/>
                <a:gd name="T16" fmla="*/ 134 w 267"/>
                <a:gd name="T17" fmla="*/ 27 h 267"/>
                <a:gd name="T18" fmla="*/ 240 w 267"/>
                <a:gd name="T19" fmla="*/ 134 h 267"/>
                <a:gd name="T20" fmla="*/ 134 w 267"/>
                <a:gd name="T21" fmla="*/ 240 h 267"/>
                <a:gd name="T22" fmla="*/ 134 w 267"/>
                <a:gd name="T23" fmla="*/ 24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267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134" y="240"/>
                  </a:moveTo>
                  <a:cubicBezTo>
                    <a:pt x="75" y="240"/>
                    <a:pt x="27" y="193"/>
                    <a:pt x="27" y="134"/>
                  </a:cubicBezTo>
                  <a:cubicBezTo>
                    <a:pt x="27" y="75"/>
                    <a:pt x="75" y="27"/>
                    <a:pt x="134" y="27"/>
                  </a:cubicBezTo>
                  <a:cubicBezTo>
                    <a:pt x="193" y="27"/>
                    <a:pt x="240" y="75"/>
                    <a:pt x="240" y="134"/>
                  </a:cubicBezTo>
                  <a:cubicBezTo>
                    <a:pt x="240" y="193"/>
                    <a:pt x="193" y="240"/>
                    <a:pt x="134" y="240"/>
                  </a:cubicBezTo>
                  <a:lnTo>
                    <a:pt x="134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Arial"/>
                <a:ea typeface="맑은 고딕"/>
              </a:endParaRPr>
            </a:p>
          </p:txBody>
        </p:sp>
      </p:grpSp>
      <p:sp>
        <p:nvSpPr>
          <p:cNvPr id="16" name="Freeform 17">
            <a:extLst>
              <a:ext uri="{FF2B5EF4-FFF2-40B4-BE49-F238E27FC236}">
                <a16:creationId xmlns:a16="http://schemas.microsoft.com/office/drawing/2014/main" id="{918CD317-C142-4573-BCB3-EFE54C8A604B}"/>
              </a:ext>
            </a:extLst>
          </p:cNvPr>
          <p:cNvSpPr>
            <a:spLocks noEditPoints="1"/>
          </p:cNvSpPr>
          <p:nvPr/>
        </p:nvSpPr>
        <p:spPr bwMode="auto">
          <a:xfrm>
            <a:off x="5936452" y="3173282"/>
            <a:ext cx="246063" cy="244475"/>
          </a:xfrm>
          <a:custGeom>
            <a:avLst/>
            <a:gdLst>
              <a:gd name="T0" fmla="*/ 80 w 213"/>
              <a:gd name="T1" fmla="*/ 213 h 213"/>
              <a:gd name="T2" fmla="*/ 133 w 213"/>
              <a:gd name="T3" fmla="*/ 213 h 213"/>
              <a:gd name="T4" fmla="*/ 133 w 213"/>
              <a:gd name="T5" fmla="*/ 0 h 213"/>
              <a:gd name="T6" fmla="*/ 80 w 213"/>
              <a:gd name="T7" fmla="*/ 0 h 213"/>
              <a:gd name="T8" fmla="*/ 80 w 213"/>
              <a:gd name="T9" fmla="*/ 213 h 213"/>
              <a:gd name="T10" fmla="*/ 80 w 213"/>
              <a:gd name="T11" fmla="*/ 213 h 213"/>
              <a:gd name="T12" fmla="*/ 0 w 213"/>
              <a:gd name="T13" fmla="*/ 213 h 213"/>
              <a:gd name="T14" fmla="*/ 53 w 213"/>
              <a:gd name="T15" fmla="*/ 213 h 213"/>
              <a:gd name="T16" fmla="*/ 53 w 213"/>
              <a:gd name="T17" fmla="*/ 107 h 213"/>
              <a:gd name="T18" fmla="*/ 0 w 213"/>
              <a:gd name="T19" fmla="*/ 107 h 213"/>
              <a:gd name="T20" fmla="*/ 0 w 213"/>
              <a:gd name="T21" fmla="*/ 213 h 213"/>
              <a:gd name="T22" fmla="*/ 0 w 213"/>
              <a:gd name="T23" fmla="*/ 213 h 213"/>
              <a:gd name="T24" fmla="*/ 160 w 213"/>
              <a:gd name="T25" fmla="*/ 67 h 213"/>
              <a:gd name="T26" fmla="*/ 160 w 213"/>
              <a:gd name="T27" fmla="*/ 213 h 213"/>
              <a:gd name="T28" fmla="*/ 213 w 213"/>
              <a:gd name="T29" fmla="*/ 213 h 213"/>
              <a:gd name="T30" fmla="*/ 213 w 213"/>
              <a:gd name="T31" fmla="*/ 67 h 213"/>
              <a:gd name="T32" fmla="*/ 160 w 213"/>
              <a:gd name="T33" fmla="*/ 67 h 213"/>
              <a:gd name="T34" fmla="*/ 160 w 213"/>
              <a:gd name="T35" fmla="*/ 67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3" h="213">
                <a:moveTo>
                  <a:pt x="80" y="213"/>
                </a:moveTo>
                <a:lnTo>
                  <a:pt x="133" y="213"/>
                </a:lnTo>
                <a:lnTo>
                  <a:pt x="133" y="0"/>
                </a:lnTo>
                <a:lnTo>
                  <a:pt x="80" y="0"/>
                </a:lnTo>
                <a:lnTo>
                  <a:pt x="80" y="213"/>
                </a:lnTo>
                <a:lnTo>
                  <a:pt x="80" y="213"/>
                </a:lnTo>
                <a:close/>
                <a:moveTo>
                  <a:pt x="0" y="213"/>
                </a:moveTo>
                <a:lnTo>
                  <a:pt x="53" y="213"/>
                </a:lnTo>
                <a:lnTo>
                  <a:pt x="53" y="107"/>
                </a:lnTo>
                <a:lnTo>
                  <a:pt x="0" y="107"/>
                </a:lnTo>
                <a:lnTo>
                  <a:pt x="0" y="213"/>
                </a:lnTo>
                <a:lnTo>
                  <a:pt x="0" y="213"/>
                </a:lnTo>
                <a:close/>
                <a:moveTo>
                  <a:pt x="160" y="67"/>
                </a:moveTo>
                <a:lnTo>
                  <a:pt x="160" y="213"/>
                </a:lnTo>
                <a:lnTo>
                  <a:pt x="213" y="213"/>
                </a:lnTo>
                <a:lnTo>
                  <a:pt x="213" y="67"/>
                </a:lnTo>
                <a:lnTo>
                  <a:pt x="160" y="67"/>
                </a:lnTo>
                <a:lnTo>
                  <a:pt x="160" y="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8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Arial"/>
              <a:ea typeface="맑은 고딕"/>
            </a:endParaRPr>
          </a:p>
        </p:txBody>
      </p:sp>
      <p:sp>
        <p:nvSpPr>
          <p:cNvPr id="23" name="Freeform 105">
            <a:extLst>
              <a:ext uri="{FF2B5EF4-FFF2-40B4-BE49-F238E27FC236}">
                <a16:creationId xmlns:a16="http://schemas.microsoft.com/office/drawing/2014/main" id="{02AD1CDB-0233-4A62-866F-0BA0F33A30B0}"/>
              </a:ext>
            </a:extLst>
          </p:cNvPr>
          <p:cNvSpPr>
            <a:spLocks noEditPoints="1"/>
          </p:cNvSpPr>
          <p:nvPr/>
        </p:nvSpPr>
        <p:spPr bwMode="auto">
          <a:xfrm>
            <a:off x="7854761" y="2606230"/>
            <a:ext cx="366713" cy="246063"/>
          </a:xfrm>
          <a:custGeom>
            <a:avLst/>
            <a:gdLst>
              <a:gd name="T0" fmla="*/ 53 w 320"/>
              <a:gd name="T1" fmla="*/ 27 h 213"/>
              <a:gd name="T2" fmla="*/ 293 w 320"/>
              <a:gd name="T3" fmla="*/ 27 h 213"/>
              <a:gd name="T4" fmla="*/ 293 w 320"/>
              <a:gd name="T5" fmla="*/ 0 h 213"/>
              <a:gd name="T6" fmla="*/ 53 w 320"/>
              <a:gd name="T7" fmla="*/ 0 h 213"/>
              <a:gd name="T8" fmla="*/ 26 w 320"/>
              <a:gd name="T9" fmla="*/ 27 h 213"/>
              <a:gd name="T10" fmla="*/ 26 w 320"/>
              <a:gd name="T11" fmla="*/ 173 h 213"/>
              <a:gd name="T12" fmla="*/ 0 w 320"/>
              <a:gd name="T13" fmla="*/ 173 h 213"/>
              <a:gd name="T14" fmla="*/ 0 w 320"/>
              <a:gd name="T15" fmla="*/ 213 h 213"/>
              <a:gd name="T16" fmla="*/ 186 w 320"/>
              <a:gd name="T17" fmla="*/ 213 h 213"/>
              <a:gd name="T18" fmla="*/ 186 w 320"/>
              <a:gd name="T19" fmla="*/ 173 h 213"/>
              <a:gd name="T20" fmla="*/ 53 w 320"/>
              <a:gd name="T21" fmla="*/ 173 h 213"/>
              <a:gd name="T22" fmla="*/ 53 w 320"/>
              <a:gd name="T23" fmla="*/ 27 h 213"/>
              <a:gd name="T24" fmla="*/ 53 w 320"/>
              <a:gd name="T25" fmla="*/ 27 h 213"/>
              <a:gd name="T26" fmla="*/ 306 w 320"/>
              <a:gd name="T27" fmla="*/ 53 h 213"/>
              <a:gd name="T28" fmla="*/ 226 w 320"/>
              <a:gd name="T29" fmla="*/ 53 h 213"/>
              <a:gd name="T30" fmla="*/ 213 w 320"/>
              <a:gd name="T31" fmla="*/ 67 h 213"/>
              <a:gd name="T32" fmla="*/ 213 w 320"/>
              <a:gd name="T33" fmla="*/ 200 h 213"/>
              <a:gd name="T34" fmla="*/ 226 w 320"/>
              <a:gd name="T35" fmla="*/ 213 h 213"/>
              <a:gd name="T36" fmla="*/ 306 w 320"/>
              <a:gd name="T37" fmla="*/ 213 h 213"/>
              <a:gd name="T38" fmla="*/ 320 w 320"/>
              <a:gd name="T39" fmla="*/ 200 h 213"/>
              <a:gd name="T40" fmla="*/ 320 w 320"/>
              <a:gd name="T41" fmla="*/ 67 h 213"/>
              <a:gd name="T42" fmla="*/ 306 w 320"/>
              <a:gd name="T43" fmla="*/ 53 h 213"/>
              <a:gd name="T44" fmla="*/ 306 w 320"/>
              <a:gd name="T45" fmla="*/ 53 h 213"/>
              <a:gd name="T46" fmla="*/ 293 w 320"/>
              <a:gd name="T47" fmla="*/ 173 h 213"/>
              <a:gd name="T48" fmla="*/ 240 w 320"/>
              <a:gd name="T49" fmla="*/ 173 h 213"/>
              <a:gd name="T50" fmla="*/ 240 w 320"/>
              <a:gd name="T51" fmla="*/ 80 h 213"/>
              <a:gd name="T52" fmla="*/ 293 w 320"/>
              <a:gd name="T53" fmla="*/ 80 h 213"/>
              <a:gd name="T54" fmla="*/ 293 w 320"/>
              <a:gd name="T55" fmla="*/ 173 h 213"/>
              <a:gd name="T56" fmla="*/ 293 w 320"/>
              <a:gd name="T57" fmla="*/ 17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0" h="213">
                <a:moveTo>
                  <a:pt x="53" y="27"/>
                </a:moveTo>
                <a:lnTo>
                  <a:pt x="293" y="27"/>
                </a:lnTo>
                <a:lnTo>
                  <a:pt x="293" y="0"/>
                </a:lnTo>
                <a:lnTo>
                  <a:pt x="53" y="0"/>
                </a:lnTo>
                <a:cubicBezTo>
                  <a:pt x="38" y="0"/>
                  <a:pt x="26" y="12"/>
                  <a:pt x="26" y="27"/>
                </a:cubicBezTo>
                <a:lnTo>
                  <a:pt x="26" y="173"/>
                </a:lnTo>
                <a:lnTo>
                  <a:pt x="0" y="173"/>
                </a:lnTo>
                <a:lnTo>
                  <a:pt x="0" y="213"/>
                </a:lnTo>
                <a:lnTo>
                  <a:pt x="186" y="213"/>
                </a:lnTo>
                <a:lnTo>
                  <a:pt x="186" y="173"/>
                </a:lnTo>
                <a:lnTo>
                  <a:pt x="53" y="173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6" y="53"/>
                </a:moveTo>
                <a:lnTo>
                  <a:pt x="226" y="53"/>
                </a:lnTo>
                <a:cubicBezTo>
                  <a:pt x="219" y="53"/>
                  <a:pt x="213" y="59"/>
                  <a:pt x="213" y="67"/>
                </a:cubicBezTo>
                <a:lnTo>
                  <a:pt x="213" y="200"/>
                </a:lnTo>
                <a:cubicBezTo>
                  <a:pt x="213" y="207"/>
                  <a:pt x="219" y="213"/>
                  <a:pt x="226" y="213"/>
                </a:cubicBezTo>
                <a:lnTo>
                  <a:pt x="306" y="213"/>
                </a:lnTo>
                <a:cubicBezTo>
                  <a:pt x="314" y="213"/>
                  <a:pt x="320" y="207"/>
                  <a:pt x="320" y="200"/>
                </a:cubicBezTo>
                <a:lnTo>
                  <a:pt x="320" y="67"/>
                </a:lnTo>
                <a:cubicBezTo>
                  <a:pt x="320" y="59"/>
                  <a:pt x="314" y="53"/>
                  <a:pt x="306" y="53"/>
                </a:cubicBezTo>
                <a:lnTo>
                  <a:pt x="306" y="53"/>
                </a:lnTo>
                <a:close/>
                <a:moveTo>
                  <a:pt x="293" y="173"/>
                </a:moveTo>
                <a:lnTo>
                  <a:pt x="240" y="173"/>
                </a:lnTo>
                <a:lnTo>
                  <a:pt x="240" y="80"/>
                </a:lnTo>
                <a:lnTo>
                  <a:pt x="293" y="80"/>
                </a:lnTo>
                <a:lnTo>
                  <a:pt x="293" y="173"/>
                </a:lnTo>
                <a:lnTo>
                  <a:pt x="293" y="1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8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Arial"/>
              <a:ea typeface="맑은 고딕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6C64C79B-0A57-464C-A83D-4EA6201CC3F5}"/>
              </a:ext>
            </a:extLst>
          </p:cNvPr>
          <p:cNvSpPr>
            <a:spLocks noEditPoints="1"/>
          </p:cNvSpPr>
          <p:nvPr/>
        </p:nvSpPr>
        <p:spPr bwMode="auto">
          <a:xfrm>
            <a:off x="4391486" y="3267275"/>
            <a:ext cx="212725" cy="304800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8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Arial"/>
              <a:ea typeface="맑은 고딕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56AF11-0D92-4003-9FE3-748A55899B20}"/>
              </a:ext>
            </a:extLst>
          </p:cNvPr>
          <p:cNvSpPr txBox="1"/>
          <p:nvPr/>
        </p:nvSpPr>
        <p:spPr>
          <a:xfrm>
            <a:off x="4697917" y="764704"/>
            <a:ext cx="2796166" cy="504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en-US" altLang="ko-KR" sz="1900" b="1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ea typeface="맑은 고딕" panose="020B0503020000020004" pitchFamily="50" charset="-127"/>
                <a:cs typeface="Arial" panose="020B0604020202020204" pitchFamily="34" charset="0"/>
              </a:rPr>
              <a:t>CONTENTS</a:t>
            </a:r>
            <a:endParaRPr lang="ko-KR" altLang="en-US" sz="1900" b="1">
              <a:solidFill>
                <a:schemeClr val="accent6">
                  <a:lumMod val="20000"/>
                  <a:lumOff val="80000"/>
                </a:schemeClr>
              </a:solidFill>
              <a:latin typeface="Arial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67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CF15-ACBA-4AC8-9E97-21F6FC64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Resampling: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Balancing the number of frontier points and number of resamples to manage computational effort.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Security check on constraints compliance.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/>
          </a:p>
          <a:p>
            <a:pPr lvl="1">
              <a:buFont typeface="Courier New" panose="02070309020205020404" pitchFamily="49" charset="0"/>
              <a:buChar char="o"/>
            </a:pPr>
            <a:endParaRPr lang="en-GB"/>
          </a:p>
          <a:p>
            <a:pPr lvl="1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C97F0-E508-4027-BBC5-2E3D13A0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200"/>
              <a:t>Estimates Improvement 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1AF4E-12B8-4293-B7DB-5D729249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0" y="1438274"/>
            <a:ext cx="60071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2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D3067-F0F4-45EA-859F-F651E2D8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GB" sz="2000"/>
              <a:t>Why? A further step towards safety.</a:t>
            </a:r>
          </a:p>
          <a:p>
            <a:pPr>
              <a:lnSpc>
                <a:spcPct val="115000"/>
              </a:lnSpc>
            </a:pPr>
            <a:r>
              <a:rPr lang="en-GB" sz="2000"/>
              <a:t>Mild upper bound: to have a known bound rather than a harsh restriction.</a:t>
            </a:r>
          </a:p>
          <a:p>
            <a:pPr>
              <a:lnSpc>
                <a:spcPct val="115000"/>
              </a:lnSpc>
            </a:pPr>
            <a:r>
              <a:rPr lang="en-GB" sz="2000"/>
              <a:t>Historical simulation approach:</a:t>
            </a:r>
          </a:p>
          <a:p>
            <a:pPr lvl="1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2000"/>
              <a:t>No parametric assumptions.</a:t>
            </a:r>
          </a:p>
          <a:p>
            <a:pPr lvl="1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2000"/>
              <a:t>Catching rare events previously occurred.</a:t>
            </a:r>
          </a:p>
          <a:p>
            <a:pPr lvl="1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2000"/>
              <a:t>Possibility to add weights.</a:t>
            </a:r>
          </a:p>
          <a:p>
            <a:pPr lvl="1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2000"/>
              <a:t>Two years time horizon so it includes covid crisis.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9EE26-A4C5-4639-B7BE-FF0C789D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200"/>
              <a:t>Value-at-Risk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80C7C-18B6-42A5-9628-089BCE80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40" y="1432560"/>
            <a:ext cx="6055358" cy="454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67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Digital numbers and graphs">
            <a:extLst>
              <a:ext uri="{FF2B5EF4-FFF2-40B4-BE49-F238E27FC236}">
                <a16:creationId xmlns:a16="http://schemas.microsoft.com/office/drawing/2014/main" id="{4E32228A-9370-4D30-8E1D-3346B81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9D3D2-9AD6-4B0D-9DB2-EBAEC7BDE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it-IT" sz="4400"/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681073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11FE-CC21-4CE6-AE5A-4A89A8D7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90" y="0"/>
            <a:ext cx="9456949" cy="1062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>
                <a:solidFill>
                  <a:srgbClr val="FFFFFF"/>
                </a:solidFill>
              </a:rPr>
              <a:t>Fund vs Benchmark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33FC0AA-D972-4E05-B915-19296E97C7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739772"/>
              </p:ext>
            </p:extLst>
          </p:nvPr>
        </p:nvGraphicFramePr>
        <p:xfrm>
          <a:off x="642937" y="943505"/>
          <a:ext cx="1065371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3EC6CA-670D-42DB-A921-EB662CA6F0B1}"/>
              </a:ext>
            </a:extLst>
          </p:cNvPr>
          <p:cNvSpPr txBox="1"/>
          <p:nvPr/>
        </p:nvSpPr>
        <p:spPr>
          <a:xfrm>
            <a:off x="10520995" y="1438503"/>
            <a:ext cx="1082281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5,269,497 Eur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C9A9A-4492-4387-AF0D-A53ED1B76517}"/>
              </a:ext>
            </a:extLst>
          </p:cNvPr>
          <p:cNvSpPr txBox="1"/>
          <p:nvPr/>
        </p:nvSpPr>
        <p:spPr>
          <a:xfrm>
            <a:off x="10525411" y="2705415"/>
            <a:ext cx="109348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5,066,316 Eur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9700AB-3A17-4C4F-BE89-9F268DE3AC2E}"/>
              </a:ext>
            </a:extLst>
          </p:cNvPr>
          <p:cNvCxnSpPr>
            <a:cxnSpLocks/>
          </p:cNvCxnSpPr>
          <p:nvPr/>
        </p:nvCxnSpPr>
        <p:spPr>
          <a:xfrm flipV="1">
            <a:off x="1839751" y="5972806"/>
            <a:ext cx="3219564" cy="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52FAAF-AB95-4758-9788-7FE4DEB5B864}"/>
              </a:ext>
            </a:extLst>
          </p:cNvPr>
          <p:cNvCxnSpPr>
            <a:cxnSpLocks/>
          </p:cNvCxnSpPr>
          <p:nvPr/>
        </p:nvCxnSpPr>
        <p:spPr>
          <a:xfrm>
            <a:off x="5135971" y="5972806"/>
            <a:ext cx="30607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B78FDD-0D14-4A3C-B9D8-79912DFE9346}"/>
              </a:ext>
            </a:extLst>
          </p:cNvPr>
          <p:cNvCxnSpPr>
            <a:cxnSpLocks/>
          </p:cNvCxnSpPr>
          <p:nvPr/>
        </p:nvCxnSpPr>
        <p:spPr>
          <a:xfrm>
            <a:off x="8273404" y="5972806"/>
            <a:ext cx="27651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0AF4EF-E8AA-4AF4-9BAB-BD1EDC499DC9}"/>
              </a:ext>
            </a:extLst>
          </p:cNvPr>
          <p:cNvSpPr txBox="1"/>
          <p:nvPr/>
        </p:nvSpPr>
        <p:spPr>
          <a:xfrm>
            <a:off x="2880086" y="6004747"/>
            <a:ext cx="1281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1</a:t>
            </a:r>
            <a:r>
              <a:rPr lang="en-US" sz="1100" baseline="30000" dirty="0">
                <a:solidFill>
                  <a:schemeClr val="accent1"/>
                </a:solidFill>
              </a:rPr>
              <a:t>st</a:t>
            </a:r>
            <a:r>
              <a:rPr lang="en-US" sz="1100" dirty="0">
                <a:solidFill>
                  <a:schemeClr val="accent1"/>
                </a:solidFill>
              </a:rPr>
              <a:t> Period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41CF8-C6C1-468F-A6F2-C80F5F49AE6B}"/>
              </a:ext>
            </a:extLst>
          </p:cNvPr>
          <p:cNvSpPr txBox="1"/>
          <p:nvPr/>
        </p:nvSpPr>
        <p:spPr>
          <a:xfrm>
            <a:off x="6204083" y="5967935"/>
            <a:ext cx="1281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2</a:t>
            </a:r>
            <a:r>
              <a:rPr lang="en-US" sz="1100" baseline="30000" dirty="0">
                <a:solidFill>
                  <a:schemeClr val="accent1"/>
                </a:solidFill>
              </a:rPr>
              <a:t>nd</a:t>
            </a:r>
            <a:r>
              <a:rPr lang="en-US" sz="1100" dirty="0">
                <a:solidFill>
                  <a:schemeClr val="accent1"/>
                </a:solidFill>
              </a:rPr>
              <a:t> Period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378C0-AB63-4244-8410-17C0AE54A848}"/>
              </a:ext>
            </a:extLst>
          </p:cNvPr>
          <p:cNvSpPr txBox="1"/>
          <p:nvPr/>
        </p:nvSpPr>
        <p:spPr>
          <a:xfrm>
            <a:off x="9239741" y="5967935"/>
            <a:ext cx="1281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3</a:t>
            </a:r>
            <a:r>
              <a:rPr lang="en-US" sz="1100" baseline="30000" dirty="0">
                <a:solidFill>
                  <a:schemeClr val="accent1"/>
                </a:solidFill>
              </a:rPr>
              <a:t>rd</a:t>
            </a:r>
            <a:r>
              <a:rPr lang="en-US" sz="1100" dirty="0">
                <a:solidFill>
                  <a:schemeClr val="accent1"/>
                </a:solidFill>
              </a:rPr>
              <a:t>  Period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9330C1-34F5-413E-BBDB-3AA07AE53204}"/>
              </a:ext>
            </a:extLst>
          </p:cNvPr>
          <p:cNvCxnSpPr>
            <a:cxnSpLocks/>
          </p:cNvCxnSpPr>
          <p:nvPr/>
        </p:nvCxnSpPr>
        <p:spPr>
          <a:xfrm flipV="1">
            <a:off x="5135971" y="1374342"/>
            <a:ext cx="0" cy="379448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8F44E2-BA2E-4CE7-8B1C-506CE3287060}"/>
              </a:ext>
            </a:extLst>
          </p:cNvPr>
          <p:cNvCxnSpPr>
            <a:cxnSpLocks/>
          </p:cNvCxnSpPr>
          <p:nvPr/>
        </p:nvCxnSpPr>
        <p:spPr>
          <a:xfrm flipV="1">
            <a:off x="8196748" y="1438503"/>
            <a:ext cx="0" cy="377198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Star: 4 Points 25">
            <a:extLst>
              <a:ext uri="{FF2B5EF4-FFF2-40B4-BE49-F238E27FC236}">
                <a16:creationId xmlns:a16="http://schemas.microsoft.com/office/drawing/2014/main" id="{FD76AC76-48B0-4727-A717-BB234F80C559}"/>
              </a:ext>
            </a:extLst>
          </p:cNvPr>
          <p:cNvSpPr/>
          <p:nvPr/>
        </p:nvSpPr>
        <p:spPr>
          <a:xfrm>
            <a:off x="10890673" y="1721941"/>
            <a:ext cx="323049" cy="30115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40E5F0A-9A6B-4B9A-A4CA-6370A28135B8}"/>
              </a:ext>
            </a:extLst>
          </p:cNvPr>
          <p:cNvSpPr/>
          <p:nvPr/>
        </p:nvSpPr>
        <p:spPr>
          <a:xfrm>
            <a:off x="10913023" y="2328058"/>
            <a:ext cx="323049" cy="30115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2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D6E2-06AB-4F99-B68F-A2073487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61" y="223284"/>
            <a:ext cx="9603403" cy="1181249"/>
          </a:xfrm>
        </p:spPr>
        <p:txBody>
          <a:bodyPr/>
          <a:lstStyle/>
          <a:p>
            <a:pPr algn="ctr"/>
            <a:r>
              <a:rPr lang="en-US"/>
              <a:t>Performance of each class per period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F8EFE94-1E2D-4AC4-BDD6-956844E30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627524"/>
              </p:ext>
            </p:extLst>
          </p:nvPr>
        </p:nvGraphicFramePr>
        <p:xfrm>
          <a:off x="2032000" y="1106041"/>
          <a:ext cx="8036504" cy="5112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29CB0E-7668-40D2-82E8-0CDFD1C75793}"/>
              </a:ext>
            </a:extLst>
          </p:cNvPr>
          <p:cNvSpPr txBox="1"/>
          <p:nvPr/>
        </p:nvSpPr>
        <p:spPr>
          <a:xfrm>
            <a:off x="2625271" y="1571638"/>
            <a:ext cx="176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 Period  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22/09-07/10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77B7-ADD2-46FA-A57B-28953F772752}"/>
              </a:ext>
            </a:extLst>
          </p:cNvPr>
          <p:cNvSpPr txBox="1"/>
          <p:nvPr/>
        </p:nvSpPr>
        <p:spPr>
          <a:xfrm>
            <a:off x="5389390" y="1571638"/>
            <a:ext cx="153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nd</a:t>
            </a:r>
            <a:r>
              <a:rPr lang="en-US" dirty="0">
                <a:latin typeface="+mj-lt"/>
              </a:rPr>
              <a:t> Period  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08/10-21/10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B509B-B0B7-4EAA-A445-6C2CF13E5C9B}"/>
              </a:ext>
            </a:extLst>
          </p:cNvPr>
          <p:cNvSpPr txBox="1"/>
          <p:nvPr/>
        </p:nvSpPr>
        <p:spPr>
          <a:xfrm>
            <a:off x="7924415" y="1571638"/>
            <a:ext cx="176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3</a:t>
            </a:r>
            <a:r>
              <a:rPr lang="en-US" baseline="30000" dirty="0">
                <a:latin typeface="+mj-lt"/>
              </a:rPr>
              <a:t>rd</a:t>
            </a:r>
            <a:r>
              <a:rPr lang="en-US" dirty="0">
                <a:latin typeface="+mj-lt"/>
              </a:rPr>
              <a:t>  Period 22/10-03/11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7F3AD5-ED29-46E7-BAAB-A6C805C60252}"/>
              </a:ext>
            </a:extLst>
          </p:cNvPr>
          <p:cNvCxnSpPr>
            <a:cxnSpLocks/>
          </p:cNvCxnSpPr>
          <p:nvPr/>
        </p:nvCxnSpPr>
        <p:spPr>
          <a:xfrm flipV="1">
            <a:off x="7375430" y="1404533"/>
            <a:ext cx="0" cy="456370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9195D-CE22-4874-825B-FF09C7424D8C}"/>
              </a:ext>
            </a:extLst>
          </p:cNvPr>
          <p:cNvCxnSpPr>
            <a:cxnSpLocks/>
          </p:cNvCxnSpPr>
          <p:nvPr/>
        </p:nvCxnSpPr>
        <p:spPr>
          <a:xfrm flipV="1">
            <a:off x="4833909" y="1404533"/>
            <a:ext cx="0" cy="456370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76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9E5025FD-37D7-4ADD-9142-C738F57B78E5}"/>
              </a:ext>
            </a:extLst>
          </p:cNvPr>
          <p:cNvSpPr/>
          <p:nvPr/>
        </p:nvSpPr>
        <p:spPr>
          <a:xfrm>
            <a:off x="7293742" y="5071031"/>
            <a:ext cx="1870601" cy="123151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0A46F288-A827-490D-9E94-3E86F8D16D36}"/>
              </a:ext>
            </a:extLst>
          </p:cNvPr>
          <p:cNvSpPr/>
          <p:nvPr/>
        </p:nvSpPr>
        <p:spPr>
          <a:xfrm>
            <a:off x="4619798" y="5102758"/>
            <a:ext cx="1870601" cy="1200535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5F99168D-183E-4CB4-A8F1-FC1EA4656535}"/>
              </a:ext>
            </a:extLst>
          </p:cNvPr>
          <p:cNvSpPr/>
          <p:nvPr/>
        </p:nvSpPr>
        <p:spPr>
          <a:xfrm>
            <a:off x="1919576" y="5108538"/>
            <a:ext cx="1870601" cy="123151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0563FC65-7210-43FC-845A-FF8629AF444E}"/>
              </a:ext>
            </a:extLst>
          </p:cNvPr>
          <p:cNvSpPr/>
          <p:nvPr/>
        </p:nvSpPr>
        <p:spPr>
          <a:xfrm>
            <a:off x="9911135" y="2689642"/>
            <a:ext cx="1870601" cy="1478716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C8523-49F6-4277-B139-7346251A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9" y="-46614"/>
            <a:ext cx="10515600" cy="1325563"/>
          </a:xfrm>
        </p:spPr>
        <p:txBody>
          <a:bodyPr/>
          <a:lstStyle/>
          <a:p>
            <a:pPr algn="ctr"/>
            <a:r>
              <a:rPr lang="en-US"/>
              <a:t>Performance of Fund per period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A3D1C9-3A7F-45B7-8DB3-72F639345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906462"/>
              </p:ext>
            </p:extLst>
          </p:nvPr>
        </p:nvGraphicFramePr>
        <p:xfrm>
          <a:off x="1484631" y="1133705"/>
          <a:ext cx="8128000" cy="4199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FF7037-DB82-4617-BB17-7B84FD521DC8}"/>
              </a:ext>
            </a:extLst>
          </p:cNvPr>
          <p:cNvSpPr txBox="1"/>
          <p:nvPr/>
        </p:nvSpPr>
        <p:spPr>
          <a:xfrm>
            <a:off x="1963663" y="5527371"/>
            <a:ext cx="186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Return: +3.20%</a:t>
            </a:r>
          </a:p>
          <a:p>
            <a:r>
              <a:rPr lang="en-US"/>
              <a:t>IR: 0.6527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EB637-2C5A-4605-9746-236CC4B0FF52}"/>
              </a:ext>
            </a:extLst>
          </p:cNvPr>
          <p:cNvSpPr txBox="1"/>
          <p:nvPr/>
        </p:nvSpPr>
        <p:spPr>
          <a:xfrm>
            <a:off x="4677582" y="5570120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Return: +1.42%</a:t>
            </a:r>
          </a:p>
          <a:p>
            <a:r>
              <a:rPr lang="en-US"/>
              <a:t>IR: 0.0273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62758-56C6-4CF5-B378-59AB215CE420}"/>
              </a:ext>
            </a:extLst>
          </p:cNvPr>
          <p:cNvSpPr txBox="1"/>
          <p:nvPr/>
        </p:nvSpPr>
        <p:spPr>
          <a:xfrm>
            <a:off x="7310103" y="5570120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Return: +1.76%</a:t>
            </a:r>
          </a:p>
          <a:p>
            <a:r>
              <a:rPr lang="en-US"/>
              <a:t>IR: 0.0479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B5368E-0D82-42DC-A06A-50BCE83C586C}"/>
              </a:ext>
            </a:extLst>
          </p:cNvPr>
          <p:cNvSpPr txBox="1"/>
          <p:nvPr/>
        </p:nvSpPr>
        <p:spPr>
          <a:xfrm>
            <a:off x="10167938" y="2691030"/>
            <a:ext cx="1520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Total return: </a:t>
            </a:r>
          </a:p>
          <a:p>
            <a:r>
              <a:rPr lang="en-US">
                <a:solidFill>
                  <a:srgbClr val="FFFF00"/>
                </a:solidFill>
              </a:rPr>
              <a:t>+5.58%</a:t>
            </a:r>
          </a:p>
          <a:p>
            <a:endParaRPr lang="en-US"/>
          </a:p>
          <a:p>
            <a:r>
              <a:rPr lang="en-US"/>
              <a:t>Total IR: </a:t>
            </a:r>
          </a:p>
          <a:p>
            <a:r>
              <a:rPr lang="en-US">
                <a:solidFill>
                  <a:srgbClr val="FFFF00"/>
                </a:solidFill>
              </a:rPr>
              <a:t>0.264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2A3B6-D115-4F42-B939-0BB7159D7007}"/>
              </a:ext>
            </a:extLst>
          </p:cNvPr>
          <p:cNvSpPr txBox="1"/>
          <p:nvPr/>
        </p:nvSpPr>
        <p:spPr>
          <a:xfrm>
            <a:off x="2300536" y="5102758"/>
            <a:ext cx="17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1</a:t>
            </a:r>
            <a:r>
              <a:rPr lang="en-US" baseline="30000">
                <a:latin typeface="+mj-lt"/>
              </a:rPr>
              <a:t>st</a:t>
            </a:r>
            <a:r>
              <a:rPr lang="en-US">
                <a:latin typeface="+mj-lt"/>
              </a:rPr>
              <a:t>  Period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5BAA3E-A270-43A7-A733-C661092716B5}"/>
              </a:ext>
            </a:extLst>
          </p:cNvPr>
          <p:cNvSpPr txBox="1"/>
          <p:nvPr/>
        </p:nvSpPr>
        <p:spPr>
          <a:xfrm>
            <a:off x="5018761" y="5102758"/>
            <a:ext cx="14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2</a:t>
            </a:r>
            <a:r>
              <a:rPr lang="en-US" baseline="30000">
                <a:latin typeface="+mj-lt"/>
              </a:rPr>
              <a:t>nd</a:t>
            </a:r>
            <a:r>
              <a:rPr lang="en-US">
                <a:latin typeface="+mj-lt"/>
              </a:rPr>
              <a:t> Period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B65CC-33CF-4C05-9E76-764AD6B8B0EA}"/>
              </a:ext>
            </a:extLst>
          </p:cNvPr>
          <p:cNvSpPr txBox="1"/>
          <p:nvPr/>
        </p:nvSpPr>
        <p:spPr>
          <a:xfrm>
            <a:off x="7629539" y="5082228"/>
            <a:ext cx="17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3</a:t>
            </a:r>
            <a:r>
              <a:rPr lang="en-US" baseline="30000">
                <a:latin typeface="+mj-lt"/>
              </a:rPr>
              <a:t>rd</a:t>
            </a:r>
            <a:r>
              <a:rPr lang="en-US">
                <a:latin typeface="+mj-lt"/>
              </a:rPr>
              <a:t>  Period   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B5317357-2FCE-4AF8-BDAA-1E39DD5C944C}"/>
              </a:ext>
            </a:extLst>
          </p:cNvPr>
          <p:cNvSpPr/>
          <p:nvPr/>
        </p:nvSpPr>
        <p:spPr>
          <a:xfrm>
            <a:off x="9545303" y="4524974"/>
            <a:ext cx="1520507" cy="1325563"/>
          </a:xfrm>
          <a:prstGeom prst="bentUpArrow">
            <a:avLst>
              <a:gd name="adj1" fmla="val 16046"/>
              <a:gd name="adj2" fmla="val 25000"/>
              <a:gd name="adj3" fmla="val 2346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E496D8-EFCC-4969-BD63-61BDF09BD28C}"/>
              </a:ext>
            </a:extLst>
          </p:cNvPr>
          <p:cNvCxnSpPr>
            <a:cxnSpLocks/>
          </p:cNvCxnSpPr>
          <p:nvPr/>
        </p:nvCxnSpPr>
        <p:spPr>
          <a:xfrm flipV="1">
            <a:off x="4231610" y="1555028"/>
            <a:ext cx="0" cy="34002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124B7B-AC57-46A8-B0D8-ADF08CC8B42F}"/>
              </a:ext>
            </a:extLst>
          </p:cNvPr>
          <p:cNvCxnSpPr>
            <a:cxnSpLocks/>
          </p:cNvCxnSpPr>
          <p:nvPr/>
        </p:nvCxnSpPr>
        <p:spPr>
          <a:xfrm flipV="1">
            <a:off x="6865301" y="1418141"/>
            <a:ext cx="0" cy="353714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557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8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E37C1-2D7E-4143-8494-9E91078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81" y="2159162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performance of fund classes vs benchmark classes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2528F7-E524-4137-82D7-40D64F0DE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46640"/>
              </p:ext>
            </p:extLst>
          </p:nvPr>
        </p:nvGraphicFramePr>
        <p:xfrm>
          <a:off x="6198208" y="1911814"/>
          <a:ext cx="5529522" cy="3370556"/>
        </p:xfrm>
        <a:graphic>
          <a:graphicData uri="http://schemas.openxmlformats.org/drawingml/2006/table">
            <a:tbl>
              <a:tblPr firstRow="1" bandRow="1">
                <a:noFill/>
                <a:tableStyleId>{5940675A-B579-460E-94D1-54222C63F5DA}</a:tableStyleId>
              </a:tblPr>
              <a:tblGrid>
                <a:gridCol w="2036982">
                  <a:extLst>
                    <a:ext uri="{9D8B030D-6E8A-4147-A177-3AD203B41FA5}">
                      <a16:colId xmlns:a16="http://schemas.microsoft.com/office/drawing/2014/main" val="3259724446"/>
                    </a:ext>
                  </a:extLst>
                </a:gridCol>
                <a:gridCol w="1418669">
                  <a:extLst>
                    <a:ext uri="{9D8B030D-6E8A-4147-A177-3AD203B41FA5}">
                      <a16:colId xmlns:a16="http://schemas.microsoft.com/office/drawing/2014/main" val="830898358"/>
                    </a:ext>
                  </a:extLst>
                </a:gridCol>
                <a:gridCol w="2073871">
                  <a:extLst>
                    <a:ext uri="{9D8B030D-6E8A-4147-A177-3AD203B41FA5}">
                      <a16:colId xmlns:a16="http://schemas.microsoft.com/office/drawing/2014/main" val="1949673505"/>
                    </a:ext>
                  </a:extLst>
                </a:gridCol>
              </a:tblGrid>
              <a:tr h="588871">
                <a:tc>
                  <a:txBody>
                    <a:bodyPr/>
                    <a:lstStyle/>
                    <a:p>
                      <a:endParaRPr lang="en-US" sz="2000" b="0" i="0" cap="none" spc="60" dirty="0">
                        <a:solidFill>
                          <a:schemeClr val="bg1"/>
                        </a:solidFill>
                      </a:endParaRPr>
                    </a:p>
                  </a:txBody>
                  <a:tcPr marL="200315" marR="200315" marT="124335" marB="10015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cap="none" spc="60">
                          <a:solidFill>
                            <a:schemeClr val="bg1"/>
                          </a:solidFill>
                        </a:rPr>
                        <a:t>Fund</a:t>
                      </a:r>
                    </a:p>
                  </a:txBody>
                  <a:tcPr marL="200315" marR="200315" marT="124335" marB="10015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cap="none" spc="60" dirty="0">
                          <a:solidFill>
                            <a:schemeClr val="bg1"/>
                          </a:solidFill>
                        </a:rPr>
                        <a:t>Benchmark</a:t>
                      </a:r>
                    </a:p>
                  </a:txBody>
                  <a:tcPr marL="200315" marR="200315" marT="124335" marB="10015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282014"/>
                  </a:ext>
                </a:extLst>
              </a:tr>
              <a:tr h="556337">
                <a:tc>
                  <a:txBody>
                    <a:bodyPr/>
                    <a:lstStyle/>
                    <a:p>
                      <a:r>
                        <a:rPr lang="en-US" sz="2000" b="0" i="0" cap="none" spc="0">
                          <a:solidFill>
                            <a:schemeClr val="tx1"/>
                          </a:solidFill>
                        </a:rPr>
                        <a:t>Equity</a:t>
                      </a:r>
                    </a:p>
                  </a:txBody>
                  <a:tcPr marL="200315" marR="200315" marT="124335" marB="1001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cap="none" spc="0">
                          <a:solidFill>
                            <a:schemeClr val="tx1"/>
                          </a:solidFill>
                        </a:rPr>
                        <a:t>9.05%</a:t>
                      </a:r>
                    </a:p>
                  </a:txBody>
                  <a:tcPr marL="200315" marR="200315" marT="124335" marB="1001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cap="none" spc="0">
                          <a:solidFill>
                            <a:schemeClr val="tx1"/>
                          </a:solidFill>
                        </a:rPr>
                        <a:t>1.01%</a:t>
                      </a:r>
                    </a:p>
                  </a:txBody>
                  <a:tcPr marL="200315" marR="200315" marT="124335" marB="1001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002909"/>
                  </a:ext>
                </a:extLst>
              </a:tr>
              <a:tr h="556337">
                <a:tc>
                  <a:txBody>
                    <a:bodyPr/>
                    <a:lstStyle/>
                    <a:p>
                      <a:r>
                        <a:rPr lang="en-US" sz="2000" b="0" i="0" cap="none" spc="0">
                          <a:solidFill>
                            <a:schemeClr val="tx1"/>
                          </a:solidFill>
                        </a:rPr>
                        <a:t>Bond</a:t>
                      </a:r>
                    </a:p>
                  </a:txBody>
                  <a:tcPr marL="200315" marR="200315" marT="124335" marB="1001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cap="none" spc="0">
                          <a:solidFill>
                            <a:schemeClr val="tx1"/>
                          </a:solidFill>
                        </a:rPr>
                        <a:t>0.37%</a:t>
                      </a:r>
                    </a:p>
                  </a:txBody>
                  <a:tcPr marL="200315" marR="200315" marT="124335" marB="1001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cap="none" spc="0">
                          <a:solidFill>
                            <a:schemeClr val="tx1"/>
                          </a:solidFill>
                        </a:rPr>
                        <a:t>-0.86%</a:t>
                      </a:r>
                    </a:p>
                  </a:txBody>
                  <a:tcPr marL="200315" marR="200315" marT="124335" marB="1001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747766"/>
                  </a:ext>
                </a:extLst>
              </a:tr>
              <a:tr h="556337">
                <a:tc>
                  <a:txBody>
                    <a:bodyPr/>
                    <a:lstStyle/>
                    <a:p>
                      <a:r>
                        <a:rPr lang="en-US" sz="2000" b="0" i="0" cap="none" spc="0" dirty="0">
                          <a:solidFill>
                            <a:schemeClr val="tx1"/>
                          </a:solidFill>
                        </a:rPr>
                        <a:t>Commodities</a:t>
                      </a:r>
                    </a:p>
                  </a:txBody>
                  <a:tcPr marL="200315" marR="200315" marT="124335" marB="1001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cap="none" spc="0">
                          <a:solidFill>
                            <a:schemeClr val="tx1"/>
                          </a:solidFill>
                        </a:rPr>
                        <a:t>8.55%</a:t>
                      </a:r>
                    </a:p>
                  </a:txBody>
                  <a:tcPr marL="200315" marR="200315" marT="124335" marB="1001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cap="none" spc="0">
                          <a:solidFill>
                            <a:schemeClr val="tx1"/>
                          </a:solidFill>
                        </a:rPr>
                        <a:t>N.A.</a:t>
                      </a:r>
                    </a:p>
                  </a:txBody>
                  <a:tcPr marL="200315" marR="200315" marT="124335" marB="1001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296935"/>
                  </a:ext>
                </a:extLst>
              </a:tr>
              <a:tr h="556337">
                <a:tc>
                  <a:txBody>
                    <a:bodyPr/>
                    <a:lstStyle/>
                    <a:p>
                      <a:r>
                        <a:rPr lang="en-US" sz="2000" b="0" i="0" cap="none" spc="0">
                          <a:solidFill>
                            <a:schemeClr val="tx1"/>
                          </a:solidFill>
                        </a:rPr>
                        <a:t>Crypto</a:t>
                      </a:r>
                    </a:p>
                  </a:txBody>
                  <a:tcPr marL="200315" marR="200315" marT="124335" marB="1001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cap="none" spc="0" dirty="0">
                          <a:solidFill>
                            <a:schemeClr val="tx1"/>
                          </a:solidFill>
                        </a:rPr>
                        <a:t>47.55%</a:t>
                      </a:r>
                    </a:p>
                  </a:txBody>
                  <a:tcPr marL="200315" marR="200315" marT="124335" marB="1001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cap="none" spc="0">
                          <a:solidFill>
                            <a:schemeClr val="tx1"/>
                          </a:solidFill>
                        </a:rPr>
                        <a:t>N.A.</a:t>
                      </a:r>
                    </a:p>
                  </a:txBody>
                  <a:tcPr marL="200315" marR="200315" marT="124335" marB="1001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5960"/>
                  </a:ext>
                </a:extLst>
              </a:tr>
              <a:tr h="556337">
                <a:tc>
                  <a:txBody>
                    <a:bodyPr/>
                    <a:lstStyle/>
                    <a:p>
                      <a:r>
                        <a:rPr lang="en-US" sz="2000" b="0" i="0" cap="none" spc="0">
                          <a:solidFill>
                            <a:schemeClr val="tx1"/>
                          </a:solidFill>
                        </a:rPr>
                        <a:t>Total return</a:t>
                      </a:r>
                    </a:p>
                  </a:txBody>
                  <a:tcPr marL="200315" marR="200315" marT="124335" marB="1001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cap="none" spc="0">
                          <a:solidFill>
                            <a:schemeClr val="tx1"/>
                          </a:solidFill>
                        </a:rPr>
                        <a:t>5.58%</a:t>
                      </a:r>
                    </a:p>
                  </a:txBody>
                  <a:tcPr marL="200315" marR="200315" marT="124335" marB="1001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cap="none" spc="0" dirty="0">
                          <a:solidFill>
                            <a:schemeClr val="tx1"/>
                          </a:solidFill>
                        </a:rPr>
                        <a:t>0.69%</a:t>
                      </a:r>
                    </a:p>
                  </a:txBody>
                  <a:tcPr marL="200315" marR="200315" marT="124335" marB="1001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64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299F6-1906-4A81-9699-2A6F081C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843" y="1878651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Attribution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F6676B4-2004-4CAD-A308-84DA59F2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DC8DFAE-D351-4C9E-B50E-9D415540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4994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2A5096B-1897-40C5-8F0F-C7CE3B4A1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4180"/>
              </p:ext>
            </p:extLst>
          </p:nvPr>
        </p:nvGraphicFramePr>
        <p:xfrm>
          <a:off x="693540" y="1722484"/>
          <a:ext cx="6910975" cy="367303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586591">
                  <a:extLst>
                    <a:ext uri="{9D8B030D-6E8A-4147-A177-3AD203B41FA5}">
                      <a16:colId xmlns:a16="http://schemas.microsoft.com/office/drawing/2014/main" val="3259724446"/>
                    </a:ext>
                  </a:extLst>
                </a:gridCol>
                <a:gridCol w="1915949">
                  <a:extLst>
                    <a:ext uri="{9D8B030D-6E8A-4147-A177-3AD203B41FA5}">
                      <a16:colId xmlns:a16="http://schemas.microsoft.com/office/drawing/2014/main" val="830898358"/>
                    </a:ext>
                  </a:extLst>
                </a:gridCol>
                <a:gridCol w="1378220">
                  <a:extLst>
                    <a:ext uri="{9D8B030D-6E8A-4147-A177-3AD203B41FA5}">
                      <a16:colId xmlns:a16="http://schemas.microsoft.com/office/drawing/2014/main" val="1949673505"/>
                    </a:ext>
                  </a:extLst>
                </a:gridCol>
                <a:gridCol w="2030215">
                  <a:extLst>
                    <a:ext uri="{9D8B030D-6E8A-4147-A177-3AD203B41FA5}">
                      <a16:colId xmlns:a16="http://schemas.microsoft.com/office/drawing/2014/main" val="1724222353"/>
                    </a:ext>
                  </a:extLst>
                </a:gridCol>
              </a:tblGrid>
              <a:tr h="1011222">
                <a:tc>
                  <a:txBody>
                    <a:bodyPr/>
                    <a:lstStyle/>
                    <a:p>
                      <a:endParaRPr lang="en-US" sz="800" b="0" cap="all" spc="150">
                        <a:solidFill>
                          <a:schemeClr val="bg1"/>
                        </a:solidFill>
                      </a:endParaRPr>
                    </a:p>
                  </a:txBody>
                  <a:tcPr marL="66130" marR="66130" marT="66130" marB="6613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all" spc="15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Asset Allocation</a:t>
                      </a:r>
                    </a:p>
                  </a:txBody>
                  <a:tcPr marL="66130" marR="66130" marT="66130" marB="6613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all" spc="15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Stock Picking</a:t>
                      </a:r>
                    </a:p>
                  </a:txBody>
                  <a:tcPr marL="66130" marR="66130" marT="66130" marB="6613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all" spc="15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Interaction Effect</a:t>
                      </a:r>
                    </a:p>
                  </a:txBody>
                  <a:tcPr marL="66130" marR="66130" marT="66130" marB="66130" anchor="b"/>
                </a:tc>
                <a:extLst>
                  <a:ext uri="{0D108BD9-81ED-4DB2-BD59-A6C34878D82A}">
                    <a16:rowId xmlns:a16="http://schemas.microsoft.com/office/drawing/2014/main" val="2486282014"/>
                  </a:ext>
                </a:extLst>
              </a:tr>
              <a:tr h="665454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bg1"/>
                          </a:solidFill>
                        </a:rPr>
                        <a:t>Equity</a:t>
                      </a:r>
                    </a:p>
                  </a:txBody>
                  <a:tcPr marL="66130" marR="66130" marT="66130" marB="66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-0.49%</a:t>
                      </a:r>
                    </a:p>
                  </a:txBody>
                  <a:tcPr marL="66130" marR="66130" marT="66130" marB="66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3.86%</a:t>
                      </a:r>
                    </a:p>
                  </a:txBody>
                  <a:tcPr marL="66130" marR="66130" marT="66130" marB="66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-0.43%</a:t>
                      </a:r>
                    </a:p>
                  </a:txBody>
                  <a:tcPr marL="66130" marR="66130" marT="66130" marB="66130"/>
                </a:tc>
                <a:extLst>
                  <a:ext uri="{0D108BD9-81ED-4DB2-BD59-A6C34878D82A}">
                    <a16:rowId xmlns:a16="http://schemas.microsoft.com/office/drawing/2014/main" val="1402002909"/>
                  </a:ext>
                </a:extLst>
              </a:tr>
              <a:tr h="665454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bg1"/>
                          </a:solidFill>
                        </a:rPr>
                        <a:t>Bond</a:t>
                      </a:r>
                    </a:p>
                  </a:txBody>
                  <a:tcPr marL="66130" marR="66130" marT="66130" marB="66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0.18%</a:t>
                      </a:r>
                    </a:p>
                  </a:txBody>
                  <a:tcPr marL="66130" marR="66130" marT="66130" marB="66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0.87%</a:t>
                      </a:r>
                    </a:p>
                  </a:txBody>
                  <a:tcPr marL="66130" marR="66130" marT="66130" marB="66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-0.25%</a:t>
                      </a:r>
                    </a:p>
                  </a:txBody>
                  <a:tcPr marL="66130" marR="66130" marT="66130" marB="66130"/>
                </a:tc>
                <a:extLst>
                  <a:ext uri="{0D108BD9-81ED-4DB2-BD59-A6C34878D82A}">
                    <a16:rowId xmlns:a16="http://schemas.microsoft.com/office/drawing/2014/main" val="1501747766"/>
                  </a:ext>
                </a:extLst>
              </a:tr>
              <a:tr h="665454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bg1"/>
                          </a:solidFill>
                        </a:rPr>
                        <a:t>Commodities</a:t>
                      </a:r>
                    </a:p>
                  </a:txBody>
                  <a:tcPr marL="66130" marR="66130" marT="66130" marB="66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0.00%</a:t>
                      </a:r>
                    </a:p>
                  </a:txBody>
                  <a:tcPr marL="66130" marR="66130" marT="66130" marB="66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0.00%</a:t>
                      </a:r>
                    </a:p>
                  </a:txBody>
                  <a:tcPr marL="66130" marR="66130" marT="66130" marB="66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0.91%</a:t>
                      </a:r>
                    </a:p>
                  </a:txBody>
                  <a:tcPr marL="66130" marR="66130" marT="66130" marB="66130"/>
                </a:tc>
                <a:extLst>
                  <a:ext uri="{0D108BD9-81ED-4DB2-BD59-A6C34878D82A}">
                    <a16:rowId xmlns:a16="http://schemas.microsoft.com/office/drawing/2014/main" val="2643296935"/>
                  </a:ext>
                </a:extLst>
              </a:tr>
              <a:tr h="665454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bg1"/>
                          </a:solidFill>
                        </a:rPr>
                        <a:t>Crypto</a:t>
                      </a:r>
                    </a:p>
                  </a:txBody>
                  <a:tcPr marL="66130" marR="66130" marT="66130" marB="66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0.00%</a:t>
                      </a:r>
                    </a:p>
                  </a:txBody>
                  <a:tcPr marL="66130" marR="66130" marT="66130" marB="66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0.00%</a:t>
                      </a:r>
                    </a:p>
                  </a:txBody>
                  <a:tcPr marL="66130" marR="66130" marT="66130" marB="66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1.43%</a:t>
                      </a:r>
                    </a:p>
                  </a:txBody>
                  <a:tcPr marL="66130" marR="66130" marT="66130" marB="66130"/>
                </a:tc>
                <a:extLst>
                  <a:ext uri="{0D108BD9-81ED-4DB2-BD59-A6C34878D82A}">
                    <a16:rowId xmlns:a16="http://schemas.microsoft.com/office/drawing/2014/main" val="35465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152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0D4A-5142-4D7B-AAA4-6EBA5D30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059" y="610130"/>
            <a:ext cx="8309882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latin typeface="+mj-lt"/>
                <a:ea typeface="+mj-ea"/>
                <a:cs typeface="+mj-cs"/>
              </a:rPr>
              <a:t>Rebalancing Impact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D091661-614F-4F2F-9B8D-EDF03EACF3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39704"/>
              </p:ext>
            </p:extLst>
          </p:nvPr>
        </p:nvGraphicFramePr>
        <p:xfrm>
          <a:off x="4180763" y="1281113"/>
          <a:ext cx="7367769" cy="4801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8BEA51-52BE-4223-AA4B-02D1BD7EA053}"/>
              </a:ext>
            </a:extLst>
          </p:cNvPr>
          <p:cNvSpPr txBox="1"/>
          <p:nvPr/>
        </p:nvSpPr>
        <p:spPr>
          <a:xfrm>
            <a:off x="614831" y="3033639"/>
            <a:ext cx="3331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1) No rebalancing = 4.7%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2) First rebalancing only = 5%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3) Both rebalancing= 5.6%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1A356-E926-48A6-826E-06CCDDC3FE2D}"/>
              </a:ext>
            </a:extLst>
          </p:cNvPr>
          <p:cNvSpPr txBox="1"/>
          <p:nvPr/>
        </p:nvSpPr>
        <p:spPr>
          <a:xfrm>
            <a:off x="1407190" y="2383570"/>
            <a:ext cx="287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Total Returns</a:t>
            </a:r>
          </a:p>
        </p:txBody>
      </p:sp>
    </p:spTree>
    <p:extLst>
      <p:ext uri="{BB962C8B-B14F-4D97-AF65-F5344CB8AC3E}">
        <p14:creationId xmlns:p14="http://schemas.microsoft.com/office/powerpoint/2010/main" val="3754503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DA40-F147-4ECE-9933-58913692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Forex Indirect Impact</a:t>
            </a:r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B251B-C401-443F-9892-22264283BBEE}"/>
              </a:ext>
            </a:extLst>
          </p:cNvPr>
          <p:cNvSpPr txBox="1"/>
          <p:nvPr/>
        </p:nvSpPr>
        <p:spPr>
          <a:xfrm>
            <a:off x="2700337" y="2236172"/>
            <a:ext cx="6895246" cy="336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Our investments were mainly focused on the United States therefore we were exposed to the volatility of the exchange market (with some minor exceptions such as Ethereum, quoted in EUR). 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Analyzing separately the impact of the USD/EUR rate of exchange when calculating our position’s return in EUR, it ended up earning us about 40,000 euros (almost 1% of our 5.6%!)</a:t>
            </a:r>
          </a:p>
        </p:txBody>
      </p:sp>
    </p:spTree>
    <p:extLst>
      <p:ext uri="{BB962C8B-B14F-4D97-AF65-F5344CB8AC3E}">
        <p14:creationId xmlns:p14="http://schemas.microsoft.com/office/powerpoint/2010/main" val="254747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Digital numbers and graphs">
            <a:extLst>
              <a:ext uri="{FF2B5EF4-FFF2-40B4-BE49-F238E27FC236}">
                <a16:creationId xmlns:a16="http://schemas.microsoft.com/office/drawing/2014/main" id="{4E32228A-9370-4D30-8E1D-3346B81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9D3D2-9AD6-4B0D-9DB2-EBAEC7BDE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it-IT" sz="4400"/>
              <a:t>Portfolio </a:t>
            </a:r>
            <a:r>
              <a:rPr lang="it-IT" sz="4400" err="1"/>
              <a:t>Composition</a:t>
            </a:r>
            <a:endParaRPr lang="it-IT" sz="4400"/>
          </a:p>
        </p:txBody>
      </p:sp>
    </p:spTree>
    <p:extLst>
      <p:ext uri="{BB962C8B-B14F-4D97-AF65-F5344CB8AC3E}">
        <p14:creationId xmlns:p14="http://schemas.microsoft.com/office/powerpoint/2010/main" val="1392094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EBE9-872D-4735-A802-CD178468B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92457"/>
            <a:ext cx="10668000" cy="2286000"/>
          </a:xfrm>
        </p:spPr>
        <p:txBody>
          <a:bodyPr/>
          <a:lstStyle/>
          <a:p>
            <a:r>
              <a:rPr lang="en-US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68220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9AEBE72-3AB1-4477-89E1-6B7071C6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 Fund Composition</a:t>
            </a:r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8B7E5934-6199-49B6-8B07-4C127A4D3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80690"/>
              </p:ext>
            </p:extLst>
          </p:nvPr>
        </p:nvGraphicFramePr>
        <p:xfrm>
          <a:off x="6096000" y="1524000"/>
          <a:ext cx="6230815" cy="4483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EBFC94F-9AB5-4D9D-8A4A-FAF888B87296}"/>
              </a:ext>
            </a:extLst>
          </p:cNvPr>
          <p:cNvSpPr txBox="1"/>
          <p:nvPr/>
        </p:nvSpPr>
        <p:spPr>
          <a:xfrm>
            <a:off x="1085482" y="2413796"/>
            <a:ext cx="4206936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dirty="0">
                <a:latin typeface="Avenir Next LT Pro (Body)"/>
                <a:ea typeface="Cambria Math"/>
              </a:rPr>
              <a:t>Initial value:   5.000.000 </a:t>
            </a:r>
            <a:r>
              <a:rPr lang="en-GB" sz="2800" dirty="0">
                <a:ea typeface="+mn-lt"/>
                <a:cs typeface="+mn-lt"/>
              </a:rPr>
              <a:t>€</a:t>
            </a:r>
          </a:p>
          <a:p>
            <a:pPr algn="ctr"/>
            <a:endParaRPr lang="en-GB" sz="2800" dirty="0">
              <a:latin typeface="Avenir Next LT Pro (Body)"/>
              <a:ea typeface="Cambria Math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468497-71C2-4694-A339-E7BFFD4925FF}"/>
              </a:ext>
            </a:extLst>
          </p:cNvPr>
          <p:cNvSpPr txBox="1"/>
          <p:nvPr/>
        </p:nvSpPr>
        <p:spPr>
          <a:xfrm>
            <a:off x="7031365" y="1916668"/>
            <a:ext cx="436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Avenir Next LT Pro (Body)"/>
              </a:rPr>
              <a:t>Period: from 22/09/21 to  3/11/21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D5645-FA1A-4A11-8674-44CC215C2FEB}"/>
                  </a:ext>
                </a:extLst>
              </p:cNvPr>
              <p:cNvSpPr txBox="1"/>
              <p:nvPr/>
            </p:nvSpPr>
            <p:spPr>
              <a:xfrm>
                <a:off x="763022" y="4089848"/>
                <a:ext cx="4969474" cy="1667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Information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</m:oMath>
                </a14:m>
                <a:endParaRPr lang="it-IT" sz="20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Portfolio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Return</m:t>
                      </m:r>
                    </m:oMath>
                  </m:oMathPara>
                </a14:m>
                <a:endParaRPr lang="it-IT" sz="2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Benchmark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Return</m:t>
                      </m:r>
                    </m:oMath>
                  </m:oMathPara>
                </a14:m>
                <a:endParaRPr lang="it-IT" sz="20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Tracking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it-IT" sz="2000" b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D5645-FA1A-4A11-8674-44CC215C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22" y="4089848"/>
                <a:ext cx="4969474" cy="1667188"/>
              </a:xfrm>
              <a:prstGeom prst="rect">
                <a:avLst/>
              </a:prstGeom>
              <a:blipFill>
                <a:blip r:embed="rId3"/>
                <a:stretch>
                  <a:fillRect b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44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14098-A553-46D8-9395-9F2C84B6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51692"/>
            <a:ext cx="11029616" cy="1213339"/>
          </a:xfrm>
        </p:spPr>
        <p:txBody>
          <a:bodyPr/>
          <a:lstStyle/>
          <a:p>
            <a:r>
              <a:rPr lang="it-IT"/>
              <a:t>Benchmark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7C18574-7B2D-4C9B-948F-EBFA93C4F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353017"/>
              </p:ext>
            </p:extLst>
          </p:nvPr>
        </p:nvGraphicFramePr>
        <p:xfrm>
          <a:off x="211015" y="1436627"/>
          <a:ext cx="11029950" cy="2022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A6A91023-4723-412E-B24B-2C18749D0006}"/>
              </a:ext>
            </a:extLst>
          </p:cNvPr>
          <p:cNvSpPr txBox="1"/>
          <p:nvPr/>
        </p:nvSpPr>
        <p:spPr>
          <a:xfrm>
            <a:off x="1070097" y="5859977"/>
            <a:ext cx="49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MIGAX: standard bond benchmark</a:t>
            </a:r>
          </a:p>
          <a:p>
            <a:r>
              <a:rPr lang="it-IT"/>
              <a:t>MSCI:  standard equity benchmark</a:t>
            </a:r>
          </a:p>
        </p:txBody>
      </p:sp>
      <p:graphicFrame>
        <p:nvGraphicFramePr>
          <p:cNvPr id="5" name="Segnaposto contenuto 5">
            <a:extLst>
              <a:ext uri="{FF2B5EF4-FFF2-40B4-BE49-F238E27FC236}">
                <a16:creationId xmlns:a16="http://schemas.microsoft.com/office/drawing/2014/main" id="{58541780-7FD0-481C-8484-D9D28A8847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528087"/>
              </p:ext>
            </p:extLst>
          </p:nvPr>
        </p:nvGraphicFramePr>
        <p:xfrm>
          <a:off x="211015" y="3648302"/>
          <a:ext cx="11029950" cy="2022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030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02000605-733D-4035-A0E0-1BA3F49A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Bond funds 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E73C887-726D-42DE-8128-7D46132A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06" y="1862624"/>
            <a:ext cx="11029615" cy="556259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it-IT" sz="4000" b="1" dirty="0" err="1">
                <a:latin typeface="Arial"/>
                <a:cs typeface="Arial"/>
              </a:rPr>
              <a:t>Amount</a:t>
            </a:r>
            <a:r>
              <a:rPr lang="it-IT" sz="4000" b="1" dirty="0">
                <a:latin typeface="Arial"/>
                <a:cs typeface="Arial"/>
              </a:rPr>
              <a:t> </a:t>
            </a:r>
            <a:r>
              <a:rPr lang="it-IT" sz="4000" b="1" dirty="0" err="1">
                <a:latin typeface="Arial"/>
                <a:cs typeface="Arial"/>
              </a:rPr>
              <a:t>invested</a:t>
            </a:r>
            <a:r>
              <a:rPr lang="it-IT" sz="4000" b="1" dirty="0">
                <a:latin typeface="Arial"/>
                <a:cs typeface="Arial"/>
              </a:rPr>
              <a:t> : 2.500.000 </a:t>
            </a:r>
            <a:r>
              <a:rPr lang="en-GB" sz="4000" b="1" i="0" dirty="0">
                <a:effectLst/>
                <a:latin typeface="Arial"/>
                <a:ea typeface="+mn-lt"/>
                <a:cs typeface="+mn-lt"/>
              </a:rPr>
              <a:t>€</a:t>
            </a:r>
            <a:endParaRPr lang="en-GB" sz="4000" b="1" dirty="0">
              <a:solidFill>
                <a:srgbClr val="FFFFFF">
                  <a:alpha val="70000"/>
                </a:srgbClr>
              </a:solidFill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202124"/>
                </a:solidFill>
              </a:rPr>
              <a:t>€</a:t>
            </a:r>
            <a:endParaRPr lang="it-IT" sz="2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2" name="사각형: 둥근 모서리 1">
            <a:extLst>
              <a:ext uri="{FF2B5EF4-FFF2-40B4-BE49-F238E27FC236}">
                <a16:creationId xmlns:a16="http://schemas.microsoft.com/office/drawing/2014/main" id="{0CF0B81F-A12E-4596-AE94-0B523A874A48}"/>
              </a:ext>
            </a:extLst>
          </p:cNvPr>
          <p:cNvSpPr/>
          <p:nvPr/>
        </p:nvSpPr>
        <p:spPr>
          <a:xfrm>
            <a:off x="581192" y="2606224"/>
            <a:ext cx="781868" cy="774910"/>
          </a:xfrm>
          <a:prstGeom prst="roundRect">
            <a:avLst>
              <a:gd name="adj" fmla="val 666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800" b="1" u="sng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이등변 삼각형 3">
            <a:extLst>
              <a:ext uri="{FF2B5EF4-FFF2-40B4-BE49-F238E27FC236}">
                <a16:creationId xmlns:a16="http://schemas.microsoft.com/office/drawing/2014/main" id="{83571713-D22A-40CB-9B39-737A61844061}"/>
              </a:ext>
            </a:extLst>
          </p:cNvPr>
          <p:cNvSpPr/>
          <p:nvPr/>
        </p:nvSpPr>
        <p:spPr>
          <a:xfrm rot="5400000">
            <a:off x="1308259" y="2895545"/>
            <a:ext cx="338836" cy="2921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52">
            <a:extLst>
              <a:ext uri="{FF2B5EF4-FFF2-40B4-BE49-F238E27FC236}">
                <a16:creationId xmlns:a16="http://schemas.microsoft.com/office/drawing/2014/main" id="{3737CDA0-ACA8-43FD-9B58-9DFAA76E19A6}"/>
              </a:ext>
            </a:extLst>
          </p:cNvPr>
          <p:cNvSpPr/>
          <p:nvPr/>
        </p:nvSpPr>
        <p:spPr>
          <a:xfrm>
            <a:off x="1623727" y="2564626"/>
            <a:ext cx="9296883" cy="832535"/>
          </a:xfrm>
          <a:prstGeom prst="roundRect">
            <a:avLst>
              <a:gd name="adj" fmla="val 6660"/>
            </a:avLst>
          </a:prstGeom>
          <a:gradFill>
            <a:gsLst>
              <a:gs pos="0">
                <a:srgbClr val="EDEFEE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iShares Core U.S. Aggregate Bond ETF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87AA26-77C6-4043-AE7B-0AB1DD53F0BD}"/>
              </a:ext>
            </a:extLst>
          </p:cNvPr>
          <p:cNvSpPr txBox="1"/>
          <p:nvPr/>
        </p:nvSpPr>
        <p:spPr>
          <a:xfrm>
            <a:off x="2942595" y="2752148"/>
            <a:ext cx="704011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sz="2400">
                <a:solidFill>
                  <a:schemeClr val="bg1"/>
                </a:solidFill>
              </a:rPr>
              <a:t>iShares  Core  U.S.  Aggregate  Bond  ETF</a:t>
            </a:r>
            <a:endParaRPr lang="it-IT" sz="2400">
              <a:solidFill>
                <a:schemeClr val="bg1"/>
              </a:solidFill>
            </a:endParaRPr>
          </a:p>
        </p:txBody>
      </p:sp>
      <p:grpSp>
        <p:nvGrpSpPr>
          <p:cNvPr id="17" name="그룹 77">
            <a:extLst>
              <a:ext uri="{FF2B5EF4-FFF2-40B4-BE49-F238E27FC236}">
                <a16:creationId xmlns:a16="http://schemas.microsoft.com/office/drawing/2014/main" id="{6867AF6B-B317-4A46-B2E8-1E5DCD4538EB}"/>
              </a:ext>
            </a:extLst>
          </p:cNvPr>
          <p:cNvGrpSpPr/>
          <p:nvPr/>
        </p:nvGrpSpPr>
        <p:grpSpPr>
          <a:xfrm flipH="1">
            <a:off x="9878342" y="3563433"/>
            <a:ext cx="1047093" cy="789098"/>
            <a:chOff x="1591107" y="836712"/>
            <a:chExt cx="1400471" cy="1222644"/>
          </a:xfrm>
          <a:solidFill>
            <a:schemeClr val="accent1">
              <a:lumMod val="90000"/>
              <a:lumOff val="10000"/>
            </a:schemeClr>
          </a:solidFill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grpSpPr>
        <p:sp>
          <p:nvSpPr>
            <p:cNvPr id="18" name="사각형: 둥근 모서리 81">
              <a:extLst>
                <a:ext uri="{FF2B5EF4-FFF2-40B4-BE49-F238E27FC236}">
                  <a16:creationId xmlns:a16="http://schemas.microsoft.com/office/drawing/2014/main" id="{9382FC51-AF47-4FA9-B22B-6724373C3CDC}"/>
                </a:ext>
              </a:extLst>
            </p:cNvPr>
            <p:cNvSpPr/>
            <p:nvPr/>
          </p:nvSpPr>
          <p:spPr>
            <a:xfrm>
              <a:off x="1591107" y="836712"/>
              <a:ext cx="1108376" cy="1222644"/>
            </a:xfrm>
            <a:prstGeom prst="roundRect">
              <a:avLst>
                <a:gd name="adj" fmla="val 66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9" name="이등변 삼각형 82">
              <a:extLst>
                <a:ext uri="{FF2B5EF4-FFF2-40B4-BE49-F238E27FC236}">
                  <a16:creationId xmlns:a16="http://schemas.microsoft.com/office/drawing/2014/main" id="{052E484E-550B-43D9-A1CD-2C31659AEF3E}"/>
                </a:ext>
              </a:extLst>
            </p:cNvPr>
            <p:cNvSpPr/>
            <p:nvPr/>
          </p:nvSpPr>
          <p:spPr>
            <a:xfrm rot="5400000">
              <a:off x="2659676" y="1271025"/>
              <a:ext cx="371710" cy="2920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사각형: 둥근 모서리 52">
            <a:extLst>
              <a:ext uri="{FF2B5EF4-FFF2-40B4-BE49-F238E27FC236}">
                <a16:creationId xmlns:a16="http://schemas.microsoft.com/office/drawing/2014/main" id="{84023494-77C4-4717-A9B5-B15494564F67}"/>
              </a:ext>
            </a:extLst>
          </p:cNvPr>
          <p:cNvSpPr/>
          <p:nvPr/>
        </p:nvSpPr>
        <p:spPr>
          <a:xfrm>
            <a:off x="581192" y="3563433"/>
            <a:ext cx="9219713" cy="832536"/>
          </a:xfrm>
          <a:prstGeom prst="roundRect">
            <a:avLst>
              <a:gd name="adj" fmla="val 6660"/>
            </a:avLst>
          </a:prstGeom>
          <a:gradFill>
            <a:gsLst>
              <a:gs pos="0">
                <a:srgbClr val="EDEFEE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iShares Core U.S. Aggregate Bond ETF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3044E67-D286-4EF9-BE4F-16A725783E6F}"/>
              </a:ext>
            </a:extLst>
          </p:cNvPr>
          <p:cNvSpPr txBox="1"/>
          <p:nvPr/>
        </p:nvSpPr>
        <p:spPr>
          <a:xfrm>
            <a:off x="1623727" y="3740963"/>
            <a:ext cx="755632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PIMCO  Active  Bond  Exchange - Traded  Fund</a:t>
            </a:r>
            <a:endParaRPr lang="it-IT" sz="2400">
              <a:solidFill>
                <a:schemeClr val="bg1"/>
              </a:solidFill>
            </a:endParaRPr>
          </a:p>
        </p:txBody>
      </p:sp>
      <p:sp>
        <p:nvSpPr>
          <p:cNvPr id="22" name="사각형: 둥근 모서리 89">
            <a:extLst>
              <a:ext uri="{FF2B5EF4-FFF2-40B4-BE49-F238E27FC236}">
                <a16:creationId xmlns:a16="http://schemas.microsoft.com/office/drawing/2014/main" id="{34E1B61B-FE17-45D5-9A9E-DEC0F4232339}"/>
              </a:ext>
            </a:extLst>
          </p:cNvPr>
          <p:cNvSpPr/>
          <p:nvPr/>
        </p:nvSpPr>
        <p:spPr>
          <a:xfrm>
            <a:off x="560800" y="4583091"/>
            <a:ext cx="799454" cy="789098"/>
          </a:xfrm>
          <a:prstGeom prst="roundRect">
            <a:avLst>
              <a:gd name="adj" fmla="val 6660"/>
            </a:avLst>
          </a:prstGeom>
          <a:solidFill>
            <a:srgbClr val="A6D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u="sng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3" name="이등변 삼각형 90">
            <a:extLst>
              <a:ext uri="{FF2B5EF4-FFF2-40B4-BE49-F238E27FC236}">
                <a16:creationId xmlns:a16="http://schemas.microsoft.com/office/drawing/2014/main" id="{09C44BAD-4639-48A5-B026-AC5227F3C2AA}"/>
              </a:ext>
            </a:extLst>
          </p:cNvPr>
          <p:cNvSpPr/>
          <p:nvPr/>
        </p:nvSpPr>
        <p:spPr>
          <a:xfrm rot="5400000">
            <a:off x="1173402" y="4769058"/>
            <a:ext cx="483486" cy="417164"/>
          </a:xfrm>
          <a:prstGeom prst="triangle">
            <a:avLst/>
          </a:prstGeom>
          <a:solidFill>
            <a:srgbClr val="A6D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사각형: 둥근 모서리 52">
            <a:extLst>
              <a:ext uri="{FF2B5EF4-FFF2-40B4-BE49-F238E27FC236}">
                <a16:creationId xmlns:a16="http://schemas.microsoft.com/office/drawing/2014/main" id="{0A402D6E-4389-4537-A84E-B3F39B6C583A}"/>
              </a:ext>
            </a:extLst>
          </p:cNvPr>
          <p:cNvSpPr/>
          <p:nvPr/>
        </p:nvSpPr>
        <p:spPr>
          <a:xfrm>
            <a:off x="1623727" y="4572843"/>
            <a:ext cx="9286437" cy="799346"/>
          </a:xfrm>
          <a:prstGeom prst="roundRect">
            <a:avLst>
              <a:gd name="adj" fmla="val 6660"/>
            </a:avLst>
          </a:prstGeom>
          <a:gradFill>
            <a:gsLst>
              <a:gs pos="0">
                <a:srgbClr val="EDEFEE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iShares Core U.S. Aggregate Bond ETF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8CF1A78-999A-457F-8960-DE71315F294A}"/>
              </a:ext>
            </a:extLst>
          </p:cNvPr>
          <p:cNvSpPr txBox="1"/>
          <p:nvPr/>
        </p:nvSpPr>
        <p:spPr>
          <a:xfrm>
            <a:off x="2137989" y="4745051"/>
            <a:ext cx="787523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iShares  </a:t>
            </a:r>
            <a:r>
              <a:rPr lang="en-US" sz="2400" err="1">
                <a:solidFill>
                  <a:schemeClr val="bg1"/>
                </a:solidFill>
              </a:rPr>
              <a:t>iBoxx</a:t>
            </a:r>
            <a:r>
              <a:rPr lang="en-US" sz="2400">
                <a:solidFill>
                  <a:schemeClr val="bg1"/>
                </a:solidFill>
              </a:rPr>
              <a:t>  $  High  Yield  Corporate  Bond  ETF</a:t>
            </a:r>
            <a:endParaRPr lang="it-IT" sz="2400">
              <a:solidFill>
                <a:schemeClr val="bg1"/>
              </a:solidFill>
            </a:endParaRPr>
          </a:p>
        </p:txBody>
      </p:sp>
      <p:grpSp>
        <p:nvGrpSpPr>
          <p:cNvPr id="26" name="그룹 8">
            <a:extLst>
              <a:ext uri="{FF2B5EF4-FFF2-40B4-BE49-F238E27FC236}">
                <a16:creationId xmlns:a16="http://schemas.microsoft.com/office/drawing/2014/main" id="{FE17AC72-A592-4739-91FE-72FD6FBA001C}"/>
              </a:ext>
            </a:extLst>
          </p:cNvPr>
          <p:cNvGrpSpPr/>
          <p:nvPr/>
        </p:nvGrpSpPr>
        <p:grpSpPr>
          <a:xfrm>
            <a:off x="9873515" y="5513963"/>
            <a:ext cx="1047095" cy="874993"/>
            <a:chOff x="6139720" y="4940527"/>
            <a:chExt cx="1400472" cy="1222644"/>
          </a:xfrm>
          <a:solidFill>
            <a:schemeClr val="accent6">
              <a:lumMod val="60000"/>
              <a:lumOff val="40000"/>
            </a:schemeClr>
          </a:solidFill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grpSpPr>
        <p:sp>
          <p:nvSpPr>
            <p:cNvPr id="27" name="사각형: 둥근 모서리 112">
              <a:extLst>
                <a:ext uri="{FF2B5EF4-FFF2-40B4-BE49-F238E27FC236}">
                  <a16:creationId xmlns:a16="http://schemas.microsoft.com/office/drawing/2014/main" id="{DB445A50-C112-47CF-A848-99EDAAED8FA4}"/>
                </a:ext>
              </a:extLst>
            </p:cNvPr>
            <p:cNvSpPr/>
            <p:nvPr/>
          </p:nvSpPr>
          <p:spPr>
            <a:xfrm flipH="1">
              <a:off x="6431817" y="4940527"/>
              <a:ext cx="1108375" cy="1222644"/>
            </a:xfrm>
            <a:prstGeom prst="roundRect">
              <a:avLst>
                <a:gd name="adj" fmla="val 66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8" name="이등변 삼각형 113">
              <a:extLst>
                <a:ext uri="{FF2B5EF4-FFF2-40B4-BE49-F238E27FC236}">
                  <a16:creationId xmlns:a16="http://schemas.microsoft.com/office/drawing/2014/main" id="{20ED2706-CE61-48A2-8D92-05678DBE538B}"/>
                </a:ext>
              </a:extLst>
            </p:cNvPr>
            <p:cNvSpPr/>
            <p:nvPr/>
          </p:nvSpPr>
          <p:spPr>
            <a:xfrm rot="16200000" flipH="1">
              <a:off x="6116352" y="5405799"/>
              <a:ext cx="338836" cy="2921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사각형: 둥근 모서리 52">
            <a:extLst>
              <a:ext uri="{FF2B5EF4-FFF2-40B4-BE49-F238E27FC236}">
                <a16:creationId xmlns:a16="http://schemas.microsoft.com/office/drawing/2014/main" id="{0D4CD9D3-E44B-4631-8287-CD45F6004DD2}"/>
              </a:ext>
            </a:extLst>
          </p:cNvPr>
          <p:cNvSpPr/>
          <p:nvPr/>
        </p:nvSpPr>
        <p:spPr>
          <a:xfrm>
            <a:off x="581192" y="5523183"/>
            <a:ext cx="9219713" cy="865774"/>
          </a:xfrm>
          <a:prstGeom prst="roundRect">
            <a:avLst>
              <a:gd name="adj" fmla="val 6660"/>
            </a:avLst>
          </a:prstGeom>
          <a:gradFill>
            <a:gsLst>
              <a:gs pos="0">
                <a:srgbClr val="EDEFEE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iShares Core U.S. Aggregate Bond ETF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5DD3F61-CEB0-42A4-A44D-C8A51CA9578A}"/>
              </a:ext>
            </a:extLst>
          </p:cNvPr>
          <p:cNvSpPr txBox="1"/>
          <p:nvPr/>
        </p:nvSpPr>
        <p:spPr>
          <a:xfrm>
            <a:off x="1080352" y="5720626"/>
            <a:ext cx="822139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Nationwide  </a:t>
            </a:r>
            <a:r>
              <a:rPr lang="en-US" sz="2400" err="1">
                <a:solidFill>
                  <a:schemeClr val="bg1"/>
                </a:solidFill>
              </a:rPr>
              <a:t>Amundi</a:t>
            </a:r>
            <a:r>
              <a:rPr lang="en-US" sz="2400">
                <a:solidFill>
                  <a:schemeClr val="bg1"/>
                </a:solidFill>
              </a:rPr>
              <a:t>  Global  High  Yield  Fund  Class  A</a:t>
            </a:r>
            <a:endParaRPr lang="it-IT" sz="240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1A0143-6726-4512-8012-3985EB6B5CE7}"/>
              </a:ext>
            </a:extLst>
          </p:cNvPr>
          <p:cNvSpPr txBox="1"/>
          <p:nvPr/>
        </p:nvSpPr>
        <p:spPr>
          <a:xfrm>
            <a:off x="10326511" y="3793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Arial"/>
              </a:rPr>
              <a:t>2</a:t>
            </a:r>
            <a:endParaRPr lang="it-IT" u="sng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74F268-59DD-47FC-A2A9-77CF28A0866C}"/>
              </a:ext>
            </a:extLst>
          </p:cNvPr>
          <p:cNvSpPr txBox="1"/>
          <p:nvPr/>
        </p:nvSpPr>
        <p:spPr>
          <a:xfrm>
            <a:off x="10326511" y="57827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Arial"/>
              </a:rPr>
              <a:t>4</a:t>
            </a:r>
            <a:endParaRPr lang="it-IT" u="sng"/>
          </a:p>
        </p:txBody>
      </p:sp>
    </p:spTree>
    <p:extLst>
      <p:ext uri="{BB962C8B-B14F-4D97-AF65-F5344CB8AC3E}">
        <p14:creationId xmlns:p14="http://schemas.microsoft.com/office/powerpoint/2010/main" val="252951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6D74E39-6165-4FE4-B340-B23C84801D5E}"/>
              </a:ext>
            </a:extLst>
          </p:cNvPr>
          <p:cNvCxnSpPr>
            <a:cxnSpLocks/>
            <a:stCxn id="2" idx="3"/>
            <a:endCxn id="54" idx="0"/>
          </p:cNvCxnSpPr>
          <p:nvPr/>
        </p:nvCxnSpPr>
        <p:spPr>
          <a:xfrm flipH="1">
            <a:off x="2736073" y="4644927"/>
            <a:ext cx="17896" cy="303213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 cap="rnd">
            <a:solidFill>
              <a:schemeClr val="bg1"/>
            </a:solidFill>
            <a:round/>
            <a:tailEnd type="oval" w="lg" len="lg"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A30F70A-35E0-414E-9A31-59493B230F38}"/>
              </a:ext>
            </a:extLst>
          </p:cNvPr>
          <p:cNvSpPr/>
          <p:nvPr/>
        </p:nvSpPr>
        <p:spPr>
          <a:xfrm>
            <a:off x="1901331" y="3174862"/>
            <a:ext cx="1705275" cy="1470065"/>
          </a:xfrm>
          <a:prstGeom prst="triangle">
            <a:avLst/>
          </a:prstGeom>
          <a:solidFill>
            <a:srgbClr val="ECA555"/>
          </a:solidFill>
          <a:ln w="203200" cap="rnd">
            <a:solidFill>
              <a:schemeClr val="bg1"/>
            </a:solidFill>
            <a:round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6F16BE-A12A-49D0-AD0C-AADD091DDD7B}"/>
              </a:ext>
            </a:extLst>
          </p:cNvPr>
          <p:cNvSpPr txBox="1"/>
          <p:nvPr/>
        </p:nvSpPr>
        <p:spPr>
          <a:xfrm>
            <a:off x="1821673" y="4948140"/>
            <a:ext cx="1828800" cy="828089"/>
          </a:xfrm>
          <a:prstGeom prst="rect">
            <a:avLst/>
          </a:prstGeom>
          <a:noFill/>
        </p:spPr>
        <p:txBody>
          <a:bodyPr wrap="square" lIns="0" tIns="18000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>
                <a:solidFill>
                  <a:srgbClr val="ECA555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Fidelity Select Financial Services Portfolio </a:t>
            </a:r>
            <a:endParaRPr lang="ko-KR" altLang="en-US" sz="1400" b="1">
              <a:solidFill>
                <a:srgbClr val="ECA555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1A70234-29B6-4F29-9464-2B69EEB49823}"/>
              </a:ext>
            </a:extLst>
          </p:cNvPr>
          <p:cNvCxnSpPr>
            <a:cxnSpLocks/>
            <a:stCxn id="65" idx="3"/>
            <a:endCxn id="67" idx="2"/>
          </p:cNvCxnSpPr>
          <p:nvPr/>
        </p:nvCxnSpPr>
        <p:spPr>
          <a:xfrm flipH="1">
            <a:off x="3974963" y="3258270"/>
            <a:ext cx="15087" cy="42685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 cap="rnd">
            <a:solidFill>
              <a:schemeClr val="bg1"/>
            </a:solidFill>
            <a:round/>
            <a:tailEnd type="oval" w="lg" len="lg"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2F55B08D-8269-4AC7-AB6D-E09EBD79887C}"/>
              </a:ext>
            </a:extLst>
          </p:cNvPr>
          <p:cNvSpPr/>
          <p:nvPr/>
        </p:nvSpPr>
        <p:spPr>
          <a:xfrm flipV="1">
            <a:off x="3137412" y="3258270"/>
            <a:ext cx="1705275" cy="1470065"/>
          </a:xfrm>
          <a:prstGeom prst="triangle">
            <a:avLst/>
          </a:prstGeom>
          <a:solidFill>
            <a:srgbClr val="DD4C44"/>
          </a:solidFill>
          <a:ln w="203200" cap="rnd">
            <a:solidFill>
              <a:schemeClr val="bg1"/>
            </a:solidFill>
            <a:round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66D617-D962-4EC5-96EF-E4981E0FFD55}"/>
              </a:ext>
            </a:extLst>
          </p:cNvPr>
          <p:cNvSpPr txBox="1"/>
          <p:nvPr/>
        </p:nvSpPr>
        <p:spPr>
          <a:xfrm>
            <a:off x="2992694" y="2688310"/>
            <a:ext cx="1964538" cy="612645"/>
          </a:xfrm>
          <a:prstGeom prst="rect">
            <a:avLst/>
          </a:prstGeom>
          <a:noFill/>
        </p:spPr>
        <p:txBody>
          <a:bodyPr wrap="square" lIns="0" tIns="0" rIns="0" bIns="18000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fr-FR" altLang="ko-KR" sz="1400" b="1">
                <a:solidFill>
                  <a:srgbClr val="DD4C44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DWS Smart </a:t>
            </a:r>
            <a:r>
              <a:rPr lang="fr-FR" altLang="ko-KR" sz="1400" b="1" err="1">
                <a:solidFill>
                  <a:srgbClr val="DD4C44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Industrial</a:t>
            </a:r>
            <a:r>
              <a:rPr lang="fr-FR" altLang="ko-KR" sz="1400" b="1">
                <a:solidFill>
                  <a:srgbClr val="DD4C44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Technologies LD</a:t>
            </a:r>
            <a:endParaRPr lang="ko-KR" altLang="en-US" sz="1400" b="1">
              <a:solidFill>
                <a:srgbClr val="DD4C44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0B24E32-9EAA-4B00-A120-6184CEBEA8A0}"/>
              </a:ext>
            </a:extLst>
          </p:cNvPr>
          <p:cNvCxnSpPr>
            <a:cxnSpLocks/>
            <a:stCxn id="79" idx="3"/>
            <a:endCxn id="81" idx="0"/>
          </p:cNvCxnSpPr>
          <p:nvPr/>
        </p:nvCxnSpPr>
        <p:spPr>
          <a:xfrm flipH="1">
            <a:off x="5448446" y="4659518"/>
            <a:ext cx="43379" cy="251401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 cap="rnd">
            <a:solidFill>
              <a:schemeClr val="bg1"/>
            </a:solidFill>
            <a:round/>
            <a:tailEnd type="oval" w="lg" len="lg"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E50F2897-7AB6-451F-8830-68F73D0ED800}"/>
              </a:ext>
            </a:extLst>
          </p:cNvPr>
          <p:cNvSpPr/>
          <p:nvPr/>
        </p:nvSpPr>
        <p:spPr>
          <a:xfrm>
            <a:off x="4639187" y="3189453"/>
            <a:ext cx="1705275" cy="1470065"/>
          </a:xfrm>
          <a:prstGeom prst="triangle">
            <a:avLst/>
          </a:prstGeom>
          <a:solidFill>
            <a:srgbClr val="54B5C1"/>
          </a:solidFill>
          <a:ln w="203200" cap="rnd">
            <a:solidFill>
              <a:schemeClr val="bg1"/>
            </a:solidFill>
            <a:round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2A006C-8727-41C4-B48C-D6A07EE4C4BC}"/>
              </a:ext>
            </a:extLst>
          </p:cNvPr>
          <p:cNvSpPr txBox="1"/>
          <p:nvPr/>
        </p:nvSpPr>
        <p:spPr>
          <a:xfrm>
            <a:off x="4513198" y="4910919"/>
            <a:ext cx="1870495" cy="1043532"/>
          </a:xfrm>
          <a:prstGeom prst="rect">
            <a:avLst/>
          </a:prstGeom>
          <a:noFill/>
        </p:spPr>
        <p:txBody>
          <a:bodyPr wrap="square" lIns="0" tIns="18000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>
                <a:solidFill>
                  <a:srgbClr val="54B5C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Goldman Sachs Emerging Markets Equity Insights Fund Class R6</a:t>
            </a:r>
            <a:endParaRPr lang="ko-KR" altLang="en-US" sz="1400" b="1">
              <a:solidFill>
                <a:srgbClr val="54B5C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7B97F41-28D9-46D3-B96B-E7677577F2A0}"/>
              </a:ext>
            </a:extLst>
          </p:cNvPr>
          <p:cNvCxnSpPr>
            <a:cxnSpLocks/>
            <a:stCxn id="84" idx="3"/>
            <a:endCxn id="86" idx="2"/>
          </p:cNvCxnSpPr>
          <p:nvPr/>
        </p:nvCxnSpPr>
        <p:spPr>
          <a:xfrm flipH="1">
            <a:off x="6790129" y="3282793"/>
            <a:ext cx="25648" cy="10076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 cap="rnd">
            <a:solidFill>
              <a:schemeClr val="bg1"/>
            </a:solidFill>
            <a:round/>
            <a:tailEnd type="oval" w="lg" len="lg"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5A673D0F-6DA1-48DE-9D6E-52DC00A6771B}"/>
              </a:ext>
            </a:extLst>
          </p:cNvPr>
          <p:cNvSpPr/>
          <p:nvPr/>
        </p:nvSpPr>
        <p:spPr>
          <a:xfrm flipV="1">
            <a:off x="5963139" y="3282793"/>
            <a:ext cx="1705275" cy="1470065"/>
          </a:xfrm>
          <a:prstGeom prst="triangle">
            <a:avLst/>
          </a:prstGeom>
          <a:solidFill>
            <a:srgbClr val="7C8E8E"/>
          </a:solidFill>
          <a:ln w="203200" cap="rnd">
            <a:solidFill>
              <a:schemeClr val="bg1"/>
            </a:solidFill>
            <a:round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2284DC-122D-4F3F-A79F-B31B931173E6}"/>
              </a:ext>
            </a:extLst>
          </p:cNvPr>
          <p:cNvSpPr txBox="1"/>
          <p:nvPr/>
        </p:nvSpPr>
        <p:spPr>
          <a:xfrm>
            <a:off x="5875729" y="2680224"/>
            <a:ext cx="1828800" cy="612645"/>
          </a:xfrm>
          <a:prstGeom prst="rect">
            <a:avLst/>
          </a:prstGeom>
          <a:noFill/>
        </p:spPr>
        <p:txBody>
          <a:bodyPr wrap="square" lIns="0" tIns="0" rIns="0" bIns="18000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>
                <a:solidFill>
                  <a:srgbClr val="7C8E8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Fidelity Select Chemicals Portfolio</a:t>
            </a:r>
            <a:endParaRPr lang="ko-KR" altLang="en-US" sz="1400" b="1">
              <a:solidFill>
                <a:srgbClr val="7C8E8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5B28A61-0522-44DE-BDAA-187DAF13B573}"/>
              </a:ext>
            </a:extLst>
          </p:cNvPr>
          <p:cNvCxnSpPr>
            <a:stCxn id="89" idx="3"/>
            <a:endCxn id="91" idx="0"/>
          </p:cNvCxnSpPr>
          <p:nvPr/>
        </p:nvCxnSpPr>
        <p:spPr>
          <a:xfrm flipH="1">
            <a:off x="8194597" y="4737162"/>
            <a:ext cx="1" cy="281479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 cap="rnd">
            <a:solidFill>
              <a:schemeClr val="bg1"/>
            </a:solidFill>
            <a:round/>
            <a:tailEnd type="oval" w="lg" len="lg"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5CE5AE80-1525-494F-A09A-2139ED59E816}"/>
              </a:ext>
            </a:extLst>
          </p:cNvPr>
          <p:cNvSpPr/>
          <p:nvPr/>
        </p:nvSpPr>
        <p:spPr>
          <a:xfrm>
            <a:off x="7341960" y="3267097"/>
            <a:ext cx="1705275" cy="1470065"/>
          </a:xfrm>
          <a:prstGeom prst="triangle">
            <a:avLst/>
          </a:prstGeom>
          <a:solidFill>
            <a:srgbClr val="00C85A"/>
          </a:solidFill>
          <a:ln w="203200" cap="rnd">
            <a:solidFill>
              <a:schemeClr val="bg1"/>
            </a:solidFill>
            <a:round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F97C7A-3178-4E21-BBF0-AA2B0F7E586B}"/>
              </a:ext>
            </a:extLst>
          </p:cNvPr>
          <p:cNvSpPr txBox="1"/>
          <p:nvPr/>
        </p:nvSpPr>
        <p:spPr>
          <a:xfrm>
            <a:off x="7280197" y="5018641"/>
            <a:ext cx="1828800" cy="828089"/>
          </a:xfrm>
          <a:prstGeom prst="rect">
            <a:avLst/>
          </a:prstGeom>
          <a:noFill/>
        </p:spPr>
        <p:txBody>
          <a:bodyPr wrap="square" lIns="0" tIns="18000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>
                <a:solidFill>
                  <a:srgbClr val="00B05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Fidelity Select Semiconductors Portfolio</a:t>
            </a:r>
            <a:endParaRPr lang="ko-KR" altLang="en-US" sz="1400" b="1">
              <a:solidFill>
                <a:srgbClr val="00B05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FF21A19-1CF5-4C4B-B6AB-A18C0C001310}"/>
              </a:ext>
            </a:extLst>
          </p:cNvPr>
          <p:cNvCxnSpPr>
            <a:cxnSpLocks/>
            <a:stCxn id="109" idx="3"/>
            <a:endCxn id="111" idx="2"/>
          </p:cNvCxnSpPr>
          <p:nvPr/>
        </p:nvCxnSpPr>
        <p:spPr>
          <a:xfrm flipV="1">
            <a:off x="9366517" y="3297875"/>
            <a:ext cx="62226" cy="7065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 cap="rnd">
            <a:solidFill>
              <a:schemeClr val="bg1"/>
            </a:solidFill>
            <a:round/>
            <a:tailEnd type="oval" w="lg" len="lg"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66A83352-F18B-499B-B555-06BA176CFCC2}"/>
              </a:ext>
            </a:extLst>
          </p:cNvPr>
          <p:cNvSpPr/>
          <p:nvPr/>
        </p:nvSpPr>
        <p:spPr>
          <a:xfrm flipV="1">
            <a:off x="8513879" y="3304940"/>
            <a:ext cx="1705275" cy="147006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 w="203200" cap="rnd">
            <a:solidFill>
              <a:schemeClr val="bg1"/>
            </a:solidFill>
            <a:round/>
          </a:ln>
          <a:effectLst>
            <a:outerShdw blurRad="177800" dist="1143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7465316-6C1E-4DDD-953B-FEC4B3DE2104}"/>
              </a:ext>
            </a:extLst>
          </p:cNvPr>
          <p:cNvSpPr txBox="1"/>
          <p:nvPr/>
        </p:nvSpPr>
        <p:spPr>
          <a:xfrm>
            <a:off x="8514343" y="2685230"/>
            <a:ext cx="1828800" cy="612645"/>
          </a:xfrm>
          <a:prstGeom prst="rect">
            <a:avLst/>
          </a:prstGeom>
          <a:noFill/>
        </p:spPr>
        <p:txBody>
          <a:bodyPr wrap="square" lIns="0" tIns="0" rIns="0" bIns="18000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b="1">
                <a:solidFill>
                  <a:srgbClr val="5C4B4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Fidelity Select Health Care Portfolio</a:t>
            </a:r>
            <a:endParaRPr lang="ko-KR" altLang="en-US" sz="1400" b="1">
              <a:solidFill>
                <a:srgbClr val="5C4B46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673D89-3BFC-41C0-8614-20B1C444E8AF}"/>
              </a:ext>
            </a:extLst>
          </p:cNvPr>
          <p:cNvSpPr txBox="1"/>
          <p:nvPr/>
        </p:nvSpPr>
        <p:spPr>
          <a:xfrm>
            <a:off x="2441232" y="3981711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28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B668B9-C21E-4FFD-96AD-1AC6E7A5B2F4}"/>
              </a:ext>
            </a:extLst>
          </p:cNvPr>
          <p:cNvSpPr txBox="1"/>
          <p:nvPr/>
        </p:nvSpPr>
        <p:spPr>
          <a:xfrm>
            <a:off x="3691129" y="3569983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sz="28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1F0107-269E-48C8-A313-5DBEF930CA6F}"/>
              </a:ext>
            </a:extLst>
          </p:cNvPr>
          <p:cNvSpPr txBox="1"/>
          <p:nvPr/>
        </p:nvSpPr>
        <p:spPr>
          <a:xfrm>
            <a:off x="5201915" y="3986570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28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FCAC7EE-F521-4026-9C63-D98FB13252A7}"/>
              </a:ext>
            </a:extLst>
          </p:cNvPr>
          <p:cNvSpPr txBox="1"/>
          <p:nvPr/>
        </p:nvSpPr>
        <p:spPr>
          <a:xfrm>
            <a:off x="6557580" y="3632585"/>
            <a:ext cx="465098" cy="4384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sz="28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02CB3E1-D1D5-4BF4-B61A-5CD77F02FD93}"/>
              </a:ext>
            </a:extLst>
          </p:cNvPr>
          <p:cNvSpPr txBox="1"/>
          <p:nvPr/>
        </p:nvSpPr>
        <p:spPr>
          <a:xfrm>
            <a:off x="7905871" y="3986571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05</a:t>
            </a:r>
            <a:endParaRPr lang="ko-KR" altLang="en-US" sz="28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44F4FB-C2D5-4210-9796-8887144858DF}"/>
              </a:ext>
            </a:extLst>
          </p:cNvPr>
          <p:cNvSpPr txBox="1"/>
          <p:nvPr/>
        </p:nvSpPr>
        <p:spPr>
          <a:xfrm>
            <a:off x="9055742" y="3632585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06</a:t>
            </a:r>
            <a:endParaRPr lang="ko-KR" altLang="en-US" sz="28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Titolo 29">
            <a:extLst>
              <a:ext uri="{FF2B5EF4-FFF2-40B4-BE49-F238E27FC236}">
                <a16:creationId xmlns:a16="http://schemas.microsoft.com/office/drawing/2014/main" id="{2E3F3C29-18C9-4FDB-BB24-1656F680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3251"/>
            <a:ext cx="11029616" cy="1013800"/>
          </a:xfrm>
        </p:spPr>
        <p:txBody>
          <a:bodyPr/>
          <a:lstStyle/>
          <a:p>
            <a:r>
              <a:rPr lang="it-IT"/>
              <a:t>Equity Funds</a:t>
            </a:r>
          </a:p>
        </p:txBody>
      </p:sp>
    </p:spTree>
    <p:extLst>
      <p:ext uri="{BB962C8B-B14F-4D97-AF65-F5344CB8AC3E}">
        <p14:creationId xmlns:p14="http://schemas.microsoft.com/office/powerpoint/2010/main" val="124954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007EC2-9C60-4C4A-BE51-0B75EFAE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4602"/>
            <a:ext cx="10668000" cy="1340682"/>
          </a:xfrm>
        </p:spPr>
        <p:txBody>
          <a:bodyPr>
            <a:normAutofit/>
          </a:bodyPr>
          <a:lstStyle/>
          <a:p>
            <a:r>
              <a:rPr lang="it-IT" sz="4900"/>
              <a:t>Commodities</a:t>
            </a:r>
            <a:br>
              <a:rPr lang="it-IT"/>
            </a:br>
            <a:r>
              <a:rPr lang="it-IT" sz="2400"/>
              <a:t>“</a:t>
            </a:r>
            <a:r>
              <a:rPr lang="it-IT" sz="2400" err="1"/>
              <a:t>Safe</a:t>
            </a:r>
            <a:r>
              <a:rPr lang="it-IT" sz="2400"/>
              <a:t> Haven Assets”</a:t>
            </a:r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1F41F33-FF6D-494B-85AD-B8870E30B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55678" y="2690570"/>
            <a:ext cx="6286259" cy="4048368"/>
          </a:xfrm>
        </p:spPr>
      </p:pic>
      <p:grpSp>
        <p:nvGrpSpPr>
          <p:cNvPr id="9" name="그룹 89">
            <a:extLst>
              <a:ext uri="{FF2B5EF4-FFF2-40B4-BE49-F238E27FC236}">
                <a16:creationId xmlns:a16="http://schemas.microsoft.com/office/drawing/2014/main" id="{404BC777-40D3-43FD-8BCC-8E8F14D2C36F}"/>
              </a:ext>
            </a:extLst>
          </p:cNvPr>
          <p:cNvGrpSpPr/>
          <p:nvPr/>
        </p:nvGrpSpPr>
        <p:grpSpPr>
          <a:xfrm>
            <a:off x="581192" y="2057675"/>
            <a:ext cx="1007206" cy="582653"/>
            <a:chOff x="1405985" y="1484784"/>
            <a:chExt cx="1465190" cy="813613"/>
          </a:xfrm>
          <a:solidFill>
            <a:srgbClr val="B0D850"/>
          </a:solidFill>
        </p:grpSpPr>
        <p:sp>
          <p:nvSpPr>
            <p:cNvPr id="10" name="사각형: 둥근 위쪽 모서리 110">
              <a:extLst>
                <a:ext uri="{FF2B5EF4-FFF2-40B4-BE49-F238E27FC236}">
                  <a16:creationId xmlns:a16="http://schemas.microsoft.com/office/drawing/2014/main" id="{8047A682-5BAB-489F-A70F-4F4D0548EEEC}"/>
                </a:ext>
              </a:extLst>
            </p:cNvPr>
            <p:cNvSpPr/>
            <p:nvPr/>
          </p:nvSpPr>
          <p:spPr>
            <a:xfrm rot="16200000">
              <a:off x="1483672" y="1407097"/>
              <a:ext cx="813146" cy="96852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각 삼각형 111">
              <a:extLst>
                <a:ext uri="{FF2B5EF4-FFF2-40B4-BE49-F238E27FC236}">
                  <a16:creationId xmlns:a16="http://schemas.microsoft.com/office/drawing/2014/main" id="{CE3A8D2B-D936-4764-8711-E7037B62B77E}"/>
                </a:ext>
              </a:extLst>
            </p:cNvPr>
            <p:cNvSpPr/>
            <p:nvPr/>
          </p:nvSpPr>
          <p:spPr>
            <a:xfrm rot="5400000">
              <a:off x="2216266" y="1643488"/>
              <a:ext cx="813147" cy="4966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66">
            <a:extLst>
              <a:ext uri="{FF2B5EF4-FFF2-40B4-BE49-F238E27FC236}">
                <a16:creationId xmlns:a16="http://schemas.microsoft.com/office/drawing/2014/main" id="{8C313403-362D-4622-AFCD-621E57352460}"/>
              </a:ext>
            </a:extLst>
          </p:cNvPr>
          <p:cNvSpPr txBox="1"/>
          <p:nvPr/>
        </p:nvSpPr>
        <p:spPr>
          <a:xfrm>
            <a:off x="669523" y="2095056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28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65">
            <a:extLst>
              <a:ext uri="{FF2B5EF4-FFF2-40B4-BE49-F238E27FC236}">
                <a16:creationId xmlns:a16="http://schemas.microsoft.com/office/drawing/2014/main" id="{280F39AC-4D17-4459-B503-29E82C6DE338}"/>
              </a:ext>
            </a:extLst>
          </p:cNvPr>
          <p:cNvSpPr txBox="1"/>
          <p:nvPr/>
        </p:nvSpPr>
        <p:spPr>
          <a:xfrm>
            <a:off x="1701718" y="3143489"/>
            <a:ext cx="439428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it-IT" altLang="ko-KR" sz="1800">
                <a:latin typeface="Avenir Next LT Pro (Body)"/>
                <a:ea typeface="맑은 고딕" panose="020B0503020000020004" pitchFamily="50" charset="-127"/>
                <a:cs typeface="Arial" panose="020B0604020202020204" pitchFamily="34" charset="0"/>
              </a:rPr>
              <a:t>Eurizon Azioni Energia E Materie Prime</a:t>
            </a:r>
            <a:endParaRPr lang="ko-KR" altLang="en-US" sz="1800">
              <a:latin typeface="Avenir Next LT Pro (Body)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1" name="그룹 114">
            <a:extLst>
              <a:ext uri="{FF2B5EF4-FFF2-40B4-BE49-F238E27FC236}">
                <a16:creationId xmlns:a16="http://schemas.microsoft.com/office/drawing/2014/main" id="{B9E3073F-A9DA-4DDB-8C22-655F7BDECC56}"/>
              </a:ext>
            </a:extLst>
          </p:cNvPr>
          <p:cNvGrpSpPr/>
          <p:nvPr/>
        </p:nvGrpSpPr>
        <p:grpSpPr>
          <a:xfrm>
            <a:off x="581191" y="2921379"/>
            <a:ext cx="1007207" cy="582319"/>
            <a:chOff x="1405985" y="1484784"/>
            <a:chExt cx="1465190" cy="813613"/>
          </a:xfrm>
          <a:solidFill>
            <a:srgbClr val="82B0CC"/>
          </a:solidFill>
        </p:grpSpPr>
        <p:sp>
          <p:nvSpPr>
            <p:cNvPr id="22" name="사각형: 둥근 위쪽 모서리 120">
              <a:extLst>
                <a:ext uri="{FF2B5EF4-FFF2-40B4-BE49-F238E27FC236}">
                  <a16:creationId xmlns:a16="http://schemas.microsoft.com/office/drawing/2014/main" id="{9D0805DC-CFDC-4E76-B969-701F1685AFD2}"/>
                </a:ext>
              </a:extLst>
            </p:cNvPr>
            <p:cNvSpPr/>
            <p:nvPr/>
          </p:nvSpPr>
          <p:spPr>
            <a:xfrm rot="16200000">
              <a:off x="1483672" y="1407097"/>
              <a:ext cx="813146" cy="96852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각 삼각형 121">
              <a:extLst>
                <a:ext uri="{FF2B5EF4-FFF2-40B4-BE49-F238E27FC236}">
                  <a16:creationId xmlns:a16="http://schemas.microsoft.com/office/drawing/2014/main" id="{3E95E68A-E026-4645-BA75-6E8C2F16F6FD}"/>
                </a:ext>
              </a:extLst>
            </p:cNvPr>
            <p:cNvSpPr/>
            <p:nvPr/>
          </p:nvSpPr>
          <p:spPr>
            <a:xfrm rot="5400000">
              <a:off x="2216266" y="1643488"/>
              <a:ext cx="813147" cy="4966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66">
            <a:extLst>
              <a:ext uri="{FF2B5EF4-FFF2-40B4-BE49-F238E27FC236}">
                <a16:creationId xmlns:a16="http://schemas.microsoft.com/office/drawing/2014/main" id="{243CB96C-3D90-44B7-8EBC-EB92B9D4D952}"/>
              </a:ext>
            </a:extLst>
          </p:cNvPr>
          <p:cNvSpPr txBox="1"/>
          <p:nvPr/>
        </p:nvSpPr>
        <p:spPr>
          <a:xfrm>
            <a:off x="669521" y="2965473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sz="28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F98C6E2-D39C-4708-893A-CEB95BE0C639}"/>
              </a:ext>
            </a:extLst>
          </p:cNvPr>
          <p:cNvSpPr txBox="1"/>
          <p:nvPr/>
        </p:nvSpPr>
        <p:spPr>
          <a:xfrm>
            <a:off x="1588398" y="2178846"/>
            <a:ext cx="727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Next LT Pro (Body)"/>
                <a:cs typeface="Arial" panose="020B0604020202020204" pitchFamily="34" charset="0"/>
              </a:rPr>
              <a:t>Invesco Optimum Yield Diversified Commodity Strategy No K-1 ETF</a:t>
            </a:r>
            <a:endParaRPr lang="it-IT">
              <a:latin typeface="Avenir Next LT Pro (Body)"/>
              <a:cs typeface="Arial" panose="020B0604020202020204" pitchFamily="34" charset="0"/>
            </a:endParaRPr>
          </a:p>
        </p:txBody>
      </p:sp>
      <p:grpSp>
        <p:nvGrpSpPr>
          <p:cNvPr id="32" name="그룹 124">
            <a:extLst>
              <a:ext uri="{FF2B5EF4-FFF2-40B4-BE49-F238E27FC236}">
                <a16:creationId xmlns:a16="http://schemas.microsoft.com/office/drawing/2014/main" id="{BB7D9490-4526-424D-95DE-27EE33BFE8FD}"/>
              </a:ext>
            </a:extLst>
          </p:cNvPr>
          <p:cNvGrpSpPr/>
          <p:nvPr/>
        </p:nvGrpSpPr>
        <p:grpSpPr>
          <a:xfrm>
            <a:off x="581191" y="3843107"/>
            <a:ext cx="1007207" cy="581986"/>
            <a:chOff x="1405985" y="1484784"/>
            <a:chExt cx="1465190" cy="813613"/>
          </a:xfrm>
          <a:solidFill>
            <a:srgbClr val="4F5881"/>
          </a:solidFill>
        </p:grpSpPr>
        <p:sp>
          <p:nvSpPr>
            <p:cNvPr id="33" name="사각형: 둥근 위쪽 모서리 130">
              <a:extLst>
                <a:ext uri="{FF2B5EF4-FFF2-40B4-BE49-F238E27FC236}">
                  <a16:creationId xmlns:a16="http://schemas.microsoft.com/office/drawing/2014/main" id="{B0FBF46D-B0B1-4C54-B3BE-830F8E729827}"/>
                </a:ext>
              </a:extLst>
            </p:cNvPr>
            <p:cNvSpPr/>
            <p:nvPr/>
          </p:nvSpPr>
          <p:spPr>
            <a:xfrm rot="16200000">
              <a:off x="1483672" y="1407097"/>
              <a:ext cx="813146" cy="96852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각 삼각형 131">
              <a:extLst>
                <a:ext uri="{FF2B5EF4-FFF2-40B4-BE49-F238E27FC236}">
                  <a16:creationId xmlns:a16="http://schemas.microsoft.com/office/drawing/2014/main" id="{F36635C4-1A98-4407-8821-A297A3AE3580}"/>
                </a:ext>
              </a:extLst>
            </p:cNvPr>
            <p:cNvSpPr/>
            <p:nvPr/>
          </p:nvSpPr>
          <p:spPr>
            <a:xfrm rot="5400000">
              <a:off x="2216266" y="1643488"/>
              <a:ext cx="813147" cy="4966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66">
            <a:extLst>
              <a:ext uri="{FF2B5EF4-FFF2-40B4-BE49-F238E27FC236}">
                <a16:creationId xmlns:a16="http://schemas.microsoft.com/office/drawing/2014/main" id="{678D9EAE-4BCB-4367-A39A-E1980E8A6C62}"/>
              </a:ext>
            </a:extLst>
          </p:cNvPr>
          <p:cNvSpPr txBox="1"/>
          <p:nvPr/>
        </p:nvSpPr>
        <p:spPr>
          <a:xfrm>
            <a:off x="669521" y="3918489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28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B92B500-8C68-4EB1-B073-F79E8E5DDF1C}"/>
              </a:ext>
            </a:extLst>
          </p:cNvPr>
          <p:cNvSpPr txBox="1"/>
          <p:nvPr/>
        </p:nvSpPr>
        <p:spPr>
          <a:xfrm>
            <a:off x="1644079" y="3843107"/>
            <a:ext cx="41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Next LT Pro (Body)"/>
                <a:cs typeface="Arial" panose="020B0604020202020204" pitchFamily="34" charset="0"/>
              </a:rPr>
              <a:t>PIMCO  </a:t>
            </a:r>
            <a:r>
              <a:rPr lang="en-US" err="1">
                <a:latin typeface="Avenir Next LT Pro (Body)"/>
                <a:cs typeface="Arial" panose="020B0604020202020204" pitchFamily="34" charset="0"/>
              </a:rPr>
              <a:t>CommodityRealReturn</a:t>
            </a:r>
            <a:r>
              <a:rPr lang="en-US">
                <a:latin typeface="Avenir Next LT Pro (Body)"/>
                <a:cs typeface="Arial" panose="020B0604020202020204" pitchFamily="34" charset="0"/>
              </a:rPr>
              <a:t> Strategy Fund Class A </a:t>
            </a:r>
            <a:endParaRPr lang="it-IT">
              <a:latin typeface="Avenir Next LT Pro (Body)"/>
              <a:cs typeface="Arial" panose="020B0604020202020204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72CB14F-20AD-40B6-B9A2-0B7DB0DC1955}"/>
              </a:ext>
            </a:extLst>
          </p:cNvPr>
          <p:cNvSpPr txBox="1"/>
          <p:nvPr/>
        </p:nvSpPr>
        <p:spPr>
          <a:xfrm>
            <a:off x="581191" y="5142784"/>
            <a:ext cx="316945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 err="1">
                <a:latin typeface="Avenir Next LT Pro (Body)"/>
                <a:cs typeface="Arial"/>
              </a:rPr>
              <a:t>Amount</a:t>
            </a:r>
            <a:r>
              <a:rPr lang="it-IT">
                <a:latin typeface="Avenir Next LT Pro (Body)"/>
                <a:cs typeface="Arial"/>
              </a:rPr>
              <a:t> </a:t>
            </a:r>
            <a:r>
              <a:rPr lang="it-IT" err="1">
                <a:latin typeface="Avenir Next LT Pro (Body)"/>
                <a:cs typeface="Arial"/>
              </a:rPr>
              <a:t>invested</a:t>
            </a:r>
            <a:r>
              <a:rPr lang="it-IT">
                <a:latin typeface="Avenir Next LT Pro (Body)"/>
                <a:cs typeface="Arial"/>
              </a:rPr>
              <a:t>: 500.000 </a:t>
            </a:r>
            <a:r>
              <a:rPr lang="en-GB" sz="1800" i="0">
                <a:effectLst/>
                <a:ea typeface="+mn-lt"/>
                <a:cs typeface="+mn-lt"/>
              </a:rPr>
              <a:t>€</a:t>
            </a:r>
            <a:endParaRPr lang="en-GB" sz="1800">
              <a:ea typeface="+mn-lt"/>
              <a:cs typeface="+mn-lt"/>
            </a:endParaRPr>
          </a:p>
          <a:p>
            <a:r>
              <a:rPr lang="it-IT" b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€</a:t>
            </a:r>
            <a:endParaRPr lang="it-IT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53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E077B98-89B9-4B40-B705-C31ECBE5B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EF26290-25BC-4B77-9DCC-4C5685025BB2}"/>
              </a:ext>
            </a:extLst>
          </p:cNvPr>
          <p:cNvSpPr txBox="1"/>
          <p:nvPr/>
        </p:nvSpPr>
        <p:spPr>
          <a:xfrm>
            <a:off x="7769865" y="2795833"/>
            <a:ext cx="3617605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400">
                <a:latin typeface="Sitka Subheading (Headings)"/>
              </a:rPr>
              <a:t>Crypto</a:t>
            </a:r>
          </a:p>
          <a:p>
            <a:endParaRPr lang="en-GB" sz="2000">
              <a:latin typeface="Sitka Subheading (Headings)"/>
            </a:endParaRPr>
          </a:p>
          <a:p>
            <a:r>
              <a:rPr lang="en-GB" sz="3200">
                <a:latin typeface="Avenir Next LT Pro (Body)"/>
              </a:rPr>
              <a:t>Ethereum</a:t>
            </a:r>
            <a:endParaRPr lang="en-GB" sz="4800">
              <a:latin typeface="Avenir Next LT Pro (Body)"/>
            </a:endParaRPr>
          </a:p>
          <a:p>
            <a:r>
              <a:rPr lang="en-GB" sz="2000"/>
              <a:t>Amount invested: 150.000 </a:t>
            </a:r>
            <a:r>
              <a:rPr lang="en-GB" sz="2000" i="0">
                <a:effectLst/>
                <a:cs typeface="Arial"/>
              </a:rPr>
              <a:t>€</a:t>
            </a:r>
          </a:p>
          <a:p>
            <a:endParaRPr lang="en-GB" sz="2000" i="0">
              <a:effectLst/>
              <a:cs typeface="Arial"/>
            </a:endParaRPr>
          </a:p>
          <a:p>
            <a:r>
              <a:rPr lang="en-GB" sz="3200"/>
              <a:t>Why?</a:t>
            </a:r>
            <a:endParaRPr lang="en-GB" sz="1600"/>
          </a:p>
          <a:p>
            <a:r>
              <a:rPr lang="en-GB" sz="2000"/>
              <a:t>Cryptos are high uncorrelated to the market</a:t>
            </a:r>
          </a:p>
        </p:txBody>
      </p:sp>
    </p:spTree>
    <p:extLst>
      <p:ext uri="{BB962C8B-B14F-4D97-AF65-F5344CB8AC3E}">
        <p14:creationId xmlns:p14="http://schemas.microsoft.com/office/powerpoint/2010/main" val="178855537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A1E2E"/>
      </a:dk2>
      <a:lt2>
        <a:srgbClr val="F0F1F3"/>
      </a:lt2>
      <a:accent1>
        <a:srgbClr val="C7992F"/>
      </a:accent1>
      <a:accent2>
        <a:srgbClr val="CA5122"/>
      </a:accent2>
      <a:accent3>
        <a:srgbClr val="DC344C"/>
      </a:accent3>
      <a:accent4>
        <a:srgbClr val="CA2280"/>
      </a:accent4>
      <a:accent5>
        <a:srgbClr val="DC34D7"/>
      </a:accent5>
      <a:accent6>
        <a:srgbClr val="8922CA"/>
      </a:accent6>
      <a:hlink>
        <a:srgbClr val="446AC0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Widescreen</PresentationFormat>
  <Paragraphs>244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Avenir Next LT Pro</vt:lpstr>
      <vt:lpstr>Avenir Next LT Pro (Body)</vt:lpstr>
      <vt:lpstr>Avenir Next LT Pro Light</vt:lpstr>
      <vt:lpstr>Calibri</vt:lpstr>
      <vt:lpstr>Cambria Math</vt:lpstr>
      <vt:lpstr>Courier New</vt:lpstr>
      <vt:lpstr>Sitka Subheading</vt:lpstr>
      <vt:lpstr>Sitka Subheading (Headings)</vt:lpstr>
      <vt:lpstr>PebbleVTI</vt:lpstr>
      <vt:lpstr>Poli  Hedge  Fund</vt:lpstr>
      <vt:lpstr>PowerPoint Presentation</vt:lpstr>
      <vt:lpstr>Portfolio Composition</vt:lpstr>
      <vt:lpstr> Fund Composition</vt:lpstr>
      <vt:lpstr>Benchmark</vt:lpstr>
      <vt:lpstr>Bond funds </vt:lpstr>
      <vt:lpstr>Equity Funds</vt:lpstr>
      <vt:lpstr>Commodities “Safe Haven Assets”</vt:lpstr>
      <vt:lpstr>PowerPoint Presentation</vt:lpstr>
      <vt:lpstr>Market Integration</vt:lpstr>
      <vt:lpstr>PowerPoint Presentation</vt:lpstr>
      <vt:lpstr>PowerPoint Presentation</vt:lpstr>
      <vt:lpstr>PowerPoint Presentation</vt:lpstr>
      <vt:lpstr>Models and Constraints</vt:lpstr>
      <vt:lpstr>Markowitz Model</vt:lpstr>
      <vt:lpstr>Assumptions</vt:lpstr>
      <vt:lpstr>Why?</vt:lpstr>
      <vt:lpstr>Implementation</vt:lpstr>
      <vt:lpstr>Estimates Improvement I</vt:lpstr>
      <vt:lpstr>Estimates Improvement II</vt:lpstr>
      <vt:lpstr>Value-at-Risk</vt:lpstr>
      <vt:lpstr>Performance Analysis</vt:lpstr>
      <vt:lpstr>Fund vs Benchmark</vt:lpstr>
      <vt:lpstr>Performance of each class per period</vt:lpstr>
      <vt:lpstr>Performance of Fund per period</vt:lpstr>
      <vt:lpstr>Total performance of fund classes vs benchmark classes</vt:lpstr>
      <vt:lpstr>Performance Attribution</vt:lpstr>
      <vt:lpstr>Rebalancing Impact</vt:lpstr>
      <vt:lpstr>Forex Indirect Impact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De Bettin</dc:creator>
  <cp:lastModifiedBy>Sebastian Castellano</cp:lastModifiedBy>
  <cp:revision>1</cp:revision>
  <dcterms:created xsi:type="dcterms:W3CDTF">2021-11-10T09:09:27Z</dcterms:created>
  <dcterms:modified xsi:type="dcterms:W3CDTF">2021-11-17T00:11:20Z</dcterms:modified>
</cp:coreProperties>
</file>