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SERVICIOS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sz="4000" dirty="0" smtClean="0"/>
              <a:t>2DT</a:t>
            </a:r>
            <a:r>
              <a:rPr lang="es-CO" dirty="0" smtClean="0"/>
              <a:t> </a:t>
            </a:r>
          </a:p>
          <a:p>
            <a:r>
              <a:rPr lang="es-CO" dirty="0" smtClean="0"/>
              <a:t>SOLUCIONES ARCHIVÍSTICAS SAS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55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045"/>
          </a:xfrm>
        </p:spPr>
        <p:txBody>
          <a:bodyPr/>
          <a:lstStyle/>
          <a:p>
            <a:pPr algn="ctr"/>
            <a:r>
              <a:rPr lang="es-CO" dirty="0" smtClean="0"/>
              <a:t>SERVICIOS QUE PRESTA: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334850" y="1403797"/>
            <a:ext cx="91568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b="1" dirty="0" smtClean="0"/>
              <a:t>GESTIÓN DOCUMENTAL</a:t>
            </a:r>
          </a:p>
          <a:p>
            <a:r>
              <a:rPr lang="es-CO" dirty="0" smtClean="0"/>
              <a:t>Elaboración 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Tablas de Retención Documental TRD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Tablas de Valoración Documental TVD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Programa de Gestión Documental PGD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Plan Institucional de Archivos PINAR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Sistema Integrado de Conservación 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r>
              <a:rPr lang="es-CO" dirty="0" smtClean="0"/>
              <a:t>2. </a:t>
            </a:r>
            <a:r>
              <a:rPr lang="es-CO" b="1" dirty="0" smtClean="0"/>
              <a:t>ADMINISTRACIÓN DOCUMENTAL</a:t>
            </a:r>
          </a:p>
          <a:p>
            <a:r>
              <a:rPr lang="es-CO" dirty="0"/>
              <a:t> </a:t>
            </a:r>
            <a:r>
              <a:rPr lang="es-CO" dirty="0" smtClean="0"/>
              <a:t>Organización 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Archivo de Gestión.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Archivo Central e histórico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Fondos Acumulados</a:t>
            </a:r>
          </a:p>
          <a:p>
            <a:r>
              <a:rPr lang="es-CO" dirty="0" smtClean="0"/>
              <a:t>3</a:t>
            </a:r>
            <a:r>
              <a:rPr lang="es-CO" b="1" dirty="0" smtClean="0"/>
              <a:t>. ASESORIA y CAPACITACIÓN</a:t>
            </a:r>
          </a:p>
          <a:p>
            <a:r>
              <a:rPr lang="es-CO" b="1" dirty="0" smtClean="0"/>
              <a:t>4. DIGITALIZACIÓN</a:t>
            </a:r>
          </a:p>
          <a:p>
            <a:r>
              <a:rPr lang="es-CO" b="1" dirty="0" smtClean="0"/>
              <a:t>5. Servicio de Fumigación y desinfección de Archivos</a:t>
            </a:r>
          </a:p>
          <a:p>
            <a:r>
              <a:rPr lang="es-CO" b="1" dirty="0" smtClean="0"/>
              <a:t>6. SUMINISTROS</a:t>
            </a:r>
            <a:r>
              <a:rPr lang="es-ES" b="1" dirty="0" smtClean="0"/>
              <a:t> DE INSUMOS ARCHIVISTICOS</a:t>
            </a:r>
            <a:r>
              <a:rPr lang="es-ES" dirty="0" smtClean="0"/>
              <a:t> (cajas, carpetas, papelería y mobiliario)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17844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045"/>
          </a:xfrm>
        </p:spPr>
        <p:txBody>
          <a:bodyPr/>
          <a:lstStyle/>
          <a:p>
            <a:pPr algn="ctr"/>
            <a:r>
              <a:rPr lang="es-CO" dirty="0" smtClean="0"/>
              <a:t>SERVICIOS QUE PRESTA: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81825" y="1403797"/>
            <a:ext cx="7959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2. ADMINISTRACIÓN DOCUMENTAL</a:t>
            </a:r>
          </a:p>
          <a:p>
            <a:endParaRPr lang="es-CO" dirty="0" smtClean="0"/>
          </a:p>
          <a:p>
            <a:r>
              <a:rPr lang="es-CO" dirty="0" smtClean="0"/>
              <a:t>ORGANIZACIÓN DE FONDOS ACUMULADOS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86365" y="2274838"/>
            <a:ext cx="98652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Los fondos acumulados son el  </a:t>
            </a:r>
            <a:r>
              <a:rPr lang="es-ES" dirty="0"/>
              <a:t>conjunto de </a:t>
            </a:r>
            <a:r>
              <a:rPr lang="es-ES" dirty="0" smtClean="0"/>
              <a:t>documentos producidos y recibidos por una entidad en el transcurso de su vida administrativa, </a:t>
            </a:r>
            <a:r>
              <a:rPr lang="es-ES" dirty="0"/>
              <a:t>dispuestos sin ningún criterio de organización archivística, ni las mínimas condiciones de conservación y sin la posibilidad de ser fuente de información </a:t>
            </a:r>
            <a:r>
              <a:rPr lang="es-ES" dirty="0" smtClean="0"/>
              <a:t>y consulta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 smtClean="0">
                <a:solidFill>
                  <a:srgbClr val="333333"/>
                </a:solidFill>
                <a:latin typeface="Arial" panose="020B0604020202020204" pitchFamily="34" charset="0"/>
              </a:rPr>
              <a:t>Por lo anterior 2DT ,Organizad los Fondos acumulados teniendo en cuenta las siguientes etapas.</a:t>
            </a:r>
          </a:p>
          <a:p>
            <a:endParaRPr lang="es-CO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rgbClr val="333333"/>
                </a:solidFill>
                <a:latin typeface="Arial" panose="020B0604020202020204" pitchFamily="34" charset="0"/>
              </a:rPr>
              <a:t>PRIMERA ETAPA: Compilación de la información institucional.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SEGUNDA ETAPA: Diagnóstico.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TERCERA ETAPA: ELABORACIÓN Y EJECUCIÓN DE UN PLAN ARCHIVISTICO INTEGRAL.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CUARTA ETAPA: Valoración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r>
              <a:rPr lang="es-CO" dirty="0" smtClean="0"/>
              <a:t>Normatividad aplicable: ley 594 del 2000, </a:t>
            </a:r>
            <a:r>
              <a:rPr lang="es-ES" dirty="0" smtClean="0"/>
              <a:t>decreto 2609 del 2012, acuerdo 04 del 2013, acuerdo 02 del 2004 y el </a:t>
            </a:r>
            <a:r>
              <a:rPr lang="es-ES" dirty="0" err="1"/>
              <a:t>M</a:t>
            </a:r>
            <a:r>
              <a:rPr lang="es-ES" dirty="0" err="1" smtClean="0"/>
              <a:t>inimanual</a:t>
            </a:r>
            <a:r>
              <a:rPr lang="es-ES" dirty="0" smtClean="0"/>
              <a:t> de Fondos Acumulados. Anterior normatividad expedida por el Archivo General de la nación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08745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148</Words>
  <Application>Microsoft Office PowerPoint</Application>
  <PresentationFormat>Panorámica</PresentationFormat>
  <Paragraphs>34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</vt:lpstr>
      <vt:lpstr>SERVICIOS</vt:lpstr>
      <vt:lpstr>SERVICIOS QUE PRESTA:</vt:lpstr>
      <vt:lpstr>SERVICIOS QUE PRESTA: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SERVICIOS</dc:title>
  <dc:creator>Delia Patricia López Martinez</dc:creator>
  <cp:lastModifiedBy>Delia Patricia López Martinez</cp:lastModifiedBy>
  <cp:revision>7</cp:revision>
  <dcterms:created xsi:type="dcterms:W3CDTF">2016-05-30T18:19:17Z</dcterms:created>
  <dcterms:modified xsi:type="dcterms:W3CDTF">2016-05-30T20:57:28Z</dcterms:modified>
</cp:coreProperties>
</file>