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4"/>
  </p:sldMasterIdLst>
  <p:notesMasterIdLst>
    <p:notesMasterId r:id="rId10"/>
  </p:notesMasterIdLst>
  <p:handoutMasterIdLst>
    <p:handoutMasterId r:id="rId11"/>
  </p:handoutMasterIdLst>
  <p:sldIdLst>
    <p:sldId id="263" r:id="rId5"/>
    <p:sldId id="267" r:id="rId6"/>
    <p:sldId id="269" r:id="rId7"/>
    <p:sldId id="264" r:id="rId8"/>
    <p:sldId id="262" r:id="rId9"/>
  </p:sldIdLst>
  <p:sldSz cx="9144000" cy="5143500" type="screen16x9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0DFB2E-58F3-464F-8172-038A709643FC}">
          <p14:sldIdLst>
            <p14:sldId id="263"/>
            <p14:sldId id="267"/>
            <p14:sldId id="269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14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1711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3"/>
    <a:srgbClr val="D9D9D9"/>
    <a:srgbClr val="B1B1B1"/>
    <a:srgbClr val="D7D7D7"/>
    <a:srgbClr val="ECECEC"/>
    <a:srgbClr val="DE4D00"/>
    <a:srgbClr val="302683"/>
    <a:srgbClr val="AAD900"/>
    <a:srgbClr val="8A0047"/>
    <a:srgbClr val="36C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FCB72-5C8E-438F-B495-221173467C5F}" v="1" dt="2023-06-22T09:28:58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73129" autoAdjust="0"/>
  </p:normalViewPr>
  <p:slideViewPr>
    <p:cSldViewPr>
      <p:cViewPr varScale="1">
        <p:scale>
          <a:sx n="96" d="100"/>
          <a:sy n="96" d="100"/>
        </p:scale>
        <p:origin x="948" y="78"/>
      </p:cViewPr>
      <p:guideLst>
        <p:guide orient="horz" pos="486"/>
        <p:guide pos="748"/>
        <p:guide orient="horz" pos="214"/>
        <p:guide orient="horz" pos="2618"/>
        <p:guide orient="horz" pos="1711"/>
        <p:guide pos="2971"/>
        <p:guide orient="horz" pos="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88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" userId="39ec74984d5c76d0" providerId="OrgId" clId="{F3280744-2E36-467C-96E4-FBE55122908D}"/>
    <pc:docChg chg="undo redo custSel addSld delSld modSld modSection">
      <pc:chgData name="Andreas" userId="39ec74984d5c76d0" providerId="OrgId" clId="{F3280744-2E36-467C-96E4-FBE55122908D}" dt="2022-01-14T07:38:36.192" v="1059" actId="5793"/>
      <pc:docMkLst>
        <pc:docMk/>
      </pc:docMkLst>
      <pc:sldChg chg="modSp mod">
        <pc:chgData name="Andreas" userId="39ec74984d5c76d0" providerId="OrgId" clId="{F3280744-2E36-467C-96E4-FBE55122908D}" dt="2022-01-14T07:18:04.996" v="33" actId="20577"/>
        <pc:sldMkLst>
          <pc:docMk/>
          <pc:sldMk cId="2396489688" sldId="263"/>
        </pc:sldMkLst>
        <pc:spChg chg="mod">
          <ac:chgData name="Andreas" userId="39ec74984d5c76d0" providerId="OrgId" clId="{F3280744-2E36-467C-96E4-FBE55122908D}" dt="2022-01-14T07:17:56.526" v="15" actId="20577"/>
          <ac:spMkLst>
            <pc:docMk/>
            <pc:sldMk cId="2396489688" sldId="263"/>
            <ac:spMk id="5" creationId="{00000000-0000-0000-0000-000000000000}"/>
          </ac:spMkLst>
        </pc:spChg>
        <pc:spChg chg="mod">
          <ac:chgData name="Andreas" userId="39ec74984d5c76d0" providerId="OrgId" clId="{F3280744-2E36-467C-96E4-FBE55122908D}" dt="2022-01-14T07:18:04.996" v="33" actId="20577"/>
          <ac:spMkLst>
            <pc:docMk/>
            <pc:sldMk cId="2396489688" sldId="263"/>
            <ac:spMk id="6" creationId="{00000000-0000-0000-0000-000000000000}"/>
          </ac:spMkLst>
        </pc:spChg>
      </pc:sldChg>
      <pc:sldChg chg="modSp mod">
        <pc:chgData name="Andreas" userId="39ec74984d5c76d0" providerId="OrgId" clId="{F3280744-2E36-467C-96E4-FBE55122908D}" dt="2022-01-14T07:37:12.460" v="973" actId="20577"/>
        <pc:sldMkLst>
          <pc:docMk/>
          <pc:sldMk cId="2601134511" sldId="264"/>
        </pc:sldMkLst>
        <pc:spChg chg="mod">
          <ac:chgData name="Andreas" userId="39ec74984d5c76d0" providerId="OrgId" clId="{F3280744-2E36-467C-96E4-FBE55122908D}" dt="2022-01-14T07:37:12.460" v="973" actId="20577"/>
          <ac:spMkLst>
            <pc:docMk/>
            <pc:sldMk cId="2601134511" sldId="264"/>
            <ac:spMk id="5" creationId="{00000000-0000-0000-0000-000000000000}"/>
          </ac:spMkLst>
        </pc:spChg>
      </pc:sldChg>
      <pc:sldChg chg="del">
        <pc:chgData name="Andreas" userId="39ec74984d5c76d0" providerId="OrgId" clId="{F3280744-2E36-467C-96E4-FBE55122908D}" dt="2022-01-14T07:18:11.389" v="34" actId="47"/>
        <pc:sldMkLst>
          <pc:docMk/>
          <pc:sldMk cId="2303566320" sldId="265"/>
        </pc:sldMkLst>
      </pc:sldChg>
      <pc:sldChg chg="del">
        <pc:chgData name="Andreas" userId="39ec74984d5c76d0" providerId="OrgId" clId="{F3280744-2E36-467C-96E4-FBE55122908D}" dt="2022-01-14T07:36:56.399" v="945" actId="47"/>
        <pc:sldMkLst>
          <pc:docMk/>
          <pc:sldMk cId="966400899" sldId="266"/>
        </pc:sldMkLst>
      </pc:sldChg>
      <pc:sldChg chg="modSp mod">
        <pc:chgData name="Andreas" userId="39ec74984d5c76d0" providerId="OrgId" clId="{F3280744-2E36-467C-96E4-FBE55122908D}" dt="2022-01-14T07:38:36.192" v="1059" actId="5793"/>
        <pc:sldMkLst>
          <pc:docMk/>
          <pc:sldMk cId="3009549728" sldId="267"/>
        </pc:sldMkLst>
        <pc:spChg chg="mod">
          <ac:chgData name="Andreas" userId="39ec74984d5c76d0" providerId="OrgId" clId="{F3280744-2E36-467C-96E4-FBE55122908D}" dt="2022-01-14T07:38:36.192" v="1059" actId="5793"/>
          <ac:spMkLst>
            <pc:docMk/>
            <pc:sldMk cId="3009549728" sldId="267"/>
            <ac:spMk id="2" creationId="{00000000-0000-0000-0000-000000000000}"/>
          </ac:spMkLst>
        </pc:spChg>
        <pc:spChg chg="mod">
          <ac:chgData name="Andreas" userId="39ec74984d5c76d0" providerId="OrgId" clId="{F3280744-2E36-467C-96E4-FBE55122908D}" dt="2022-01-14T07:19:25.128" v="188" actId="20577"/>
          <ac:spMkLst>
            <pc:docMk/>
            <pc:sldMk cId="3009549728" sldId="267"/>
            <ac:spMk id="4" creationId="{00000000-0000-0000-0000-000000000000}"/>
          </ac:spMkLst>
        </pc:spChg>
      </pc:sldChg>
      <pc:sldChg chg="modSp new del mod">
        <pc:chgData name="Andreas" userId="39ec74984d5c76d0" providerId="OrgId" clId="{F3280744-2E36-467C-96E4-FBE55122908D}" dt="2022-01-14T07:33:51.967" v="927" actId="2696"/>
        <pc:sldMkLst>
          <pc:docMk/>
          <pc:sldMk cId="3153708808" sldId="268"/>
        </pc:sldMkLst>
        <pc:spChg chg="mod">
          <ac:chgData name="Andreas" userId="39ec74984d5c76d0" providerId="OrgId" clId="{F3280744-2E36-467C-96E4-FBE55122908D}" dt="2022-01-14T07:33:48.165" v="926" actId="21"/>
          <ac:spMkLst>
            <pc:docMk/>
            <pc:sldMk cId="3153708808" sldId="268"/>
            <ac:spMk id="2" creationId="{42029C96-5AE2-4D0B-8333-8FC28D8D1754}"/>
          </ac:spMkLst>
        </pc:spChg>
        <pc:spChg chg="mod">
          <ac:chgData name="Andreas" userId="39ec74984d5c76d0" providerId="OrgId" clId="{F3280744-2E36-467C-96E4-FBE55122908D}" dt="2022-01-14T07:21:09.283" v="386" actId="20577"/>
          <ac:spMkLst>
            <pc:docMk/>
            <pc:sldMk cId="3153708808" sldId="268"/>
            <ac:spMk id="3" creationId="{55893E38-C8F5-4007-B4D7-E321A22992F7}"/>
          </ac:spMkLst>
        </pc:spChg>
      </pc:sldChg>
      <pc:sldChg chg="addSp delSp modSp new mod modClrScheme chgLayout">
        <pc:chgData name="Andreas" userId="39ec74984d5c76d0" providerId="OrgId" clId="{F3280744-2E36-467C-96E4-FBE55122908D}" dt="2022-01-14T07:36:42.641" v="944" actId="18131"/>
        <pc:sldMkLst>
          <pc:docMk/>
          <pc:sldMk cId="256073155" sldId="269"/>
        </pc:sldMkLst>
        <pc:spChg chg="del">
          <ac:chgData name="Andreas" userId="39ec74984d5c76d0" providerId="OrgId" clId="{F3280744-2E36-467C-96E4-FBE55122908D}" dt="2022-01-14T07:29:58.566" v="692" actId="22"/>
          <ac:spMkLst>
            <pc:docMk/>
            <pc:sldMk cId="256073155" sldId="269"/>
            <ac:spMk id="2" creationId="{5514EE6B-5803-4972-A27A-A90D773D8FBB}"/>
          </ac:spMkLst>
        </pc:spChg>
        <pc:spChg chg="mod">
          <ac:chgData name="Andreas" userId="39ec74984d5c76d0" providerId="OrgId" clId="{F3280744-2E36-467C-96E4-FBE55122908D}" dt="2022-01-14T07:31:05.054" v="699" actId="26606"/>
          <ac:spMkLst>
            <pc:docMk/>
            <pc:sldMk cId="256073155" sldId="269"/>
            <ac:spMk id="3" creationId="{07EC176F-7F6E-45A0-BB57-1FC4CDAA2B4E}"/>
          </ac:spMkLst>
        </pc:spChg>
        <pc:spChg chg="add mod">
          <ac:chgData name="Andreas" userId="39ec74984d5c76d0" providerId="OrgId" clId="{F3280744-2E36-467C-96E4-FBE55122908D}" dt="2022-01-14T07:35:40.134" v="929" actId="1076"/>
          <ac:spMkLst>
            <pc:docMk/>
            <pc:sldMk cId="256073155" sldId="269"/>
            <ac:spMk id="10" creationId="{8CABB389-5B98-44DF-955C-30824954BF04}"/>
          </ac:spMkLst>
        </pc:spChg>
        <pc:picChg chg="add mod ord modCrop">
          <ac:chgData name="Andreas" userId="39ec74984d5c76d0" providerId="OrgId" clId="{F3280744-2E36-467C-96E4-FBE55122908D}" dt="2022-01-14T07:36:42.641" v="944" actId="18131"/>
          <ac:picMkLst>
            <pc:docMk/>
            <pc:sldMk cId="256073155" sldId="269"/>
            <ac:picMk id="5" creationId="{E98FAABD-31D2-4EB1-90C0-8092D1BE53D4}"/>
          </ac:picMkLst>
        </pc:picChg>
      </pc:sldChg>
      <pc:sldChg chg="add del">
        <pc:chgData name="Andreas" userId="39ec74984d5c76d0" providerId="OrgId" clId="{F3280744-2E36-467C-96E4-FBE55122908D}" dt="2022-01-14T07:23:08.926" v="665" actId="2890"/>
        <pc:sldMkLst>
          <pc:docMk/>
          <pc:sldMk cId="3617789388" sldId="269"/>
        </pc:sldMkLst>
      </pc:sldChg>
    </pc:docChg>
  </pc:docChgLst>
  <pc:docChgLst>
    <pc:chgData name="Andy Bui" userId="efee5d53-93f3-4272-9690-89c4f1d7af1b" providerId="ADAL" clId="{D11FCB72-5C8E-438F-B495-221173467C5F}"/>
    <pc:docChg chg="custSel modSld">
      <pc:chgData name="Andy Bui" userId="efee5d53-93f3-4272-9690-89c4f1d7af1b" providerId="ADAL" clId="{D11FCB72-5C8E-438F-B495-221173467C5F}" dt="2023-06-22T09:29:01.721" v="2" actId="27614"/>
      <pc:docMkLst>
        <pc:docMk/>
      </pc:docMkLst>
      <pc:sldChg chg="addSp delSp modSp mod">
        <pc:chgData name="Andy Bui" userId="efee5d53-93f3-4272-9690-89c4f1d7af1b" providerId="ADAL" clId="{D11FCB72-5C8E-438F-B495-221173467C5F}" dt="2023-06-22T09:29:01.721" v="2" actId="27614"/>
        <pc:sldMkLst>
          <pc:docMk/>
          <pc:sldMk cId="2396489688" sldId="263"/>
        </pc:sldMkLst>
        <pc:spChg chg="del">
          <ac:chgData name="Andy Bui" userId="efee5d53-93f3-4272-9690-89c4f1d7af1b" providerId="ADAL" clId="{D11FCB72-5C8E-438F-B495-221173467C5F}" dt="2023-06-22T09:28:58.428" v="0" actId="931"/>
          <ac:spMkLst>
            <pc:docMk/>
            <pc:sldMk cId="2396489688" sldId="263"/>
            <ac:spMk id="2" creationId="{00000000-0000-0000-0000-000000000000}"/>
          </ac:spMkLst>
        </pc:spChg>
        <pc:picChg chg="add mod">
          <ac:chgData name="Andy Bui" userId="efee5d53-93f3-4272-9690-89c4f1d7af1b" providerId="ADAL" clId="{D11FCB72-5C8E-438F-B495-221173467C5F}" dt="2023-06-22T09:29:01.721" v="2" actId="27614"/>
          <ac:picMkLst>
            <pc:docMk/>
            <pc:sldMk cId="2396489688" sldId="263"/>
            <ac:picMk id="4" creationId="{6EE22C4C-5E13-6E07-080B-E3297BEC8D05}"/>
          </ac:picMkLst>
        </pc:picChg>
      </pc:sldChg>
      <pc:sldChg chg="modSp mod">
        <pc:chgData name="Andy Bui" userId="efee5d53-93f3-4272-9690-89c4f1d7af1b" providerId="ADAL" clId="{D11FCB72-5C8E-438F-B495-221173467C5F}" dt="2023-06-22T09:28:58.576" v="1" actId="27636"/>
        <pc:sldMkLst>
          <pc:docMk/>
          <pc:sldMk cId="3009549728" sldId="267"/>
        </pc:sldMkLst>
        <pc:spChg chg="mod">
          <ac:chgData name="Andy Bui" userId="efee5d53-93f3-4272-9690-89c4f1d7af1b" providerId="ADAL" clId="{D11FCB72-5C8E-438F-B495-221173467C5F}" dt="2023-06-22T09:28:58.576" v="1" actId="27636"/>
          <ac:spMkLst>
            <pc:docMk/>
            <pc:sldMk cId="3009549728" sldId="267"/>
            <ac:spMk id="3" creationId="{5DED261A-4657-49D8-89C9-8D1316C320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837-B88D-4E6F-A672-5323F976BF29}" type="datetimeFigureOut">
              <a:rPr lang="de-CH" smtClean="0"/>
              <a:t>22.06.2023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Bbc Berufsbildungscenter | Seite   </a:t>
            </a:r>
          </a:p>
        </p:txBody>
      </p:sp>
    </p:spTree>
    <p:extLst>
      <p:ext uri="{BB962C8B-B14F-4D97-AF65-F5344CB8AC3E}">
        <p14:creationId xmlns:p14="http://schemas.microsoft.com/office/powerpoint/2010/main" val="1443761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195263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1104" y="3947725"/>
            <a:ext cx="4496600" cy="54728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1104" y="9430091"/>
            <a:ext cx="2544555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de-CH" dirty="0" err="1"/>
              <a:t>Bbc</a:t>
            </a:r>
            <a:r>
              <a:rPr lang="de-CH" dirty="0"/>
              <a:t> Berufsbildungscenter | Seite </a:t>
            </a:r>
            <a:fld id="{CAC32E7D-B94A-4EBC-8F24-F25D8E675917}" type="slidenum">
              <a:rPr lang="en-GB" sz="900" u="none" smtClean="0"/>
              <a:pPr/>
              <a:t>‹Nr.›</a:t>
            </a:fld>
            <a:endParaRPr lang="de-CH" dirty="0"/>
          </a:p>
          <a:p>
            <a:endParaRPr lang="de-CH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97704" y="3947725"/>
            <a:ext cx="0" cy="598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153" tIns="46077" rIns="92153" bIns="46077"/>
          <a:lstStyle/>
          <a:p>
            <a:pPr>
              <a:defRPr/>
            </a:pPr>
            <a:endParaRPr lang="de-CH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14134" y="3947725"/>
            <a:ext cx="760237" cy="2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36" tIns="46166" rIns="92336" bIns="46166">
            <a:spAutoFit/>
          </a:bodyPr>
          <a:lstStyle/>
          <a:p>
            <a:pPr algn="ctr" defTabSz="919933">
              <a:defRPr/>
            </a:pPr>
            <a:r>
              <a:rPr lang="de-DE" sz="1100" u="none" dirty="0"/>
              <a:t>Notizen:</a:t>
            </a:r>
            <a:endParaRPr lang="de-CH" sz="1100" u="none" dirty="0"/>
          </a:p>
        </p:txBody>
      </p:sp>
    </p:spTree>
    <p:extLst>
      <p:ext uri="{BB962C8B-B14F-4D97-AF65-F5344CB8AC3E}">
        <p14:creationId xmlns:p14="http://schemas.microsoft.com/office/powerpoint/2010/main" val="1628393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Hier das Resultat kurz zeigen und vorstellen, damit die Lernenden ein Bild davon haben</a:t>
            </a:r>
          </a:p>
          <a:p>
            <a:r>
              <a:rPr lang="en-CH"/>
              <a:t>OpenAPI / Swagger Zeigen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3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06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bc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256" y="1995686"/>
            <a:ext cx="5868859" cy="307777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59130" y="1184226"/>
            <a:ext cx="5869053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130" y="1575157"/>
            <a:ext cx="5869053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Überschrift 2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/Untertitel/Zwischen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5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Überschrift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1"/>
          </p:nvPr>
        </p:nvSpPr>
        <p:spPr>
          <a:xfrm>
            <a:off x="4687619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688446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8338" y="1716036"/>
            <a:ext cx="7791450" cy="1224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3785" y="2715766"/>
            <a:ext cx="3816424" cy="489768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66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überschrift / 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95536" y="1490091"/>
            <a:ext cx="3789196" cy="430887"/>
          </a:xfrm>
        </p:spPr>
        <p:txBody>
          <a:bodyPr anchor="t">
            <a:noAutofit/>
          </a:bodyPr>
          <a:lstStyle>
            <a:lvl1pPr algn="l">
              <a:defRPr sz="22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 / «Zitat»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601211" y="-19088"/>
            <a:ext cx="4560400" cy="517364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1849496"/>
            <a:ext cx="3789196" cy="369332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 </a:t>
            </a:r>
            <a:r>
              <a:rPr lang="de-DE" dirty="0"/>
              <a:t>/ Autor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überschrift/Zitat mit 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4294612"/>
            <a:ext cx="3600400" cy="4308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200" b="1" dirty="0"/>
              <a:t>Überschrift 1 / 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92080" y="4606893"/>
            <a:ext cx="3600400" cy="3693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/>
              <a:t>Überschrift 2 / Autor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860" y="-22860"/>
            <a:ext cx="9197340" cy="4493961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22860 w 9173444"/>
              <a:gd name="connsiteY4" fmla="*/ 3651283 h 4493961"/>
              <a:gd name="connsiteX5" fmla="*/ 0 w 9173444"/>
              <a:gd name="connsiteY5" fmla="*/ 0 h 449396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0 w 9173444"/>
              <a:gd name="connsiteY4" fmla="*/ 3651283 h 4493961"/>
              <a:gd name="connsiteX5" fmla="*/ 0 w 9173444"/>
              <a:gd name="connsiteY5" fmla="*/ 0 h 4493961"/>
              <a:gd name="connsiteX0" fmla="*/ 0 w 9174480"/>
              <a:gd name="connsiteY0" fmla="*/ 0 h 4493961"/>
              <a:gd name="connsiteX1" fmla="*/ 9174480 w 9174480"/>
              <a:gd name="connsiteY1" fmla="*/ 0 h 4493961"/>
              <a:gd name="connsiteX2" fmla="*/ 9173165 w 9174480"/>
              <a:gd name="connsiteY2" fmla="*/ 3720652 h 4493961"/>
              <a:gd name="connsiteX3" fmla="*/ 943566 w 9174480"/>
              <a:gd name="connsiteY3" fmla="*/ 4493961 h 4493961"/>
              <a:gd name="connsiteX4" fmla="*/ 0 w 9174480"/>
              <a:gd name="connsiteY4" fmla="*/ 3651283 h 4493961"/>
              <a:gd name="connsiteX5" fmla="*/ 0 w 9174480"/>
              <a:gd name="connsiteY5" fmla="*/ 0 h 4493961"/>
              <a:gd name="connsiteX0" fmla="*/ 0 w 9188574"/>
              <a:gd name="connsiteY0" fmla="*/ 0 h 4493961"/>
              <a:gd name="connsiteX1" fmla="*/ 9174480 w 9188574"/>
              <a:gd name="connsiteY1" fmla="*/ 0 h 4493961"/>
              <a:gd name="connsiteX2" fmla="*/ 9188405 w 9188574"/>
              <a:gd name="connsiteY2" fmla="*/ 3713032 h 4493961"/>
              <a:gd name="connsiteX3" fmla="*/ 943566 w 9188574"/>
              <a:gd name="connsiteY3" fmla="*/ 4493961 h 4493961"/>
              <a:gd name="connsiteX4" fmla="*/ 0 w 9188574"/>
              <a:gd name="connsiteY4" fmla="*/ 3651283 h 4493961"/>
              <a:gd name="connsiteX5" fmla="*/ 0 w 9188574"/>
              <a:gd name="connsiteY5" fmla="*/ 0 h 4493961"/>
              <a:gd name="connsiteX0" fmla="*/ 0 w 9197340"/>
              <a:gd name="connsiteY0" fmla="*/ 0 h 4493961"/>
              <a:gd name="connsiteX1" fmla="*/ 9197340 w 9197340"/>
              <a:gd name="connsiteY1" fmla="*/ 0 h 4493961"/>
              <a:gd name="connsiteX2" fmla="*/ 9188405 w 9197340"/>
              <a:gd name="connsiteY2" fmla="*/ 3713032 h 4493961"/>
              <a:gd name="connsiteX3" fmla="*/ 943566 w 9197340"/>
              <a:gd name="connsiteY3" fmla="*/ 4493961 h 4493961"/>
              <a:gd name="connsiteX4" fmla="*/ 0 w 9197340"/>
              <a:gd name="connsiteY4" fmla="*/ 3651283 h 4493961"/>
              <a:gd name="connsiteX5" fmla="*/ 0 w 9197340"/>
              <a:gd name="connsiteY5" fmla="*/ 0 h 44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340" h="4493961">
                <a:moveTo>
                  <a:pt x="0" y="0"/>
                </a:moveTo>
                <a:lnTo>
                  <a:pt x="9197340" y="0"/>
                </a:lnTo>
                <a:cubicBezTo>
                  <a:pt x="9195238" y="1182148"/>
                  <a:pt x="9190507" y="2530884"/>
                  <a:pt x="9188405" y="3713032"/>
                </a:cubicBezTo>
                <a:lnTo>
                  <a:pt x="943566" y="4493961"/>
                </a:lnTo>
                <a:lnTo>
                  <a:pt x="0" y="3651283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durch Klicken auf Symbol hinzufügen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1749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89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</p:spTree>
    <p:extLst>
      <p:ext uri="{BB962C8B-B14F-4D97-AF65-F5344CB8AC3E}">
        <p14:creationId xmlns:p14="http://schemas.microsoft.com/office/powerpoint/2010/main" val="40391080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683825" y="1419225"/>
            <a:ext cx="3777399" cy="3166049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3" indent="-258763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00" indent="-228600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88874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81033" y="1418211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4470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/Zwischen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1" y="1790699"/>
            <a:ext cx="3779898" cy="2794576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r>
              <a:rPr lang="de-DE" dirty="0"/>
              <a:t>Code eingeben</a:t>
            </a:r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0"/>
          </p:nvPr>
        </p:nvSpPr>
        <p:spPr>
          <a:xfrm>
            <a:off x="684469" y="1790699"/>
            <a:ext cx="3782528" cy="2810572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937417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10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6" y="345541"/>
            <a:ext cx="656735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7436" y="1481211"/>
            <a:ext cx="3789196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/>
              <a:t>Modulname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1" y="-15408"/>
            <a:ext cx="4789000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436" y="1872142"/>
            <a:ext cx="3789196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Präsentationsname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6" y="2293060"/>
            <a:ext cx="3789196" cy="308854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r="7864" b="38671"/>
          <a:stretch/>
        </p:blipFill>
        <p:spPr>
          <a:xfrm>
            <a:off x="0" y="3668332"/>
            <a:ext cx="4282072" cy="14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/Unter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5807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/Untertitel/Zwischen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1" y="1770606"/>
            <a:ext cx="3239716" cy="268202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77781" y="1419225"/>
            <a:ext cx="3534179" cy="354555"/>
          </a:xfr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1416050"/>
            <a:ext cx="3239716" cy="3545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70605"/>
            <a:ext cx="3535230" cy="2689878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37217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rvorhebung, Spick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6306" y="1"/>
            <a:ext cx="9162918" cy="446479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rvorhebung, Spick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3926" y="1"/>
            <a:ext cx="9170538" cy="499057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664" y="0"/>
            <a:ext cx="9144000" cy="51435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de-DE" dirty="0"/>
              <a:t>Das Logo ist bei einem Vollbild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0452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Das Logo ist bei einem Vollbild-Video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3704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square + Beschreibung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896412" y="-34918"/>
            <a:ext cx="6257799" cy="5199532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57" y="143949"/>
            <a:ext cx="2736304" cy="27631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  <a:p>
            <a:pPr lvl="0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4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square + Beschreibung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5440" y="-26594"/>
            <a:ext cx="9191609" cy="435515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  <a:gd name="connsiteX0" fmla="*/ 6837 w 9197850"/>
              <a:gd name="connsiteY0" fmla="*/ 3847166 h 4356007"/>
              <a:gd name="connsiteX1" fmla="*/ 0 w 9197850"/>
              <a:gd name="connsiteY1" fmla="*/ 852 h 4356007"/>
              <a:gd name="connsiteX2" fmla="*/ 9197648 w 9197850"/>
              <a:gd name="connsiteY2" fmla="*/ 0 h 4356007"/>
              <a:gd name="connsiteX3" fmla="*/ 9179155 w 9197850"/>
              <a:gd name="connsiteY3" fmla="*/ 4015047 h 4356007"/>
              <a:gd name="connsiteX4" fmla="*/ 1002683 w 9197850"/>
              <a:gd name="connsiteY4" fmla="*/ 4356007 h 4356007"/>
              <a:gd name="connsiteX5" fmla="*/ 6837 w 9197850"/>
              <a:gd name="connsiteY5" fmla="*/ 3847166 h 4356007"/>
              <a:gd name="connsiteX0" fmla="*/ 6837 w 9191609"/>
              <a:gd name="connsiteY0" fmla="*/ 3846314 h 4355155"/>
              <a:gd name="connsiteX1" fmla="*/ 0 w 9191609"/>
              <a:gd name="connsiteY1" fmla="*/ 0 h 4355155"/>
              <a:gd name="connsiteX2" fmla="*/ 9191341 w 9191609"/>
              <a:gd name="connsiteY2" fmla="*/ 11761 h 4355155"/>
              <a:gd name="connsiteX3" fmla="*/ 9179155 w 9191609"/>
              <a:gd name="connsiteY3" fmla="*/ 4014195 h 4355155"/>
              <a:gd name="connsiteX4" fmla="*/ 1002683 w 9191609"/>
              <a:gd name="connsiteY4" fmla="*/ 4355155 h 4355155"/>
              <a:gd name="connsiteX5" fmla="*/ 6837 w 9191609"/>
              <a:gd name="connsiteY5" fmla="*/ 3846314 h 43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09" h="4355155">
                <a:moveTo>
                  <a:pt x="6837" y="3846314"/>
                </a:moveTo>
                <a:lnTo>
                  <a:pt x="0" y="0"/>
                </a:lnTo>
                <a:lnTo>
                  <a:pt x="9191341" y="11761"/>
                </a:lnTo>
                <a:cubicBezTo>
                  <a:pt x="9193959" y="1283451"/>
                  <a:pt x="9176537" y="2742505"/>
                  <a:pt x="9179155" y="4014195"/>
                </a:cubicBezTo>
                <a:lnTo>
                  <a:pt x="1002683" y="4355155"/>
                </a:lnTo>
                <a:lnTo>
                  <a:pt x="6837" y="384631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4" y="4443958"/>
            <a:ext cx="2736304" cy="520154"/>
          </a:xfrm>
        </p:spPr>
        <p:txBody>
          <a:bodyPr lIns="108000" tIns="0" rIns="108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0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 &amp;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207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4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21094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113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15946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Vielen</a:t>
            </a:r>
            <a:r>
              <a:rPr lang="de-CH" sz="2800" b="1" baseline="0" dirty="0">
                <a:latin typeface="Titillium" panose="00000500000000000000" pitchFamily="50" charset="0"/>
              </a:rPr>
              <a:t> Dank für Ihre Aufmerksamkeit 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000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Fragen?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Vielen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Dank für die Aufmerksamkeit</a:t>
            </a:r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/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63276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mit Inhalt +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4767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162252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31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/Untertitel + Inhalt und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752661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/Untertitel/Zwischentitel +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338" y="1419225"/>
            <a:ext cx="4048125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790700"/>
            <a:ext cx="4045710" cy="2797274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27499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86770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/Unter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5277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194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9" r:id="rId2"/>
    <p:sldLayoutId id="2147483897" r:id="rId3"/>
    <p:sldLayoutId id="2147483869" r:id="rId4"/>
    <p:sldLayoutId id="2147483898" r:id="rId5"/>
    <p:sldLayoutId id="2147483870" r:id="rId6"/>
    <p:sldLayoutId id="2147483888" r:id="rId7"/>
    <p:sldLayoutId id="2147483900" r:id="rId8"/>
    <p:sldLayoutId id="2147483872" r:id="rId9"/>
    <p:sldLayoutId id="2147483907" r:id="rId10"/>
    <p:sldLayoutId id="2147483844" r:id="rId11"/>
    <p:sldLayoutId id="2147483884" r:id="rId12"/>
    <p:sldLayoutId id="2147483887" r:id="rId13"/>
    <p:sldLayoutId id="2147483902" r:id="rId14"/>
    <p:sldLayoutId id="2147483820" r:id="rId15"/>
    <p:sldLayoutId id="2147483903" r:id="rId16"/>
    <p:sldLayoutId id="2147483873" r:id="rId17"/>
    <p:sldLayoutId id="2147483890" r:id="rId18"/>
    <p:sldLayoutId id="2147483905" r:id="rId19"/>
    <p:sldLayoutId id="2147483862" r:id="rId20"/>
    <p:sldLayoutId id="2147483878" r:id="rId21"/>
    <p:sldLayoutId id="2147483858" r:id="rId22"/>
    <p:sldLayoutId id="2147483877" r:id="rId23"/>
    <p:sldLayoutId id="2147483829" r:id="rId24"/>
    <p:sldLayoutId id="2147483790" r:id="rId25"/>
    <p:sldLayoutId id="2147483837" r:id="rId26"/>
    <p:sldLayoutId id="2147483827" r:id="rId27"/>
    <p:sldLayoutId id="2147483789" r:id="rId28"/>
    <p:sldLayoutId id="2147483851" r:id="rId29"/>
    <p:sldLayoutId id="2147483906" r:id="rId30"/>
    <p:sldLayoutId id="2147483883" r:id="rId31"/>
    <p:sldLayoutId id="2147483911" r:id="rId3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tillium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tillium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1800" kern="1200">
          <a:solidFill>
            <a:schemeClr val="tx1"/>
          </a:solidFill>
          <a:latin typeface="Titillium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1600" kern="1200">
          <a:solidFill>
            <a:schemeClr val="tx1"/>
          </a:solidFill>
          <a:latin typeface="Titillium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1" userDrawn="1">
          <p15:clr>
            <a:srgbClr val="F26B43"/>
          </p15:clr>
        </p15:guide>
        <p15:guide id="3" orient="horz" pos="147" userDrawn="1">
          <p15:clr>
            <a:srgbClr val="F26B43"/>
          </p15:clr>
        </p15:guide>
        <p15:guide id="4" orient="horz" pos="632" userDrawn="1">
          <p15:clr>
            <a:srgbClr val="F26B43"/>
          </p15:clr>
        </p15:guide>
        <p15:guide id="6" pos="5329" userDrawn="1">
          <p15:clr>
            <a:srgbClr val="F26B43"/>
          </p15:clr>
        </p15:guide>
        <p15:guide id="7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Backendmodul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Kickoff Fallstudie</a:t>
            </a:r>
          </a:p>
        </p:txBody>
      </p:sp>
      <p:pic>
        <p:nvPicPr>
          <p:cNvPr id="4" name="Bildplatzhalter 3" descr="Ein Bild, das Kleidung, Person, Buch, Jeans enthält.&#10;&#10;Automatisch generierte Beschreibung">
            <a:extLst>
              <a:ext uri="{FF2B5EF4-FFF2-40B4-BE49-F238E27FC236}">
                <a16:creationId xmlns:a16="http://schemas.microsoft.com/office/drawing/2014/main" id="{6EE22C4C-5E13-6E07-080B-E3297BEC8D0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7" b="139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648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dirty="0" err="1"/>
              <a:t>Todo</a:t>
            </a:r>
            <a:r>
              <a:rPr lang="de-CH" dirty="0"/>
              <a:t> API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D261A-4657-49D8-89C9-8D1316C32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8698" y="615164"/>
            <a:ext cx="4685390" cy="6604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Mit Spring Boot realisierte REST-API</a:t>
            </a:r>
            <a:endParaRPr lang="de-LI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79470E7-9A19-4EC5-B013-36A2075920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6730" y="1275606"/>
            <a:ext cx="4045710" cy="2797274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Stellt Ressourcen bereit für:</a:t>
            </a:r>
          </a:p>
          <a:p>
            <a:r>
              <a:rPr lang="de-CH" dirty="0"/>
              <a:t>Item: zu erledigende Aufgabe</a:t>
            </a:r>
          </a:p>
          <a:p>
            <a:r>
              <a:rPr lang="de-CH" dirty="0"/>
              <a:t>Tag: Erlauben Gruppierung von Items</a:t>
            </a:r>
          </a:p>
          <a:p>
            <a:r>
              <a:rPr lang="de-CH" dirty="0"/>
              <a:t>Person: Benutzer müssen sich an der API anmelden um Daten lesen und schreiben zu können</a:t>
            </a:r>
          </a:p>
          <a:p>
            <a:endParaRPr lang="de-CH" dirty="0"/>
          </a:p>
        </p:txBody>
      </p:sp>
      <p:pic>
        <p:nvPicPr>
          <p:cNvPr id="11" name="Picture 8" descr="Diagram&#10;&#10;Description automatically generated">
            <a:extLst>
              <a:ext uri="{FF2B5EF4-FFF2-40B4-BE49-F238E27FC236}">
                <a16:creationId xmlns:a16="http://schemas.microsoft.com/office/drawing/2014/main" id="{3A32C562-4B21-47AD-AD42-9144FAB4E4A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08" t="-14942" r="-2996" b="-10330"/>
          <a:stretch/>
        </p:blipFill>
        <p:spPr>
          <a:xfrm>
            <a:off x="5045644" y="0"/>
            <a:ext cx="4111478" cy="5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4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98FAABD-31D2-4EB1-90C0-8092D1BE53D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9" b="-244"/>
          <a:stretch/>
        </p:blipFill>
        <p:spPr>
          <a:xfrm>
            <a:off x="4572000" y="10"/>
            <a:ext cx="4572000" cy="5157263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7EC176F-7F6E-45A0-BB57-1FC4CDAA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30" y="236450"/>
            <a:ext cx="4047677" cy="519574"/>
          </a:xfrm>
        </p:spPr>
        <p:txBody>
          <a:bodyPr anchor="t">
            <a:normAutofit/>
          </a:bodyPr>
          <a:lstStyle/>
          <a:p>
            <a:r>
              <a:rPr lang="de-CH" dirty="0"/>
              <a:t>Resultat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CABB389-5B98-44DF-955C-30824954BF0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5457" y="995109"/>
            <a:ext cx="4045710" cy="3167063"/>
          </a:xfrm>
        </p:spPr>
        <p:txBody>
          <a:bodyPr/>
          <a:lstStyle/>
          <a:p>
            <a:r>
              <a:rPr lang="de-CH" dirty="0"/>
              <a:t>3 Controller mit vollständiger CRUD-Funktionalität</a:t>
            </a:r>
          </a:p>
          <a:p>
            <a:r>
              <a:rPr lang="de-CH" dirty="0"/>
              <a:t>Models und </a:t>
            </a:r>
            <a:r>
              <a:rPr lang="de-CH" dirty="0" err="1"/>
              <a:t>Repositories</a:t>
            </a:r>
            <a:r>
              <a:rPr lang="de-CH" dirty="0"/>
              <a:t> für alle Entitäten</a:t>
            </a:r>
          </a:p>
          <a:p>
            <a:r>
              <a:rPr lang="de-CH" dirty="0"/>
              <a:t>Automatisierte Tests für die wichtigsten Funktionen</a:t>
            </a:r>
          </a:p>
          <a:p>
            <a:r>
              <a:rPr lang="de-CH" dirty="0"/>
              <a:t>Sicherung von </a:t>
            </a:r>
            <a:r>
              <a:rPr lang="de-CH"/>
              <a:t>Ressourcen </a:t>
            </a:r>
            <a:br>
              <a:rPr lang="de-CH"/>
            </a:br>
            <a:r>
              <a:rPr lang="de-CH"/>
              <a:t>mittels </a:t>
            </a:r>
            <a:r>
              <a:rPr lang="de-CH" dirty="0"/>
              <a:t>JWT</a:t>
            </a:r>
          </a:p>
          <a:p>
            <a:r>
              <a:rPr lang="de-CH" dirty="0"/>
              <a:t>Dokumentation der API mittels OpenAPI und Swagger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9" r="23909"/>
          <a:stretch/>
        </p:blipFill>
        <p:spPr/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Auftrag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Fallstudie Auftrag 1</a:t>
            </a:r>
          </a:p>
        </p:txBody>
      </p:sp>
    </p:spTree>
    <p:extLst>
      <p:ext uri="{BB962C8B-B14F-4D97-AF65-F5344CB8AC3E}">
        <p14:creationId xmlns:p14="http://schemas.microsoft.com/office/powerpoint/2010/main" val="260113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829229"/>
      </p:ext>
    </p:extLst>
  </p:cSld>
  <p:clrMapOvr>
    <a:masterClrMapping/>
  </p:clrMapOvr>
</p:sld>
</file>

<file path=ppt/theme/theme1.xml><?xml version="1.0" encoding="utf-8"?>
<a:theme xmlns:a="http://schemas.openxmlformats.org/drawingml/2006/main" name="BbcPräsentation_169_FULLHD.101.20130207.ADM">
  <a:themeElements>
    <a:clrScheme name="Diagram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3E34"/>
      </a:accent1>
      <a:accent2>
        <a:srgbClr val="994B9B"/>
      </a:accent2>
      <a:accent3>
        <a:srgbClr val="51BAD5"/>
      </a:accent3>
      <a:accent4>
        <a:srgbClr val="F2AC43"/>
      </a:accent4>
      <a:accent5>
        <a:srgbClr val="283155"/>
      </a:accent5>
      <a:accent6>
        <a:srgbClr val="559B47"/>
      </a:accent6>
      <a:hlink>
        <a:srgbClr val="009EE3"/>
      </a:hlink>
      <a:folHlink>
        <a:srgbClr val="009EE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BF0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orlage-Präsentation-Modul-XY.100.potx" id="{221C9EA7-6400-4C43-90BB-E6C81CA8405A}" vid="{44F1E430-F375-41D5-8A47-5DA2BE023E25}"/>
    </a:ext>
  </a:extLst>
</a:theme>
</file>

<file path=ppt/theme/theme2.xml><?xml version="1.0" encoding="utf-8"?>
<a:theme xmlns:a="http://schemas.openxmlformats.org/drawingml/2006/main" name="Larissa">
  <a:themeElements>
    <a:clrScheme name="ICT Bbc AG">
      <a:dk1>
        <a:sysClr val="windowText" lastClr="000000"/>
      </a:dk1>
      <a:lt1>
        <a:srgbClr val="FFFFFF"/>
      </a:lt1>
      <a:dk2>
        <a:srgbClr val="009EE1"/>
      </a:dk2>
      <a:lt2>
        <a:srgbClr val="FFFFFF"/>
      </a:lt2>
      <a:accent1>
        <a:srgbClr val="009036"/>
      </a:accent1>
      <a:accent2>
        <a:srgbClr val="009EE1"/>
      </a:accent2>
      <a:accent3>
        <a:srgbClr val="94107E"/>
      </a:accent3>
      <a:accent4>
        <a:srgbClr val="98BF0A"/>
      </a:accent4>
      <a:accent5>
        <a:srgbClr val="162984"/>
      </a:accent5>
      <a:accent6>
        <a:srgbClr val="009036"/>
      </a:accent6>
      <a:hlink>
        <a:srgbClr val="009EE1"/>
      </a:hlink>
      <a:folHlink>
        <a:srgbClr val="951B81"/>
      </a:folHlink>
    </a:clrScheme>
    <a:fontScheme name="Bbc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3C5A05F1C6E34A8D3DFA93810059EE" ma:contentTypeVersion="9" ma:contentTypeDescription="Ein neues Dokument erstellen." ma:contentTypeScope="" ma:versionID="7516e8db9d734709ce074366a42fbafe">
  <xsd:schema xmlns:xsd="http://www.w3.org/2001/XMLSchema" xmlns:xs="http://www.w3.org/2001/XMLSchema" xmlns:p="http://schemas.microsoft.com/office/2006/metadata/properties" xmlns:ns2="4ed62d38-a7f3-402f-8acf-6269b42cbf9a" xmlns:ns3="00f8476c-b582-44c9-92f2-fb5b7366e1f0" targetNamespace="http://schemas.microsoft.com/office/2006/metadata/properties" ma:root="true" ma:fieldsID="5ce792a280833bc16f26c3ae7a0fd29c" ns2:_="" ns3:_="">
    <xsd:import namespace="4ed62d38-a7f3-402f-8acf-6269b42cbf9a"/>
    <xsd:import namespace="00f8476c-b582-44c9-92f2-fb5b7366e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62d38-a7f3-402f-8acf-6269b42cbf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c3a02a5d-4183-4eb4-9459-98119ffbe0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8476c-b582-44c9-92f2-fb5b7366e1f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6278d7c-2c18-47a7-966d-d42eec23aac9}" ma:internalName="TaxCatchAll" ma:showField="CatchAllData" ma:web="00f8476c-b582-44c9-92f2-fb5b7366e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ed62d38-a7f3-402f-8acf-6269b42cbf9a">
      <Terms xmlns="http://schemas.microsoft.com/office/infopath/2007/PartnerControls"/>
    </lcf76f155ced4ddcb4097134ff3c332f>
    <TaxCatchAll xmlns="00f8476c-b582-44c9-92f2-fb5b7366e1f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CC71A1-626F-46DD-8893-1AC84A4404BC}"/>
</file>

<file path=customXml/itemProps2.xml><?xml version="1.0" encoding="utf-8"?>
<ds:datastoreItem xmlns:ds="http://schemas.openxmlformats.org/officeDocument/2006/customXml" ds:itemID="{A3F17881-ED3E-4E65-903A-20A24147F511}">
  <ds:schemaRefs>
    <ds:schemaRef ds:uri="http://schemas.microsoft.com/office/2006/metadata/properties"/>
    <ds:schemaRef ds:uri="http://schemas.microsoft.com/office/infopath/2007/PartnerControls"/>
    <ds:schemaRef ds:uri="79b9d323-b608-4806-9eba-040750306684"/>
    <ds:schemaRef ds:uri="514c7e96-5d7f-47f3-8f06-4490d7fb97b3"/>
  </ds:schemaRefs>
</ds:datastoreItem>
</file>

<file path=customXml/itemProps3.xml><?xml version="1.0" encoding="utf-8"?>
<ds:datastoreItem xmlns:ds="http://schemas.openxmlformats.org/officeDocument/2006/customXml" ds:itemID="{7D8CBDF5-5F78-438F-9188-F5D17825D0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Vorlage-Präsentation-Modul-XY.100</Template>
  <TotalTime>0</TotalTime>
  <Words>101</Words>
  <Application>Microsoft Office PowerPoint</Application>
  <PresentationFormat>Bildschirmpräsentation (16:9)</PresentationFormat>
  <Paragraphs>19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Consolas</vt:lpstr>
      <vt:lpstr>Symbol</vt:lpstr>
      <vt:lpstr>Titillium</vt:lpstr>
      <vt:lpstr>TitilliumText25L</vt:lpstr>
      <vt:lpstr>Wingdings</vt:lpstr>
      <vt:lpstr>Wingdings 2</vt:lpstr>
      <vt:lpstr>BbcPräsentation_169_FULLHD.101.20130207.ADM</vt:lpstr>
      <vt:lpstr>Backendmodul</vt:lpstr>
      <vt:lpstr>Todo API</vt:lpstr>
      <vt:lpstr>Resultat</vt:lpstr>
      <vt:lpstr>Auftrag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Andreas</dc:creator>
  <cp:lastModifiedBy>Andy Bui</cp:lastModifiedBy>
  <cp:revision>10</cp:revision>
  <cp:lastPrinted>2015-10-21T07:31:17Z</cp:lastPrinted>
  <dcterms:created xsi:type="dcterms:W3CDTF">2022-01-14T07:16:41Z</dcterms:created>
  <dcterms:modified xsi:type="dcterms:W3CDTF">2023-06-22T09:29:09Z</dcterms:modified>
  <cp:contentStatus>104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0x010100513C5A05F1C6E34A8D3DFA93810059EE</vt:lpwstr>
  </property>
  <property fmtid="{D5CDD505-2E9C-101B-9397-08002B2CF9AE}" pid="3" name="Order">
    <vt:r8>20400</vt:r8>
  </property>
  <property fmtid="{D5CDD505-2E9C-101B-9397-08002B2CF9AE}" pid="4" name="MediaServiceImageTags">
    <vt:lpwstr/>
  </property>
</Properties>
</file>