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7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7EF6BE-F969-4737-9F2B-B0845327512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86B6C4-6BCB-4431-B8C5-B2A0B7012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7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Traversarea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Arborilor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Dragodan</a:t>
            </a:r>
            <a:r>
              <a:rPr lang="en-US" dirty="0" smtClean="0"/>
              <a:t> Sebastian, An-II, </a:t>
            </a:r>
            <a:r>
              <a:rPr lang="en-US" dirty="0" err="1" smtClean="0"/>
              <a:t>Informatica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Inordine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Preordine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Postordine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Level Order (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traverseaza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felul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stanga</a:t>
            </a:r>
            <a:r>
              <a:rPr lang="en-US" dirty="0" smtClean="0"/>
              <a:t>-&gt;</a:t>
            </a:r>
            <a:r>
              <a:rPr lang="en-US" dirty="0" err="1" smtClean="0"/>
              <a:t>radacina</a:t>
            </a:r>
            <a:r>
              <a:rPr lang="en-US" dirty="0" smtClean="0"/>
              <a:t>-&gt;</a:t>
            </a:r>
            <a:r>
              <a:rPr lang="en-US" dirty="0" err="1" smtClean="0"/>
              <a:t>dreapta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2 3 4 6 7 10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8" y="1845734"/>
            <a:ext cx="4294359" cy="42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traverseaza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felul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radacina</a:t>
            </a:r>
            <a:r>
              <a:rPr lang="en-US" dirty="0" smtClean="0"/>
              <a:t>-&gt;</a:t>
            </a:r>
            <a:r>
              <a:rPr lang="en-US" dirty="0" err="1" smtClean="0"/>
              <a:t>stanga</a:t>
            </a:r>
            <a:r>
              <a:rPr lang="en-US" dirty="0" smtClean="0"/>
              <a:t>-&gt;</a:t>
            </a:r>
            <a:r>
              <a:rPr lang="en-US" dirty="0" err="1" smtClean="0"/>
              <a:t>dreapta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6 3 2 4 7 10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8" y="1845734"/>
            <a:ext cx="4294359" cy="42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traverseaza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felul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stanga</a:t>
            </a:r>
            <a:r>
              <a:rPr lang="en-US" dirty="0" smtClean="0"/>
              <a:t>-&gt;</a:t>
            </a:r>
            <a:r>
              <a:rPr lang="en-US" dirty="0" err="1" smtClean="0"/>
              <a:t>dreapta</a:t>
            </a:r>
            <a:r>
              <a:rPr lang="en-US" dirty="0" smtClean="0"/>
              <a:t>-&gt;</a:t>
            </a:r>
            <a:r>
              <a:rPr lang="en-US" dirty="0" err="1" smtClean="0"/>
              <a:t>radacina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2 4 3 10 7 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8" y="1845734"/>
            <a:ext cx="4294359" cy="42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traverseaza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de la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ultimul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 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3  7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2  4  10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8" y="1845734"/>
            <a:ext cx="4294359" cy="42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 smtClean="0"/>
              <a:t>Sfarsit</a:t>
            </a:r>
            <a:r>
              <a:rPr lang="en-US" sz="4400" dirty="0" smtClean="0"/>
              <a:t>!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multumesc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atentie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78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103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Traversarea Arborilor</vt:lpstr>
      <vt:lpstr>Cuprins</vt:lpstr>
      <vt:lpstr>Inordine</vt:lpstr>
      <vt:lpstr>Preordine</vt:lpstr>
      <vt:lpstr>Postordine</vt:lpstr>
      <vt:lpstr>Level Order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Traversare Arborilor</dc:title>
  <dc:creator>Sss</dc:creator>
  <cp:lastModifiedBy>Sss</cp:lastModifiedBy>
  <cp:revision>3</cp:revision>
  <dcterms:created xsi:type="dcterms:W3CDTF">2021-05-01T08:59:00Z</dcterms:created>
  <dcterms:modified xsi:type="dcterms:W3CDTF">2021-05-01T09:12:13Z</dcterms:modified>
</cp:coreProperties>
</file>