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64" r:id="rId6"/>
    <p:sldId id="265" r:id="rId7"/>
    <p:sldId id="266" r:id="rId8"/>
    <p:sldId id="267" r:id="rId9"/>
    <p:sldId id="268" r:id="rId10"/>
    <p:sldId id="258" r:id="rId11"/>
    <p:sldId id="261" r:id="rId12"/>
    <p:sldId id="259" r:id="rId13"/>
    <p:sldId id="273" r:id="rId14"/>
    <p:sldId id="274" r:id="rId15"/>
    <p:sldId id="275" r:id="rId16"/>
    <p:sldId id="276" r:id="rId17"/>
    <p:sldId id="277" r:id="rId18"/>
    <p:sldId id="278" r:id="rId19"/>
    <p:sldId id="260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048000" y="1281800"/>
            <a:ext cx="6096000" cy="37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65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3048000" y="4943467"/>
            <a:ext cx="6096000" cy="5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287631" y="3166296"/>
            <a:ext cx="6927029" cy="5151027"/>
            <a:chOff x="5465723" y="2374722"/>
            <a:chExt cx="5195272" cy="3863270"/>
          </a:xfrm>
        </p:grpSpPr>
        <p:sp>
          <p:nvSpPr>
            <p:cNvPr id="12" name="Google Shape;12;p2"/>
            <p:cNvSpPr/>
            <p:nvPr/>
          </p:nvSpPr>
          <p:spPr>
            <a:xfrm rot="-816931">
              <a:off x="8792253" y="2447592"/>
              <a:ext cx="757387" cy="1158334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7014848">
              <a:off x="6039245" y="4297872"/>
              <a:ext cx="685660" cy="1707285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1133567">
              <a:off x="8521392" y="3602065"/>
              <a:ext cx="1967813" cy="1388496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rot="-2522084">
              <a:off x="8017066" y="4576501"/>
              <a:ext cx="1503985" cy="1328910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998664" y="-799685"/>
            <a:ext cx="4672197" cy="6706677"/>
            <a:chOff x="-748998" y="-599764"/>
            <a:chExt cx="3504148" cy="5030008"/>
          </a:xfrm>
        </p:grpSpPr>
        <p:sp>
          <p:nvSpPr>
            <p:cNvPr id="17" name="Google Shape;17;p2"/>
            <p:cNvSpPr/>
            <p:nvPr/>
          </p:nvSpPr>
          <p:spPr>
            <a:xfrm rot="7199327">
              <a:off x="-407707" y="2313400"/>
              <a:ext cx="1677505" cy="1356723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48998" y="-350134"/>
              <a:ext cx="1814496" cy="1460824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 rot="-125168">
              <a:off x="1527432" y="-578078"/>
              <a:ext cx="1209820" cy="1005358"/>
            </a:xfrm>
            <a:custGeom>
              <a:avLst/>
              <a:gdLst/>
              <a:ahLst/>
              <a:cxnLst/>
              <a:rect l="l" t="t" r="r" b="b"/>
              <a:pathLst>
                <a:path w="27698" h="23017" extrusionOk="0">
                  <a:moveTo>
                    <a:pt x="3664" y="0"/>
                  </a:moveTo>
                  <a:cubicBezTo>
                    <a:pt x="3392" y="0"/>
                    <a:pt x="3117" y="68"/>
                    <a:pt x="2861" y="215"/>
                  </a:cubicBezTo>
                  <a:cubicBezTo>
                    <a:pt x="2260" y="572"/>
                    <a:pt x="1717" y="930"/>
                    <a:pt x="1130" y="1287"/>
                  </a:cubicBezTo>
                  <a:cubicBezTo>
                    <a:pt x="716" y="1516"/>
                    <a:pt x="473" y="1874"/>
                    <a:pt x="358" y="2231"/>
                  </a:cubicBezTo>
                  <a:cubicBezTo>
                    <a:pt x="287" y="2417"/>
                    <a:pt x="287" y="2589"/>
                    <a:pt x="230" y="2774"/>
                  </a:cubicBezTo>
                  <a:cubicBezTo>
                    <a:pt x="1" y="6349"/>
                    <a:pt x="3089" y="8666"/>
                    <a:pt x="6364" y="8794"/>
                  </a:cubicBezTo>
                  <a:cubicBezTo>
                    <a:pt x="6513" y="8802"/>
                    <a:pt x="6661" y="8806"/>
                    <a:pt x="6809" y="8806"/>
                  </a:cubicBezTo>
                  <a:cubicBezTo>
                    <a:pt x="9880" y="8806"/>
                    <a:pt x="12706" y="7231"/>
                    <a:pt x="15786" y="7231"/>
                  </a:cubicBezTo>
                  <a:cubicBezTo>
                    <a:pt x="15886" y="7231"/>
                    <a:pt x="15986" y="7232"/>
                    <a:pt x="16087" y="7236"/>
                  </a:cubicBezTo>
                  <a:cubicBezTo>
                    <a:pt x="16616" y="7293"/>
                    <a:pt x="17217" y="7364"/>
                    <a:pt x="17803" y="7536"/>
                  </a:cubicBezTo>
                  <a:cubicBezTo>
                    <a:pt x="19362" y="8137"/>
                    <a:pt x="20734" y="9152"/>
                    <a:pt x="21621" y="10453"/>
                  </a:cubicBezTo>
                  <a:cubicBezTo>
                    <a:pt x="21807" y="10753"/>
                    <a:pt x="21921" y="11053"/>
                    <a:pt x="21978" y="11411"/>
                  </a:cubicBezTo>
                  <a:cubicBezTo>
                    <a:pt x="22808" y="14514"/>
                    <a:pt x="21449" y="17788"/>
                    <a:pt x="20134" y="20591"/>
                  </a:cubicBezTo>
                  <a:cubicBezTo>
                    <a:pt x="19561" y="21863"/>
                    <a:pt x="20458" y="23016"/>
                    <a:pt x="21542" y="23016"/>
                  </a:cubicBezTo>
                  <a:cubicBezTo>
                    <a:pt x="21921" y="23016"/>
                    <a:pt x="22323" y="22876"/>
                    <a:pt x="22693" y="22550"/>
                  </a:cubicBezTo>
                  <a:cubicBezTo>
                    <a:pt x="26683" y="19218"/>
                    <a:pt x="27698" y="13499"/>
                    <a:pt x="25439" y="9080"/>
                  </a:cubicBezTo>
                  <a:cubicBezTo>
                    <a:pt x="24595" y="7178"/>
                    <a:pt x="23165" y="5577"/>
                    <a:pt x="21206" y="4505"/>
                  </a:cubicBezTo>
                  <a:cubicBezTo>
                    <a:pt x="19432" y="3563"/>
                    <a:pt x="17521" y="3170"/>
                    <a:pt x="15588" y="3170"/>
                  </a:cubicBezTo>
                  <a:cubicBezTo>
                    <a:pt x="14203" y="3170"/>
                    <a:pt x="12807" y="3372"/>
                    <a:pt x="11440" y="3718"/>
                  </a:cubicBezTo>
                  <a:cubicBezTo>
                    <a:pt x="11056" y="3738"/>
                    <a:pt x="10665" y="3752"/>
                    <a:pt x="10276" y="3752"/>
                  </a:cubicBezTo>
                  <a:cubicBezTo>
                    <a:pt x="8126" y="3752"/>
                    <a:pt x="6017" y="3334"/>
                    <a:pt x="5363" y="1216"/>
                  </a:cubicBezTo>
                  <a:cubicBezTo>
                    <a:pt x="5102" y="486"/>
                    <a:pt x="4394" y="0"/>
                    <a:pt x="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 rot="2565492">
              <a:off x="-167996" y="616448"/>
              <a:ext cx="912276" cy="1670604"/>
            </a:xfrm>
            <a:custGeom>
              <a:avLst/>
              <a:gdLst/>
              <a:ahLst/>
              <a:cxnLst/>
              <a:rect l="l" t="t" r="r" b="b"/>
              <a:pathLst>
                <a:path w="29256" h="53575" extrusionOk="0">
                  <a:moveTo>
                    <a:pt x="20725" y="0"/>
                  </a:moveTo>
                  <a:cubicBezTo>
                    <a:pt x="20500" y="0"/>
                    <a:pt x="20264" y="32"/>
                    <a:pt x="20019" y="101"/>
                  </a:cubicBezTo>
                  <a:cubicBezTo>
                    <a:pt x="16687" y="1045"/>
                    <a:pt x="13584" y="2546"/>
                    <a:pt x="10782" y="4691"/>
                  </a:cubicBezTo>
                  <a:cubicBezTo>
                    <a:pt x="8165" y="6650"/>
                    <a:pt x="6263" y="10225"/>
                    <a:pt x="8880" y="13084"/>
                  </a:cubicBezTo>
                  <a:cubicBezTo>
                    <a:pt x="11139" y="15587"/>
                    <a:pt x="15314" y="15887"/>
                    <a:pt x="18346" y="16659"/>
                  </a:cubicBezTo>
                  <a:cubicBezTo>
                    <a:pt x="18532" y="16716"/>
                    <a:pt x="20848" y="17431"/>
                    <a:pt x="21863" y="17732"/>
                  </a:cubicBezTo>
                  <a:lnTo>
                    <a:pt x="21863" y="17846"/>
                  </a:lnTo>
                  <a:cubicBezTo>
                    <a:pt x="21391" y="18203"/>
                    <a:pt x="21034" y="18747"/>
                    <a:pt x="20619" y="19162"/>
                  </a:cubicBezTo>
                  <a:cubicBezTo>
                    <a:pt x="16272" y="23394"/>
                    <a:pt x="10310" y="25482"/>
                    <a:pt x="5720" y="29471"/>
                  </a:cubicBezTo>
                  <a:cubicBezTo>
                    <a:pt x="4476" y="30543"/>
                    <a:pt x="3275" y="31730"/>
                    <a:pt x="2917" y="33403"/>
                  </a:cubicBezTo>
                  <a:cubicBezTo>
                    <a:pt x="2445" y="35491"/>
                    <a:pt x="3518" y="37450"/>
                    <a:pt x="5248" y="38579"/>
                  </a:cubicBezTo>
                  <a:cubicBezTo>
                    <a:pt x="6792" y="39537"/>
                    <a:pt x="8580" y="39838"/>
                    <a:pt x="10310" y="40252"/>
                  </a:cubicBezTo>
                  <a:cubicBezTo>
                    <a:pt x="10667" y="40367"/>
                    <a:pt x="11625" y="40553"/>
                    <a:pt x="12212" y="40853"/>
                  </a:cubicBezTo>
                  <a:cubicBezTo>
                    <a:pt x="11139" y="42040"/>
                    <a:pt x="9538" y="43055"/>
                    <a:pt x="8465" y="43827"/>
                  </a:cubicBezTo>
                  <a:cubicBezTo>
                    <a:pt x="6492" y="45200"/>
                    <a:pt x="4290" y="46387"/>
                    <a:pt x="2088" y="47345"/>
                  </a:cubicBezTo>
                  <a:cubicBezTo>
                    <a:pt x="358" y="48060"/>
                    <a:pt x="0" y="50562"/>
                    <a:pt x="830" y="51992"/>
                  </a:cubicBezTo>
                  <a:cubicBezTo>
                    <a:pt x="1484" y="53107"/>
                    <a:pt x="2537" y="53575"/>
                    <a:pt x="3646" y="53575"/>
                  </a:cubicBezTo>
                  <a:cubicBezTo>
                    <a:pt x="4258" y="53575"/>
                    <a:pt x="4887" y="53433"/>
                    <a:pt x="5477" y="53179"/>
                  </a:cubicBezTo>
                  <a:cubicBezTo>
                    <a:pt x="8222" y="51992"/>
                    <a:pt x="10782" y="50505"/>
                    <a:pt x="13170" y="48717"/>
                  </a:cubicBezTo>
                  <a:cubicBezTo>
                    <a:pt x="15200" y="47159"/>
                    <a:pt x="17760" y="45314"/>
                    <a:pt x="18946" y="42941"/>
                  </a:cubicBezTo>
                  <a:cubicBezTo>
                    <a:pt x="20376" y="40009"/>
                    <a:pt x="18474" y="36864"/>
                    <a:pt x="15915" y="35248"/>
                  </a:cubicBezTo>
                  <a:cubicBezTo>
                    <a:pt x="14485" y="34361"/>
                    <a:pt x="12755" y="34118"/>
                    <a:pt x="11139" y="33704"/>
                  </a:cubicBezTo>
                  <a:cubicBezTo>
                    <a:pt x="11196" y="33646"/>
                    <a:pt x="11325" y="33518"/>
                    <a:pt x="11382" y="33460"/>
                  </a:cubicBezTo>
                  <a:cubicBezTo>
                    <a:pt x="12340" y="32745"/>
                    <a:pt x="13341" y="32145"/>
                    <a:pt x="14299" y="31501"/>
                  </a:cubicBezTo>
                  <a:cubicBezTo>
                    <a:pt x="16201" y="30300"/>
                    <a:pt x="18174" y="29228"/>
                    <a:pt x="20076" y="27984"/>
                  </a:cubicBezTo>
                  <a:cubicBezTo>
                    <a:pt x="23837" y="25596"/>
                    <a:pt x="29256" y="21850"/>
                    <a:pt x="28841" y="16774"/>
                  </a:cubicBezTo>
                  <a:cubicBezTo>
                    <a:pt x="28298" y="11297"/>
                    <a:pt x="21635" y="10582"/>
                    <a:pt x="17459" y="9510"/>
                  </a:cubicBezTo>
                  <a:cubicBezTo>
                    <a:pt x="16802" y="9395"/>
                    <a:pt x="16201" y="9209"/>
                    <a:pt x="15557" y="9038"/>
                  </a:cubicBezTo>
                  <a:cubicBezTo>
                    <a:pt x="15615" y="8981"/>
                    <a:pt x="15672" y="8909"/>
                    <a:pt x="15729" y="8909"/>
                  </a:cubicBezTo>
                  <a:cubicBezTo>
                    <a:pt x="17702" y="7365"/>
                    <a:pt x="19776" y="5935"/>
                    <a:pt x="21921" y="4620"/>
                  </a:cubicBezTo>
                  <a:cubicBezTo>
                    <a:pt x="24095" y="3318"/>
                    <a:pt x="23009" y="0"/>
                    <a:pt x="2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 rot="-2002332">
              <a:off x="-244765" y="3579115"/>
              <a:ext cx="606068" cy="745934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" name="Google Shape;22;p2"/>
          <p:cNvSpPr/>
          <p:nvPr/>
        </p:nvSpPr>
        <p:spPr>
          <a:xfrm rot="1454775">
            <a:off x="11613453" y="1326596"/>
            <a:ext cx="2560755" cy="1392224"/>
          </a:xfrm>
          <a:custGeom>
            <a:avLst/>
            <a:gdLst/>
            <a:ahLst/>
            <a:cxnLst/>
            <a:rect l="l" t="t" r="r" b="b"/>
            <a:pathLst>
              <a:path w="86338" h="46940" extrusionOk="0">
                <a:moveTo>
                  <a:pt x="21438" y="8862"/>
                </a:moveTo>
                <a:cubicBezTo>
                  <a:pt x="28773" y="8862"/>
                  <a:pt x="34921" y="16171"/>
                  <a:pt x="40509" y="20013"/>
                </a:cubicBezTo>
                <a:cubicBezTo>
                  <a:pt x="46002" y="23760"/>
                  <a:pt x="51630" y="25400"/>
                  <a:pt x="58007" y="25400"/>
                </a:cubicBezTo>
                <a:cubicBezTo>
                  <a:pt x="58834" y="25400"/>
                  <a:pt x="59674" y="25372"/>
                  <a:pt x="60528" y="25318"/>
                </a:cubicBezTo>
                <a:cubicBezTo>
                  <a:pt x="62537" y="25211"/>
                  <a:pt x="64815" y="24996"/>
                  <a:pt x="67096" y="24996"/>
                </a:cubicBezTo>
                <a:cubicBezTo>
                  <a:pt x="71180" y="24996"/>
                  <a:pt x="75276" y="25682"/>
                  <a:pt x="77872" y="28893"/>
                </a:cubicBezTo>
                <a:cubicBezTo>
                  <a:pt x="79717" y="31095"/>
                  <a:pt x="79474" y="33898"/>
                  <a:pt x="77815" y="36214"/>
                </a:cubicBezTo>
                <a:cubicBezTo>
                  <a:pt x="75613" y="39131"/>
                  <a:pt x="71967" y="40203"/>
                  <a:pt x="68463" y="40203"/>
                </a:cubicBezTo>
                <a:cubicBezTo>
                  <a:pt x="60242" y="40146"/>
                  <a:pt x="52792" y="35556"/>
                  <a:pt x="44684" y="34541"/>
                </a:cubicBezTo>
                <a:cubicBezTo>
                  <a:pt x="43279" y="34374"/>
                  <a:pt x="41862" y="34313"/>
                  <a:pt x="40439" y="34313"/>
                </a:cubicBezTo>
                <a:cubicBezTo>
                  <a:pt x="40321" y="34313"/>
                  <a:pt x="40203" y="34313"/>
                  <a:pt x="40086" y="34314"/>
                </a:cubicBezTo>
                <a:lnTo>
                  <a:pt x="40086" y="34314"/>
                </a:lnTo>
                <a:cubicBezTo>
                  <a:pt x="39892" y="34294"/>
                  <a:pt x="39699" y="34274"/>
                  <a:pt x="39508" y="34255"/>
                </a:cubicBezTo>
                <a:cubicBezTo>
                  <a:pt x="33488" y="33597"/>
                  <a:pt x="27111" y="33469"/>
                  <a:pt x="21277" y="31681"/>
                </a:cubicBezTo>
                <a:cubicBezTo>
                  <a:pt x="15843" y="30023"/>
                  <a:pt x="11625" y="25790"/>
                  <a:pt x="11196" y="19885"/>
                </a:cubicBezTo>
                <a:cubicBezTo>
                  <a:pt x="10910" y="14408"/>
                  <a:pt x="15371" y="9103"/>
                  <a:pt x="20919" y="8874"/>
                </a:cubicBezTo>
                <a:cubicBezTo>
                  <a:pt x="21093" y="8866"/>
                  <a:pt x="21266" y="8862"/>
                  <a:pt x="21438" y="8862"/>
                </a:cubicBezTo>
                <a:close/>
                <a:moveTo>
                  <a:pt x="20535" y="0"/>
                </a:moveTo>
                <a:cubicBezTo>
                  <a:pt x="13755" y="0"/>
                  <a:pt x="7403" y="3704"/>
                  <a:pt x="3990" y="9761"/>
                </a:cubicBezTo>
                <a:cubicBezTo>
                  <a:pt x="0" y="16853"/>
                  <a:pt x="887" y="25490"/>
                  <a:pt x="5548" y="31981"/>
                </a:cubicBezTo>
                <a:cubicBezTo>
                  <a:pt x="10421" y="38865"/>
                  <a:pt x="18716" y="41868"/>
                  <a:pt x="26854" y="41868"/>
                </a:cubicBezTo>
                <a:cubicBezTo>
                  <a:pt x="27456" y="41868"/>
                  <a:pt x="28057" y="41852"/>
                  <a:pt x="28655" y="41819"/>
                </a:cubicBezTo>
                <a:cubicBezTo>
                  <a:pt x="31778" y="41649"/>
                  <a:pt x="34839" y="41250"/>
                  <a:pt x="37920" y="40922"/>
                </a:cubicBezTo>
                <a:lnTo>
                  <a:pt x="37920" y="40922"/>
                </a:lnTo>
                <a:cubicBezTo>
                  <a:pt x="40207" y="40952"/>
                  <a:pt x="42501" y="41059"/>
                  <a:pt x="44799" y="41404"/>
                </a:cubicBezTo>
                <a:cubicBezTo>
                  <a:pt x="52936" y="42545"/>
                  <a:pt x="60378" y="46939"/>
                  <a:pt x="68718" y="46939"/>
                </a:cubicBezTo>
                <a:cubicBezTo>
                  <a:pt x="69479" y="46939"/>
                  <a:pt x="70246" y="46903"/>
                  <a:pt x="71023" y="46824"/>
                </a:cubicBezTo>
                <a:cubicBezTo>
                  <a:pt x="78401" y="46109"/>
                  <a:pt x="85737" y="40690"/>
                  <a:pt x="86037" y="32754"/>
                </a:cubicBezTo>
                <a:cubicBezTo>
                  <a:pt x="86337" y="25375"/>
                  <a:pt x="79960" y="20542"/>
                  <a:pt x="73468" y="18641"/>
                </a:cubicBezTo>
                <a:cubicBezTo>
                  <a:pt x="65361" y="16195"/>
                  <a:pt x="56181" y="19055"/>
                  <a:pt x="48502" y="15009"/>
                </a:cubicBezTo>
                <a:cubicBezTo>
                  <a:pt x="39980" y="10590"/>
                  <a:pt x="34260" y="2497"/>
                  <a:pt x="24423" y="409"/>
                </a:cubicBezTo>
                <a:cubicBezTo>
                  <a:pt x="23123" y="134"/>
                  <a:pt x="21821" y="0"/>
                  <a:pt x="205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 rot="-2522084">
            <a:off x="11345945" y="6615395"/>
            <a:ext cx="887405" cy="1138972"/>
          </a:xfrm>
          <a:custGeom>
            <a:avLst/>
            <a:gdLst/>
            <a:ahLst/>
            <a:cxnLst/>
            <a:rect l="l" t="t" r="r" b="b"/>
            <a:pathLst>
              <a:path w="19673" h="25250" extrusionOk="0">
                <a:moveTo>
                  <a:pt x="10265" y="0"/>
                </a:moveTo>
                <a:cubicBezTo>
                  <a:pt x="9882" y="0"/>
                  <a:pt x="9482" y="25"/>
                  <a:pt x="9066" y="76"/>
                </a:cubicBezTo>
                <a:cubicBezTo>
                  <a:pt x="4590" y="619"/>
                  <a:pt x="1559" y="4423"/>
                  <a:pt x="844" y="8712"/>
                </a:cubicBezTo>
                <a:cubicBezTo>
                  <a:pt x="0" y="13302"/>
                  <a:pt x="301" y="19208"/>
                  <a:pt x="1973" y="23612"/>
                </a:cubicBezTo>
                <a:cubicBezTo>
                  <a:pt x="2373" y="24662"/>
                  <a:pt x="3376" y="25249"/>
                  <a:pt x="4343" y="25249"/>
                </a:cubicBezTo>
                <a:cubicBezTo>
                  <a:pt x="5246" y="25249"/>
                  <a:pt x="6117" y="24737"/>
                  <a:pt x="6435" y="23612"/>
                </a:cubicBezTo>
                <a:cubicBezTo>
                  <a:pt x="7393" y="20280"/>
                  <a:pt x="7207" y="16877"/>
                  <a:pt x="7150" y="13488"/>
                </a:cubicBezTo>
                <a:cubicBezTo>
                  <a:pt x="7150" y="11644"/>
                  <a:pt x="7093" y="7411"/>
                  <a:pt x="9538" y="6811"/>
                </a:cubicBezTo>
                <a:cubicBezTo>
                  <a:pt x="9630" y="6789"/>
                  <a:pt x="9719" y="6779"/>
                  <a:pt x="9805" y="6779"/>
                </a:cubicBezTo>
                <a:cubicBezTo>
                  <a:pt x="12821" y="6779"/>
                  <a:pt x="11979" y="19616"/>
                  <a:pt x="11854" y="21410"/>
                </a:cubicBezTo>
                <a:cubicBezTo>
                  <a:pt x="11682" y="23197"/>
                  <a:pt x="13527" y="24742"/>
                  <a:pt x="15200" y="24742"/>
                </a:cubicBezTo>
                <a:cubicBezTo>
                  <a:pt x="17159" y="24742"/>
                  <a:pt x="18474" y="23197"/>
                  <a:pt x="18589" y="21410"/>
                </a:cubicBezTo>
                <a:cubicBezTo>
                  <a:pt x="19111" y="14884"/>
                  <a:pt x="19673" y="0"/>
                  <a:pt x="102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 hasCustomPrompt="1"/>
          </p:nvPr>
        </p:nvSpPr>
        <p:spPr>
          <a:xfrm>
            <a:off x="4527000" y="1965700"/>
            <a:ext cx="3138000" cy="13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135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type="subTitle" idx="1"/>
          </p:nvPr>
        </p:nvSpPr>
        <p:spPr>
          <a:xfrm>
            <a:off x="3143400" y="3571567"/>
            <a:ext cx="59052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600"/>
              <a:buNone/>
              <a:defRPr sz="2135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-1206076" y="-1034723"/>
            <a:ext cx="4085168" cy="6274127"/>
            <a:chOff x="-904557" y="-776042"/>
            <a:chExt cx="3063876" cy="4705595"/>
          </a:xfrm>
        </p:grpSpPr>
        <p:sp>
          <p:nvSpPr>
            <p:cNvPr id="113" name="Google Shape;113;p11"/>
            <p:cNvSpPr/>
            <p:nvPr/>
          </p:nvSpPr>
          <p:spPr>
            <a:xfrm rot="-7787574">
              <a:off x="178217" y="1047644"/>
              <a:ext cx="1677622" cy="1356818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 rot="-7581271">
              <a:off x="-129031" y="3140532"/>
              <a:ext cx="646687" cy="663759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1"/>
            <p:cNvSpPr/>
            <p:nvPr/>
          </p:nvSpPr>
          <p:spPr>
            <a:xfrm rot="3095542">
              <a:off x="-764719" y="1836057"/>
              <a:ext cx="1599137" cy="1129685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 rot="-1324751">
              <a:off x="-402562" y="859906"/>
              <a:ext cx="757399" cy="1158352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 rot="-482724" flipH="1">
              <a:off x="-308584" y="322123"/>
              <a:ext cx="798898" cy="834516"/>
            </a:xfrm>
            <a:custGeom>
              <a:avLst/>
              <a:gdLst/>
              <a:ahLst/>
              <a:cxnLst/>
              <a:rect l="l" t="t" r="r" b="b"/>
              <a:pathLst>
                <a:path w="30930" h="32309" extrusionOk="0">
                  <a:moveTo>
                    <a:pt x="9983" y="0"/>
                  </a:moveTo>
                  <a:cubicBezTo>
                    <a:pt x="9619" y="0"/>
                    <a:pt x="9243" y="100"/>
                    <a:pt x="8881" y="325"/>
                  </a:cubicBezTo>
                  <a:cubicBezTo>
                    <a:pt x="6564" y="1812"/>
                    <a:pt x="5306" y="4557"/>
                    <a:pt x="4291" y="6988"/>
                  </a:cubicBezTo>
                  <a:cubicBezTo>
                    <a:pt x="3275" y="9490"/>
                    <a:pt x="2332" y="11993"/>
                    <a:pt x="1617" y="14567"/>
                  </a:cubicBezTo>
                  <a:cubicBezTo>
                    <a:pt x="416" y="19214"/>
                    <a:pt x="1" y="24633"/>
                    <a:pt x="2746" y="28865"/>
                  </a:cubicBezTo>
                  <a:cubicBezTo>
                    <a:pt x="4052" y="30905"/>
                    <a:pt x="6041" y="32308"/>
                    <a:pt x="8374" y="32308"/>
                  </a:cubicBezTo>
                  <a:cubicBezTo>
                    <a:pt x="8903" y="32308"/>
                    <a:pt x="9450" y="32236"/>
                    <a:pt x="10010" y="32083"/>
                  </a:cubicBezTo>
                  <a:cubicBezTo>
                    <a:pt x="12641" y="31368"/>
                    <a:pt x="14900" y="29223"/>
                    <a:pt x="16988" y="27550"/>
                  </a:cubicBezTo>
                  <a:cubicBezTo>
                    <a:pt x="21392" y="24147"/>
                    <a:pt x="25510" y="20515"/>
                    <a:pt x="29371" y="16525"/>
                  </a:cubicBezTo>
                  <a:cubicBezTo>
                    <a:pt x="30930" y="14981"/>
                    <a:pt x="30572" y="12350"/>
                    <a:pt x="28728" y="11221"/>
                  </a:cubicBezTo>
                  <a:cubicBezTo>
                    <a:pt x="27991" y="10814"/>
                    <a:pt x="27331" y="10634"/>
                    <a:pt x="26673" y="10634"/>
                  </a:cubicBezTo>
                  <a:cubicBezTo>
                    <a:pt x="25990" y="10634"/>
                    <a:pt x="25310" y="10828"/>
                    <a:pt x="24552" y="11163"/>
                  </a:cubicBezTo>
                  <a:cubicBezTo>
                    <a:pt x="23651" y="11578"/>
                    <a:pt x="23180" y="12422"/>
                    <a:pt x="23065" y="13365"/>
                  </a:cubicBezTo>
                  <a:cubicBezTo>
                    <a:pt x="20563" y="15811"/>
                    <a:pt x="17932" y="18198"/>
                    <a:pt x="15201" y="20458"/>
                  </a:cubicBezTo>
                  <a:cubicBezTo>
                    <a:pt x="13642" y="21716"/>
                    <a:pt x="12098" y="22960"/>
                    <a:pt x="10425" y="24147"/>
                  </a:cubicBezTo>
                  <a:cubicBezTo>
                    <a:pt x="9839" y="24576"/>
                    <a:pt x="9181" y="24990"/>
                    <a:pt x="8523" y="25405"/>
                  </a:cubicBezTo>
                  <a:cubicBezTo>
                    <a:pt x="8466" y="25348"/>
                    <a:pt x="8466" y="25291"/>
                    <a:pt x="8409" y="25219"/>
                  </a:cubicBezTo>
                  <a:cubicBezTo>
                    <a:pt x="8280" y="24862"/>
                    <a:pt x="8051" y="24576"/>
                    <a:pt x="7923" y="24276"/>
                  </a:cubicBezTo>
                  <a:cubicBezTo>
                    <a:pt x="6736" y="21173"/>
                    <a:pt x="7751" y="17598"/>
                    <a:pt x="8638" y="14567"/>
                  </a:cubicBezTo>
                  <a:cubicBezTo>
                    <a:pt x="9238" y="12479"/>
                    <a:pt x="9953" y="10448"/>
                    <a:pt x="10725" y="8418"/>
                  </a:cubicBezTo>
                  <a:cubicBezTo>
                    <a:pt x="11383" y="6459"/>
                    <a:pt x="12398" y="4429"/>
                    <a:pt x="12284" y="2284"/>
                  </a:cubicBezTo>
                  <a:cubicBezTo>
                    <a:pt x="12229" y="1058"/>
                    <a:pt x="11170" y="0"/>
                    <a:pt x="9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 rot="-507968">
              <a:off x="172339" y="-640353"/>
              <a:ext cx="1920580" cy="1044176"/>
            </a:xfrm>
            <a:custGeom>
              <a:avLst/>
              <a:gdLst/>
              <a:ahLst/>
              <a:cxnLst/>
              <a:rect l="l" t="t" r="r" b="b"/>
              <a:pathLst>
                <a:path w="86338" h="46940" extrusionOk="0">
                  <a:moveTo>
                    <a:pt x="21438" y="8862"/>
                  </a:moveTo>
                  <a:cubicBezTo>
                    <a:pt x="28773" y="8862"/>
                    <a:pt x="34921" y="16171"/>
                    <a:pt x="40509" y="20013"/>
                  </a:cubicBezTo>
                  <a:cubicBezTo>
                    <a:pt x="46002" y="23760"/>
                    <a:pt x="51630" y="25400"/>
                    <a:pt x="58007" y="25400"/>
                  </a:cubicBezTo>
                  <a:cubicBezTo>
                    <a:pt x="58834" y="25400"/>
                    <a:pt x="59674" y="25372"/>
                    <a:pt x="60528" y="25318"/>
                  </a:cubicBezTo>
                  <a:cubicBezTo>
                    <a:pt x="62537" y="25211"/>
                    <a:pt x="64815" y="24996"/>
                    <a:pt x="67096" y="24996"/>
                  </a:cubicBezTo>
                  <a:cubicBezTo>
                    <a:pt x="71180" y="24996"/>
                    <a:pt x="75276" y="25682"/>
                    <a:pt x="77872" y="28893"/>
                  </a:cubicBezTo>
                  <a:cubicBezTo>
                    <a:pt x="79717" y="31095"/>
                    <a:pt x="79474" y="33898"/>
                    <a:pt x="77815" y="36214"/>
                  </a:cubicBezTo>
                  <a:cubicBezTo>
                    <a:pt x="75613" y="39131"/>
                    <a:pt x="71967" y="40203"/>
                    <a:pt x="68463" y="40203"/>
                  </a:cubicBezTo>
                  <a:cubicBezTo>
                    <a:pt x="60242" y="40146"/>
                    <a:pt x="52792" y="35556"/>
                    <a:pt x="44684" y="34541"/>
                  </a:cubicBezTo>
                  <a:cubicBezTo>
                    <a:pt x="43279" y="34374"/>
                    <a:pt x="41862" y="34313"/>
                    <a:pt x="40439" y="34313"/>
                  </a:cubicBezTo>
                  <a:cubicBezTo>
                    <a:pt x="40321" y="34313"/>
                    <a:pt x="40203" y="34313"/>
                    <a:pt x="40086" y="34314"/>
                  </a:cubicBezTo>
                  <a:lnTo>
                    <a:pt x="40086" y="34314"/>
                  </a:lnTo>
                  <a:cubicBezTo>
                    <a:pt x="39892" y="34294"/>
                    <a:pt x="39699" y="34274"/>
                    <a:pt x="39508" y="34255"/>
                  </a:cubicBezTo>
                  <a:cubicBezTo>
                    <a:pt x="33488" y="33597"/>
                    <a:pt x="27111" y="33469"/>
                    <a:pt x="21277" y="31681"/>
                  </a:cubicBezTo>
                  <a:cubicBezTo>
                    <a:pt x="15843" y="30023"/>
                    <a:pt x="11625" y="25790"/>
                    <a:pt x="11196" y="19885"/>
                  </a:cubicBezTo>
                  <a:cubicBezTo>
                    <a:pt x="10910" y="14408"/>
                    <a:pt x="15371" y="9103"/>
                    <a:pt x="20919" y="8874"/>
                  </a:cubicBezTo>
                  <a:cubicBezTo>
                    <a:pt x="21093" y="8866"/>
                    <a:pt x="21266" y="8862"/>
                    <a:pt x="21438" y="8862"/>
                  </a:cubicBezTo>
                  <a:close/>
                  <a:moveTo>
                    <a:pt x="20535" y="0"/>
                  </a:moveTo>
                  <a:cubicBezTo>
                    <a:pt x="13755" y="0"/>
                    <a:pt x="7403" y="3704"/>
                    <a:pt x="3990" y="9761"/>
                  </a:cubicBezTo>
                  <a:cubicBezTo>
                    <a:pt x="0" y="16853"/>
                    <a:pt x="887" y="25490"/>
                    <a:pt x="5548" y="31981"/>
                  </a:cubicBezTo>
                  <a:cubicBezTo>
                    <a:pt x="10421" y="38865"/>
                    <a:pt x="18716" y="41868"/>
                    <a:pt x="26854" y="41868"/>
                  </a:cubicBezTo>
                  <a:cubicBezTo>
                    <a:pt x="27456" y="41868"/>
                    <a:pt x="28057" y="41852"/>
                    <a:pt x="28655" y="41819"/>
                  </a:cubicBezTo>
                  <a:cubicBezTo>
                    <a:pt x="31778" y="41649"/>
                    <a:pt x="34839" y="41250"/>
                    <a:pt x="37920" y="40922"/>
                  </a:cubicBezTo>
                  <a:lnTo>
                    <a:pt x="37920" y="40922"/>
                  </a:lnTo>
                  <a:cubicBezTo>
                    <a:pt x="40207" y="40952"/>
                    <a:pt x="42501" y="41059"/>
                    <a:pt x="44799" y="41404"/>
                  </a:cubicBezTo>
                  <a:cubicBezTo>
                    <a:pt x="52936" y="42545"/>
                    <a:pt x="60378" y="46939"/>
                    <a:pt x="68718" y="46939"/>
                  </a:cubicBezTo>
                  <a:cubicBezTo>
                    <a:pt x="69479" y="46939"/>
                    <a:pt x="70246" y="46903"/>
                    <a:pt x="71023" y="46824"/>
                  </a:cubicBezTo>
                  <a:cubicBezTo>
                    <a:pt x="78401" y="46109"/>
                    <a:pt x="85737" y="40690"/>
                    <a:pt x="86037" y="32754"/>
                  </a:cubicBezTo>
                  <a:cubicBezTo>
                    <a:pt x="86337" y="25375"/>
                    <a:pt x="79960" y="20542"/>
                    <a:pt x="73468" y="18641"/>
                  </a:cubicBezTo>
                  <a:cubicBezTo>
                    <a:pt x="65361" y="16195"/>
                    <a:pt x="56181" y="19055"/>
                    <a:pt x="48502" y="15009"/>
                  </a:cubicBezTo>
                  <a:cubicBezTo>
                    <a:pt x="39980" y="10590"/>
                    <a:pt x="34260" y="2497"/>
                    <a:pt x="24423" y="409"/>
                  </a:cubicBezTo>
                  <a:cubicBezTo>
                    <a:pt x="23123" y="134"/>
                    <a:pt x="21821" y="0"/>
                    <a:pt x="2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9151745" y="1483205"/>
            <a:ext cx="3927003" cy="6341656"/>
            <a:chOff x="6863809" y="1112404"/>
            <a:chExt cx="2945252" cy="4756242"/>
          </a:xfrm>
        </p:grpSpPr>
        <p:sp>
          <p:nvSpPr>
            <p:cNvPr id="120" name="Google Shape;120;p11"/>
            <p:cNvSpPr/>
            <p:nvPr/>
          </p:nvSpPr>
          <p:spPr>
            <a:xfrm rot="574843">
              <a:off x="8156879" y="4532453"/>
              <a:ext cx="1507629" cy="1219235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787040" y="1112404"/>
              <a:ext cx="496308" cy="653336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8599213" y="1759894"/>
              <a:ext cx="1209849" cy="1005383"/>
            </a:xfrm>
            <a:custGeom>
              <a:avLst/>
              <a:gdLst/>
              <a:ahLst/>
              <a:cxnLst/>
              <a:rect l="l" t="t" r="r" b="b"/>
              <a:pathLst>
                <a:path w="27698" h="23017" extrusionOk="0">
                  <a:moveTo>
                    <a:pt x="3664" y="0"/>
                  </a:moveTo>
                  <a:cubicBezTo>
                    <a:pt x="3392" y="0"/>
                    <a:pt x="3117" y="68"/>
                    <a:pt x="2861" y="215"/>
                  </a:cubicBezTo>
                  <a:cubicBezTo>
                    <a:pt x="2260" y="572"/>
                    <a:pt x="1717" y="930"/>
                    <a:pt x="1130" y="1287"/>
                  </a:cubicBezTo>
                  <a:cubicBezTo>
                    <a:pt x="716" y="1516"/>
                    <a:pt x="473" y="1874"/>
                    <a:pt x="358" y="2231"/>
                  </a:cubicBezTo>
                  <a:cubicBezTo>
                    <a:pt x="287" y="2417"/>
                    <a:pt x="287" y="2589"/>
                    <a:pt x="230" y="2774"/>
                  </a:cubicBezTo>
                  <a:cubicBezTo>
                    <a:pt x="1" y="6349"/>
                    <a:pt x="3089" y="8666"/>
                    <a:pt x="6364" y="8794"/>
                  </a:cubicBezTo>
                  <a:cubicBezTo>
                    <a:pt x="6513" y="8802"/>
                    <a:pt x="6661" y="8806"/>
                    <a:pt x="6809" y="8806"/>
                  </a:cubicBezTo>
                  <a:cubicBezTo>
                    <a:pt x="9880" y="8806"/>
                    <a:pt x="12706" y="7231"/>
                    <a:pt x="15786" y="7231"/>
                  </a:cubicBezTo>
                  <a:cubicBezTo>
                    <a:pt x="15886" y="7231"/>
                    <a:pt x="15986" y="7232"/>
                    <a:pt x="16087" y="7236"/>
                  </a:cubicBezTo>
                  <a:cubicBezTo>
                    <a:pt x="16616" y="7293"/>
                    <a:pt x="17217" y="7364"/>
                    <a:pt x="17803" y="7536"/>
                  </a:cubicBezTo>
                  <a:cubicBezTo>
                    <a:pt x="19362" y="8137"/>
                    <a:pt x="20734" y="9152"/>
                    <a:pt x="21621" y="10453"/>
                  </a:cubicBezTo>
                  <a:cubicBezTo>
                    <a:pt x="21807" y="10753"/>
                    <a:pt x="21921" y="11053"/>
                    <a:pt x="21978" y="11411"/>
                  </a:cubicBezTo>
                  <a:cubicBezTo>
                    <a:pt x="22808" y="14514"/>
                    <a:pt x="21449" y="17788"/>
                    <a:pt x="20134" y="20591"/>
                  </a:cubicBezTo>
                  <a:cubicBezTo>
                    <a:pt x="19561" y="21863"/>
                    <a:pt x="20458" y="23016"/>
                    <a:pt x="21542" y="23016"/>
                  </a:cubicBezTo>
                  <a:cubicBezTo>
                    <a:pt x="21921" y="23016"/>
                    <a:pt x="22323" y="22876"/>
                    <a:pt x="22693" y="22550"/>
                  </a:cubicBezTo>
                  <a:cubicBezTo>
                    <a:pt x="26683" y="19218"/>
                    <a:pt x="27698" y="13499"/>
                    <a:pt x="25439" y="9080"/>
                  </a:cubicBezTo>
                  <a:cubicBezTo>
                    <a:pt x="24595" y="7178"/>
                    <a:pt x="23165" y="5577"/>
                    <a:pt x="21206" y="4505"/>
                  </a:cubicBezTo>
                  <a:cubicBezTo>
                    <a:pt x="19432" y="3563"/>
                    <a:pt x="17521" y="3170"/>
                    <a:pt x="15588" y="3170"/>
                  </a:cubicBezTo>
                  <a:cubicBezTo>
                    <a:pt x="14203" y="3170"/>
                    <a:pt x="12807" y="3372"/>
                    <a:pt x="11440" y="3718"/>
                  </a:cubicBezTo>
                  <a:cubicBezTo>
                    <a:pt x="11056" y="3738"/>
                    <a:pt x="10665" y="3752"/>
                    <a:pt x="10276" y="3752"/>
                  </a:cubicBezTo>
                  <a:cubicBezTo>
                    <a:pt x="8126" y="3752"/>
                    <a:pt x="6017" y="3334"/>
                    <a:pt x="5363" y="1216"/>
                  </a:cubicBezTo>
                  <a:cubicBezTo>
                    <a:pt x="5102" y="486"/>
                    <a:pt x="43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 rot="-5591636">
              <a:off x="6775700" y="4524887"/>
              <a:ext cx="1290690" cy="1044181"/>
            </a:xfrm>
            <a:custGeom>
              <a:avLst/>
              <a:gdLst/>
              <a:ahLst/>
              <a:cxnLst/>
              <a:rect l="l" t="t" r="r" b="b"/>
              <a:pathLst>
                <a:path w="46772" h="37839" extrusionOk="0">
                  <a:moveTo>
                    <a:pt x="3884" y="1"/>
                  </a:moveTo>
                  <a:cubicBezTo>
                    <a:pt x="3391" y="1"/>
                    <a:pt x="2900" y="187"/>
                    <a:pt x="2560" y="576"/>
                  </a:cubicBezTo>
                  <a:cubicBezTo>
                    <a:pt x="358" y="2950"/>
                    <a:pt x="187" y="6768"/>
                    <a:pt x="130" y="9928"/>
                  </a:cubicBezTo>
                  <a:cubicBezTo>
                    <a:pt x="1" y="13259"/>
                    <a:pt x="416" y="16662"/>
                    <a:pt x="1374" y="19880"/>
                  </a:cubicBezTo>
                  <a:cubicBezTo>
                    <a:pt x="2918" y="25356"/>
                    <a:pt x="6078" y="30304"/>
                    <a:pt x="10725" y="33635"/>
                  </a:cubicBezTo>
                  <a:cubicBezTo>
                    <a:pt x="14733" y="36559"/>
                    <a:pt x="19409" y="37838"/>
                    <a:pt x="24159" y="37838"/>
                  </a:cubicBezTo>
                  <a:cubicBezTo>
                    <a:pt x="31694" y="37838"/>
                    <a:pt x="39411" y="34619"/>
                    <a:pt x="44928" y="29646"/>
                  </a:cubicBezTo>
                  <a:cubicBezTo>
                    <a:pt x="46771" y="27994"/>
                    <a:pt x="45108" y="25391"/>
                    <a:pt x="43084" y="25391"/>
                  </a:cubicBezTo>
                  <a:cubicBezTo>
                    <a:pt x="42689" y="25391"/>
                    <a:pt x="42281" y="25490"/>
                    <a:pt x="41882" y="25714"/>
                  </a:cubicBezTo>
                  <a:cubicBezTo>
                    <a:pt x="37421" y="28216"/>
                    <a:pt x="33017" y="30718"/>
                    <a:pt x="27827" y="31190"/>
                  </a:cubicBezTo>
                  <a:cubicBezTo>
                    <a:pt x="27049" y="31258"/>
                    <a:pt x="26262" y="31294"/>
                    <a:pt x="25472" y="31294"/>
                  </a:cubicBezTo>
                  <a:cubicBezTo>
                    <a:pt x="21424" y="31294"/>
                    <a:pt x="17311" y="30347"/>
                    <a:pt x="14128" y="27858"/>
                  </a:cubicBezTo>
                  <a:cubicBezTo>
                    <a:pt x="10668" y="25170"/>
                    <a:pt x="8523" y="21124"/>
                    <a:pt x="7451" y="17020"/>
                  </a:cubicBezTo>
                  <a:cubicBezTo>
                    <a:pt x="6793" y="14446"/>
                    <a:pt x="6564" y="11829"/>
                    <a:pt x="6435" y="9213"/>
                  </a:cubicBezTo>
                  <a:cubicBezTo>
                    <a:pt x="6321" y="6410"/>
                    <a:pt x="6736" y="3493"/>
                    <a:pt x="5492" y="934"/>
                  </a:cubicBezTo>
                  <a:cubicBezTo>
                    <a:pt x="5183" y="324"/>
                    <a:pt x="4532" y="1"/>
                    <a:pt x="3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7251327" y="4907321"/>
              <a:ext cx="279300" cy="2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3"/>
        </a:solidFill>
        <a:effectLst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subTitle" idx="1"/>
          </p:nvPr>
        </p:nvSpPr>
        <p:spPr>
          <a:xfrm>
            <a:off x="5707491" y="4086433"/>
            <a:ext cx="3779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1264800" y="487680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type="title" idx="2" hasCustomPrompt="1"/>
          </p:nvPr>
        </p:nvSpPr>
        <p:spPr>
          <a:xfrm>
            <a:off x="2630576" y="1992133"/>
            <a:ext cx="97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5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type="title" idx="3" hasCustomPrompt="1"/>
          </p:nvPr>
        </p:nvSpPr>
        <p:spPr>
          <a:xfrm>
            <a:off x="4660176" y="4088288"/>
            <a:ext cx="97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5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type="title" idx="4" hasCustomPrompt="1"/>
          </p:nvPr>
        </p:nvSpPr>
        <p:spPr>
          <a:xfrm>
            <a:off x="3646576" y="3040211"/>
            <a:ext cx="97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5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type="title" idx="5" hasCustomPrompt="1"/>
          </p:nvPr>
        </p:nvSpPr>
        <p:spPr>
          <a:xfrm>
            <a:off x="5678576" y="5136367"/>
            <a:ext cx="97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5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type="subTitle" idx="6"/>
          </p:nvPr>
        </p:nvSpPr>
        <p:spPr>
          <a:xfrm>
            <a:off x="3675491" y="1986900"/>
            <a:ext cx="3779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type="subTitle" idx="7"/>
          </p:nvPr>
        </p:nvSpPr>
        <p:spPr>
          <a:xfrm>
            <a:off x="4691491" y="3036667"/>
            <a:ext cx="37796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type="subTitle" idx="8"/>
          </p:nvPr>
        </p:nvSpPr>
        <p:spPr>
          <a:xfrm>
            <a:off x="6723491" y="5136200"/>
            <a:ext cx="3780000" cy="5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36" name="Google Shape;136;p13"/>
          <p:cNvGrpSpPr/>
          <p:nvPr/>
        </p:nvGrpSpPr>
        <p:grpSpPr>
          <a:xfrm>
            <a:off x="8096577" y="-729976"/>
            <a:ext cx="5331508" cy="5031589"/>
            <a:chOff x="6072433" y="-547482"/>
            <a:chExt cx="3998631" cy="3773692"/>
          </a:xfrm>
        </p:grpSpPr>
        <p:sp>
          <p:nvSpPr>
            <p:cNvPr id="137" name="Google Shape;137;p13"/>
            <p:cNvSpPr/>
            <p:nvPr/>
          </p:nvSpPr>
          <p:spPr>
            <a:xfrm rot="-3418479">
              <a:off x="6632200" y="-648480"/>
              <a:ext cx="685656" cy="1707316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3"/>
            <p:cNvSpPr/>
            <p:nvPr/>
          </p:nvSpPr>
          <p:spPr>
            <a:xfrm rot="-1872728" flipH="1">
              <a:off x="8009406" y="568450"/>
              <a:ext cx="1814475" cy="1460807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3"/>
            <p:cNvSpPr/>
            <p:nvPr/>
          </p:nvSpPr>
          <p:spPr>
            <a:xfrm rot="-392">
              <a:off x="8066269" y="-454991"/>
              <a:ext cx="1599218" cy="1129592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0" name="Google Shape;140;p13"/>
            <p:cNvGrpSpPr/>
            <p:nvPr/>
          </p:nvGrpSpPr>
          <p:grpSpPr>
            <a:xfrm rot="-1104125">
              <a:off x="8790986" y="2183651"/>
              <a:ext cx="711756" cy="776200"/>
              <a:chOff x="7406400" y="661950"/>
              <a:chExt cx="759600" cy="828375"/>
            </a:xfrm>
          </p:grpSpPr>
          <p:sp>
            <p:nvSpPr>
              <p:cNvPr id="141" name="Google Shape;141;p13"/>
              <p:cNvSpPr/>
              <p:nvPr/>
            </p:nvSpPr>
            <p:spPr>
              <a:xfrm>
                <a:off x="7406400" y="661950"/>
                <a:ext cx="759600" cy="828375"/>
              </a:xfrm>
              <a:custGeom>
                <a:avLst/>
                <a:gdLst/>
                <a:ahLst/>
                <a:cxnLst/>
                <a:rect l="l" t="t" r="r" b="b"/>
                <a:pathLst>
                  <a:path w="30384" h="33135" extrusionOk="0">
                    <a:moveTo>
                      <a:pt x="27744" y="1"/>
                    </a:moveTo>
                    <a:cubicBezTo>
                      <a:pt x="27408" y="1"/>
                      <a:pt x="27068" y="72"/>
                      <a:pt x="26755" y="227"/>
                    </a:cubicBezTo>
                    <a:cubicBezTo>
                      <a:pt x="24081" y="1600"/>
                      <a:pt x="22351" y="4160"/>
                      <a:pt x="20378" y="6476"/>
                    </a:cubicBezTo>
                    <a:cubicBezTo>
                      <a:pt x="18233" y="8978"/>
                      <a:pt x="16031" y="11552"/>
                      <a:pt x="13829" y="14112"/>
                    </a:cubicBezTo>
                    <a:cubicBezTo>
                      <a:pt x="9425" y="19231"/>
                      <a:pt x="5250" y="24421"/>
                      <a:pt x="1146" y="29783"/>
                    </a:cubicBezTo>
                    <a:cubicBezTo>
                      <a:pt x="0" y="31234"/>
                      <a:pt x="1152" y="33135"/>
                      <a:pt x="2557" y="33135"/>
                    </a:cubicBezTo>
                    <a:cubicBezTo>
                      <a:pt x="2993" y="33135"/>
                      <a:pt x="3453" y="32951"/>
                      <a:pt x="3877" y="32514"/>
                    </a:cubicBezTo>
                    <a:cubicBezTo>
                      <a:pt x="8767" y="27510"/>
                      <a:pt x="13529" y="22448"/>
                      <a:pt x="18176" y="17200"/>
                    </a:cubicBezTo>
                    <a:cubicBezTo>
                      <a:pt x="20378" y="14698"/>
                      <a:pt x="22594" y="12196"/>
                      <a:pt x="24796" y="9693"/>
                    </a:cubicBezTo>
                    <a:cubicBezTo>
                      <a:pt x="26812" y="7377"/>
                      <a:pt x="28900" y="5532"/>
                      <a:pt x="29858" y="2615"/>
                    </a:cubicBezTo>
                    <a:cubicBezTo>
                      <a:pt x="30384" y="1130"/>
                      <a:pt x="29083" y="1"/>
                      <a:pt x="277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7484000" y="747575"/>
                <a:ext cx="648850" cy="685075"/>
              </a:xfrm>
              <a:custGeom>
                <a:avLst/>
                <a:gdLst/>
                <a:ahLst/>
                <a:cxnLst/>
                <a:rect l="l" t="t" r="r" b="b"/>
                <a:pathLst>
                  <a:path w="25954" h="27403" extrusionOk="0">
                    <a:moveTo>
                      <a:pt x="2540" y="1"/>
                    </a:moveTo>
                    <a:cubicBezTo>
                      <a:pt x="2392" y="1"/>
                      <a:pt x="2242" y="7"/>
                      <a:pt x="2088" y="20"/>
                    </a:cubicBezTo>
                    <a:cubicBezTo>
                      <a:pt x="1016" y="134"/>
                      <a:pt x="1" y="906"/>
                      <a:pt x="58" y="2050"/>
                    </a:cubicBezTo>
                    <a:cubicBezTo>
                      <a:pt x="187" y="4667"/>
                      <a:pt x="1316" y="5625"/>
                      <a:pt x="3046" y="7469"/>
                    </a:cubicBezTo>
                    <a:cubicBezTo>
                      <a:pt x="5306" y="9914"/>
                      <a:pt x="7393" y="12474"/>
                      <a:pt x="9595" y="14919"/>
                    </a:cubicBezTo>
                    <a:cubicBezTo>
                      <a:pt x="11683" y="17178"/>
                      <a:pt x="13699" y="19380"/>
                      <a:pt x="15672" y="21711"/>
                    </a:cubicBezTo>
                    <a:cubicBezTo>
                      <a:pt x="17703" y="24142"/>
                      <a:pt x="18890" y="26115"/>
                      <a:pt x="21864" y="27245"/>
                    </a:cubicBezTo>
                    <a:cubicBezTo>
                      <a:pt x="22134" y="27353"/>
                      <a:pt x="22416" y="27402"/>
                      <a:pt x="22701" y="27402"/>
                    </a:cubicBezTo>
                    <a:cubicBezTo>
                      <a:pt x="24298" y="27402"/>
                      <a:pt x="25954" y="25836"/>
                      <a:pt x="25796" y="24271"/>
                    </a:cubicBezTo>
                    <a:cubicBezTo>
                      <a:pt x="25324" y="18723"/>
                      <a:pt x="19547" y="13604"/>
                      <a:pt x="15844" y="9729"/>
                    </a:cubicBezTo>
                    <a:cubicBezTo>
                      <a:pt x="13771" y="7527"/>
                      <a:pt x="11440" y="5553"/>
                      <a:pt x="9052" y="3652"/>
                    </a:cubicBezTo>
                    <a:cubicBezTo>
                      <a:pt x="7020" y="2012"/>
                      <a:pt x="5206" y="1"/>
                      <a:pt x="25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3" name="Google Shape;143;p13"/>
            <p:cNvSpPr/>
            <p:nvPr/>
          </p:nvSpPr>
          <p:spPr>
            <a:xfrm rot="7660097">
              <a:off x="8434889" y="1874303"/>
              <a:ext cx="1290635" cy="1044136"/>
            </a:xfrm>
            <a:custGeom>
              <a:avLst/>
              <a:gdLst/>
              <a:ahLst/>
              <a:cxnLst/>
              <a:rect l="l" t="t" r="r" b="b"/>
              <a:pathLst>
                <a:path w="46772" h="37839" extrusionOk="0">
                  <a:moveTo>
                    <a:pt x="3884" y="1"/>
                  </a:moveTo>
                  <a:cubicBezTo>
                    <a:pt x="3391" y="1"/>
                    <a:pt x="2900" y="187"/>
                    <a:pt x="2560" y="576"/>
                  </a:cubicBezTo>
                  <a:cubicBezTo>
                    <a:pt x="358" y="2950"/>
                    <a:pt x="187" y="6768"/>
                    <a:pt x="130" y="9928"/>
                  </a:cubicBezTo>
                  <a:cubicBezTo>
                    <a:pt x="1" y="13259"/>
                    <a:pt x="416" y="16662"/>
                    <a:pt x="1374" y="19880"/>
                  </a:cubicBezTo>
                  <a:cubicBezTo>
                    <a:pt x="2918" y="25356"/>
                    <a:pt x="6078" y="30304"/>
                    <a:pt x="10725" y="33635"/>
                  </a:cubicBezTo>
                  <a:cubicBezTo>
                    <a:pt x="14733" y="36559"/>
                    <a:pt x="19409" y="37838"/>
                    <a:pt x="24159" y="37838"/>
                  </a:cubicBezTo>
                  <a:cubicBezTo>
                    <a:pt x="31694" y="37838"/>
                    <a:pt x="39411" y="34619"/>
                    <a:pt x="44928" y="29646"/>
                  </a:cubicBezTo>
                  <a:cubicBezTo>
                    <a:pt x="46771" y="27994"/>
                    <a:pt x="45108" y="25391"/>
                    <a:pt x="43084" y="25391"/>
                  </a:cubicBezTo>
                  <a:cubicBezTo>
                    <a:pt x="42689" y="25391"/>
                    <a:pt x="42281" y="25490"/>
                    <a:pt x="41882" y="25714"/>
                  </a:cubicBezTo>
                  <a:cubicBezTo>
                    <a:pt x="37421" y="28216"/>
                    <a:pt x="33017" y="30718"/>
                    <a:pt x="27827" y="31190"/>
                  </a:cubicBezTo>
                  <a:cubicBezTo>
                    <a:pt x="27049" y="31258"/>
                    <a:pt x="26262" y="31294"/>
                    <a:pt x="25472" y="31294"/>
                  </a:cubicBezTo>
                  <a:cubicBezTo>
                    <a:pt x="21424" y="31294"/>
                    <a:pt x="17311" y="30347"/>
                    <a:pt x="14128" y="27858"/>
                  </a:cubicBezTo>
                  <a:cubicBezTo>
                    <a:pt x="10668" y="25170"/>
                    <a:pt x="8523" y="21124"/>
                    <a:pt x="7451" y="17020"/>
                  </a:cubicBezTo>
                  <a:cubicBezTo>
                    <a:pt x="6793" y="14446"/>
                    <a:pt x="6564" y="11829"/>
                    <a:pt x="6435" y="9213"/>
                  </a:cubicBezTo>
                  <a:cubicBezTo>
                    <a:pt x="6321" y="6410"/>
                    <a:pt x="6736" y="3493"/>
                    <a:pt x="5492" y="934"/>
                  </a:cubicBezTo>
                  <a:cubicBezTo>
                    <a:pt x="5183" y="324"/>
                    <a:pt x="4532" y="1"/>
                    <a:pt x="3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3"/>
            <p:cNvSpPr/>
            <p:nvPr/>
          </p:nvSpPr>
          <p:spPr>
            <a:xfrm rot="-5177878">
              <a:off x="7285456" y="-442728"/>
              <a:ext cx="653736" cy="670994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-567901" y="3899415"/>
            <a:ext cx="4173672" cy="3256997"/>
            <a:chOff x="-425926" y="2924561"/>
            <a:chExt cx="3130254" cy="2442748"/>
          </a:xfrm>
        </p:grpSpPr>
        <p:sp>
          <p:nvSpPr>
            <p:cNvPr id="146" name="Google Shape;146;p13"/>
            <p:cNvSpPr/>
            <p:nvPr/>
          </p:nvSpPr>
          <p:spPr>
            <a:xfrm rot="-4771677">
              <a:off x="737595" y="4628559"/>
              <a:ext cx="606074" cy="745941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 rot="4442701">
              <a:off x="-341291" y="3826243"/>
              <a:ext cx="646708" cy="663781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3"/>
            <p:cNvSpPr/>
            <p:nvPr/>
          </p:nvSpPr>
          <p:spPr>
            <a:xfrm rot="-10381501">
              <a:off x="-265569" y="2974558"/>
              <a:ext cx="855547" cy="526643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" name="Google Shape;149;p13"/>
            <p:cNvGrpSpPr/>
            <p:nvPr/>
          </p:nvGrpSpPr>
          <p:grpSpPr>
            <a:xfrm>
              <a:off x="1631449" y="4436396"/>
              <a:ext cx="1072879" cy="872074"/>
              <a:chOff x="2794650" y="3098825"/>
              <a:chExt cx="1072450" cy="87172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2899525" y="3098825"/>
                <a:ext cx="96757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34869" extrusionOk="0">
                    <a:moveTo>
                      <a:pt x="2034" y="0"/>
                    </a:moveTo>
                    <a:cubicBezTo>
                      <a:pt x="777" y="0"/>
                      <a:pt x="1" y="1239"/>
                      <a:pt x="596" y="2430"/>
                    </a:cubicBezTo>
                    <a:cubicBezTo>
                      <a:pt x="1969" y="5461"/>
                      <a:pt x="4886" y="7435"/>
                      <a:pt x="7260" y="9637"/>
                    </a:cubicBezTo>
                    <a:cubicBezTo>
                      <a:pt x="10062" y="12253"/>
                      <a:pt x="12865" y="14942"/>
                      <a:pt x="15610" y="17615"/>
                    </a:cubicBezTo>
                    <a:cubicBezTo>
                      <a:pt x="18170" y="20118"/>
                      <a:pt x="20672" y="22749"/>
                      <a:pt x="23117" y="25423"/>
                    </a:cubicBezTo>
                    <a:cubicBezTo>
                      <a:pt x="25734" y="28168"/>
                      <a:pt x="27993" y="31442"/>
                      <a:pt x="30853" y="33945"/>
                    </a:cubicBezTo>
                    <a:cubicBezTo>
                      <a:pt x="31616" y="34588"/>
                      <a:pt x="32516" y="34869"/>
                      <a:pt x="33402" y="34869"/>
                    </a:cubicBezTo>
                    <a:cubicBezTo>
                      <a:pt x="36118" y="34869"/>
                      <a:pt x="38703" y="32234"/>
                      <a:pt x="36816" y="29355"/>
                    </a:cubicBezTo>
                    <a:cubicBezTo>
                      <a:pt x="32712" y="23035"/>
                      <a:pt x="26091" y="17673"/>
                      <a:pt x="20486" y="12740"/>
                    </a:cubicBezTo>
                    <a:cubicBezTo>
                      <a:pt x="17755" y="10294"/>
                      <a:pt x="14953" y="7964"/>
                      <a:pt x="11978" y="5762"/>
                    </a:cubicBezTo>
                    <a:cubicBezTo>
                      <a:pt x="9119" y="3560"/>
                      <a:pt x="6073" y="643"/>
                      <a:pt x="2441" y="42"/>
                    </a:cubicBezTo>
                    <a:cubicBezTo>
                      <a:pt x="2301" y="14"/>
                      <a:pt x="2165" y="0"/>
                      <a:pt x="2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2794650" y="3437950"/>
                <a:ext cx="618125" cy="34245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2" name="Google Shape;152;p13"/>
            <p:cNvSpPr/>
            <p:nvPr/>
          </p:nvSpPr>
          <p:spPr>
            <a:xfrm rot="4739332">
              <a:off x="145417" y="4084517"/>
              <a:ext cx="598424" cy="1490387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5" name="Google Shape;155;p14"/>
          <p:cNvGrpSpPr/>
          <p:nvPr/>
        </p:nvGrpSpPr>
        <p:grpSpPr>
          <a:xfrm>
            <a:off x="-1037297" y="-976631"/>
            <a:ext cx="4026304" cy="4488124"/>
            <a:chOff x="-777973" y="-732473"/>
            <a:chExt cx="3019728" cy="3366093"/>
          </a:xfrm>
        </p:grpSpPr>
        <p:sp>
          <p:nvSpPr>
            <p:cNvPr id="156" name="Google Shape;156;p14"/>
            <p:cNvSpPr/>
            <p:nvPr/>
          </p:nvSpPr>
          <p:spPr>
            <a:xfrm rot="1417574" flipH="1">
              <a:off x="-596827" y="1163313"/>
              <a:ext cx="1507602" cy="1219309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4"/>
            <p:cNvSpPr/>
            <p:nvPr/>
          </p:nvSpPr>
          <p:spPr>
            <a:xfrm rot="8477757">
              <a:off x="-143341" y="-246652"/>
              <a:ext cx="1920623" cy="1044199"/>
            </a:xfrm>
            <a:custGeom>
              <a:avLst/>
              <a:gdLst/>
              <a:ahLst/>
              <a:cxnLst/>
              <a:rect l="l" t="t" r="r" b="b"/>
              <a:pathLst>
                <a:path w="86338" h="46940" extrusionOk="0">
                  <a:moveTo>
                    <a:pt x="21438" y="8862"/>
                  </a:moveTo>
                  <a:cubicBezTo>
                    <a:pt x="28773" y="8862"/>
                    <a:pt x="34921" y="16171"/>
                    <a:pt x="40509" y="20013"/>
                  </a:cubicBezTo>
                  <a:cubicBezTo>
                    <a:pt x="46002" y="23760"/>
                    <a:pt x="51630" y="25400"/>
                    <a:pt x="58007" y="25400"/>
                  </a:cubicBezTo>
                  <a:cubicBezTo>
                    <a:pt x="58834" y="25400"/>
                    <a:pt x="59674" y="25372"/>
                    <a:pt x="60528" y="25318"/>
                  </a:cubicBezTo>
                  <a:cubicBezTo>
                    <a:pt x="62537" y="25211"/>
                    <a:pt x="64815" y="24996"/>
                    <a:pt x="67096" y="24996"/>
                  </a:cubicBezTo>
                  <a:cubicBezTo>
                    <a:pt x="71180" y="24996"/>
                    <a:pt x="75276" y="25682"/>
                    <a:pt x="77872" y="28893"/>
                  </a:cubicBezTo>
                  <a:cubicBezTo>
                    <a:pt x="79717" y="31095"/>
                    <a:pt x="79474" y="33898"/>
                    <a:pt x="77815" y="36214"/>
                  </a:cubicBezTo>
                  <a:cubicBezTo>
                    <a:pt x="75613" y="39131"/>
                    <a:pt x="71967" y="40203"/>
                    <a:pt x="68463" y="40203"/>
                  </a:cubicBezTo>
                  <a:cubicBezTo>
                    <a:pt x="60242" y="40146"/>
                    <a:pt x="52792" y="35556"/>
                    <a:pt x="44684" y="34541"/>
                  </a:cubicBezTo>
                  <a:cubicBezTo>
                    <a:pt x="43279" y="34374"/>
                    <a:pt x="41862" y="34313"/>
                    <a:pt x="40439" y="34313"/>
                  </a:cubicBezTo>
                  <a:cubicBezTo>
                    <a:pt x="40321" y="34313"/>
                    <a:pt x="40203" y="34313"/>
                    <a:pt x="40086" y="34314"/>
                  </a:cubicBezTo>
                  <a:lnTo>
                    <a:pt x="40086" y="34314"/>
                  </a:lnTo>
                  <a:cubicBezTo>
                    <a:pt x="39892" y="34294"/>
                    <a:pt x="39699" y="34274"/>
                    <a:pt x="39508" y="34255"/>
                  </a:cubicBezTo>
                  <a:cubicBezTo>
                    <a:pt x="33488" y="33597"/>
                    <a:pt x="27111" y="33469"/>
                    <a:pt x="21277" y="31681"/>
                  </a:cubicBezTo>
                  <a:cubicBezTo>
                    <a:pt x="15843" y="30023"/>
                    <a:pt x="11625" y="25790"/>
                    <a:pt x="11196" y="19885"/>
                  </a:cubicBezTo>
                  <a:cubicBezTo>
                    <a:pt x="10910" y="14408"/>
                    <a:pt x="15371" y="9103"/>
                    <a:pt x="20919" y="8874"/>
                  </a:cubicBezTo>
                  <a:cubicBezTo>
                    <a:pt x="21093" y="8866"/>
                    <a:pt x="21266" y="8862"/>
                    <a:pt x="21438" y="8862"/>
                  </a:cubicBezTo>
                  <a:close/>
                  <a:moveTo>
                    <a:pt x="20535" y="0"/>
                  </a:moveTo>
                  <a:cubicBezTo>
                    <a:pt x="13755" y="0"/>
                    <a:pt x="7403" y="3704"/>
                    <a:pt x="3990" y="9761"/>
                  </a:cubicBezTo>
                  <a:cubicBezTo>
                    <a:pt x="0" y="16853"/>
                    <a:pt x="887" y="25490"/>
                    <a:pt x="5548" y="31981"/>
                  </a:cubicBezTo>
                  <a:cubicBezTo>
                    <a:pt x="10421" y="38865"/>
                    <a:pt x="18716" y="41868"/>
                    <a:pt x="26854" y="41868"/>
                  </a:cubicBezTo>
                  <a:cubicBezTo>
                    <a:pt x="27456" y="41868"/>
                    <a:pt x="28057" y="41852"/>
                    <a:pt x="28655" y="41819"/>
                  </a:cubicBezTo>
                  <a:cubicBezTo>
                    <a:pt x="31778" y="41649"/>
                    <a:pt x="34839" y="41250"/>
                    <a:pt x="37920" y="40922"/>
                  </a:cubicBezTo>
                  <a:lnTo>
                    <a:pt x="37920" y="40922"/>
                  </a:lnTo>
                  <a:cubicBezTo>
                    <a:pt x="40207" y="40952"/>
                    <a:pt x="42501" y="41059"/>
                    <a:pt x="44799" y="41404"/>
                  </a:cubicBezTo>
                  <a:cubicBezTo>
                    <a:pt x="52936" y="42545"/>
                    <a:pt x="60378" y="46939"/>
                    <a:pt x="68718" y="46939"/>
                  </a:cubicBezTo>
                  <a:cubicBezTo>
                    <a:pt x="69479" y="46939"/>
                    <a:pt x="70246" y="46903"/>
                    <a:pt x="71023" y="46824"/>
                  </a:cubicBezTo>
                  <a:cubicBezTo>
                    <a:pt x="78401" y="46109"/>
                    <a:pt x="85737" y="40690"/>
                    <a:pt x="86037" y="32754"/>
                  </a:cubicBezTo>
                  <a:cubicBezTo>
                    <a:pt x="86337" y="25375"/>
                    <a:pt x="79960" y="20542"/>
                    <a:pt x="73468" y="18641"/>
                  </a:cubicBezTo>
                  <a:cubicBezTo>
                    <a:pt x="65361" y="16195"/>
                    <a:pt x="56181" y="19055"/>
                    <a:pt x="48502" y="15009"/>
                  </a:cubicBezTo>
                  <a:cubicBezTo>
                    <a:pt x="39980" y="10590"/>
                    <a:pt x="34260" y="2497"/>
                    <a:pt x="24423" y="409"/>
                  </a:cubicBezTo>
                  <a:cubicBezTo>
                    <a:pt x="23123" y="134"/>
                    <a:pt x="21821" y="0"/>
                    <a:pt x="2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 rot="-10535582">
              <a:off x="-282386" y="789083"/>
              <a:ext cx="1084368" cy="521901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8602" y="-71004"/>
              <a:ext cx="279300" cy="279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4"/>
            <p:cNvSpPr/>
            <p:nvPr/>
          </p:nvSpPr>
          <p:spPr>
            <a:xfrm rot="-4292435">
              <a:off x="1501217" y="-374858"/>
              <a:ext cx="646695" cy="663768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9282339" y="2585012"/>
            <a:ext cx="3908993" cy="5573089"/>
            <a:chOff x="6961754" y="1938759"/>
            <a:chExt cx="2931745" cy="4179817"/>
          </a:xfrm>
        </p:grpSpPr>
        <p:sp>
          <p:nvSpPr>
            <p:cNvPr id="162" name="Google Shape;162;p14"/>
            <p:cNvSpPr/>
            <p:nvPr/>
          </p:nvSpPr>
          <p:spPr>
            <a:xfrm rot="891527">
              <a:off x="8205586" y="2064668"/>
              <a:ext cx="1151263" cy="1298152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4"/>
            <p:cNvSpPr/>
            <p:nvPr/>
          </p:nvSpPr>
          <p:spPr>
            <a:xfrm rot="-392">
              <a:off x="8237744" y="2977522"/>
              <a:ext cx="1599218" cy="1129592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4"/>
            <p:cNvSpPr/>
            <p:nvPr/>
          </p:nvSpPr>
          <p:spPr>
            <a:xfrm rot="-8100000">
              <a:off x="8130626" y="4083921"/>
              <a:ext cx="1301206" cy="1844769"/>
            </a:xfrm>
            <a:custGeom>
              <a:avLst/>
              <a:gdLst/>
              <a:ahLst/>
              <a:cxnLst/>
              <a:rect l="l" t="t" r="r" b="b"/>
              <a:pathLst>
                <a:path w="32202" h="45654" extrusionOk="0">
                  <a:moveTo>
                    <a:pt x="22078" y="34625"/>
                  </a:moveTo>
                  <a:lnTo>
                    <a:pt x="22078" y="34625"/>
                  </a:lnTo>
                  <a:cubicBezTo>
                    <a:pt x="23679" y="35040"/>
                    <a:pt x="25167" y="35755"/>
                    <a:pt x="25881" y="37070"/>
                  </a:cubicBezTo>
                  <a:cubicBezTo>
                    <a:pt x="26399" y="38037"/>
                    <a:pt x="26424" y="39757"/>
                    <a:pt x="25189" y="39757"/>
                  </a:cubicBezTo>
                  <a:cubicBezTo>
                    <a:pt x="25127" y="39757"/>
                    <a:pt x="25063" y="39753"/>
                    <a:pt x="24995" y="39744"/>
                  </a:cubicBezTo>
                  <a:cubicBezTo>
                    <a:pt x="23622" y="39630"/>
                    <a:pt x="22907" y="37242"/>
                    <a:pt x="22550" y="36169"/>
                  </a:cubicBezTo>
                  <a:cubicBezTo>
                    <a:pt x="22364" y="35640"/>
                    <a:pt x="22192" y="35168"/>
                    <a:pt x="22078" y="34625"/>
                  </a:cubicBezTo>
                  <a:close/>
                  <a:moveTo>
                    <a:pt x="28344" y="0"/>
                  </a:moveTo>
                  <a:cubicBezTo>
                    <a:pt x="27800" y="0"/>
                    <a:pt x="27234" y="214"/>
                    <a:pt x="26725" y="722"/>
                  </a:cubicBezTo>
                  <a:cubicBezTo>
                    <a:pt x="25410" y="2038"/>
                    <a:pt x="24280" y="3411"/>
                    <a:pt x="23208" y="4898"/>
                  </a:cubicBezTo>
                  <a:cubicBezTo>
                    <a:pt x="19390" y="10203"/>
                    <a:pt x="17002" y="16451"/>
                    <a:pt x="16358" y="23014"/>
                  </a:cubicBezTo>
                  <a:cubicBezTo>
                    <a:pt x="16173" y="23958"/>
                    <a:pt x="16058" y="24973"/>
                    <a:pt x="15929" y="25931"/>
                  </a:cubicBezTo>
                  <a:cubicBezTo>
                    <a:pt x="15815" y="27004"/>
                    <a:pt x="15758" y="28191"/>
                    <a:pt x="15701" y="29506"/>
                  </a:cubicBezTo>
                  <a:cubicBezTo>
                    <a:pt x="9381" y="30693"/>
                    <a:pt x="3604" y="36055"/>
                    <a:pt x="801" y="41360"/>
                  </a:cubicBezTo>
                  <a:cubicBezTo>
                    <a:pt x="0" y="42823"/>
                    <a:pt x="1297" y="44525"/>
                    <a:pt x="2695" y="44525"/>
                  </a:cubicBezTo>
                  <a:cubicBezTo>
                    <a:pt x="3170" y="44525"/>
                    <a:pt x="3656" y="44329"/>
                    <a:pt x="4076" y="43862"/>
                  </a:cubicBezTo>
                  <a:cubicBezTo>
                    <a:pt x="7178" y="40345"/>
                    <a:pt x="10696" y="36412"/>
                    <a:pt x="15043" y="34453"/>
                  </a:cubicBezTo>
                  <a:cubicBezTo>
                    <a:pt x="15286" y="34382"/>
                    <a:pt x="15515" y="34382"/>
                    <a:pt x="15758" y="34325"/>
                  </a:cubicBezTo>
                  <a:cubicBezTo>
                    <a:pt x="16223" y="40086"/>
                    <a:pt x="18367" y="45653"/>
                    <a:pt x="24993" y="45653"/>
                  </a:cubicBezTo>
                  <a:cubicBezTo>
                    <a:pt x="25092" y="45653"/>
                    <a:pt x="25193" y="45652"/>
                    <a:pt x="25295" y="45650"/>
                  </a:cubicBezTo>
                  <a:cubicBezTo>
                    <a:pt x="28927" y="45535"/>
                    <a:pt x="31658" y="42604"/>
                    <a:pt x="31901" y="39029"/>
                  </a:cubicBezTo>
                  <a:cubicBezTo>
                    <a:pt x="32202" y="34925"/>
                    <a:pt x="29285" y="31594"/>
                    <a:pt x="25653" y="30035"/>
                  </a:cubicBezTo>
                  <a:cubicBezTo>
                    <a:pt x="24094" y="29449"/>
                    <a:pt x="22550" y="29091"/>
                    <a:pt x="21063" y="29020"/>
                  </a:cubicBezTo>
                  <a:cubicBezTo>
                    <a:pt x="20348" y="19912"/>
                    <a:pt x="23737" y="10617"/>
                    <a:pt x="30114" y="4068"/>
                  </a:cubicBezTo>
                  <a:cubicBezTo>
                    <a:pt x="31719" y="2364"/>
                    <a:pt x="30154" y="0"/>
                    <a:pt x="28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 rot="-6600744">
              <a:off x="7091443" y="4470707"/>
              <a:ext cx="1503956" cy="1328885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8202277" y="4554521"/>
              <a:ext cx="279300" cy="2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9" name="Google Shape;169;p15"/>
          <p:cNvGrpSpPr/>
          <p:nvPr/>
        </p:nvGrpSpPr>
        <p:grpSpPr>
          <a:xfrm>
            <a:off x="8683547" y="2987964"/>
            <a:ext cx="4636408" cy="4729749"/>
            <a:chOff x="6512660" y="2240973"/>
            <a:chExt cx="3477306" cy="3547312"/>
          </a:xfrm>
        </p:grpSpPr>
        <p:sp>
          <p:nvSpPr>
            <p:cNvPr id="170" name="Google Shape;170;p15"/>
            <p:cNvSpPr/>
            <p:nvPr/>
          </p:nvSpPr>
          <p:spPr>
            <a:xfrm rot="7571525" flipH="1">
              <a:off x="8743428" y="4012287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5"/>
            <p:cNvSpPr/>
            <p:nvPr/>
          </p:nvSpPr>
          <p:spPr>
            <a:xfrm rot="-3174956" flipH="1">
              <a:off x="8188518" y="3726797"/>
              <a:ext cx="685667" cy="1707316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5"/>
            <p:cNvSpPr/>
            <p:nvPr/>
          </p:nvSpPr>
          <p:spPr>
            <a:xfrm rot="-7930696" flipH="1">
              <a:off x="7932364" y="2673295"/>
              <a:ext cx="1814420" cy="1460763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5"/>
            <p:cNvSpPr/>
            <p:nvPr/>
          </p:nvSpPr>
          <p:spPr>
            <a:xfrm rot="-1133076" flipH="1">
              <a:off x="6669412" y="4357866"/>
              <a:ext cx="1507647" cy="1219254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-1909004" y="-1358861"/>
            <a:ext cx="4795620" cy="4587495"/>
            <a:chOff x="-1431753" y="-1019146"/>
            <a:chExt cx="3596715" cy="3440621"/>
          </a:xfrm>
        </p:grpSpPr>
        <p:sp>
          <p:nvSpPr>
            <p:cNvPr id="175" name="Google Shape;175;p15"/>
            <p:cNvSpPr/>
            <p:nvPr/>
          </p:nvSpPr>
          <p:spPr>
            <a:xfrm rot="7881980" flipH="1">
              <a:off x="-1191248" y="-585951"/>
              <a:ext cx="1814539" cy="1460859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5"/>
            <p:cNvSpPr/>
            <p:nvPr/>
          </p:nvSpPr>
          <p:spPr>
            <a:xfrm rot="9380840" flipH="1">
              <a:off x="-241761" y="-196146"/>
              <a:ext cx="1716066" cy="1210862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5"/>
            <p:cNvSpPr/>
            <p:nvPr/>
          </p:nvSpPr>
          <p:spPr>
            <a:xfrm rot="10269017" flipH="1">
              <a:off x="-952732" y="859656"/>
              <a:ext cx="1773040" cy="1252385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84750" y="2107675"/>
              <a:ext cx="313800" cy="31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5"/>
            <p:cNvSpPr/>
            <p:nvPr/>
          </p:nvSpPr>
          <p:spPr>
            <a:xfrm rot="10471784">
              <a:off x="1211101" y="-250787"/>
              <a:ext cx="931119" cy="521871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2" name="Google Shape;182;p16"/>
          <p:cNvGrpSpPr/>
          <p:nvPr/>
        </p:nvGrpSpPr>
        <p:grpSpPr>
          <a:xfrm>
            <a:off x="9613035" y="-707884"/>
            <a:ext cx="3687772" cy="4450821"/>
            <a:chOff x="7209776" y="-530913"/>
            <a:chExt cx="2765829" cy="3338116"/>
          </a:xfrm>
        </p:grpSpPr>
        <p:sp>
          <p:nvSpPr>
            <p:cNvPr id="183" name="Google Shape;183;p16"/>
            <p:cNvSpPr/>
            <p:nvPr/>
          </p:nvSpPr>
          <p:spPr>
            <a:xfrm rot="-9544000">
              <a:off x="7857658" y="-276004"/>
              <a:ext cx="1677589" cy="135679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6"/>
            <p:cNvSpPr/>
            <p:nvPr/>
          </p:nvSpPr>
          <p:spPr>
            <a:xfrm rot="3603388">
              <a:off x="8287419" y="1267621"/>
              <a:ext cx="1599212" cy="1129652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6"/>
            <p:cNvSpPr/>
            <p:nvPr/>
          </p:nvSpPr>
          <p:spPr>
            <a:xfrm rot="2700000">
              <a:off x="8810766" y="1110445"/>
              <a:ext cx="931069" cy="521879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6"/>
            <p:cNvSpPr/>
            <p:nvPr/>
          </p:nvSpPr>
          <p:spPr>
            <a:xfrm rot="-2140393">
              <a:off x="7370410" y="-313144"/>
              <a:ext cx="606056" cy="745919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6"/>
            <p:cNvSpPr/>
            <p:nvPr/>
          </p:nvSpPr>
          <p:spPr>
            <a:xfrm rot="3828233">
              <a:off x="8584555" y="1957586"/>
              <a:ext cx="646690" cy="663762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16"/>
          <p:cNvGrpSpPr/>
          <p:nvPr/>
        </p:nvGrpSpPr>
        <p:grpSpPr>
          <a:xfrm>
            <a:off x="-1028585" y="3350411"/>
            <a:ext cx="3919156" cy="5470609"/>
            <a:chOff x="-771439" y="2512808"/>
            <a:chExt cx="2939367" cy="4102957"/>
          </a:xfrm>
        </p:grpSpPr>
        <p:sp>
          <p:nvSpPr>
            <p:cNvPr id="189" name="Google Shape;189;p16"/>
            <p:cNvSpPr/>
            <p:nvPr/>
          </p:nvSpPr>
          <p:spPr>
            <a:xfrm rot="-6384815">
              <a:off x="285444" y="4124490"/>
              <a:ext cx="855561" cy="526641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6"/>
            <p:cNvSpPr/>
            <p:nvPr/>
          </p:nvSpPr>
          <p:spPr>
            <a:xfrm rot="-3360721">
              <a:off x="-487082" y="2703876"/>
              <a:ext cx="1151326" cy="1298223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6"/>
            <p:cNvSpPr/>
            <p:nvPr/>
          </p:nvSpPr>
          <p:spPr>
            <a:xfrm rot="-2700000">
              <a:off x="-2662" y="4395461"/>
              <a:ext cx="1967858" cy="1388527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6"/>
            <p:cNvSpPr/>
            <p:nvPr/>
          </p:nvSpPr>
          <p:spPr>
            <a:xfrm rot="10397631">
              <a:off x="-437746" y="3672706"/>
              <a:ext cx="757395" cy="1158346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6"/>
            <p:cNvSpPr/>
            <p:nvPr/>
          </p:nvSpPr>
          <p:spPr>
            <a:xfrm rot="2565308">
              <a:off x="588015" y="4699559"/>
              <a:ext cx="994210" cy="1820645"/>
            </a:xfrm>
            <a:custGeom>
              <a:avLst/>
              <a:gdLst/>
              <a:ahLst/>
              <a:cxnLst/>
              <a:rect l="l" t="t" r="r" b="b"/>
              <a:pathLst>
                <a:path w="29256" h="53575" extrusionOk="0">
                  <a:moveTo>
                    <a:pt x="20725" y="0"/>
                  </a:moveTo>
                  <a:cubicBezTo>
                    <a:pt x="20500" y="0"/>
                    <a:pt x="20264" y="32"/>
                    <a:pt x="20019" y="101"/>
                  </a:cubicBezTo>
                  <a:cubicBezTo>
                    <a:pt x="16687" y="1045"/>
                    <a:pt x="13584" y="2546"/>
                    <a:pt x="10782" y="4691"/>
                  </a:cubicBezTo>
                  <a:cubicBezTo>
                    <a:pt x="8165" y="6650"/>
                    <a:pt x="6263" y="10225"/>
                    <a:pt x="8880" y="13084"/>
                  </a:cubicBezTo>
                  <a:cubicBezTo>
                    <a:pt x="11139" y="15587"/>
                    <a:pt x="15314" y="15887"/>
                    <a:pt x="18346" y="16659"/>
                  </a:cubicBezTo>
                  <a:cubicBezTo>
                    <a:pt x="18532" y="16716"/>
                    <a:pt x="20848" y="17431"/>
                    <a:pt x="21863" y="17732"/>
                  </a:cubicBezTo>
                  <a:lnTo>
                    <a:pt x="21863" y="17846"/>
                  </a:lnTo>
                  <a:cubicBezTo>
                    <a:pt x="21391" y="18203"/>
                    <a:pt x="21034" y="18747"/>
                    <a:pt x="20619" y="19162"/>
                  </a:cubicBezTo>
                  <a:cubicBezTo>
                    <a:pt x="16272" y="23394"/>
                    <a:pt x="10310" y="25482"/>
                    <a:pt x="5720" y="29471"/>
                  </a:cubicBezTo>
                  <a:cubicBezTo>
                    <a:pt x="4476" y="30543"/>
                    <a:pt x="3275" y="31730"/>
                    <a:pt x="2917" y="33403"/>
                  </a:cubicBezTo>
                  <a:cubicBezTo>
                    <a:pt x="2445" y="35491"/>
                    <a:pt x="3518" y="37450"/>
                    <a:pt x="5248" y="38579"/>
                  </a:cubicBezTo>
                  <a:cubicBezTo>
                    <a:pt x="6792" y="39537"/>
                    <a:pt x="8580" y="39838"/>
                    <a:pt x="10310" y="40252"/>
                  </a:cubicBezTo>
                  <a:cubicBezTo>
                    <a:pt x="10667" y="40367"/>
                    <a:pt x="11625" y="40553"/>
                    <a:pt x="12212" y="40853"/>
                  </a:cubicBezTo>
                  <a:cubicBezTo>
                    <a:pt x="11139" y="42040"/>
                    <a:pt x="9538" y="43055"/>
                    <a:pt x="8465" y="43827"/>
                  </a:cubicBezTo>
                  <a:cubicBezTo>
                    <a:pt x="6492" y="45200"/>
                    <a:pt x="4290" y="46387"/>
                    <a:pt x="2088" y="47345"/>
                  </a:cubicBezTo>
                  <a:cubicBezTo>
                    <a:pt x="358" y="48060"/>
                    <a:pt x="0" y="50562"/>
                    <a:pt x="830" y="51992"/>
                  </a:cubicBezTo>
                  <a:cubicBezTo>
                    <a:pt x="1484" y="53107"/>
                    <a:pt x="2537" y="53575"/>
                    <a:pt x="3646" y="53575"/>
                  </a:cubicBezTo>
                  <a:cubicBezTo>
                    <a:pt x="4258" y="53575"/>
                    <a:pt x="4887" y="53433"/>
                    <a:pt x="5477" y="53179"/>
                  </a:cubicBezTo>
                  <a:cubicBezTo>
                    <a:pt x="8222" y="51992"/>
                    <a:pt x="10782" y="50505"/>
                    <a:pt x="13170" y="48717"/>
                  </a:cubicBezTo>
                  <a:cubicBezTo>
                    <a:pt x="15200" y="47159"/>
                    <a:pt x="17760" y="45314"/>
                    <a:pt x="18946" y="42941"/>
                  </a:cubicBezTo>
                  <a:cubicBezTo>
                    <a:pt x="20376" y="40009"/>
                    <a:pt x="18474" y="36864"/>
                    <a:pt x="15915" y="35248"/>
                  </a:cubicBezTo>
                  <a:cubicBezTo>
                    <a:pt x="14485" y="34361"/>
                    <a:pt x="12755" y="34118"/>
                    <a:pt x="11139" y="33704"/>
                  </a:cubicBezTo>
                  <a:cubicBezTo>
                    <a:pt x="11196" y="33646"/>
                    <a:pt x="11325" y="33518"/>
                    <a:pt x="11382" y="33460"/>
                  </a:cubicBezTo>
                  <a:cubicBezTo>
                    <a:pt x="12340" y="32745"/>
                    <a:pt x="13341" y="32145"/>
                    <a:pt x="14299" y="31501"/>
                  </a:cubicBezTo>
                  <a:cubicBezTo>
                    <a:pt x="16201" y="30300"/>
                    <a:pt x="18174" y="29228"/>
                    <a:pt x="20076" y="27984"/>
                  </a:cubicBezTo>
                  <a:cubicBezTo>
                    <a:pt x="23837" y="25596"/>
                    <a:pt x="29256" y="21850"/>
                    <a:pt x="28841" y="16774"/>
                  </a:cubicBezTo>
                  <a:cubicBezTo>
                    <a:pt x="28298" y="11297"/>
                    <a:pt x="21635" y="10582"/>
                    <a:pt x="17459" y="9510"/>
                  </a:cubicBezTo>
                  <a:cubicBezTo>
                    <a:pt x="16802" y="9395"/>
                    <a:pt x="16201" y="9209"/>
                    <a:pt x="15557" y="9038"/>
                  </a:cubicBezTo>
                  <a:cubicBezTo>
                    <a:pt x="15615" y="8981"/>
                    <a:pt x="15672" y="8909"/>
                    <a:pt x="15729" y="8909"/>
                  </a:cubicBezTo>
                  <a:cubicBezTo>
                    <a:pt x="17702" y="7365"/>
                    <a:pt x="19776" y="5935"/>
                    <a:pt x="21921" y="4620"/>
                  </a:cubicBezTo>
                  <a:cubicBezTo>
                    <a:pt x="24095" y="3318"/>
                    <a:pt x="23009" y="0"/>
                    <a:pt x="2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4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2712800" y="487680"/>
            <a:ext cx="2816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6" name="Google Shape;196;p17"/>
          <p:cNvGrpSpPr/>
          <p:nvPr/>
        </p:nvGrpSpPr>
        <p:grpSpPr>
          <a:xfrm>
            <a:off x="9257759" y="-1301877"/>
            <a:ext cx="4746573" cy="4987279"/>
            <a:chOff x="6943319" y="-976408"/>
            <a:chExt cx="3559930" cy="3740459"/>
          </a:xfrm>
        </p:grpSpPr>
        <p:sp>
          <p:nvSpPr>
            <p:cNvPr id="197" name="Google Shape;197;p17"/>
            <p:cNvSpPr/>
            <p:nvPr/>
          </p:nvSpPr>
          <p:spPr>
            <a:xfrm rot="-7384413">
              <a:off x="7065304" y="-517982"/>
              <a:ext cx="1773011" cy="1252384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7"/>
            <p:cNvSpPr/>
            <p:nvPr/>
          </p:nvSpPr>
          <p:spPr>
            <a:xfrm rot="9997654">
              <a:off x="8334764" y="957561"/>
              <a:ext cx="855536" cy="526647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7"/>
            <p:cNvSpPr/>
            <p:nvPr/>
          </p:nvSpPr>
          <p:spPr>
            <a:xfrm rot="-8100000">
              <a:off x="8740376" y="729396"/>
              <a:ext cx="1301206" cy="1844769"/>
            </a:xfrm>
            <a:custGeom>
              <a:avLst/>
              <a:gdLst/>
              <a:ahLst/>
              <a:cxnLst/>
              <a:rect l="l" t="t" r="r" b="b"/>
              <a:pathLst>
                <a:path w="32202" h="45654" extrusionOk="0">
                  <a:moveTo>
                    <a:pt x="22078" y="34625"/>
                  </a:moveTo>
                  <a:lnTo>
                    <a:pt x="22078" y="34625"/>
                  </a:lnTo>
                  <a:cubicBezTo>
                    <a:pt x="23679" y="35040"/>
                    <a:pt x="25167" y="35755"/>
                    <a:pt x="25881" y="37070"/>
                  </a:cubicBezTo>
                  <a:cubicBezTo>
                    <a:pt x="26399" y="38037"/>
                    <a:pt x="26424" y="39757"/>
                    <a:pt x="25189" y="39757"/>
                  </a:cubicBezTo>
                  <a:cubicBezTo>
                    <a:pt x="25127" y="39757"/>
                    <a:pt x="25063" y="39753"/>
                    <a:pt x="24995" y="39744"/>
                  </a:cubicBezTo>
                  <a:cubicBezTo>
                    <a:pt x="23622" y="39630"/>
                    <a:pt x="22907" y="37242"/>
                    <a:pt x="22550" y="36169"/>
                  </a:cubicBezTo>
                  <a:cubicBezTo>
                    <a:pt x="22364" y="35640"/>
                    <a:pt x="22192" y="35168"/>
                    <a:pt x="22078" y="34625"/>
                  </a:cubicBezTo>
                  <a:close/>
                  <a:moveTo>
                    <a:pt x="28344" y="0"/>
                  </a:moveTo>
                  <a:cubicBezTo>
                    <a:pt x="27800" y="0"/>
                    <a:pt x="27234" y="214"/>
                    <a:pt x="26725" y="722"/>
                  </a:cubicBezTo>
                  <a:cubicBezTo>
                    <a:pt x="25410" y="2038"/>
                    <a:pt x="24280" y="3411"/>
                    <a:pt x="23208" y="4898"/>
                  </a:cubicBezTo>
                  <a:cubicBezTo>
                    <a:pt x="19390" y="10203"/>
                    <a:pt x="17002" y="16451"/>
                    <a:pt x="16358" y="23014"/>
                  </a:cubicBezTo>
                  <a:cubicBezTo>
                    <a:pt x="16173" y="23958"/>
                    <a:pt x="16058" y="24973"/>
                    <a:pt x="15929" y="25931"/>
                  </a:cubicBezTo>
                  <a:cubicBezTo>
                    <a:pt x="15815" y="27004"/>
                    <a:pt x="15758" y="28191"/>
                    <a:pt x="15701" y="29506"/>
                  </a:cubicBezTo>
                  <a:cubicBezTo>
                    <a:pt x="9381" y="30693"/>
                    <a:pt x="3604" y="36055"/>
                    <a:pt x="801" y="41360"/>
                  </a:cubicBezTo>
                  <a:cubicBezTo>
                    <a:pt x="0" y="42823"/>
                    <a:pt x="1297" y="44525"/>
                    <a:pt x="2695" y="44525"/>
                  </a:cubicBezTo>
                  <a:cubicBezTo>
                    <a:pt x="3170" y="44525"/>
                    <a:pt x="3656" y="44329"/>
                    <a:pt x="4076" y="43862"/>
                  </a:cubicBezTo>
                  <a:cubicBezTo>
                    <a:pt x="7178" y="40345"/>
                    <a:pt x="10696" y="36412"/>
                    <a:pt x="15043" y="34453"/>
                  </a:cubicBezTo>
                  <a:cubicBezTo>
                    <a:pt x="15286" y="34382"/>
                    <a:pt x="15515" y="34382"/>
                    <a:pt x="15758" y="34325"/>
                  </a:cubicBezTo>
                  <a:cubicBezTo>
                    <a:pt x="16223" y="40086"/>
                    <a:pt x="18367" y="45653"/>
                    <a:pt x="24993" y="45653"/>
                  </a:cubicBezTo>
                  <a:cubicBezTo>
                    <a:pt x="25092" y="45653"/>
                    <a:pt x="25193" y="45652"/>
                    <a:pt x="25295" y="45650"/>
                  </a:cubicBezTo>
                  <a:cubicBezTo>
                    <a:pt x="28927" y="45535"/>
                    <a:pt x="31658" y="42604"/>
                    <a:pt x="31901" y="39029"/>
                  </a:cubicBezTo>
                  <a:cubicBezTo>
                    <a:pt x="32202" y="34925"/>
                    <a:pt x="29285" y="31594"/>
                    <a:pt x="25653" y="30035"/>
                  </a:cubicBezTo>
                  <a:cubicBezTo>
                    <a:pt x="24094" y="29449"/>
                    <a:pt x="22550" y="29091"/>
                    <a:pt x="21063" y="29020"/>
                  </a:cubicBezTo>
                  <a:cubicBezTo>
                    <a:pt x="20348" y="19912"/>
                    <a:pt x="23737" y="10617"/>
                    <a:pt x="30114" y="4068"/>
                  </a:cubicBezTo>
                  <a:cubicBezTo>
                    <a:pt x="31719" y="2364"/>
                    <a:pt x="30154" y="0"/>
                    <a:pt x="28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960302" y="628196"/>
              <a:ext cx="279300" cy="2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8732990" y="-403521"/>
              <a:ext cx="496308" cy="653336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-1055377" y="3740412"/>
            <a:ext cx="3846104" cy="4722332"/>
            <a:chOff x="-791533" y="2805309"/>
            <a:chExt cx="2884578" cy="3541749"/>
          </a:xfrm>
        </p:grpSpPr>
        <p:sp>
          <p:nvSpPr>
            <p:cNvPr id="203" name="Google Shape;203;p17"/>
            <p:cNvSpPr/>
            <p:nvPr/>
          </p:nvSpPr>
          <p:spPr>
            <a:xfrm rot="-2487662">
              <a:off x="-403155" y="2815863"/>
              <a:ext cx="555458" cy="1383380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7"/>
            <p:cNvSpPr/>
            <p:nvPr/>
          </p:nvSpPr>
          <p:spPr>
            <a:xfrm rot="-4471706">
              <a:off x="-582686" y="4848270"/>
              <a:ext cx="1507556" cy="1219298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7"/>
            <p:cNvSpPr/>
            <p:nvPr/>
          </p:nvSpPr>
          <p:spPr>
            <a:xfrm rot="3529025">
              <a:off x="1163162" y="4825496"/>
              <a:ext cx="931177" cy="521846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-585308" y="4058533"/>
              <a:ext cx="1715969" cy="1210793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261364" y="4131346"/>
              <a:ext cx="279300" cy="2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950967" y="4538868"/>
            <a:ext cx="6207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type="subTitle" idx="1"/>
          </p:nvPr>
        </p:nvSpPr>
        <p:spPr>
          <a:xfrm>
            <a:off x="950967" y="5300267"/>
            <a:ext cx="6207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3244800" y="487680"/>
            <a:ext cx="7996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type="subTitle" idx="1"/>
          </p:nvPr>
        </p:nvSpPr>
        <p:spPr>
          <a:xfrm>
            <a:off x="3244800" y="1371367"/>
            <a:ext cx="63300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4" name="Google Shape;214;p19"/>
          <p:cNvGrpSpPr/>
          <p:nvPr/>
        </p:nvGrpSpPr>
        <p:grpSpPr>
          <a:xfrm>
            <a:off x="9831479" y="-525068"/>
            <a:ext cx="3406803" cy="3228377"/>
            <a:chOff x="7373609" y="-393801"/>
            <a:chExt cx="2555102" cy="2421283"/>
          </a:xfrm>
        </p:grpSpPr>
        <p:sp>
          <p:nvSpPr>
            <p:cNvPr id="215" name="Google Shape;215;p19"/>
            <p:cNvSpPr/>
            <p:nvPr/>
          </p:nvSpPr>
          <p:spPr>
            <a:xfrm rot="-9544000">
              <a:off x="8064108" y="-138891"/>
              <a:ext cx="1677589" cy="135679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9"/>
            <p:cNvSpPr/>
            <p:nvPr/>
          </p:nvSpPr>
          <p:spPr>
            <a:xfrm rot="-10381501">
              <a:off x="7402431" y="-37130"/>
              <a:ext cx="855547" cy="526643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9"/>
            <p:cNvSpPr/>
            <p:nvPr/>
          </p:nvSpPr>
          <p:spPr>
            <a:xfrm rot="-2102389">
              <a:off x="8249590" y="756704"/>
              <a:ext cx="757382" cy="1158327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1255800" y="487680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20"/>
          <p:cNvSpPr txBox="1"/>
          <p:nvPr>
            <p:ph type="subTitle" idx="1"/>
          </p:nvPr>
        </p:nvSpPr>
        <p:spPr>
          <a:xfrm>
            <a:off x="1255767" y="1683300"/>
            <a:ext cx="8948800" cy="3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21" name="Google Shape;221;p20"/>
          <p:cNvGrpSpPr/>
          <p:nvPr/>
        </p:nvGrpSpPr>
        <p:grpSpPr>
          <a:xfrm>
            <a:off x="10333129" y="-558168"/>
            <a:ext cx="2966071" cy="4779603"/>
            <a:chOff x="7749847" y="-418626"/>
            <a:chExt cx="2224553" cy="3584702"/>
          </a:xfrm>
        </p:grpSpPr>
        <p:sp>
          <p:nvSpPr>
            <p:cNvPr id="222" name="Google Shape;222;p20"/>
            <p:cNvSpPr/>
            <p:nvPr/>
          </p:nvSpPr>
          <p:spPr>
            <a:xfrm rot="7594616">
              <a:off x="8518243" y="-218642"/>
              <a:ext cx="1151312" cy="1298207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0"/>
            <p:cNvSpPr/>
            <p:nvPr/>
          </p:nvSpPr>
          <p:spPr>
            <a:xfrm rot="8100000" flipH="1">
              <a:off x="8211526" y="1131421"/>
              <a:ext cx="1301206" cy="1844769"/>
            </a:xfrm>
            <a:custGeom>
              <a:avLst/>
              <a:gdLst/>
              <a:ahLst/>
              <a:cxnLst/>
              <a:rect l="l" t="t" r="r" b="b"/>
              <a:pathLst>
                <a:path w="32202" h="45654" extrusionOk="0">
                  <a:moveTo>
                    <a:pt x="22078" y="34625"/>
                  </a:moveTo>
                  <a:lnTo>
                    <a:pt x="22078" y="34625"/>
                  </a:lnTo>
                  <a:cubicBezTo>
                    <a:pt x="23679" y="35040"/>
                    <a:pt x="25167" y="35755"/>
                    <a:pt x="25881" y="37070"/>
                  </a:cubicBezTo>
                  <a:cubicBezTo>
                    <a:pt x="26399" y="38037"/>
                    <a:pt x="26424" y="39757"/>
                    <a:pt x="25189" y="39757"/>
                  </a:cubicBezTo>
                  <a:cubicBezTo>
                    <a:pt x="25127" y="39757"/>
                    <a:pt x="25063" y="39753"/>
                    <a:pt x="24995" y="39744"/>
                  </a:cubicBezTo>
                  <a:cubicBezTo>
                    <a:pt x="23622" y="39630"/>
                    <a:pt x="22907" y="37242"/>
                    <a:pt x="22550" y="36169"/>
                  </a:cubicBezTo>
                  <a:cubicBezTo>
                    <a:pt x="22364" y="35640"/>
                    <a:pt x="22192" y="35168"/>
                    <a:pt x="22078" y="34625"/>
                  </a:cubicBezTo>
                  <a:close/>
                  <a:moveTo>
                    <a:pt x="28344" y="0"/>
                  </a:moveTo>
                  <a:cubicBezTo>
                    <a:pt x="27800" y="0"/>
                    <a:pt x="27234" y="214"/>
                    <a:pt x="26725" y="722"/>
                  </a:cubicBezTo>
                  <a:cubicBezTo>
                    <a:pt x="25410" y="2038"/>
                    <a:pt x="24280" y="3411"/>
                    <a:pt x="23208" y="4898"/>
                  </a:cubicBezTo>
                  <a:cubicBezTo>
                    <a:pt x="19390" y="10203"/>
                    <a:pt x="17002" y="16451"/>
                    <a:pt x="16358" y="23014"/>
                  </a:cubicBezTo>
                  <a:cubicBezTo>
                    <a:pt x="16173" y="23958"/>
                    <a:pt x="16058" y="24973"/>
                    <a:pt x="15929" y="25931"/>
                  </a:cubicBezTo>
                  <a:cubicBezTo>
                    <a:pt x="15815" y="27004"/>
                    <a:pt x="15758" y="28191"/>
                    <a:pt x="15701" y="29506"/>
                  </a:cubicBezTo>
                  <a:cubicBezTo>
                    <a:pt x="9381" y="30693"/>
                    <a:pt x="3604" y="36055"/>
                    <a:pt x="801" y="41360"/>
                  </a:cubicBezTo>
                  <a:cubicBezTo>
                    <a:pt x="0" y="42823"/>
                    <a:pt x="1297" y="44525"/>
                    <a:pt x="2695" y="44525"/>
                  </a:cubicBezTo>
                  <a:cubicBezTo>
                    <a:pt x="3170" y="44525"/>
                    <a:pt x="3656" y="44329"/>
                    <a:pt x="4076" y="43862"/>
                  </a:cubicBezTo>
                  <a:cubicBezTo>
                    <a:pt x="7178" y="40345"/>
                    <a:pt x="10696" y="36412"/>
                    <a:pt x="15043" y="34453"/>
                  </a:cubicBezTo>
                  <a:cubicBezTo>
                    <a:pt x="15286" y="34382"/>
                    <a:pt x="15515" y="34382"/>
                    <a:pt x="15758" y="34325"/>
                  </a:cubicBezTo>
                  <a:cubicBezTo>
                    <a:pt x="16223" y="40086"/>
                    <a:pt x="18367" y="45653"/>
                    <a:pt x="24993" y="45653"/>
                  </a:cubicBezTo>
                  <a:cubicBezTo>
                    <a:pt x="25092" y="45653"/>
                    <a:pt x="25193" y="45652"/>
                    <a:pt x="25295" y="45650"/>
                  </a:cubicBezTo>
                  <a:cubicBezTo>
                    <a:pt x="28927" y="45535"/>
                    <a:pt x="31658" y="42604"/>
                    <a:pt x="31901" y="39029"/>
                  </a:cubicBezTo>
                  <a:cubicBezTo>
                    <a:pt x="32202" y="34925"/>
                    <a:pt x="29285" y="31594"/>
                    <a:pt x="25653" y="30035"/>
                  </a:cubicBezTo>
                  <a:cubicBezTo>
                    <a:pt x="24094" y="29449"/>
                    <a:pt x="22550" y="29091"/>
                    <a:pt x="21063" y="29020"/>
                  </a:cubicBezTo>
                  <a:cubicBezTo>
                    <a:pt x="20348" y="19912"/>
                    <a:pt x="23737" y="10617"/>
                    <a:pt x="30114" y="4068"/>
                  </a:cubicBezTo>
                  <a:cubicBezTo>
                    <a:pt x="31719" y="2364"/>
                    <a:pt x="30154" y="0"/>
                    <a:pt x="28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0"/>
            <p:cNvSpPr/>
            <p:nvPr/>
          </p:nvSpPr>
          <p:spPr>
            <a:xfrm rot="-5177878">
              <a:off x="7778881" y="-220528"/>
              <a:ext cx="653736" cy="670994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8229602" y="662221"/>
              <a:ext cx="279300" cy="279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20"/>
            <p:cNvSpPr/>
            <p:nvPr/>
          </p:nvSpPr>
          <p:spPr>
            <a:xfrm rot="3228475">
              <a:off x="8528828" y="2211185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7" name="Google Shape;227;p20"/>
          <p:cNvGrpSpPr/>
          <p:nvPr/>
        </p:nvGrpSpPr>
        <p:grpSpPr>
          <a:xfrm>
            <a:off x="-1220469" y="4002545"/>
            <a:ext cx="4515200" cy="3957139"/>
            <a:chOff x="-915352" y="3001909"/>
            <a:chExt cx="3386400" cy="2967854"/>
          </a:xfrm>
        </p:grpSpPr>
        <p:sp>
          <p:nvSpPr>
            <p:cNvPr id="228" name="Google Shape;228;p20"/>
            <p:cNvSpPr/>
            <p:nvPr/>
          </p:nvSpPr>
          <p:spPr>
            <a:xfrm>
              <a:off x="-282260" y="4192554"/>
              <a:ext cx="496308" cy="653336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20"/>
            <p:cNvSpPr/>
            <p:nvPr/>
          </p:nvSpPr>
          <p:spPr>
            <a:xfrm rot="-1105226">
              <a:off x="-404063" y="3675121"/>
              <a:ext cx="1209864" cy="1005395"/>
            </a:xfrm>
            <a:custGeom>
              <a:avLst/>
              <a:gdLst/>
              <a:ahLst/>
              <a:cxnLst/>
              <a:rect l="l" t="t" r="r" b="b"/>
              <a:pathLst>
                <a:path w="27698" h="23017" extrusionOk="0">
                  <a:moveTo>
                    <a:pt x="3664" y="0"/>
                  </a:moveTo>
                  <a:cubicBezTo>
                    <a:pt x="3392" y="0"/>
                    <a:pt x="3117" y="68"/>
                    <a:pt x="2861" y="215"/>
                  </a:cubicBezTo>
                  <a:cubicBezTo>
                    <a:pt x="2260" y="572"/>
                    <a:pt x="1717" y="930"/>
                    <a:pt x="1130" y="1287"/>
                  </a:cubicBezTo>
                  <a:cubicBezTo>
                    <a:pt x="716" y="1516"/>
                    <a:pt x="473" y="1874"/>
                    <a:pt x="358" y="2231"/>
                  </a:cubicBezTo>
                  <a:cubicBezTo>
                    <a:pt x="287" y="2417"/>
                    <a:pt x="287" y="2589"/>
                    <a:pt x="230" y="2774"/>
                  </a:cubicBezTo>
                  <a:cubicBezTo>
                    <a:pt x="1" y="6349"/>
                    <a:pt x="3089" y="8666"/>
                    <a:pt x="6364" y="8794"/>
                  </a:cubicBezTo>
                  <a:cubicBezTo>
                    <a:pt x="6513" y="8802"/>
                    <a:pt x="6661" y="8806"/>
                    <a:pt x="6809" y="8806"/>
                  </a:cubicBezTo>
                  <a:cubicBezTo>
                    <a:pt x="9880" y="8806"/>
                    <a:pt x="12706" y="7231"/>
                    <a:pt x="15786" y="7231"/>
                  </a:cubicBezTo>
                  <a:cubicBezTo>
                    <a:pt x="15886" y="7231"/>
                    <a:pt x="15986" y="7232"/>
                    <a:pt x="16087" y="7236"/>
                  </a:cubicBezTo>
                  <a:cubicBezTo>
                    <a:pt x="16616" y="7293"/>
                    <a:pt x="17217" y="7364"/>
                    <a:pt x="17803" y="7536"/>
                  </a:cubicBezTo>
                  <a:cubicBezTo>
                    <a:pt x="19362" y="8137"/>
                    <a:pt x="20734" y="9152"/>
                    <a:pt x="21621" y="10453"/>
                  </a:cubicBezTo>
                  <a:cubicBezTo>
                    <a:pt x="21807" y="10753"/>
                    <a:pt x="21921" y="11053"/>
                    <a:pt x="21978" y="11411"/>
                  </a:cubicBezTo>
                  <a:cubicBezTo>
                    <a:pt x="22808" y="14514"/>
                    <a:pt x="21449" y="17788"/>
                    <a:pt x="20134" y="20591"/>
                  </a:cubicBezTo>
                  <a:cubicBezTo>
                    <a:pt x="19561" y="21863"/>
                    <a:pt x="20458" y="23016"/>
                    <a:pt x="21542" y="23016"/>
                  </a:cubicBezTo>
                  <a:cubicBezTo>
                    <a:pt x="21921" y="23016"/>
                    <a:pt x="22323" y="22876"/>
                    <a:pt x="22693" y="22550"/>
                  </a:cubicBezTo>
                  <a:cubicBezTo>
                    <a:pt x="26683" y="19218"/>
                    <a:pt x="27698" y="13499"/>
                    <a:pt x="25439" y="9080"/>
                  </a:cubicBezTo>
                  <a:cubicBezTo>
                    <a:pt x="24595" y="7178"/>
                    <a:pt x="23165" y="5577"/>
                    <a:pt x="21206" y="4505"/>
                  </a:cubicBezTo>
                  <a:cubicBezTo>
                    <a:pt x="19432" y="3563"/>
                    <a:pt x="17521" y="3170"/>
                    <a:pt x="15588" y="3170"/>
                  </a:cubicBezTo>
                  <a:cubicBezTo>
                    <a:pt x="14203" y="3170"/>
                    <a:pt x="12807" y="3372"/>
                    <a:pt x="11440" y="3718"/>
                  </a:cubicBezTo>
                  <a:cubicBezTo>
                    <a:pt x="11056" y="3738"/>
                    <a:pt x="10665" y="3752"/>
                    <a:pt x="10276" y="3752"/>
                  </a:cubicBezTo>
                  <a:cubicBezTo>
                    <a:pt x="8126" y="3752"/>
                    <a:pt x="6017" y="3334"/>
                    <a:pt x="5363" y="1216"/>
                  </a:cubicBezTo>
                  <a:cubicBezTo>
                    <a:pt x="5102" y="486"/>
                    <a:pt x="4394" y="0"/>
                    <a:pt x="3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20"/>
            <p:cNvSpPr/>
            <p:nvPr/>
          </p:nvSpPr>
          <p:spPr>
            <a:xfrm rot="2246081">
              <a:off x="693112" y="4470406"/>
              <a:ext cx="1599259" cy="1129648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20"/>
            <p:cNvSpPr/>
            <p:nvPr/>
          </p:nvSpPr>
          <p:spPr>
            <a:xfrm rot="-3416949">
              <a:off x="-771128" y="4278370"/>
              <a:ext cx="1290686" cy="1044178"/>
            </a:xfrm>
            <a:custGeom>
              <a:avLst/>
              <a:gdLst/>
              <a:ahLst/>
              <a:cxnLst/>
              <a:rect l="l" t="t" r="r" b="b"/>
              <a:pathLst>
                <a:path w="46772" h="37839" extrusionOk="0">
                  <a:moveTo>
                    <a:pt x="3884" y="1"/>
                  </a:moveTo>
                  <a:cubicBezTo>
                    <a:pt x="3391" y="1"/>
                    <a:pt x="2900" y="187"/>
                    <a:pt x="2560" y="576"/>
                  </a:cubicBezTo>
                  <a:cubicBezTo>
                    <a:pt x="358" y="2950"/>
                    <a:pt x="187" y="6768"/>
                    <a:pt x="130" y="9928"/>
                  </a:cubicBezTo>
                  <a:cubicBezTo>
                    <a:pt x="1" y="13259"/>
                    <a:pt x="416" y="16662"/>
                    <a:pt x="1374" y="19880"/>
                  </a:cubicBezTo>
                  <a:cubicBezTo>
                    <a:pt x="2918" y="25356"/>
                    <a:pt x="6078" y="30304"/>
                    <a:pt x="10725" y="33635"/>
                  </a:cubicBezTo>
                  <a:cubicBezTo>
                    <a:pt x="14733" y="36559"/>
                    <a:pt x="19409" y="37838"/>
                    <a:pt x="24159" y="37838"/>
                  </a:cubicBezTo>
                  <a:cubicBezTo>
                    <a:pt x="31694" y="37838"/>
                    <a:pt x="39411" y="34619"/>
                    <a:pt x="44928" y="29646"/>
                  </a:cubicBezTo>
                  <a:cubicBezTo>
                    <a:pt x="46771" y="27994"/>
                    <a:pt x="45108" y="25391"/>
                    <a:pt x="43084" y="25391"/>
                  </a:cubicBezTo>
                  <a:cubicBezTo>
                    <a:pt x="42689" y="25391"/>
                    <a:pt x="42281" y="25490"/>
                    <a:pt x="41882" y="25714"/>
                  </a:cubicBezTo>
                  <a:cubicBezTo>
                    <a:pt x="37421" y="28216"/>
                    <a:pt x="33017" y="30718"/>
                    <a:pt x="27827" y="31190"/>
                  </a:cubicBezTo>
                  <a:cubicBezTo>
                    <a:pt x="27049" y="31258"/>
                    <a:pt x="26262" y="31294"/>
                    <a:pt x="25472" y="31294"/>
                  </a:cubicBezTo>
                  <a:cubicBezTo>
                    <a:pt x="21424" y="31294"/>
                    <a:pt x="17311" y="30347"/>
                    <a:pt x="14128" y="27858"/>
                  </a:cubicBezTo>
                  <a:cubicBezTo>
                    <a:pt x="10668" y="25170"/>
                    <a:pt x="8523" y="21124"/>
                    <a:pt x="7451" y="17020"/>
                  </a:cubicBezTo>
                  <a:cubicBezTo>
                    <a:pt x="6793" y="14446"/>
                    <a:pt x="6564" y="11829"/>
                    <a:pt x="6435" y="9213"/>
                  </a:cubicBezTo>
                  <a:cubicBezTo>
                    <a:pt x="6321" y="6410"/>
                    <a:pt x="6736" y="3493"/>
                    <a:pt x="5492" y="934"/>
                  </a:cubicBezTo>
                  <a:cubicBezTo>
                    <a:pt x="5183" y="324"/>
                    <a:pt x="4532" y="1"/>
                    <a:pt x="38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20"/>
            <p:cNvSpPr/>
            <p:nvPr/>
          </p:nvSpPr>
          <p:spPr>
            <a:xfrm rot="-7073489">
              <a:off x="-201532" y="3111067"/>
              <a:ext cx="646697" cy="663769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0"/>
            <p:cNvSpPr/>
            <p:nvPr/>
          </p:nvSpPr>
          <p:spPr>
            <a:xfrm rot="8309790">
              <a:off x="1484010" y="4327988"/>
              <a:ext cx="606068" cy="745933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3173600" y="3429300"/>
            <a:ext cx="584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865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6" name="Google Shape;26;p3"/>
          <p:cNvSpPr txBox="1"/>
          <p:nvPr>
            <p:ph type="title" idx="2" hasCustomPrompt="1"/>
          </p:nvPr>
        </p:nvSpPr>
        <p:spPr>
          <a:xfrm>
            <a:off x="5322400" y="1896333"/>
            <a:ext cx="1547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>
            <a:off x="7053015" y="-1590303"/>
            <a:ext cx="5952569" cy="7544885"/>
            <a:chOff x="5289761" y="-1192727"/>
            <a:chExt cx="4464427" cy="5658664"/>
          </a:xfrm>
        </p:grpSpPr>
        <p:sp>
          <p:nvSpPr>
            <p:cNvPr id="28" name="Google Shape;28;p3"/>
            <p:cNvSpPr/>
            <p:nvPr/>
          </p:nvSpPr>
          <p:spPr>
            <a:xfrm rot="4619952">
              <a:off x="5212821" y="-814262"/>
              <a:ext cx="1772930" cy="1252309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 rot="7279019">
              <a:off x="7733350" y="-561844"/>
              <a:ext cx="1151259" cy="1298147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 rot="-1979135">
              <a:off x="8519544" y="2536334"/>
              <a:ext cx="648021" cy="1906911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 rot="3419195">
              <a:off x="8311376" y="1800726"/>
              <a:ext cx="1290696" cy="1044186"/>
            </a:xfrm>
            <a:custGeom>
              <a:avLst/>
              <a:gdLst/>
              <a:ahLst/>
              <a:cxnLst/>
              <a:rect l="l" t="t" r="r" b="b"/>
              <a:pathLst>
                <a:path w="46772" h="37839" extrusionOk="0">
                  <a:moveTo>
                    <a:pt x="3884" y="1"/>
                  </a:moveTo>
                  <a:cubicBezTo>
                    <a:pt x="3391" y="1"/>
                    <a:pt x="2900" y="187"/>
                    <a:pt x="2560" y="576"/>
                  </a:cubicBezTo>
                  <a:cubicBezTo>
                    <a:pt x="358" y="2950"/>
                    <a:pt x="187" y="6768"/>
                    <a:pt x="130" y="9928"/>
                  </a:cubicBezTo>
                  <a:cubicBezTo>
                    <a:pt x="1" y="13259"/>
                    <a:pt x="416" y="16662"/>
                    <a:pt x="1374" y="19880"/>
                  </a:cubicBezTo>
                  <a:cubicBezTo>
                    <a:pt x="2918" y="25356"/>
                    <a:pt x="6078" y="30304"/>
                    <a:pt x="10725" y="33635"/>
                  </a:cubicBezTo>
                  <a:cubicBezTo>
                    <a:pt x="14733" y="36559"/>
                    <a:pt x="19409" y="37838"/>
                    <a:pt x="24159" y="37838"/>
                  </a:cubicBezTo>
                  <a:cubicBezTo>
                    <a:pt x="31694" y="37838"/>
                    <a:pt x="39411" y="34619"/>
                    <a:pt x="44928" y="29646"/>
                  </a:cubicBezTo>
                  <a:cubicBezTo>
                    <a:pt x="46771" y="27994"/>
                    <a:pt x="45108" y="25391"/>
                    <a:pt x="43084" y="25391"/>
                  </a:cubicBezTo>
                  <a:cubicBezTo>
                    <a:pt x="42689" y="25391"/>
                    <a:pt x="42281" y="25490"/>
                    <a:pt x="41882" y="25714"/>
                  </a:cubicBezTo>
                  <a:cubicBezTo>
                    <a:pt x="37421" y="28216"/>
                    <a:pt x="33017" y="30718"/>
                    <a:pt x="27827" y="31190"/>
                  </a:cubicBezTo>
                  <a:cubicBezTo>
                    <a:pt x="27049" y="31258"/>
                    <a:pt x="26262" y="31294"/>
                    <a:pt x="25472" y="31294"/>
                  </a:cubicBezTo>
                  <a:cubicBezTo>
                    <a:pt x="21424" y="31294"/>
                    <a:pt x="17311" y="30347"/>
                    <a:pt x="14128" y="27858"/>
                  </a:cubicBezTo>
                  <a:cubicBezTo>
                    <a:pt x="10668" y="25170"/>
                    <a:pt x="8523" y="21124"/>
                    <a:pt x="7451" y="17020"/>
                  </a:cubicBezTo>
                  <a:cubicBezTo>
                    <a:pt x="6793" y="14446"/>
                    <a:pt x="6564" y="11829"/>
                    <a:pt x="6435" y="9213"/>
                  </a:cubicBezTo>
                  <a:cubicBezTo>
                    <a:pt x="6321" y="6410"/>
                    <a:pt x="6736" y="3493"/>
                    <a:pt x="5492" y="934"/>
                  </a:cubicBezTo>
                  <a:cubicBezTo>
                    <a:pt x="5183" y="324"/>
                    <a:pt x="4532" y="1"/>
                    <a:pt x="3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 rot="-7583438">
              <a:off x="8802363" y="2186535"/>
              <a:ext cx="931114" cy="521878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rot="-314341">
              <a:off x="8858766" y="691631"/>
              <a:ext cx="279267" cy="27926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1144696" y="973593"/>
            <a:ext cx="5461776" cy="6704803"/>
            <a:chOff x="-858522" y="730195"/>
            <a:chExt cx="4096332" cy="5028602"/>
          </a:xfrm>
        </p:grpSpPr>
        <p:sp>
          <p:nvSpPr>
            <p:cNvPr id="35" name="Google Shape;35;p3"/>
            <p:cNvSpPr/>
            <p:nvPr/>
          </p:nvSpPr>
          <p:spPr>
            <a:xfrm rot="4152855">
              <a:off x="-259325" y="997133"/>
              <a:ext cx="931174" cy="521887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-4078707">
              <a:off x="-712573" y="1803047"/>
              <a:ext cx="1503977" cy="1328903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rot="-4133572">
              <a:off x="-97670" y="2040405"/>
              <a:ext cx="665531" cy="854199"/>
            </a:xfrm>
            <a:custGeom>
              <a:avLst/>
              <a:gdLst/>
              <a:ahLst/>
              <a:cxnLst/>
              <a:rect l="l" t="t" r="r" b="b"/>
              <a:pathLst>
                <a:path w="19673" h="25250" extrusionOk="0">
                  <a:moveTo>
                    <a:pt x="10265" y="0"/>
                  </a:moveTo>
                  <a:cubicBezTo>
                    <a:pt x="9882" y="0"/>
                    <a:pt x="9482" y="25"/>
                    <a:pt x="9066" y="76"/>
                  </a:cubicBezTo>
                  <a:cubicBezTo>
                    <a:pt x="4590" y="619"/>
                    <a:pt x="1559" y="4423"/>
                    <a:pt x="844" y="8712"/>
                  </a:cubicBezTo>
                  <a:cubicBezTo>
                    <a:pt x="0" y="13302"/>
                    <a:pt x="301" y="19208"/>
                    <a:pt x="1973" y="23612"/>
                  </a:cubicBezTo>
                  <a:cubicBezTo>
                    <a:pt x="2373" y="24662"/>
                    <a:pt x="3376" y="25249"/>
                    <a:pt x="4343" y="25249"/>
                  </a:cubicBezTo>
                  <a:cubicBezTo>
                    <a:pt x="5246" y="25249"/>
                    <a:pt x="6117" y="24737"/>
                    <a:pt x="6435" y="23612"/>
                  </a:cubicBezTo>
                  <a:cubicBezTo>
                    <a:pt x="7393" y="20280"/>
                    <a:pt x="7207" y="16877"/>
                    <a:pt x="7150" y="13488"/>
                  </a:cubicBezTo>
                  <a:cubicBezTo>
                    <a:pt x="7150" y="11644"/>
                    <a:pt x="7093" y="7411"/>
                    <a:pt x="9538" y="6811"/>
                  </a:cubicBezTo>
                  <a:cubicBezTo>
                    <a:pt x="9630" y="6789"/>
                    <a:pt x="9719" y="6779"/>
                    <a:pt x="9805" y="6779"/>
                  </a:cubicBezTo>
                  <a:cubicBezTo>
                    <a:pt x="12821" y="6779"/>
                    <a:pt x="11979" y="19616"/>
                    <a:pt x="11854" y="21410"/>
                  </a:cubicBezTo>
                  <a:cubicBezTo>
                    <a:pt x="11682" y="23197"/>
                    <a:pt x="13527" y="24742"/>
                    <a:pt x="15200" y="24742"/>
                  </a:cubicBezTo>
                  <a:cubicBezTo>
                    <a:pt x="17159" y="24742"/>
                    <a:pt x="18474" y="23197"/>
                    <a:pt x="18589" y="21410"/>
                  </a:cubicBezTo>
                  <a:cubicBezTo>
                    <a:pt x="19111" y="14884"/>
                    <a:pt x="19673" y="0"/>
                    <a:pt x="10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 rot="-9544000">
              <a:off x="-364042" y="4032871"/>
              <a:ext cx="1677589" cy="135679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 rot="355837">
              <a:off x="1405000" y="4418266"/>
              <a:ext cx="1772917" cy="1252284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6" name="Google Shape;236;p21"/>
          <p:cNvSpPr txBox="1"/>
          <p:nvPr>
            <p:ph type="subTitle" idx="1"/>
          </p:nvPr>
        </p:nvSpPr>
        <p:spPr>
          <a:xfrm>
            <a:off x="1264800" y="1342600"/>
            <a:ext cx="99764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37" name="Google Shape;237;p21"/>
          <p:cNvGrpSpPr/>
          <p:nvPr/>
        </p:nvGrpSpPr>
        <p:grpSpPr>
          <a:xfrm>
            <a:off x="8967901" y="-1336624"/>
            <a:ext cx="4090547" cy="4523356"/>
            <a:chOff x="6725926" y="-1002468"/>
            <a:chExt cx="3067910" cy="3392517"/>
          </a:xfrm>
        </p:grpSpPr>
        <p:sp>
          <p:nvSpPr>
            <p:cNvPr id="238" name="Google Shape;238;p21"/>
            <p:cNvSpPr/>
            <p:nvPr/>
          </p:nvSpPr>
          <p:spPr>
            <a:xfrm rot="-9544000">
              <a:off x="7929233" y="-415754"/>
              <a:ext cx="1677589" cy="135679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1"/>
            <p:cNvSpPr/>
            <p:nvPr/>
          </p:nvSpPr>
          <p:spPr>
            <a:xfrm rot="-7073489">
              <a:off x="8338715" y="1050681"/>
              <a:ext cx="646697" cy="663769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1"/>
            <p:cNvSpPr/>
            <p:nvPr/>
          </p:nvSpPr>
          <p:spPr>
            <a:xfrm rot="-7255573">
              <a:off x="9034842" y="1530192"/>
              <a:ext cx="496310" cy="653338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1"/>
            <p:cNvSpPr/>
            <p:nvPr/>
          </p:nvSpPr>
          <p:spPr>
            <a:xfrm rot="8663827">
              <a:off x="7158861" y="-962487"/>
              <a:ext cx="685679" cy="1707345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1"/>
            <p:cNvSpPr/>
            <p:nvPr/>
          </p:nvSpPr>
          <p:spPr>
            <a:xfrm rot="-881599">
              <a:off x="8572322" y="1579438"/>
              <a:ext cx="606077" cy="745945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-1609815" y="4100361"/>
            <a:ext cx="4582568" cy="3720356"/>
            <a:chOff x="-1207361" y="3075271"/>
            <a:chExt cx="3436926" cy="2790267"/>
          </a:xfrm>
        </p:grpSpPr>
        <p:sp>
          <p:nvSpPr>
            <p:cNvPr id="244" name="Google Shape;244;p21"/>
            <p:cNvSpPr/>
            <p:nvPr/>
          </p:nvSpPr>
          <p:spPr>
            <a:xfrm rot="1211703">
              <a:off x="25820" y="4395815"/>
              <a:ext cx="1715918" cy="1210757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1"/>
            <p:cNvSpPr/>
            <p:nvPr/>
          </p:nvSpPr>
          <p:spPr>
            <a:xfrm rot="-816931">
              <a:off x="-345185" y="4151292"/>
              <a:ext cx="757387" cy="1158334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-1207361" y="3165569"/>
              <a:ext cx="1920589" cy="1044180"/>
            </a:xfrm>
            <a:custGeom>
              <a:avLst/>
              <a:gdLst/>
              <a:ahLst/>
              <a:cxnLst/>
              <a:rect l="l" t="t" r="r" b="b"/>
              <a:pathLst>
                <a:path w="86338" h="46940" extrusionOk="0">
                  <a:moveTo>
                    <a:pt x="21438" y="8862"/>
                  </a:moveTo>
                  <a:cubicBezTo>
                    <a:pt x="28773" y="8862"/>
                    <a:pt x="34921" y="16171"/>
                    <a:pt x="40509" y="20013"/>
                  </a:cubicBezTo>
                  <a:cubicBezTo>
                    <a:pt x="46002" y="23760"/>
                    <a:pt x="51630" y="25400"/>
                    <a:pt x="58007" y="25400"/>
                  </a:cubicBezTo>
                  <a:cubicBezTo>
                    <a:pt x="58834" y="25400"/>
                    <a:pt x="59674" y="25372"/>
                    <a:pt x="60528" y="25318"/>
                  </a:cubicBezTo>
                  <a:cubicBezTo>
                    <a:pt x="62537" y="25211"/>
                    <a:pt x="64815" y="24996"/>
                    <a:pt x="67096" y="24996"/>
                  </a:cubicBezTo>
                  <a:cubicBezTo>
                    <a:pt x="71180" y="24996"/>
                    <a:pt x="75276" y="25682"/>
                    <a:pt x="77872" y="28893"/>
                  </a:cubicBezTo>
                  <a:cubicBezTo>
                    <a:pt x="79717" y="31095"/>
                    <a:pt x="79474" y="33898"/>
                    <a:pt x="77815" y="36214"/>
                  </a:cubicBezTo>
                  <a:cubicBezTo>
                    <a:pt x="75613" y="39131"/>
                    <a:pt x="71967" y="40203"/>
                    <a:pt x="68463" y="40203"/>
                  </a:cubicBezTo>
                  <a:cubicBezTo>
                    <a:pt x="60242" y="40146"/>
                    <a:pt x="52792" y="35556"/>
                    <a:pt x="44684" y="34541"/>
                  </a:cubicBezTo>
                  <a:cubicBezTo>
                    <a:pt x="43279" y="34374"/>
                    <a:pt x="41862" y="34313"/>
                    <a:pt x="40439" y="34313"/>
                  </a:cubicBezTo>
                  <a:cubicBezTo>
                    <a:pt x="40321" y="34313"/>
                    <a:pt x="40203" y="34313"/>
                    <a:pt x="40086" y="34314"/>
                  </a:cubicBezTo>
                  <a:lnTo>
                    <a:pt x="40086" y="34314"/>
                  </a:lnTo>
                  <a:cubicBezTo>
                    <a:pt x="39892" y="34294"/>
                    <a:pt x="39699" y="34274"/>
                    <a:pt x="39508" y="34255"/>
                  </a:cubicBezTo>
                  <a:cubicBezTo>
                    <a:pt x="33488" y="33597"/>
                    <a:pt x="27111" y="33469"/>
                    <a:pt x="21277" y="31681"/>
                  </a:cubicBezTo>
                  <a:cubicBezTo>
                    <a:pt x="15843" y="30023"/>
                    <a:pt x="11625" y="25790"/>
                    <a:pt x="11196" y="19885"/>
                  </a:cubicBezTo>
                  <a:cubicBezTo>
                    <a:pt x="10910" y="14408"/>
                    <a:pt x="15371" y="9103"/>
                    <a:pt x="20919" y="8874"/>
                  </a:cubicBezTo>
                  <a:cubicBezTo>
                    <a:pt x="21093" y="8866"/>
                    <a:pt x="21266" y="8862"/>
                    <a:pt x="21438" y="8862"/>
                  </a:cubicBezTo>
                  <a:close/>
                  <a:moveTo>
                    <a:pt x="20535" y="0"/>
                  </a:moveTo>
                  <a:cubicBezTo>
                    <a:pt x="13755" y="0"/>
                    <a:pt x="7403" y="3704"/>
                    <a:pt x="3990" y="9761"/>
                  </a:cubicBezTo>
                  <a:cubicBezTo>
                    <a:pt x="0" y="16853"/>
                    <a:pt x="887" y="25490"/>
                    <a:pt x="5548" y="31981"/>
                  </a:cubicBezTo>
                  <a:cubicBezTo>
                    <a:pt x="10421" y="38865"/>
                    <a:pt x="18716" y="41868"/>
                    <a:pt x="26854" y="41868"/>
                  </a:cubicBezTo>
                  <a:cubicBezTo>
                    <a:pt x="27456" y="41868"/>
                    <a:pt x="28057" y="41852"/>
                    <a:pt x="28655" y="41819"/>
                  </a:cubicBezTo>
                  <a:cubicBezTo>
                    <a:pt x="31778" y="41649"/>
                    <a:pt x="34839" y="41250"/>
                    <a:pt x="37920" y="40922"/>
                  </a:cubicBezTo>
                  <a:lnTo>
                    <a:pt x="37920" y="40922"/>
                  </a:lnTo>
                  <a:cubicBezTo>
                    <a:pt x="40207" y="40952"/>
                    <a:pt x="42501" y="41059"/>
                    <a:pt x="44799" y="41404"/>
                  </a:cubicBezTo>
                  <a:cubicBezTo>
                    <a:pt x="52936" y="42545"/>
                    <a:pt x="60378" y="46939"/>
                    <a:pt x="68718" y="46939"/>
                  </a:cubicBezTo>
                  <a:cubicBezTo>
                    <a:pt x="69479" y="46939"/>
                    <a:pt x="70246" y="46903"/>
                    <a:pt x="71023" y="46824"/>
                  </a:cubicBezTo>
                  <a:cubicBezTo>
                    <a:pt x="78401" y="46109"/>
                    <a:pt x="85737" y="40690"/>
                    <a:pt x="86037" y="32754"/>
                  </a:cubicBezTo>
                  <a:cubicBezTo>
                    <a:pt x="86337" y="25375"/>
                    <a:pt x="79960" y="20542"/>
                    <a:pt x="73468" y="18641"/>
                  </a:cubicBezTo>
                  <a:cubicBezTo>
                    <a:pt x="65361" y="16195"/>
                    <a:pt x="56181" y="19055"/>
                    <a:pt x="48502" y="15009"/>
                  </a:cubicBezTo>
                  <a:cubicBezTo>
                    <a:pt x="39980" y="10590"/>
                    <a:pt x="34260" y="2497"/>
                    <a:pt x="24423" y="409"/>
                  </a:cubicBezTo>
                  <a:cubicBezTo>
                    <a:pt x="23123" y="134"/>
                    <a:pt x="21821" y="0"/>
                    <a:pt x="2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140052" y="3075271"/>
              <a:ext cx="279300" cy="27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1"/>
            <p:cNvSpPr/>
            <p:nvPr/>
          </p:nvSpPr>
          <p:spPr>
            <a:xfrm rot="3228475">
              <a:off x="1278503" y="4655847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1" name="Google Shape;251;p22"/>
          <p:cNvSpPr txBox="1"/>
          <p:nvPr>
            <p:ph type="subTitle" idx="1"/>
          </p:nvPr>
        </p:nvSpPr>
        <p:spPr>
          <a:xfrm>
            <a:off x="1266400" y="1731033"/>
            <a:ext cx="48064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2" name="Google Shape;252;p22"/>
          <p:cNvSpPr txBox="1"/>
          <p:nvPr>
            <p:ph type="subTitle" idx="2"/>
          </p:nvPr>
        </p:nvSpPr>
        <p:spPr>
          <a:xfrm>
            <a:off x="6222233" y="1731033"/>
            <a:ext cx="4806400" cy="33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53" name="Google Shape;253;p22"/>
          <p:cNvGrpSpPr/>
          <p:nvPr/>
        </p:nvGrpSpPr>
        <p:grpSpPr>
          <a:xfrm>
            <a:off x="-773001" y="5045979"/>
            <a:ext cx="5124641" cy="2209871"/>
            <a:chOff x="-579751" y="3784484"/>
            <a:chExt cx="3843481" cy="1657403"/>
          </a:xfrm>
        </p:grpSpPr>
        <p:sp>
          <p:nvSpPr>
            <p:cNvPr id="254" name="Google Shape;254;p22"/>
            <p:cNvSpPr/>
            <p:nvPr/>
          </p:nvSpPr>
          <p:spPr>
            <a:xfrm rot="-10600231">
              <a:off x="-179122" y="4678988"/>
              <a:ext cx="606064" cy="745929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22"/>
            <p:cNvSpPr/>
            <p:nvPr/>
          </p:nvSpPr>
          <p:spPr>
            <a:xfrm rot="-3409603">
              <a:off x="2485664" y="4588455"/>
              <a:ext cx="646694" cy="663766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22"/>
            <p:cNvSpPr/>
            <p:nvPr/>
          </p:nvSpPr>
          <p:spPr>
            <a:xfrm rot="637204">
              <a:off x="-482880" y="3932229"/>
              <a:ext cx="1715880" cy="1210730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448102" y="3896908"/>
              <a:ext cx="279300" cy="279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" name="Google Shape;258;p22"/>
          <p:cNvGrpSpPr/>
          <p:nvPr/>
        </p:nvGrpSpPr>
        <p:grpSpPr>
          <a:xfrm>
            <a:off x="8240968" y="-1551599"/>
            <a:ext cx="4861211" cy="3791179"/>
            <a:chOff x="6180726" y="-1163699"/>
            <a:chExt cx="3645908" cy="2843384"/>
          </a:xfrm>
        </p:grpSpPr>
        <p:sp>
          <p:nvSpPr>
            <p:cNvPr id="259" name="Google Shape;259;p22"/>
            <p:cNvSpPr/>
            <p:nvPr/>
          </p:nvSpPr>
          <p:spPr>
            <a:xfrm rot="-10381501">
              <a:off x="8822556" y="1103045"/>
              <a:ext cx="855547" cy="526643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2"/>
            <p:cNvSpPr/>
            <p:nvPr/>
          </p:nvSpPr>
          <p:spPr>
            <a:xfrm rot="2700000">
              <a:off x="8073029" y="-430662"/>
              <a:ext cx="1504014" cy="1328936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2"/>
            <p:cNvSpPr/>
            <p:nvPr/>
          </p:nvSpPr>
          <p:spPr>
            <a:xfrm rot="-8100000">
              <a:off x="8407855" y="-80859"/>
              <a:ext cx="665568" cy="854246"/>
            </a:xfrm>
            <a:custGeom>
              <a:avLst/>
              <a:gdLst/>
              <a:ahLst/>
              <a:cxnLst/>
              <a:rect l="l" t="t" r="r" b="b"/>
              <a:pathLst>
                <a:path w="19673" h="25250" extrusionOk="0">
                  <a:moveTo>
                    <a:pt x="10265" y="0"/>
                  </a:moveTo>
                  <a:cubicBezTo>
                    <a:pt x="9882" y="0"/>
                    <a:pt x="9482" y="25"/>
                    <a:pt x="9066" y="76"/>
                  </a:cubicBezTo>
                  <a:cubicBezTo>
                    <a:pt x="4590" y="619"/>
                    <a:pt x="1559" y="4423"/>
                    <a:pt x="844" y="8712"/>
                  </a:cubicBezTo>
                  <a:cubicBezTo>
                    <a:pt x="0" y="13302"/>
                    <a:pt x="301" y="19208"/>
                    <a:pt x="1973" y="23612"/>
                  </a:cubicBezTo>
                  <a:cubicBezTo>
                    <a:pt x="2373" y="24662"/>
                    <a:pt x="3376" y="25249"/>
                    <a:pt x="4343" y="25249"/>
                  </a:cubicBezTo>
                  <a:cubicBezTo>
                    <a:pt x="5246" y="25249"/>
                    <a:pt x="6117" y="24737"/>
                    <a:pt x="6435" y="23612"/>
                  </a:cubicBezTo>
                  <a:cubicBezTo>
                    <a:pt x="7393" y="20280"/>
                    <a:pt x="7207" y="16877"/>
                    <a:pt x="7150" y="13488"/>
                  </a:cubicBezTo>
                  <a:cubicBezTo>
                    <a:pt x="7150" y="11644"/>
                    <a:pt x="7093" y="7411"/>
                    <a:pt x="9538" y="6811"/>
                  </a:cubicBezTo>
                  <a:cubicBezTo>
                    <a:pt x="9630" y="6789"/>
                    <a:pt x="9719" y="6779"/>
                    <a:pt x="9805" y="6779"/>
                  </a:cubicBezTo>
                  <a:cubicBezTo>
                    <a:pt x="12821" y="6779"/>
                    <a:pt x="11979" y="19616"/>
                    <a:pt x="11854" y="21410"/>
                  </a:cubicBezTo>
                  <a:cubicBezTo>
                    <a:pt x="11682" y="23197"/>
                    <a:pt x="13527" y="24742"/>
                    <a:pt x="15200" y="24742"/>
                  </a:cubicBezTo>
                  <a:cubicBezTo>
                    <a:pt x="17159" y="24742"/>
                    <a:pt x="18474" y="23197"/>
                    <a:pt x="18589" y="21410"/>
                  </a:cubicBezTo>
                  <a:cubicBezTo>
                    <a:pt x="19111" y="14884"/>
                    <a:pt x="19673" y="0"/>
                    <a:pt x="10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2"/>
            <p:cNvSpPr/>
            <p:nvPr/>
          </p:nvSpPr>
          <p:spPr>
            <a:xfrm rot="9342815" flipH="1">
              <a:off x="6502532" y="-977733"/>
              <a:ext cx="1301239" cy="1844816"/>
            </a:xfrm>
            <a:custGeom>
              <a:avLst/>
              <a:gdLst/>
              <a:ahLst/>
              <a:cxnLst/>
              <a:rect l="l" t="t" r="r" b="b"/>
              <a:pathLst>
                <a:path w="32202" h="45654" extrusionOk="0">
                  <a:moveTo>
                    <a:pt x="22078" y="34625"/>
                  </a:moveTo>
                  <a:lnTo>
                    <a:pt x="22078" y="34625"/>
                  </a:lnTo>
                  <a:cubicBezTo>
                    <a:pt x="23679" y="35040"/>
                    <a:pt x="25167" y="35755"/>
                    <a:pt x="25881" y="37070"/>
                  </a:cubicBezTo>
                  <a:cubicBezTo>
                    <a:pt x="26399" y="38037"/>
                    <a:pt x="26424" y="39757"/>
                    <a:pt x="25189" y="39757"/>
                  </a:cubicBezTo>
                  <a:cubicBezTo>
                    <a:pt x="25127" y="39757"/>
                    <a:pt x="25063" y="39753"/>
                    <a:pt x="24995" y="39744"/>
                  </a:cubicBezTo>
                  <a:cubicBezTo>
                    <a:pt x="23622" y="39630"/>
                    <a:pt x="22907" y="37242"/>
                    <a:pt x="22550" y="36169"/>
                  </a:cubicBezTo>
                  <a:cubicBezTo>
                    <a:pt x="22364" y="35640"/>
                    <a:pt x="22192" y="35168"/>
                    <a:pt x="22078" y="34625"/>
                  </a:cubicBezTo>
                  <a:close/>
                  <a:moveTo>
                    <a:pt x="28344" y="0"/>
                  </a:moveTo>
                  <a:cubicBezTo>
                    <a:pt x="27800" y="0"/>
                    <a:pt x="27234" y="214"/>
                    <a:pt x="26725" y="722"/>
                  </a:cubicBezTo>
                  <a:cubicBezTo>
                    <a:pt x="25410" y="2038"/>
                    <a:pt x="24280" y="3411"/>
                    <a:pt x="23208" y="4898"/>
                  </a:cubicBezTo>
                  <a:cubicBezTo>
                    <a:pt x="19390" y="10203"/>
                    <a:pt x="17002" y="16451"/>
                    <a:pt x="16358" y="23014"/>
                  </a:cubicBezTo>
                  <a:cubicBezTo>
                    <a:pt x="16173" y="23958"/>
                    <a:pt x="16058" y="24973"/>
                    <a:pt x="15929" y="25931"/>
                  </a:cubicBezTo>
                  <a:cubicBezTo>
                    <a:pt x="15815" y="27004"/>
                    <a:pt x="15758" y="28191"/>
                    <a:pt x="15701" y="29506"/>
                  </a:cubicBezTo>
                  <a:cubicBezTo>
                    <a:pt x="9381" y="30693"/>
                    <a:pt x="3604" y="36055"/>
                    <a:pt x="801" y="41360"/>
                  </a:cubicBezTo>
                  <a:cubicBezTo>
                    <a:pt x="0" y="42823"/>
                    <a:pt x="1297" y="44525"/>
                    <a:pt x="2695" y="44525"/>
                  </a:cubicBezTo>
                  <a:cubicBezTo>
                    <a:pt x="3170" y="44525"/>
                    <a:pt x="3656" y="44329"/>
                    <a:pt x="4076" y="43862"/>
                  </a:cubicBezTo>
                  <a:cubicBezTo>
                    <a:pt x="7178" y="40345"/>
                    <a:pt x="10696" y="36412"/>
                    <a:pt x="15043" y="34453"/>
                  </a:cubicBezTo>
                  <a:cubicBezTo>
                    <a:pt x="15286" y="34382"/>
                    <a:pt x="15515" y="34382"/>
                    <a:pt x="15758" y="34325"/>
                  </a:cubicBezTo>
                  <a:cubicBezTo>
                    <a:pt x="16223" y="40086"/>
                    <a:pt x="18367" y="45653"/>
                    <a:pt x="24993" y="45653"/>
                  </a:cubicBezTo>
                  <a:cubicBezTo>
                    <a:pt x="25092" y="45653"/>
                    <a:pt x="25193" y="45652"/>
                    <a:pt x="25295" y="45650"/>
                  </a:cubicBezTo>
                  <a:cubicBezTo>
                    <a:pt x="28927" y="45535"/>
                    <a:pt x="31658" y="42604"/>
                    <a:pt x="31901" y="39029"/>
                  </a:cubicBezTo>
                  <a:cubicBezTo>
                    <a:pt x="32202" y="34925"/>
                    <a:pt x="29285" y="31594"/>
                    <a:pt x="25653" y="30035"/>
                  </a:cubicBezTo>
                  <a:cubicBezTo>
                    <a:pt x="24094" y="29449"/>
                    <a:pt x="22550" y="29091"/>
                    <a:pt x="21063" y="29020"/>
                  </a:cubicBezTo>
                  <a:cubicBezTo>
                    <a:pt x="20348" y="19912"/>
                    <a:pt x="23737" y="10617"/>
                    <a:pt x="30114" y="4068"/>
                  </a:cubicBezTo>
                  <a:cubicBezTo>
                    <a:pt x="31719" y="2364"/>
                    <a:pt x="30154" y="0"/>
                    <a:pt x="28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1264800" y="487680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5" name="Google Shape;265;p23"/>
          <p:cNvSpPr txBox="1"/>
          <p:nvPr>
            <p:ph type="subTitle" idx="1"/>
          </p:nvPr>
        </p:nvSpPr>
        <p:spPr>
          <a:xfrm>
            <a:off x="950967" y="3526099"/>
            <a:ext cx="3246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23"/>
          <p:cNvSpPr txBox="1"/>
          <p:nvPr>
            <p:ph type="subTitle" idx="2"/>
          </p:nvPr>
        </p:nvSpPr>
        <p:spPr>
          <a:xfrm>
            <a:off x="4472563" y="3526099"/>
            <a:ext cx="3246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23"/>
          <p:cNvSpPr txBox="1"/>
          <p:nvPr>
            <p:ph type="subTitle" idx="3"/>
          </p:nvPr>
        </p:nvSpPr>
        <p:spPr>
          <a:xfrm>
            <a:off x="7994159" y="3526100"/>
            <a:ext cx="3246800" cy="1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23"/>
          <p:cNvSpPr txBox="1"/>
          <p:nvPr>
            <p:ph type="subTitle" idx="4"/>
          </p:nvPr>
        </p:nvSpPr>
        <p:spPr>
          <a:xfrm>
            <a:off x="950967" y="3027467"/>
            <a:ext cx="3246800" cy="6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" name="Google Shape;269;p23"/>
          <p:cNvSpPr txBox="1"/>
          <p:nvPr>
            <p:ph type="subTitle" idx="5"/>
          </p:nvPr>
        </p:nvSpPr>
        <p:spPr>
          <a:xfrm>
            <a:off x="4472567" y="3027467"/>
            <a:ext cx="3246800" cy="6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type="subTitle" idx="6"/>
          </p:nvPr>
        </p:nvSpPr>
        <p:spPr>
          <a:xfrm>
            <a:off x="7994157" y="3027467"/>
            <a:ext cx="3246800" cy="6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1" name="Google Shape;271;p23"/>
          <p:cNvSpPr/>
          <p:nvPr/>
        </p:nvSpPr>
        <p:spPr>
          <a:xfrm rot="-762827">
            <a:off x="-893353" y="1192792"/>
            <a:ext cx="1194625" cy="1261320"/>
          </a:xfrm>
          <a:custGeom>
            <a:avLst/>
            <a:gdLst/>
            <a:ahLst/>
            <a:cxnLst/>
            <a:rect l="l" t="t" r="r" b="b"/>
            <a:pathLst>
              <a:path w="25954" h="27403" extrusionOk="0">
                <a:moveTo>
                  <a:pt x="2540" y="1"/>
                </a:moveTo>
                <a:cubicBezTo>
                  <a:pt x="2392" y="1"/>
                  <a:pt x="2242" y="7"/>
                  <a:pt x="2088" y="20"/>
                </a:cubicBezTo>
                <a:cubicBezTo>
                  <a:pt x="1016" y="134"/>
                  <a:pt x="1" y="906"/>
                  <a:pt x="58" y="2050"/>
                </a:cubicBezTo>
                <a:cubicBezTo>
                  <a:pt x="187" y="4667"/>
                  <a:pt x="1316" y="5625"/>
                  <a:pt x="3046" y="7469"/>
                </a:cubicBezTo>
                <a:cubicBezTo>
                  <a:pt x="5306" y="9914"/>
                  <a:pt x="7393" y="12474"/>
                  <a:pt x="9595" y="14919"/>
                </a:cubicBezTo>
                <a:cubicBezTo>
                  <a:pt x="11683" y="17178"/>
                  <a:pt x="13699" y="19380"/>
                  <a:pt x="15672" y="21711"/>
                </a:cubicBezTo>
                <a:cubicBezTo>
                  <a:pt x="17703" y="24142"/>
                  <a:pt x="18890" y="26115"/>
                  <a:pt x="21864" y="27245"/>
                </a:cubicBezTo>
                <a:cubicBezTo>
                  <a:pt x="22134" y="27353"/>
                  <a:pt x="22416" y="27402"/>
                  <a:pt x="22701" y="27402"/>
                </a:cubicBezTo>
                <a:cubicBezTo>
                  <a:pt x="24298" y="27402"/>
                  <a:pt x="25954" y="25836"/>
                  <a:pt x="25796" y="24271"/>
                </a:cubicBezTo>
                <a:cubicBezTo>
                  <a:pt x="25324" y="18723"/>
                  <a:pt x="19547" y="13604"/>
                  <a:pt x="15844" y="9729"/>
                </a:cubicBezTo>
                <a:cubicBezTo>
                  <a:pt x="13771" y="7527"/>
                  <a:pt x="11440" y="5553"/>
                  <a:pt x="9052" y="3652"/>
                </a:cubicBezTo>
                <a:cubicBezTo>
                  <a:pt x="7020" y="2012"/>
                  <a:pt x="5206" y="1"/>
                  <a:pt x="25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3"/>
          <p:cNvSpPr/>
          <p:nvPr/>
        </p:nvSpPr>
        <p:spPr>
          <a:xfrm rot="-2699726">
            <a:off x="472489" y="-550467"/>
            <a:ext cx="2322332" cy="1638644"/>
          </a:xfrm>
          <a:custGeom>
            <a:avLst/>
            <a:gdLst/>
            <a:ahLst/>
            <a:cxnLst/>
            <a:rect l="l" t="t" r="r" b="b"/>
            <a:pathLst>
              <a:path w="78615" h="55471" extrusionOk="0">
                <a:moveTo>
                  <a:pt x="28010" y="0"/>
                </a:moveTo>
                <a:cubicBezTo>
                  <a:pt x="27289" y="0"/>
                  <a:pt x="26561" y="182"/>
                  <a:pt x="25892" y="575"/>
                </a:cubicBezTo>
                <a:cubicBezTo>
                  <a:pt x="21359" y="3320"/>
                  <a:pt x="17069" y="6423"/>
                  <a:pt x="12665" y="9397"/>
                </a:cubicBezTo>
                <a:cubicBezTo>
                  <a:pt x="8547" y="12143"/>
                  <a:pt x="4200" y="14702"/>
                  <a:pt x="1040" y="18577"/>
                </a:cubicBezTo>
                <a:cubicBezTo>
                  <a:pt x="0" y="19894"/>
                  <a:pt x="827" y="21708"/>
                  <a:pt x="2405" y="21708"/>
                </a:cubicBezTo>
                <a:cubicBezTo>
                  <a:pt x="2540" y="21708"/>
                  <a:pt x="2682" y="21694"/>
                  <a:pt x="2828" y="21666"/>
                </a:cubicBezTo>
                <a:cubicBezTo>
                  <a:pt x="7718" y="20722"/>
                  <a:pt x="12008" y="18034"/>
                  <a:pt x="16354" y="15718"/>
                </a:cubicBezTo>
                <a:cubicBezTo>
                  <a:pt x="19364" y="14097"/>
                  <a:pt x="22445" y="12549"/>
                  <a:pt x="25458" y="10917"/>
                </a:cubicBezTo>
                <a:lnTo>
                  <a:pt x="25458" y="10917"/>
                </a:lnTo>
                <a:cubicBezTo>
                  <a:pt x="27706" y="18771"/>
                  <a:pt x="29975" y="26624"/>
                  <a:pt x="32198" y="34478"/>
                </a:cubicBezTo>
                <a:cubicBezTo>
                  <a:pt x="32709" y="36440"/>
                  <a:pt x="34469" y="37635"/>
                  <a:pt x="36324" y="37635"/>
                </a:cubicBezTo>
                <a:cubicBezTo>
                  <a:pt x="37065" y="37635"/>
                  <a:pt x="37820" y="37445"/>
                  <a:pt x="38518" y="37037"/>
                </a:cubicBezTo>
                <a:cubicBezTo>
                  <a:pt x="42207" y="34964"/>
                  <a:pt x="45968" y="32819"/>
                  <a:pt x="49714" y="30731"/>
                </a:cubicBezTo>
                <a:cubicBezTo>
                  <a:pt x="51330" y="29773"/>
                  <a:pt x="53532" y="27986"/>
                  <a:pt x="55319" y="27571"/>
                </a:cubicBezTo>
                <a:cubicBezTo>
                  <a:pt x="55870" y="27444"/>
                  <a:pt x="56186" y="27369"/>
                  <a:pt x="56408" y="27369"/>
                </a:cubicBezTo>
                <a:cubicBezTo>
                  <a:pt x="56809" y="27369"/>
                  <a:pt x="56905" y="27613"/>
                  <a:pt x="57521" y="28229"/>
                </a:cubicBezTo>
                <a:cubicBezTo>
                  <a:pt x="58293" y="29001"/>
                  <a:pt x="58708" y="30431"/>
                  <a:pt x="59194" y="31389"/>
                </a:cubicBezTo>
                <a:cubicBezTo>
                  <a:pt x="61096" y="35193"/>
                  <a:pt x="63069" y="39068"/>
                  <a:pt x="65028" y="42885"/>
                </a:cubicBezTo>
                <a:cubicBezTo>
                  <a:pt x="66930" y="46689"/>
                  <a:pt x="68488" y="51165"/>
                  <a:pt x="71520" y="54267"/>
                </a:cubicBezTo>
                <a:cubicBezTo>
                  <a:pt x="72352" y="55111"/>
                  <a:pt x="73284" y="55471"/>
                  <a:pt x="74183" y="55471"/>
                </a:cubicBezTo>
                <a:cubicBezTo>
                  <a:pt x="76513" y="55471"/>
                  <a:pt x="78615" y="53055"/>
                  <a:pt x="78140" y="50392"/>
                </a:cubicBezTo>
                <a:cubicBezTo>
                  <a:pt x="77239" y="45088"/>
                  <a:pt x="73250" y="39668"/>
                  <a:pt x="70805" y="34835"/>
                </a:cubicBezTo>
                <a:cubicBezTo>
                  <a:pt x="68431" y="30245"/>
                  <a:pt x="66458" y="24297"/>
                  <a:pt x="62712" y="20594"/>
                </a:cubicBezTo>
                <a:cubicBezTo>
                  <a:pt x="60979" y="18920"/>
                  <a:pt x="59070" y="18258"/>
                  <a:pt x="57108" y="18258"/>
                </a:cubicBezTo>
                <a:cubicBezTo>
                  <a:pt x="54812" y="18258"/>
                  <a:pt x="52444" y="19165"/>
                  <a:pt x="50200" y="20422"/>
                </a:cubicBezTo>
                <a:cubicBezTo>
                  <a:pt x="46442" y="22547"/>
                  <a:pt x="42712" y="24706"/>
                  <a:pt x="38970" y="26877"/>
                </a:cubicBezTo>
                <a:lnTo>
                  <a:pt x="38970" y="26877"/>
                </a:lnTo>
                <a:cubicBezTo>
                  <a:pt x="36753" y="18990"/>
                  <a:pt x="34554" y="11079"/>
                  <a:pt x="32326" y="3206"/>
                </a:cubicBezTo>
                <a:cubicBezTo>
                  <a:pt x="31756" y="1258"/>
                  <a:pt x="29909" y="0"/>
                  <a:pt x="28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23"/>
          <p:cNvSpPr/>
          <p:nvPr/>
        </p:nvSpPr>
        <p:spPr>
          <a:xfrm rot="3280748">
            <a:off x="-386368" y="594587"/>
            <a:ext cx="882391" cy="905692"/>
          </a:xfrm>
          <a:custGeom>
            <a:avLst/>
            <a:gdLst/>
            <a:ahLst/>
            <a:cxnLst/>
            <a:rect l="l" t="t" r="r" b="b"/>
            <a:pathLst>
              <a:path w="8523" h="8748" extrusionOk="0">
                <a:moveTo>
                  <a:pt x="6861" y="0"/>
                </a:moveTo>
                <a:cubicBezTo>
                  <a:pt x="6190" y="0"/>
                  <a:pt x="5461" y="510"/>
                  <a:pt x="5363" y="1298"/>
                </a:cubicBezTo>
                <a:cubicBezTo>
                  <a:pt x="5306" y="2256"/>
                  <a:pt x="5420" y="3328"/>
                  <a:pt x="5477" y="4343"/>
                </a:cubicBezTo>
                <a:cubicBezTo>
                  <a:pt x="5477" y="4815"/>
                  <a:pt x="5534" y="5344"/>
                  <a:pt x="5534" y="5830"/>
                </a:cubicBezTo>
                <a:lnTo>
                  <a:pt x="3876" y="5830"/>
                </a:lnTo>
                <a:cubicBezTo>
                  <a:pt x="3262" y="5830"/>
                  <a:pt x="2627" y="5762"/>
                  <a:pt x="1997" y="5762"/>
                </a:cubicBezTo>
                <a:cubicBezTo>
                  <a:pt x="1584" y="5762"/>
                  <a:pt x="1174" y="5791"/>
                  <a:pt x="773" y="5888"/>
                </a:cubicBezTo>
                <a:cubicBezTo>
                  <a:pt x="472" y="6002"/>
                  <a:pt x="115" y="6302"/>
                  <a:pt x="58" y="6602"/>
                </a:cubicBezTo>
                <a:lnTo>
                  <a:pt x="58" y="6846"/>
                </a:lnTo>
                <a:lnTo>
                  <a:pt x="58" y="6903"/>
                </a:lnTo>
                <a:cubicBezTo>
                  <a:pt x="1" y="7203"/>
                  <a:pt x="301" y="7560"/>
                  <a:pt x="530" y="7732"/>
                </a:cubicBezTo>
                <a:cubicBezTo>
                  <a:pt x="1488" y="8275"/>
                  <a:pt x="2617" y="8390"/>
                  <a:pt x="3690" y="8561"/>
                </a:cubicBezTo>
                <a:cubicBezTo>
                  <a:pt x="4819" y="8747"/>
                  <a:pt x="5963" y="8747"/>
                  <a:pt x="7093" y="8747"/>
                </a:cubicBezTo>
                <a:cubicBezTo>
                  <a:pt x="7808" y="8747"/>
                  <a:pt x="8523" y="8090"/>
                  <a:pt x="8466" y="7317"/>
                </a:cubicBezTo>
                <a:cubicBezTo>
                  <a:pt x="8394" y="6245"/>
                  <a:pt x="8337" y="5173"/>
                  <a:pt x="8280" y="4157"/>
                </a:cubicBezTo>
                <a:cubicBezTo>
                  <a:pt x="8165" y="3085"/>
                  <a:pt x="8165" y="1955"/>
                  <a:pt x="7979" y="940"/>
                </a:cubicBezTo>
                <a:cubicBezTo>
                  <a:pt x="7827" y="282"/>
                  <a:pt x="7360" y="0"/>
                  <a:pt x="68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23"/>
          <p:cNvSpPr/>
          <p:nvPr/>
        </p:nvSpPr>
        <p:spPr>
          <a:xfrm rot="7420484">
            <a:off x="-966377" y="-802779"/>
            <a:ext cx="1479471" cy="1668235"/>
          </a:xfrm>
          <a:custGeom>
            <a:avLst/>
            <a:gdLst/>
            <a:ahLst/>
            <a:cxnLst/>
            <a:rect l="l" t="t" r="r" b="b"/>
            <a:pathLst>
              <a:path w="35677" h="40229" extrusionOk="0">
                <a:moveTo>
                  <a:pt x="18565" y="1"/>
                </a:moveTo>
                <a:cubicBezTo>
                  <a:pt x="8730" y="1"/>
                  <a:pt x="2450" y="8328"/>
                  <a:pt x="887" y="17604"/>
                </a:cubicBezTo>
                <a:cubicBezTo>
                  <a:pt x="1" y="23023"/>
                  <a:pt x="773" y="29343"/>
                  <a:pt x="3690" y="34047"/>
                </a:cubicBezTo>
                <a:cubicBezTo>
                  <a:pt x="5714" y="37351"/>
                  <a:pt x="9658" y="40228"/>
                  <a:pt x="13537" y="40228"/>
                </a:cubicBezTo>
                <a:cubicBezTo>
                  <a:pt x="15248" y="40228"/>
                  <a:pt x="16946" y="39668"/>
                  <a:pt x="18461" y="38337"/>
                </a:cubicBezTo>
                <a:cubicBezTo>
                  <a:pt x="20524" y="36494"/>
                  <a:pt x="18790" y="33619"/>
                  <a:pt x="16377" y="33619"/>
                </a:cubicBezTo>
                <a:cubicBezTo>
                  <a:pt x="16281" y="33619"/>
                  <a:pt x="16185" y="33624"/>
                  <a:pt x="16087" y="33633"/>
                </a:cubicBezTo>
                <a:cubicBezTo>
                  <a:pt x="15742" y="33669"/>
                  <a:pt x="15405" y="33687"/>
                  <a:pt x="15076" y="33687"/>
                </a:cubicBezTo>
                <a:cubicBezTo>
                  <a:pt x="12786" y="33687"/>
                  <a:pt x="10894" y="32799"/>
                  <a:pt x="9581" y="30773"/>
                </a:cubicBezTo>
                <a:cubicBezTo>
                  <a:pt x="7923" y="28199"/>
                  <a:pt x="7322" y="24925"/>
                  <a:pt x="7322" y="21951"/>
                </a:cubicBezTo>
                <a:cubicBezTo>
                  <a:pt x="7322" y="16531"/>
                  <a:pt x="9352" y="9611"/>
                  <a:pt x="14829" y="7409"/>
                </a:cubicBezTo>
                <a:cubicBezTo>
                  <a:pt x="16018" y="6935"/>
                  <a:pt x="17288" y="6704"/>
                  <a:pt x="18552" y="6704"/>
                </a:cubicBezTo>
                <a:cubicBezTo>
                  <a:pt x="21906" y="6704"/>
                  <a:pt x="25217" y="8334"/>
                  <a:pt x="26869" y="11398"/>
                </a:cubicBezTo>
                <a:cubicBezTo>
                  <a:pt x="29128" y="15516"/>
                  <a:pt x="28599" y="21479"/>
                  <a:pt x="24238" y="23981"/>
                </a:cubicBezTo>
                <a:cubicBezTo>
                  <a:pt x="23512" y="24388"/>
                  <a:pt x="22653" y="24609"/>
                  <a:pt x="21809" y="24609"/>
                </a:cubicBezTo>
                <a:cubicBezTo>
                  <a:pt x="20308" y="24609"/>
                  <a:pt x="18857" y="23909"/>
                  <a:pt x="18289" y="22308"/>
                </a:cubicBezTo>
                <a:cubicBezTo>
                  <a:pt x="18047" y="21535"/>
                  <a:pt x="18158" y="18712"/>
                  <a:pt x="18992" y="18712"/>
                </a:cubicBezTo>
                <a:cubicBezTo>
                  <a:pt x="19192" y="18712"/>
                  <a:pt x="19432" y="18873"/>
                  <a:pt x="19719" y="19262"/>
                </a:cubicBezTo>
                <a:cubicBezTo>
                  <a:pt x="20309" y="20046"/>
                  <a:pt x="21241" y="20401"/>
                  <a:pt x="22174" y="20401"/>
                </a:cubicBezTo>
                <a:cubicBezTo>
                  <a:pt x="23029" y="20401"/>
                  <a:pt x="23886" y="20103"/>
                  <a:pt x="24481" y="19563"/>
                </a:cubicBezTo>
                <a:cubicBezTo>
                  <a:pt x="25968" y="18261"/>
                  <a:pt x="25911" y="16288"/>
                  <a:pt x="24781" y="14801"/>
                </a:cubicBezTo>
                <a:cubicBezTo>
                  <a:pt x="23368" y="12874"/>
                  <a:pt x="21277" y="11973"/>
                  <a:pt x="19170" y="11973"/>
                </a:cubicBezTo>
                <a:cubicBezTo>
                  <a:pt x="16650" y="11973"/>
                  <a:pt x="14109" y="13263"/>
                  <a:pt x="12684" y="15630"/>
                </a:cubicBezTo>
                <a:cubicBezTo>
                  <a:pt x="10239" y="19691"/>
                  <a:pt x="11140" y="25411"/>
                  <a:pt x="14529" y="28557"/>
                </a:cubicBezTo>
                <a:cubicBezTo>
                  <a:pt x="16574" y="30436"/>
                  <a:pt x="19212" y="31352"/>
                  <a:pt x="21858" y="31352"/>
                </a:cubicBezTo>
                <a:cubicBezTo>
                  <a:pt x="24004" y="31352"/>
                  <a:pt x="26154" y="30750"/>
                  <a:pt x="27998" y="29572"/>
                </a:cubicBezTo>
                <a:cubicBezTo>
                  <a:pt x="32045" y="26955"/>
                  <a:pt x="34490" y="22608"/>
                  <a:pt x="34905" y="17832"/>
                </a:cubicBezTo>
                <a:cubicBezTo>
                  <a:pt x="35677" y="8667"/>
                  <a:pt x="28828" y="502"/>
                  <a:pt x="19590" y="30"/>
                </a:cubicBezTo>
                <a:cubicBezTo>
                  <a:pt x="19244" y="10"/>
                  <a:pt x="18902" y="1"/>
                  <a:pt x="1856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23"/>
          <p:cNvGrpSpPr/>
          <p:nvPr/>
        </p:nvGrpSpPr>
        <p:grpSpPr>
          <a:xfrm>
            <a:off x="9359249" y="4006389"/>
            <a:ext cx="4506117" cy="3821068"/>
            <a:chOff x="6799482" y="2722700"/>
            <a:chExt cx="3886371" cy="3295539"/>
          </a:xfrm>
        </p:grpSpPr>
        <p:sp>
          <p:nvSpPr>
            <p:cNvPr id="276" name="Google Shape;276;p23"/>
            <p:cNvSpPr/>
            <p:nvPr/>
          </p:nvSpPr>
          <p:spPr>
            <a:xfrm rot="-1269413">
              <a:off x="7002108" y="4281747"/>
              <a:ext cx="1805127" cy="145994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3"/>
            <p:cNvSpPr/>
            <p:nvPr/>
          </p:nvSpPr>
          <p:spPr>
            <a:xfrm rot="-1731340">
              <a:off x="9059656" y="3789718"/>
              <a:ext cx="653905" cy="1628563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3"/>
            <p:cNvSpPr/>
            <p:nvPr/>
          </p:nvSpPr>
          <p:spPr>
            <a:xfrm rot="1956184">
              <a:off x="8457522" y="3106724"/>
              <a:ext cx="1922204" cy="1698280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8531225" y="4290200"/>
              <a:ext cx="313800" cy="31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1264800" y="487680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2" name="Google Shape;282;p24"/>
          <p:cNvSpPr txBox="1"/>
          <p:nvPr>
            <p:ph type="subTitle" idx="1"/>
          </p:nvPr>
        </p:nvSpPr>
        <p:spPr>
          <a:xfrm>
            <a:off x="1608567" y="2426237"/>
            <a:ext cx="4239200" cy="1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24"/>
          <p:cNvSpPr txBox="1"/>
          <p:nvPr>
            <p:ph type="subTitle" idx="2"/>
          </p:nvPr>
        </p:nvSpPr>
        <p:spPr>
          <a:xfrm>
            <a:off x="6619564" y="2426236"/>
            <a:ext cx="4239200" cy="1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4" name="Google Shape;284;p24"/>
          <p:cNvSpPr txBox="1"/>
          <p:nvPr>
            <p:ph type="subTitle" idx="3"/>
          </p:nvPr>
        </p:nvSpPr>
        <p:spPr>
          <a:xfrm>
            <a:off x="1608567" y="4382667"/>
            <a:ext cx="4239200" cy="1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5" name="Google Shape;285;p24"/>
          <p:cNvSpPr txBox="1"/>
          <p:nvPr>
            <p:ph type="subTitle" idx="4"/>
          </p:nvPr>
        </p:nvSpPr>
        <p:spPr>
          <a:xfrm>
            <a:off x="6619563" y="4382667"/>
            <a:ext cx="4239200" cy="1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86" name="Google Shape;286;p24"/>
          <p:cNvSpPr txBox="1"/>
          <p:nvPr>
            <p:ph type="subTitle" idx="5"/>
          </p:nvPr>
        </p:nvSpPr>
        <p:spPr>
          <a:xfrm>
            <a:off x="1608567" y="2029103"/>
            <a:ext cx="423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" name="Google Shape;287;p24"/>
          <p:cNvSpPr txBox="1"/>
          <p:nvPr>
            <p:ph type="subTitle" idx="6"/>
          </p:nvPr>
        </p:nvSpPr>
        <p:spPr>
          <a:xfrm>
            <a:off x="1608567" y="3963791"/>
            <a:ext cx="423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8" name="Google Shape;288;p24"/>
          <p:cNvSpPr txBox="1"/>
          <p:nvPr>
            <p:ph type="subTitle" idx="7"/>
          </p:nvPr>
        </p:nvSpPr>
        <p:spPr>
          <a:xfrm>
            <a:off x="6619528" y="2029100"/>
            <a:ext cx="423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24"/>
          <p:cNvSpPr txBox="1"/>
          <p:nvPr>
            <p:ph type="subTitle" idx="8"/>
          </p:nvPr>
        </p:nvSpPr>
        <p:spPr>
          <a:xfrm>
            <a:off x="6619529" y="3963791"/>
            <a:ext cx="4239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90" name="Google Shape;290;p24"/>
          <p:cNvGrpSpPr/>
          <p:nvPr/>
        </p:nvGrpSpPr>
        <p:grpSpPr>
          <a:xfrm>
            <a:off x="8978595" y="3075573"/>
            <a:ext cx="5142661" cy="4760632"/>
            <a:chOff x="6733946" y="2306680"/>
            <a:chExt cx="3856996" cy="3570474"/>
          </a:xfrm>
        </p:grpSpPr>
        <p:sp>
          <p:nvSpPr>
            <p:cNvPr id="291" name="Google Shape;291;p24"/>
            <p:cNvSpPr/>
            <p:nvPr/>
          </p:nvSpPr>
          <p:spPr>
            <a:xfrm rot="-4082663">
              <a:off x="7259685" y="4032249"/>
              <a:ext cx="1814449" cy="1460786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4"/>
            <p:cNvSpPr/>
            <p:nvPr/>
          </p:nvSpPr>
          <p:spPr>
            <a:xfrm rot="2085802">
              <a:off x="8287338" y="2834347"/>
              <a:ext cx="1599314" cy="1129682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4"/>
            <p:cNvSpPr/>
            <p:nvPr/>
          </p:nvSpPr>
          <p:spPr>
            <a:xfrm rot="-436672">
              <a:off x="8745785" y="3875771"/>
              <a:ext cx="1772968" cy="1252333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4"/>
            <p:cNvSpPr/>
            <p:nvPr/>
          </p:nvSpPr>
          <p:spPr>
            <a:xfrm rot="9600322">
              <a:off x="8630373" y="2495861"/>
              <a:ext cx="1290589" cy="1044099"/>
            </a:xfrm>
            <a:custGeom>
              <a:avLst/>
              <a:gdLst/>
              <a:ahLst/>
              <a:cxnLst/>
              <a:rect l="l" t="t" r="r" b="b"/>
              <a:pathLst>
                <a:path w="46772" h="37839" extrusionOk="0">
                  <a:moveTo>
                    <a:pt x="3884" y="1"/>
                  </a:moveTo>
                  <a:cubicBezTo>
                    <a:pt x="3391" y="1"/>
                    <a:pt x="2900" y="187"/>
                    <a:pt x="2560" y="576"/>
                  </a:cubicBezTo>
                  <a:cubicBezTo>
                    <a:pt x="358" y="2950"/>
                    <a:pt x="187" y="6768"/>
                    <a:pt x="130" y="9928"/>
                  </a:cubicBezTo>
                  <a:cubicBezTo>
                    <a:pt x="1" y="13259"/>
                    <a:pt x="416" y="16662"/>
                    <a:pt x="1374" y="19880"/>
                  </a:cubicBezTo>
                  <a:cubicBezTo>
                    <a:pt x="2918" y="25356"/>
                    <a:pt x="6078" y="30304"/>
                    <a:pt x="10725" y="33635"/>
                  </a:cubicBezTo>
                  <a:cubicBezTo>
                    <a:pt x="14733" y="36559"/>
                    <a:pt x="19409" y="37838"/>
                    <a:pt x="24159" y="37838"/>
                  </a:cubicBezTo>
                  <a:cubicBezTo>
                    <a:pt x="31694" y="37838"/>
                    <a:pt x="39411" y="34619"/>
                    <a:pt x="44928" y="29646"/>
                  </a:cubicBezTo>
                  <a:cubicBezTo>
                    <a:pt x="46771" y="27994"/>
                    <a:pt x="45108" y="25391"/>
                    <a:pt x="43084" y="25391"/>
                  </a:cubicBezTo>
                  <a:cubicBezTo>
                    <a:pt x="42689" y="25391"/>
                    <a:pt x="42281" y="25490"/>
                    <a:pt x="41882" y="25714"/>
                  </a:cubicBezTo>
                  <a:cubicBezTo>
                    <a:pt x="37421" y="28216"/>
                    <a:pt x="33017" y="30718"/>
                    <a:pt x="27827" y="31190"/>
                  </a:cubicBezTo>
                  <a:cubicBezTo>
                    <a:pt x="27049" y="31258"/>
                    <a:pt x="26262" y="31294"/>
                    <a:pt x="25472" y="31294"/>
                  </a:cubicBezTo>
                  <a:cubicBezTo>
                    <a:pt x="21424" y="31294"/>
                    <a:pt x="17311" y="30347"/>
                    <a:pt x="14128" y="27858"/>
                  </a:cubicBezTo>
                  <a:cubicBezTo>
                    <a:pt x="10668" y="25170"/>
                    <a:pt x="8523" y="21124"/>
                    <a:pt x="7451" y="17020"/>
                  </a:cubicBezTo>
                  <a:cubicBezTo>
                    <a:pt x="6793" y="14446"/>
                    <a:pt x="6564" y="11829"/>
                    <a:pt x="6435" y="9213"/>
                  </a:cubicBezTo>
                  <a:cubicBezTo>
                    <a:pt x="6321" y="6410"/>
                    <a:pt x="6736" y="3493"/>
                    <a:pt x="5492" y="934"/>
                  </a:cubicBezTo>
                  <a:cubicBezTo>
                    <a:pt x="5183" y="324"/>
                    <a:pt x="4532" y="1"/>
                    <a:pt x="3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4"/>
            <p:cNvSpPr/>
            <p:nvPr/>
          </p:nvSpPr>
          <p:spPr>
            <a:xfrm rot="6210513">
              <a:off x="8421846" y="3861961"/>
              <a:ext cx="892031" cy="499937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4"/>
            <p:cNvSpPr/>
            <p:nvPr/>
          </p:nvSpPr>
          <p:spPr>
            <a:xfrm rot="-8100153">
              <a:off x="6794865" y="4649203"/>
              <a:ext cx="855533" cy="526642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7" name="Google Shape;297;p24"/>
          <p:cNvGrpSpPr/>
          <p:nvPr/>
        </p:nvGrpSpPr>
        <p:grpSpPr>
          <a:xfrm>
            <a:off x="-1014516" y="-240489"/>
            <a:ext cx="2521476" cy="3707689"/>
            <a:chOff x="-760887" y="-180367"/>
            <a:chExt cx="1891107" cy="2780767"/>
          </a:xfrm>
        </p:grpSpPr>
        <p:sp>
          <p:nvSpPr>
            <p:cNvPr id="298" name="Google Shape;298;p24"/>
            <p:cNvSpPr/>
            <p:nvPr/>
          </p:nvSpPr>
          <p:spPr>
            <a:xfrm rot="-5400000">
              <a:off x="515794" y="-120926"/>
              <a:ext cx="606433" cy="622420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4"/>
            <p:cNvSpPr/>
            <p:nvPr/>
          </p:nvSpPr>
          <p:spPr>
            <a:xfrm rot="-10442058">
              <a:off x="9316" y="-141600"/>
              <a:ext cx="810594" cy="1239708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4"/>
            <p:cNvSpPr/>
            <p:nvPr/>
          </p:nvSpPr>
          <p:spPr>
            <a:xfrm rot="2565321">
              <a:off x="-304569" y="1060673"/>
              <a:ext cx="798877" cy="1462942"/>
            </a:xfrm>
            <a:custGeom>
              <a:avLst/>
              <a:gdLst/>
              <a:ahLst/>
              <a:cxnLst/>
              <a:rect l="l" t="t" r="r" b="b"/>
              <a:pathLst>
                <a:path w="29256" h="53575" extrusionOk="0">
                  <a:moveTo>
                    <a:pt x="20725" y="0"/>
                  </a:moveTo>
                  <a:cubicBezTo>
                    <a:pt x="20500" y="0"/>
                    <a:pt x="20264" y="32"/>
                    <a:pt x="20019" y="101"/>
                  </a:cubicBezTo>
                  <a:cubicBezTo>
                    <a:pt x="16687" y="1045"/>
                    <a:pt x="13584" y="2546"/>
                    <a:pt x="10782" y="4691"/>
                  </a:cubicBezTo>
                  <a:cubicBezTo>
                    <a:pt x="8165" y="6650"/>
                    <a:pt x="6263" y="10225"/>
                    <a:pt x="8880" y="13084"/>
                  </a:cubicBezTo>
                  <a:cubicBezTo>
                    <a:pt x="11139" y="15587"/>
                    <a:pt x="15314" y="15887"/>
                    <a:pt x="18346" y="16659"/>
                  </a:cubicBezTo>
                  <a:cubicBezTo>
                    <a:pt x="18532" y="16716"/>
                    <a:pt x="20848" y="17431"/>
                    <a:pt x="21863" y="17732"/>
                  </a:cubicBezTo>
                  <a:lnTo>
                    <a:pt x="21863" y="17846"/>
                  </a:lnTo>
                  <a:cubicBezTo>
                    <a:pt x="21391" y="18203"/>
                    <a:pt x="21034" y="18747"/>
                    <a:pt x="20619" y="19162"/>
                  </a:cubicBezTo>
                  <a:cubicBezTo>
                    <a:pt x="16272" y="23394"/>
                    <a:pt x="10310" y="25482"/>
                    <a:pt x="5720" y="29471"/>
                  </a:cubicBezTo>
                  <a:cubicBezTo>
                    <a:pt x="4476" y="30543"/>
                    <a:pt x="3275" y="31730"/>
                    <a:pt x="2917" y="33403"/>
                  </a:cubicBezTo>
                  <a:cubicBezTo>
                    <a:pt x="2445" y="35491"/>
                    <a:pt x="3518" y="37450"/>
                    <a:pt x="5248" y="38579"/>
                  </a:cubicBezTo>
                  <a:cubicBezTo>
                    <a:pt x="6792" y="39537"/>
                    <a:pt x="8580" y="39838"/>
                    <a:pt x="10310" y="40252"/>
                  </a:cubicBezTo>
                  <a:cubicBezTo>
                    <a:pt x="10667" y="40367"/>
                    <a:pt x="11625" y="40553"/>
                    <a:pt x="12212" y="40853"/>
                  </a:cubicBezTo>
                  <a:cubicBezTo>
                    <a:pt x="11139" y="42040"/>
                    <a:pt x="9538" y="43055"/>
                    <a:pt x="8465" y="43827"/>
                  </a:cubicBezTo>
                  <a:cubicBezTo>
                    <a:pt x="6492" y="45200"/>
                    <a:pt x="4290" y="46387"/>
                    <a:pt x="2088" y="47345"/>
                  </a:cubicBezTo>
                  <a:cubicBezTo>
                    <a:pt x="358" y="48060"/>
                    <a:pt x="0" y="50562"/>
                    <a:pt x="830" y="51992"/>
                  </a:cubicBezTo>
                  <a:cubicBezTo>
                    <a:pt x="1484" y="53107"/>
                    <a:pt x="2537" y="53575"/>
                    <a:pt x="3646" y="53575"/>
                  </a:cubicBezTo>
                  <a:cubicBezTo>
                    <a:pt x="4258" y="53575"/>
                    <a:pt x="4887" y="53433"/>
                    <a:pt x="5477" y="53179"/>
                  </a:cubicBezTo>
                  <a:cubicBezTo>
                    <a:pt x="8222" y="51992"/>
                    <a:pt x="10782" y="50505"/>
                    <a:pt x="13170" y="48717"/>
                  </a:cubicBezTo>
                  <a:cubicBezTo>
                    <a:pt x="15200" y="47159"/>
                    <a:pt x="17760" y="45314"/>
                    <a:pt x="18946" y="42941"/>
                  </a:cubicBezTo>
                  <a:cubicBezTo>
                    <a:pt x="20376" y="40009"/>
                    <a:pt x="18474" y="36864"/>
                    <a:pt x="15915" y="35248"/>
                  </a:cubicBezTo>
                  <a:cubicBezTo>
                    <a:pt x="14485" y="34361"/>
                    <a:pt x="12755" y="34118"/>
                    <a:pt x="11139" y="33704"/>
                  </a:cubicBezTo>
                  <a:cubicBezTo>
                    <a:pt x="11196" y="33646"/>
                    <a:pt x="11325" y="33518"/>
                    <a:pt x="11382" y="33460"/>
                  </a:cubicBezTo>
                  <a:cubicBezTo>
                    <a:pt x="12340" y="32745"/>
                    <a:pt x="13341" y="32145"/>
                    <a:pt x="14299" y="31501"/>
                  </a:cubicBezTo>
                  <a:cubicBezTo>
                    <a:pt x="16201" y="30300"/>
                    <a:pt x="18174" y="29228"/>
                    <a:pt x="20076" y="27984"/>
                  </a:cubicBezTo>
                  <a:cubicBezTo>
                    <a:pt x="23837" y="25596"/>
                    <a:pt x="29256" y="21850"/>
                    <a:pt x="28841" y="16774"/>
                  </a:cubicBezTo>
                  <a:cubicBezTo>
                    <a:pt x="28298" y="11297"/>
                    <a:pt x="21635" y="10582"/>
                    <a:pt x="17459" y="9510"/>
                  </a:cubicBezTo>
                  <a:cubicBezTo>
                    <a:pt x="16802" y="9395"/>
                    <a:pt x="16201" y="9209"/>
                    <a:pt x="15557" y="9038"/>
                  </a:cubicBezTo>
                  <a:cubicBezTo>
                    <a:pt x="15615" y="8981"/>
                    <a:pt x="15672" y="8909"/>
                    <a:pt x="15729" y="8909"/>
                  </a:cubicBezTo>
                  <a:cubicBezTo>
                    <a:pt x="17702" y="7365"/>
                    <a:pt x="19776" y="5935"/>
                    <a:pt x="21921" y="4620"/>
                  </a:cubicBezTo>
                  <a:cubicBezTo>
                    <a:pt x="24095" y="3318"/>
                    <a:pt x="23009" y="0"/>
                    <a:pt x="20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4"/>
            <p:cNvSpPr/>
            <p:nvPr/>
          </p:nvSpPr>
          <p:spPr>
            <a:xfrm rot="3228475">
              <a:off x="-740947" y="967735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4"/>
            <p:cNvSpPr/>
            <p:nvPr/>
          </p:nvSpPr>
          <p:spPr>
            <a:xfrm rot="3839827" flipH="1">
              <a:off x="-491668" y="195616"/>
              <a:ext cx="746805" cy="919117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5"/>
          <p:cNvGrpSpPr/>
          <p:nvPr/>
        </p:nvGrpSpPr>
        <p:grpSpPr>
          <a:xfrm>
            <a:off x="9736465" y="-687213"/>
            <a:ext cx="3770869" cy="4117319"/>
            <a:chOff x="7213724" y="-467685"/>
            <a:chExt cx="2828152" cy="3087989"/>
          </a:xfrm>
        </p:grpSpPr>
        <p:sp>
          <p:nvSpPr>
            <p:cNvPr id="305" name="Google Shape;305;p25"/>
            <p:cNvSpPr/>
            <p:nvPr/>
          </p:nvSpPr>
          <p:spPr>
            <a:xfrm rot="-9916192">
              <a:off x="8219442" y="1072600"/>
              <a:ext cx="1677515" cy="1356731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5"/>
            <p:cNvSpPr/>
            <p:nvPr/>
          </p:nvSpPr>
          <p:spPr>
            <a:xfrm rot="5222901">
              <a:off x="7298765" y="-325972"/>
              <a:ext cx="606055" cy="745918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5"/>
            <p:cNvSpPr/>
            <p:nvPr/>
          </p:nvSpPr>
          <p:spPr>
            <a:xfrm rot="214893">
              <a:off x="8367572" y="458819"/>
              <a:ext cx="931108" cy="521854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5"/>
            <p:cNvSpPr/>
            <p:nvPr/>
          </p:nvSpPr>
          <p:spPr>
            <a:xfrm rot="824100">
              <a:off x="7708973" y="-294010"/>
              <a:ext cx="1599151" cy="1129579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9" name="Google Shape;309;p25"/>
          <p:cNvGrpSpPr/>
          <p:nvPr/>
        </p:nvGrpSpPr>
        <p:grpSpPr>
          <a:xfrm>
            <a:off x="-1856409" y="3261633"/>
            <a:ext cx="5047763" cy="4877228"/>
            <a:chOff x="-1242282" y="2398500"/>
            <a:chExt cx="3785822" cy="3657921"/>
          </a:xfrm>
        </p:grpSpPr>
        <p:sp>
          <p:nvSpPr>
            <p:cNvPr id="310" name="Google Shape;310;p25"/>
            <p:cNvSpPr/>
            <p:nvPr/>
          </p:nvSpPr>
          <p:spPr>
            <a:xfrm rot="-9867407">
              <a:off x="-456836" y="4579171"/>
              <a:ext cx="646703" cy="663776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5"/>
            <p:cNvSpPr/>
            <p:nvPr/>
          </p:nvSpPr>
          <p:spPr>
            <a:xfrm rot="3698900">
              <a:off x="77221" y="4226163"/>
              <a:ext cx="1599087" cy="1129567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5"/>
            <p:cNvSpPr/>
            <p:nvPr/>
          </p:nvSpPr>
          <p:spPr>
            <a:xfrm rot="6807064">
              <a:off x="-1118402" y="2791058"/>
              <a:ext cx="1814410" cy="1460755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5"/>
            <p:cNvSpPr/>
            <p:nvPr/>
          </p:nvSpPr>
          <p:spPr>
            <a:xfrm rot="-816931">
              <a:off x="275340" y="4825217"/>
              <a:ext cx="757387" cy="1158334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4" name="Google Shape;314;p25"/>
            <p:cNvGrpSpPr/>
            <p:nvPr/>
          </p:nvGrpSpPr>
          <p:grpSpPr>
            <a:xfrm rot="-129703">
              <a:off x="1441184" y="4574261"/>
              <a:ext cx="1086092" cy="882814"/>
              <a:chOff x="2794650" y="3098825"/>
              <a:chExt cx="1072450" cy="871725"/>
            </a:xfrm>
          </p:grpSpPr>
          <p:sp>
            <p:nvSpPr>
              <p:cNvPr id="315" name="Google Shape;315;p25"/>
              <p:cNvSpPr/>
              <p:nvPr/>
            </p:nvSpPr>
            <p:spPr>
              <a:xfrm>
                <a:off x="2899525" y="3098825"/>
                <a:ext cx="96757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34869" extrusionOk="0">
                    <a:moveTo>
                      <a:pt x="2034" y="0"/>
                    </a:moveTo>
                    <a:cubicBezTo>
                      <a:pt x="777" y="0"/>
                      <a:pt x="1" y="1239"/>
                      <a:pt x="596" y="2430"/>
                    </a:cubicBezTo>
                    <a:cubicBezTo>
                      <a:pt x="1969" y="5461"/>
                      <a:pt x="4886" y="7435"/>
                      <a:pt x="7260" y="9637"/>
                    </a:cubicBezTo>
                    <a:cubicBezTo>
                      <a:pt x="10062" y="12253"/>
                      <a:pt x="12865" y="14942"/>
                      <a:pt x="15610" y="17615"/>
                    </a:cubicBezTo>
                    <a:cubicBezTo>
                      <a:pt x="18170" y="20118"/>
                      <a:pt x="20672" y="22749"/>
                      <a:pt x="23117" y="25423"/>
                    </a:cubicBezTo>
                    <a:cubicBezTo>
                      <a:pt x="25734" y="28168"/>
                      <a:pt x="27993" y="31442"/>
                      <a:pt x="30853" y="33945"/>
                    </a:cubicBezTo>
                    <a:cubicBezTo>
                      <a:pt x="31616" y="34588"/>
                      <a:pt x="32516" y="34869"/>
                      <a:pt x="33402" y="34869"/>
                    </a:cubicBezTo>
                    <a:cubicBezTo>
                      <a:pt x="36118" y="34869"/>
                      <a:pt x="38703" y="32234"/>
                      <a:pt x="36816" y="29355"/>
                    </a:cubicBezTo>
                    <a:cubicBezTo>
                      <a:pt x="32712" y="23035"/>
                      <a:pt x="26091" y="17673"/>
                      <a:pt x="20486" y="12740"/>
                    </a:cubicBezTo>
                    <a:cubicBezTo>
                      <a:pt x="17755" y="10294"/>
                      <a:pt x="14953" y="7964"/>
                      <a:pt x="11978" y="5762"/>
                    </a:cubicBezTo>
                    <a:cubicBezTo>
                      <a:pt x="9119" y="3560"/>
                      <a:pt x="6073" y="643"/>
                      <a:pt x="2441" y="42"/>
                    </a:cubicBezTo>
                    <a:cubicBezTo>
                      <a:pt x="2301" y="14"/>
                      <a:pt x="2165" y="0"/>
                      <a:pt x="20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2794650" y="3437950"/>
                <a:ext cx="618125" cy="34245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7" name="Google Shape;317;p25"/>
          <p:cNvSpPr txBox="1"/>
          <p:nvPr>
            <p:ph type="title"/>
          </p:nvPr>
        </p:nvSpPr>
        <p:spPr>
          <a:xfrm>
            <a:off x="1264800" y="4876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8" name="Google Shape;318;p25"/>
          <p:cNvSpPr txBox="1"/>
          <p:nvPr>
            <p:ph type="subTitle" idx="1"/>
          </p:nvPr>
        </p:nvSpPr>
        <p:spPr>
          <a:xfrm>
            <a:off x="1052563" y="2421383"/>
            <a:ext cx="32924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19" name="Google Shape;319;p25"/>
          <p:cNvSpPr txBox="1"/>
          <p:nvPr>
            <p:ph type="subTitle" idx="2"/>
          </p:nvPr>
        </p:nvSpPr>
        <p:spPr>
          <a:xfrm>
            <a:off x="4376193" y="2421395"/>
            <a:ext cx="34396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type="subTitle" idx="3"/>
          </p:nvPr>
        </p:nvSpPr>
        <p:spPr>
          <a:xfrm>
            <a:off x="1052563" y="4761200"/>
            <a:ext cx="32924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1" name="Google Shape;321;p25"/>
          <p:cNvSpPr txBox="1"/>
          <p:nvPr>
            <p:ph type="subTitle" idx="4"/>
          </p:nvPr>
        </p:nvSpPr>
        <p:spPr>
          <a:xfrm>
            <a:off x="4376195" y="4761201"/>
            <a:ext cx="34396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2" name="Google Shape;322;p25"/>
          <p:cNvSpPr txBox="1"/>
          <p:nvPr>
            <p:ph type="subTitle" idx="5"/>
          </p:nvPr>
        </p:nvSpPr>
        <p:spPr>
          <a:xfrm>
            <a:off x="7847031" y="2421391"/>
            <a:ext cx="32924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3" name="Google Shape;323;p25"/>
          <p:cNvSpPr txBox="1"/>
          <p:nvPr>
            <p:ph type="subTitle" idx="6"/>
          </p:nvPr>
        </p:nvSpPr>
        <p:spPr>
          <a:xfrm>
            <a:off x="7847032" y="4761200"/>
            <a:ext cx="32924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type="subTitle" idx="7"/>
          </p:nvPr>
        </p:nvSpPr>
        <p:spPr>
          <a:xfrm>
            <a:off x="1052563" y="1973700"/>
            <a:ext cx="32924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type="subTitle" idx="8"/>
          </p:nvPr>
        </p:nvSpPr>
        <p:spPr>
          <a:xfrm>
            <a:off x="4376196" y="1973700"/>
            <a:ext cx="34364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6" name="Google Shape;326;p25"/>
          <p:cNvSpPr txBox="1"/>
          <p:nvPr>
            <p:ph type="subTitle" idx="9"/>
          </p:nvPr>
        </p:nvSpPr>
        <p:spPr>
          <a:xfrm>
            <a:off x="7847037" y="1973700"/>
            <a:ext cx="32892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7" name="Google Shape;327;p25"/>
          <p:cNvSpPr txBox="1"/>
          <p:nvPr>
            <p:ph type="subTitle" idx="13"/>
          </p:nvPr>
        </p:nvSpPr>
        <p:spPr>
          <a:xfrm>
            <a:off x="1052563" y="4300615"/>
            <a:ext cx="32924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type="subTitle" idx="14"/>
          </p:nvPr>
        </p:nvSpPr>
        <p:spPr>
          <a:xfrm>
            <a:off x="4376196" y="4300609"/>
            <a:ext cx="34364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25"/>
          <p:cNvSpPr txBox="1"/>
          <p:nvPr>
            <p:ph type="subTitle" idx="15"/>
          </p:nvPr>
        </p:nvSpPr>
        <p:spPr>
          <a:xfrm>
            <a:off x="7847037" y="4300604"/>
            <a:ext cx="3292400" cy="6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type="title"/>
          </p:nvPr>
        </p:nvSpPr>
        <p:spPr>
          <a:xfrm>
            <a:off x="3130584" y="10031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2" name="Google Shape;332;p26"/>
          <p:cNvSpPr txBox="1"/>
          <p:nvPr>
            <p:ph type="subTitle" idx="1"/>
          </p:nvPr>
        </p:nvSpPr>
        <p:spPr>
          <a:xfrm>
            <a:off x="3130533" y="24552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333" name="Google Shape;333;p26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335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-GB" sz="1335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-GB" sz="1335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lang="en-GB" sz="1335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-GB" sz="1335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Flaticon</a:t>
            </a:r>
            <a:r>
              <a:rPr lang="en-GB" sz="1335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-GB" sz="1335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Freepik</a:t>
            </a:r>
            <a:r>
              <a:rPr lang="en-GB" sz="1335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335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334" name="Google Shape;334;p26"/>
          <p:cNvGrpSpPr/>
          <p:nvPr/>
        </p:nvGrpSpPr>
        <p:grpSpPr>
          <a:xfrm>
            <a:off x="-1633533" y="1297647"/>
            <a:ext cx="5186393" cy="7038528"/>
            <a:chOff x="-1225150" y="973235"/>
            <a:chExt cx="3889795" cy="5278896"/>
          </a:xfrm>
        </p:grpSpPr>
        <p:grpSp>
          <p:nvGrpSpPr>
            <p:cNvPr id="335" name="Google Shape;335;p26"/>
            <p:cNvGrpSpPr/>
            <p:nvPr/>
          </p:nvGrpSpPr>
          <p:grpSpPr>
            <a:xfrm>
              <a:off x="-77570" y="1748908"/>
              <a:ext cx="711745" cy="776187"/>
              <a:chOff x="7406400" y="661950"/>
              <a:chExt cx="759600" cy="828375"/>
            </a:xfrm>
          </p:grpSpPr>
          <p:sp>
            <p:nvSpPr>
              <p:cNvPr id="336" name="Google Shape;336;p26"/>
              <p:cNvSpPr/>
              <p:nvPr/>
            </p:nvSpPr>
            <p:spPr>
              <a:xfrm>
                <a:off x="7406400" y="661950"/>
                <a:ext cx="759600" cy="828375"/>
              </a:xfrm>
              <a:custGeom>
                <a:avLst/>
                <a:gdLst/>
                <a:ahLst/>
                <a:cxnLst/>
                <a:rect l="l" t="t" r="r" b="b"/>
                <a:pathLst>
                  <a:path w="30384" h="33135" extrusionOk="0">
                    <a:moveTo>
                      <a:pt x="27744" y="1"/>
                    </a:moveTo>
                    <a:cubicBezTo>
                      <a:pt x="27408" y="1"/>
                      <a:pt x="27068" y="72"/>
                      <a:pt x="26755" y="227"/>
                    </a:cubicBezTo>
                    <a:cubicBezTo>
                      <a:pt x="24081" y="1600"/>
                      <a:pt x="22351" y="4160"/>
                      <a:pt x="20378" y="6476"/>
                    </a:cubicBezTo>
                    <a:cubicBezTo>
                      <a:pt x="18233" y="8978"/>
                      <a:pt x="16031" y="11552"/>
                      <a:pt x="13829" y="14112"/>
                    </a:cubicBezTo>
                    <a:cubicBezTo>
                      <a:pt x="9425" y="19231"/>
                      <a:pt x="5250" y="24421"/>
                      <a:pt x="1146" y="29783"/>
                    </a:cubicBezTo>
                    <a:cubicBezTo>
                      <a:pt x="0" y="31234"/>
                      <a:pt x="1152" y="33135"/>
                      <a:pt x="2557" y="33135"/>
                    </a:cubicBezTo>
                    <a:cubicBezTo>
                      <a:pt x="2993" y="33135"/>
                      <a:pt x="3453" y="32951"/>
                      <a:pt x="3877" y="32514"/>
                    </a:cubicBezTo>
                    <a:cubicBezTo>
                      <a:pt x="8767" y="27510"/>
                      <a:pt x="13529" y="22448"/>
                      <a:pt x="18176" y="17200"/>
                    </a:cubicBezTo>
                    <a:cubicBezTo>
                      <a:pt x="20378" y="14698"/>
                      <a:pt x="22594" y="12196"/>
                      <a:pt x="24796" y="9693"/>
                    </a:cubicBezTo>
                    <a:cubicBezTo>
                      <a:pt x="26812" y="7377"/>
                      <a:pt x="28900" y="5532"/>
                      <a:pt x="29858" y="2615"/>
                    </a:cubicBezTo>
                    <a:cubicBezTo>
                      <a:pt x="30384" y="1130"/>
                      <a:pt x="29083" y="1"/>
                      <a:pt x="27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26"/>
              <p:cNvSpPr/>
              <p:nvPr/>
            </p:nvSpPr>
            <p:spPr>
              <a:xfrm>
                <a:off x="7484000" y="747575"/>
                <a:ext cx="648850" cy="685075"/>
              </a:xfrm>
              <a:custGeom>
                <a:avLst/>
                <a:gdLst/>
                <a:ahLst/>
                <a:cxnLst/>
                <a:rect l="l" t="t" r="r" b="b"/>
                <a:pathLst>
                  <a:path w="25954" h="27403" extrusionOk="0">
                    <a:moveTo>
                      <a:pt x="2540" y="1"/>
                    </a:moveTo>
                    <a:cubicBezTo>
                      <a:pt x="2392" y="1"/>
                      <a:pt x="2242" y="7"/>
                      <a:pt x="2088" y="20"/>
                    </a:cubicBezTo>
                    <a:cubicBezTo>
                      <a:pt x="1016" y="134"/>
                      <a:pt x="1" y="906"/>
                      <a:pt x="58" y="2050"/>
                    </a:cubicBezTo>
                    <a:cubicBezTo>
                      <a:pt x="187" y="4667"/>
                      <a:pt x="1316" y="5625"/>
                      <a:pt x="3046" y="7469"/>
                    </a:cubicBezTo>
                    <a:cubicBezTo>
                      <a:pt x="5306" y="9914"/>
                      <a:pt x="7393" y="12474"/>
                      <a:pt x="9595" y="14919"/>
                    </a:cubicBezTo>
                    <a:cubicBezTo>
                      <a:pt x="11683" y="17178"/>
                      <a:pt x="13699" y="19380"/>
                      <a:pt x="15672" y="21711"/>
                    </a:cubicBezTo>
                    <a:cubicBezTo>
                      <a:pt x="17703" y="24142"/>
                      <a:pt x="18890" y="26115"/>
                      <a:pt x="21864" y="27245"/>
                    </a:cubicBezTo>
                    <a:cubicBezTo>
                      <a:pt x="22134" y="27353"/>
                      <a:pt x="22416" y="27402"/>
                      <a:pt x="22701" y="27402"/>
                    </a:cubicBezTo>
                    <a:cubicBezTo>
                      <a:pt x="24298" y="27402"/>
                      <a:pt x="25954" y="25836"/>
                      <a:pt x="25796" y="24271"/>
                    </a:cubicBezTo>
                    <a:cubicBezTo>
                      <a:pt x="25324" y="18723"/>
                      <a:pt x="19547" y="13604"/>
                      <a:pt x="15844" y="9729"/>
                    </a:cubicBezTo>
                    <a:cubicBezTo>
                      <a:pt x="13771" y="7527"/>
                      <a:pt x="11440" y="5553"/>
                      <a:pt x="9052" y="3652"/>
                    </a:cubicBezTo>
                    <a:cubicBezTo>
                      <a:pt x="7020" y="2012"/>
                      <a:pt x="5206" y="1"/>
                      <a:pt x="2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8" name="Google Shape;338;p26"/>
            <p:cNvSpPr/>
            <p:nvPr/>
          </p:nvSpPr>
          <p:spPr>
            <a:xfrm rot="-6539365">
              <a:off x="-381313" y="2930697"/>
              <a:ext cx="685649" cy="1707253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6"/>
            <p:cNvSpPr/>
            <p:nvPr/>
          </p:nvSpPr>
          <p:spPr>
            <a:xfrm rot="7594616">
              <a:off x="-265507" y="4107933"/>
              <a:ext cx="1151312" cy="1298207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6"/>
            <p:cNvSpPr/>
            <p:nvPr/>
          </p:nvSpPr>
          <p:spPr>
            <a:xfrm rot="-2700000">
              <a:off x="-1022418" y="2503676"/>
              <a:ext cx="1967858" cy="1388527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26"/>
            <p:cNvGrpSpPr/>
            <p:nvPr/>
          </p:nvGrpSpPr>
          <p:grpSpPr>
            <a:xfrm>
              <a:off x="-554154" y="973235"/>
              <a:ext cx="954266" cy="775661"/>
              <a:chOff x="2794650" y="3098825"/>
              <a:chExt cx="1072450" cy="871725"/>
            </a:xfrm>
          </p:grpSpPr>
          <p:sp>
            <p:nvSpPr>
              <p:cNvPr id="342" name="Google Shape;342;p26"/>
              <p:cNvSpPr/>
              <p:nvPr/>
            </p:nvSpPr>
            <p:spPr>
              <a:xfrm>
                <a:off x="2899525" y="3098825"/>
                <a:ext cx="96757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34869" extrusionOk="0">
                    <a:moveTo>
                      <a:pt x="2034" y="0"/>
                    </a:moveTo>
                    <a:cubicBezTo>
                      <a:pt x="777" y="0"/>
                      <a:pt x="1" y="1239"/>
                      <a:pt x="596" y="2430"/>
                    </a:cubicBezTo>
                    <a:cubicBezTo>
                      <a:pt x="1969" y="5461"/>
                      <a:pt x="4886" y="7435"/>
                      <a:pt x="7260" y="9637"/>
                    </a:cubicBezTo>
                    <a:cubicBezTo>
                      <a:pt x="10062" y="12253"/>
                      <a:pt x="12865" y="14942"/>
                      <a:pt x="15610" y="17615"/>
                    </a:cubicBezTo>
                    <a:cubicBezTo>
                      <a:pt x="18170" y="20118"/>
                      <a:pt x="20672" y="22749"/>
                      <a:pt x="23117" y="25423"/>
                    </a:cubicBezTo>
                    <a:cubicBezTo>
                      <a:pt x="25734" y="28168"/>
                      <a:pt x="27993" y="31442"/>
                      <a:pt x="30853" y="33945"/>
                    </a:cubicBezTo>
                    <a:cubicBezTo>
                      <a:pt x="31616" y="34588"/>
                      <a:pt x="32516" y="34869"/>
                      <a:pt x="33402" y="34869"/>
                    </a:cubicBezTo>
                    <a:cubicBezTo>
                      <a:pt x="36118" y="34869"/>
                      <a:pt x="38703" y="32234"/>
                      <a:pt x="36816" y="29355"/>
                    </a:cubicBezTo>
                    <a:cubicBezTo>
                      <a:pt x="32712" y="23035"/>
                      <a:pt x="26091" y="17673"/>
                      <a:pt x="20486" y="12740"/>
                    </a:cubicBezTo>
                    <a:cubicBezTo>
                      <a:pt x="17755" y="10294"/>
                      <a:pt x="14953" y="7964"/>
                      <a:pt x="11978" y="5762"/>
                    </a:cubicBezTo>
                    <a:cubicBezTo>
                      <a:pt x="9119" y="3560"/>
                      <a:pt x="6073" y="643"/>
                      <a:pt x="2441" y="42"/>
                    </a:cubicBezTo>
                    <a:cubicBezTo>
                      <a:pt x="2301" y="14"/>
                      <a:pt x="2165" y="0"/>
                      <a:pt x="20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26"/>
              <p:cNvSpPr/>
              <p:nvPr/>
            </p:nvSpPr>
            <p:spPr>
              <a:xfrm>
                <a:off x="2794650" y="3437950"/>
                <a:ext cx="618125" cy="34245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44" name="Google Shape;344;p26"/>
            <p:cNvSpPr/>
            <p:nvPr/>
          </p:nvSpPr>
          <p:spPr>
            <a:xfrm rot="-8833627">
              <a:off x="920731" y="4621969"/>
              <a:ext cx="1503944" cy="1328874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6"/>
            <p:cNvSpPr/>
            <p:nvPr/>
          </p:nvSpPr>
          <p:spPr>
            <a:xfrm rot="-8833627">
              <a:off x="1443975" y="4681324"/>
              <a:ext cx="665537" cy="854206"/>
            </a:xfrm>
            <a:custGeom>
              <a:avLst/>
              <a:gdLst/>
              <a:ahLst/>
              <a:cxnLst/>
              <a:rect l="l" t="t" r="r" b="b"/>
              <a:pathLst>
                <a:path w="19673" h="25250" extrusionOk="0">
                  <a:moveTo>
                    <a:pt x="10265" y="0"/>
                  </a:moveTo>
                  <a:cubicBezTo>
                    <a:pt x="9882" y="0"/>
                    <a:pt x="9482" y="25"/>
                    <a:pt x="9066" y="76"/>
                  </a:cubicBezTo>
                  <a:cubicBezTo>
                    <a:pt x="4590" y="619"/>
                    <a:pt x="1559" y="4423"/>
                    <a:pt x="844" y="8712"/>
                  </a:cubicBezTo>
                  <a:cubicBezTo>
                    <a:pt x="0" y="13302"/>
                    <a:pt x="301" y="19208"/>
                    <a:pt x="1973" y="23612"/>
                  </a:cubicBezTo>
                  <a:cubicBezTo>
                    <a:pt x="2373" y="24662"/>
                    <a:pt x="3376" y="25249"/>
                    <a:pt x="4343" y="25249"/>
                  </a:cubicBezTo>
                  <a:cubicBezTo>
                    <a:pt x="5246" y="25249"/>
                    <a:pt x="6117" y="24737"/>
                    <a:pt x="6435" y="23612"/>
                  </a:cubicBezTo>
                  <a:cubicBezTo>
                    <a:pt x="7393" y="20280"/>
                    <a:pt x="7207" y="16877"/>
                    <a:pt x="7150" y="13488"/>
                  </a:cubicBezTo>
                  <a:cubicBezTo>
                    <a:pt x="7150" y="11644"/>
                    <a:pt x="7093" y="7411"/>
                    <a:pt x="9538" y="6811"/>
                  </a:cubicBezTo>
                  <a:cubicBezTo>
                    <a:pt x="9630" y="6789"/>
                    <a:pt x="9719" y="6779"/>
                    <a:pt x="9805" y="6779"/>
                  </a:cubicBezTo>
                  <a:cubicBezTo>
                    <a:pt x="12821" y="6779"/>
                    <a:pt x="11979" y="19616"/>
                    <a:pt x="11854" y="21410"/>
                  </a:cubicBezTo>
                  <a:cubicBezTo>
                    <a:pt x="11682" y="23197"/>
                    <a:pt x="13527" y="24742"/>
                    <a:pt x="15200" y="24742"/>
                  </a:cubicBezTo>
                  <a:cubicBezTo>
                    <a:pt x="17159" y="24742"/>
                    <a:pt x="18474" y="23197"/>
                    <a:pt x="18589" y="21410"/>
                  </a:cubicBezTo>
                  <a:cubicBezTo>
                    <a:pt x="19111" y="14884"/>
                    <a:pt x="19673" y="0"/>
                    <a:pt x="10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6" name="Google Shape;346;p26"/>
          <p:cNvGrpSpPr/>
          <p:nvPr/>
        </p:nvGrpSpPr>
        <p:grpSpPr>
          <a:xfrm>
            <a:off x="10503435" y="-1034969"/>
            <a:ext cx="2855493" cy="6653227"/>
            <a:chOff x="7877576" y="-776227"/>
            <a:chExt cx="2141620" cy="4989920"/>
          </a:xfrm>
        </p:grpSpPr>
        <p:grpSp>
          <p:nvGrpSpPr>
            <p:cNvPr id="347" name="Google Shape;347;p26"/>
            <p:cNvGrpSpPr/>
            <p:nvPr/>
          </p:nvGrpSpPr>
          <p:grpSpPr>
            <a:xfrm>
              <a:off x="7877576" y="-776227"/>
              <a:ext cx="2141620" cy="4113823"/>
              <a:chOff x="7877576" y="-776227"/>
              <a:chExt cx="2141620" cy="4113823"/>
            </a:xfrm>
          </p:grpSpPr>
          <p:sp>
            <p:nvSpPr>
              <p:cNvPr id="348" name="Google Shape;348;p26"/>
              <p:cNvSpPr/>
              <p:nvPr/>
            </p:nvSpPr>
            <p:spPr>
              <a:xfrm rot="-7079587" flipH="1">
                <a:off x="8041119" y="-362697"/>
                <a:ext cx="1814534" cy="1460855"/>
              </a:xfrm>
              <a:custGeom>
                <a:avLst/>
                <a:gdLst/>
                <a:ahLst/>
                <a:cxnLst/>
                <a:rect l="l" t="t" r="r" b="b"/>
                <a:pathLst>
                  <a:path w="62612" h="50408" extrusionOk="0">
                    <a:moveTo>
                      <a:pt x="31782" y="6106"/>
                    </a:moveTo>
                    <a:cubicBezTo>
                      <a:pt x="34043" y="6106"/>
                      <a:pt x="35239" y="9407"/>
                      <a:pt x="35329" y="11838"/>
                    </a:cubicBezTo>
                    <a:cubicBezTo>
                      <a:pt x="35572" y="17858"/>
                      <a:pt x="33542" y="23821"/>
                      <a:pt x="30324" y="28940"/>
                    </a:cubicBezTo>
                    <a:cubicBezTo>
                      <a:pt x="27293" y="25608"/>
                      <a:pt x="25792" y="20418"/>
                      <a:pt x="25792" y="16185"/>
                    </a:cubicBezTo>
                    <a:cubicBezTo>
                      <a:pt x="25863" y="12853"/>
                      <a:pt x="26864" y="9036"/>
                      <a:pt x="29667" y="6948"/>
                    </a:cubicBezTo>
                    <a:cubicBezTo>
                      <a:pt x="30452" y="6357"/>
                      <a:pt x="31158" y="6106"/>
                      <a:pt x="31782" y="6106"/>
                    </a:cubicBezTo>
                    <a:close/>
                    <a:moveTo>
                      <a:pt x="31814" y="1"/>
                    </a:moveTo>
                    <a:cubicBezTo>
                      <a:pt x="31045" y="1"/>
                      <a:pt x="30251" y="109"/>
                      <a:pt x="29438" y="342"/>
                    </a:cubicBezTo>
                    <a:cubicBezTo>
                      <a:pt x="24605" y="1657"/>
                      <a:pt x="21387" y="6533"/>
                      <a:pt x="20258" y="11123"/>
                    </a:cubicBezTo>
                    <a:cubicBezTo>
                      <a:pt x="19185" y="15470"/>
                      <a:pt x="19486" y="20603"/>
                      <a:pt x="21030" y="25251"/>
                    </a:cubicBezTo>
                    <a:cubicBezTo>
                      <a:pt x="21387" y="26194"/>
                      <a:pt x="21688" y="27210"/>
                      <a:pt x="22102" y="28168"/>
                    </a:cubicBezTo>
                    <a:cubicBezTo>
                      <a:pt x="23060" y="30613"/>
                      <a:pt x="24190" y="32929"/>
                      <a:pt x="25734" y="34831"/>
                    </a:cubicBezTo>
                    <a:cubicBezTo>
                      <a:pt x="25563" y="35017"/>
                      <a:pt x="25377" y="35260"/>
                      <a:pt x="25148" y="35431"/>
                    </a:cubicBezTo>
                    <a:cubicBezTo>
                      <a:pt x="19243" y="40550"/>
                      <a:pt x="11679" y="43596"/>
                      <a:pt x="3928" y="44254"/>
                    </a:cubicBezTo>
                    <a:cubicBezTo>
                      <a:pt x="122" y="44545"/>
                      <a:pt x="0" y="50408"/>
                      <a:pt x="3562" y="50408"/>
                    </a:cubicBezTo>
                    <a:cubicBezTo>
                      <a:pt x="3680" y="50408"/>
                      <a:pt x="3802" y="50401"/>
                      <a:pt x="3928" y="50388"/>
                    </a:cubicBezTo>
                    <a:cubicBezTo>
                      <a:pt x="5187" y="50274"/>
                      <a:pt x="6488" y="50088"/>
                      <a:pt x="7746" y="49845"/>
                    </a:cubicBezTo>
                    <a:cubicBezTo>
                      <a:pt x="8516" y="49964"/>
                      <a:pt x="9287" y="50020"/>
                      <a:pt x="10058" y="50020"/>
                    </a:cubicBezTo>
                    <a:cubicBezTo>
                      <a:pt x="17823" y="50020"/>
                      <a:pt x="25520" y="44281"/>
                      <a:pt x="30567" y="38649"/>
                    </a:cubicBezTo>
                    <a:cubicBezTo>
                      <a:pt x="30982" y="38892"/>
                      <a:pt x="31454" y="39063"/>
                      <a:pt x="31940" y="39249"/>
                    </a:cubicBezTo>
                    <a:cubicBezTo>
                      <a:pt x="33550" y="39795"/>
                      <a:pt x="35215" y="40037"/>
                      <a:pt x="36889" y="40037"/>
                    </a:cubicBezTo>
                    <a:cubicBezTo>
                      <a:pt x="41223" y="40037"/>
                      <a:pt x="45619" y="38417"/>
                      <a:pt x="49270" y="36261"/>
                    </a:cubicBezTo>
                    <a:cubicBezTo>
                      <a:pt x="54389" y="33229"/>
                      <a:pt x="58679" y="28883"/>
                      <a:pt x="61725" y="23749"/>
                    </a:cubicBezTo>
                    <a:cubicBezTo>
                      <a:pt x="62611" y="22262"/>
                      <a:pt x="62082" y="20175"/>
                      <a:pt x="60538" y="19288"/>
                    </a:cubicBezTo>
                    <a:cubicBezTo>
                      <a:pt x="60012" y="18987"/>
                      <a:pt x="59479" y="18851"/>
                      <a:pt x="58964" y="18851"/>
                    </a:cubicBezTo>
                    <a:cubicBezTo>
                      <a:pt x="57841" y="18851"/>
                      <a:pt x="56797" y="19495"/>
                      <a:pt x="56062" y="20475"/>
                    </a:cubicBezTo>
                    <a:cubicBezTo>
                      <a:pt x="51751" y="26076"/>
                      <a:pt x="45811" y="32409"/>
                      <a:pt x="38243" y="32409"/>
                    </a:cubicBezTo>
                    <a:cubicBezTo>
                      <a:pt x="37755" y="32409"/>
                      <a:pt x="37260" y="32383"/>
                      <a:pt x="36759" y="32329"/>
                    </a:cubicBezTo>
                    <a:cubicBezTo>
                      <a:pt x="36344" y="32271"/>
                      <a:pt x="35930" y="32214"/>
                      <a:pt x="35515" y="32100"/>
                    </a:cubicBezTo>
                    <a:cubicBezTo>
                      <a:pt x="39919" y="25065"/>
                      <a:pt x="42664" y="16485"/>
                      <a:pt x="40934" y="8378"/>
                    </a:cubicBezTo>
                    <a:cubicBezTo>
                      <a:pt x="40016" y="3849"/>
                      <a:pt x="36384" y="1"/>
                      <a:pt x="318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 rot="-228">
                <a:off x="8661440" y="1254126"/>
                <a:ext cx="931144" cy="52186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 rot="-10381501">
                <a:off x="8382956" y="1826545"/>
                <a:ext cx="855547" cy="526643"/>
              </a:xfrm>
              <a:custGeom>
                <a:avLst/>
                <a:gdLst/>
                <a:ahLst/>
                <a:cxnLst/>
                <a:rect l="l" t="t" r="r" b="b"/>
                <a:pathLst>
                  <a:path w="10783" h="6638" extrusionOk="0">
                    <a:moveTo>
                      <a:pt x="4716" y="1"/>
                    </a:moveTo>
                    <a:cubicBezTo>
                      <a:pt x="4067" y="1"/>
                      <a:pt x="3427" y="476"/>
                      <a:pt x="3575" y="1454"/>
                    </a:cubicBezTo>
                    <a:cubicBezTo>
                      <a:pt x="3575" y="1625"/>
                      <a:pt x="3633" y="1811"/>
                      <a:pt x="3633" y="2054"/>
                    </a:cubicBezTo>
                    <a:cubicBezTo>
                      <a:pt x="2675" y="2226"/>
                      <a:pt x="1717" y="2412"/>
                      <a:pt x="887" y="2641"/>
                    </a:cubicBezTo>
                    <a:cubicBezTo>
                      <a:pt x="1" y="2941"/>
                      <a:pt x="172" y="4256"/>
                      <a:pt x="1073" y="4256"/>
                    </a:cubicBezTo>
                    <a:lnTo>
                      <a:pt x="3804" y="4256"/>
                    </a:lnTo>
                    <a:cubicBezTo>
                      <a:pt x="3804" y="4843"/>
                      <a:pt x="3861" y="5500"/>
                      <a:pt x="3990" y="6101"/>
                    </a:cubicBezTo>
                    <a:cubicBezTo>
                      <a:pt x="4076" y="6458"/>
                      <a:pt x="4401" y="6637"/>
                      <a:pt x="4721" y="6637"/>
                    </a:cubicBezTo>
                    <a:cubicBezTo>
                      <a:pt x="5041" y="6637"/>
                      <a:pt x="5356" y="6458"/>
                      <a:pt x="5420" y="6101"/>
                    </a:cubicBezTo>
                    <a:cubicBezTo>
                      <a:pt x="5534" y="5500"/>
                      <a:pt x="5592" y="4914"/>
                      <a:pt x="5649" y="4314"/>
                    </a:cubicBezTo>
                    <a:cubicBezTo>
                      <a:pt x="6584" y="4413"/>
                      <a:pt x="7573" y="4567"/>
                      <a:pt x="8522" y="4567"/>
                    </a:cubicBezTo>
                    <a:cubicBezTo>
                      <a:pt x="8661" y="4567"/>
                      <a:pt x="8800" y="4564"/>
                      <a:pt x="8938" y="4557"/>
                    </a:cubicBezTo>
                    <a:cubicBezTo>
                      <a:pt x="10367" y="4485"/>
                      <a:pt x="10782" y="2340"/>
                      <a:pt x="9295" y="1983"/>
                    </a:cubicBezTo>
                    <a:cubicBezTo>
                      <a:pt x="8519" y="1808"/>
                      <a:pt x="7602" y="1734"/>
                      <a:pt x="6683" y="1734"/>
                    </a:cubicBezTo>
                    <a:cubicBezTo>
                      <a:pt x="6399" y="1734"/>
                      <a:pt x="6115" y="1741"/>
                      <a:pt x="5835" y="1754"/>
                    </a:cubicBezTo>
                    <a:cubicBezTo>
                      <a:pt x="5835" y="1697"/>
                      <a:pt x="5835" y="1568"/>
                      <a:pt x="5892" y="1454"/>
                    </a:cubicBezTo>
                    <a:cubicBezTo>
                      <a:pt x="6043" y="494"/>
                      <a:pt x="5376" y="1"/>
                      <a:pt x="47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8430777" y="3058296"/>
                <a:ext cx="279300" cy="279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52" name="Google Shape;352;p26"/>
            <p:cNvSpPr/>
            <p:nvPr/>
          </p:nvSpPr>
          <p:spPr>
            <a:xfrm rot="-5177878">
              <a:off x="8766156" y="3530347"/>
              <a:ext cx="653736" cy="670994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/>
          <p:nvPr/>
        </p:nvSpPr>
        <p:spPr>
          <a:xfrm rot="2700000">
            <a:off x="10981071" y="859388"/>
            <a:ext cx="808113" cy="994607"/>
          </a:xfrm>
          <a:custGeom>
            <a:avLst/>
            <a:gdLst/>
            <a:ahLst/>
            <a:cxnLst/>
            <a:rect l="l" t="t" r="r" b="b"/>
            <a:pathLst>
              <a:path w="12003" h="14773" extrusionOk="0">
                <a:moveTo>
                  <a:pt x="2808" y="1"/>
                </a:moveTo>
                <a:cubicBezTo>
                  <a:pt x="2045" y="1"/>
                  <a:pt x="1284" y="485"/>
                  <a:pt x="1016" y="1297"/>
                </a:cubicBezTo>
                <a:cubicBezTo>
                  <a:pt x="1" y="4271"/>
                  <a:pt x="358" y="7617"/>
                  <a:pt x="2146" y="10234"/>
                </a:cubicBezTo>
                <a:cubicBezTo>
                  <a:pt x="3089" y="11907"/>
                  <a:pt x="4519" y="13265"/>
                  <a:pt x="6435" y="14051"/>
                </a:cubicBezTo>
                <a:cubicBezTo>
                  <a:pt x="7451" y="14466"/>
                  <a:pt x="8523" y="14695"/>
                  <a:pt x="9524" y="14766"/>
                </a:cubicBezTo>
                <a:cubicBezTo>
                  <a:pt x="9575" y="14770"/>
                  <a:pt x="9625" y="14772"/>
                  <a:pt x="9674" y="14772"/>
                </a:cubicBezTo>
                <a:cubicBezTo>
                  <a:pt x="11091" y="14772"/>
                  <a:pt x="12002" y="13221"/>
                  <a:pt x="11311" y="11964"/>
                </a:cubicBezTo>
                <a:lnTo>
                  <a:pt x="11254" y="11964"/>
                </a:lnTo>
                <a:cubicBezTo>
                  <a:pt x="10954" y="11420"/>
                  <a:pt x="10425" y="11063"/>
                  <a:pt x="9824" y="11006"/>
                </a:cubicBezTo>
                <a:cubicBezTo>
                  <a:pt x="9653" y="11006"/>
                  <a:pt x="9524" y="11006"/>
                  <a:pt x="9410" y="10949"/>
                </a:cubicBezTo>
                <a:lnTo>
                  <a:pt x="9167" y="10949"/>
                </a:lnTo>
                <a:cubicBezTo>
                  <a:pt x="7737" y="10534"/>
                  <a:pt x="6493" y="9819"/>
                  <a:pt x="5592" y="8747"/>
                </a:cubicBezTo>
                <a:cubicBezTo>
                  <a:pt x="5477" y="8689"/>
                  <a:pt x="5420" y="8561"/>
                  <a:pt x="5363" y="8446"/>
                </a:cubicBezTo>
                <a:cubicBezTo>
                  <a:pt x="5234" y="8260"/>
                  <a:pt x="5120" y="8032"/>
                  <a:pt x="5063" y="7789"/>
                </a:cubicBezTo>
                <a:cubicBezTo>
                  <a:pt x="4405" y="6058"/>
                  <a:pt x="4462" y="4271"/>
                  <a:pt x="4877" y="2484"/>
                </a:cubicBezTo>
                <a:cubicBezTo>
                  <a:pt x="5006" y="1769"/>
                  <a:pt x="4762" y="1111"/>
                  <a:pt x="4233" y="639"/>
                </a:cubicBezTo>
                <a:cubicBezTo>
                  <a:pt x="4162" y="582"/>
                  <a:pt x="4105" y="525"/>
                  <a:pt x="3990" y="467"/>
                </a:cubicBezTo>
                <a:cubicBezTo>
                  <a:pt x="3650" y="148"/>
                  <a:pt x="3229" y="1"/>
                  <a:pt x="28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5" name="Google Shape;355;p27"/>
          <p:cNvSpPr/>
          <p:nvPr/>
        </p:nvSpPr>
        <p:spPr>
          <a:xfrm rot="-3409603">
            <a:off x="11518235" y="1540407"/>
            <a:ext cx="862259" cy="885021"/>
          </a:xfrm>
          <a:custGeom>
            <a:avLst/>
            <a:gdLst/>
            <a:ahLst/>
            <a:cxnLst/>
            <a:rect l="l" t="t" r="r" b="b"/>
            <a:pathLst>
              <a:path w="8523" h="8748" extrusionOk="0">
                <a:moveTo>
                  <a:pt x="6861" y="0"/>
                </a:moveTo>
                <a:cubicBezTo>
                  <a:pt x="6190" y="0"/>
                  <a:pt x="5461" y="510"/>
                  <a:pt x="5363" y="1298"/>
                </a:cubicBezTo>
                <a:cubicBezTo>
                  <a:pt x="5306" y="2256"/>
                  <a:pt x="5420" y="3328"/>
                  <a:pt x="5477" y="4343"/>
                </a:cubicBezTo>
                <a:cubicBezTo>
                  <a:pt x="5477" y="4815"/>
                  <a:pt x="5534" y="5344"/>
                  <a:pt x="5534" y="5830"/>
                </a:cubicBezTo>
                <a:lnTo>
                  <a:pt x="3876" y="5830"/>
                </a:lnTo>
                <a:cubicBezTo>
                  <a:pt x="3262" y="5830"/>
                  <a:pt x="2627" y="5762"/>
                  <a:pt x="1997" y="5762"/>
                </a:cubicBezTo>
                <a:cubicBezTo>
                  <a:pt x="1584" y="5762"/>
                  <a:pt x="1174" y="5791"/>
                  <a:pt x="773" y="5888"/>
                </a:cubicBezTo>
                <a:cubicBezTo>
                  <a:pt x="472" y="6002"/>
                  <a:pt x="115" y="6302"/>
                  <a:pt x="58" y="6602"/>
                </a:cubicBezTo>
                <a:lnTo>
                  <a:pt x="58" y="6846"/>
                </a:lnTo>
                <a:lnTo>
                  <a:pt x="58" y="6903"/>
                </a:lnTo>
                <a:cubicBezTo>
                  <a:pt x="1" y="7203"/>
                  <a:pt x="301" y="7560"/>
                  <a:pt x="530" y="7732"/>
                </a:cubicBezTo>
                <a:cubicBezTo>
                  <a:pt x="1488" y="8275"/>
                  <a:pt x="2617" y="8390"/>
                  <a:pt x="3690" y="8561"/>
                </a:cubicBezTo>
                <a:cubicBezTo>
                  <a:pt x="4819" y="8747"/>
                  <a:pt x="5963" y="8747"/>
                  <a:pt x="7093" y="8747"/>
                </a:cubicBezTo>
                <a:cubicBezTo>
                  <a:pt x="7808" y="8747"/>
                  <a:pt x="8523" y="8090"/>
                  <a:pt x="8466" y="7317"/>
                </a:cubicBezTo>
                <a:cubicBezTo>
                  <a:pt x="8394" y="6245"/>
                  <a:pt x="8337" y="5173"/>
                  <a:pt x="8280" y="4157"/>
                </a:cubicBezTo>
                <a:cubicBezTo>
                  <a:pt x="8165" y="3085"/>
                  <a:pt x="8165" y="1955"/>
                  <a:pt x="7979" y="940"/>
                </a:cubicBezTo>
                <a:cubicBezTo>
                  <a:pt x="7827" y="282"/>
                  <a:pt x="7360" y="0"/>
                  <a:pt x="68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6" name="Google Shape;356;p27"/>
          <p:cNvSpPr/>
          <p:nvPr/>
        </p:nvSpPr>
        <p:spPr>
          <a:xfrm rot="637204">
            <a:off x="10097127" y="-466561"/>
            <a:ext cx="2287840" cy="1614307"/>
          </a:xfrm>
          <a:custGeom>
            <a:avLst/>
            <a:gdLst/>
            <a:ahLst/>
            <a:cxnLst/>
            <a:rect l="l" t="t" r="r" b="b"/>
            <a:pathLst>
              <a:path w="78615" h="55471" extrusionOk="0">
                <a:moveTo>
                  <a:pt x="28010" y="0"/>
                </a:moveTo>
                <a:cubicBezTo>
                  <a:pt x="27289" y="0"/>
                  <a:pt x="26561" y="182"/>
                  <a:pt x="25892" y="575"/>
                </a:cubicBezTo>
                <a:cubicBezTo>
                  <a:pt x="21359" y="3320"/>
                  <a:pt x="17069" y="6423"/>
                  <a:pt x="12665" y="9397"/>
                </a:cubicBezTo>
                <a:cubicBezTo>
                  <a:pt x="8547" y="12143"/>
                  <a:pt x="4200" y="14702"/>
                  <a:pt x="1040" y="18577"/>
                </a:cubicBezTo>
                <a:cubicBezTo>
                  <a:pt x="0" y="19894"/>
                  <a:pt x="827" y="21708"/>
                  <a:pt x="2405" y="21708"/>
                </a:cubicBezTo>
                <a:cubicBezTo>
                  <a:pt x="2540" y="21708"/>
                  <a:pt x="2682" y="21694"/>
                  <a:pt x="2828" y="21666"/>
                </a:cubicBezTo>
                <a:cubicBezTo>
                  <a:pt x="7718" y="20722"/>
                  <a:pt x="12008" y="18034"/>
                  <a:pt x="16354" y="15718"/>
                </a:cubicBezTo>
                <a:cubicBezTo>
                  <a:pt x="19364" y="14097"/>
                  <a:pt x="22445" y="12549"/>
                  <a:pt x="25458" y="10917"/>
                </a:cubicBezTo>
                <a:lnTo>
                  <a:pt x="25458" y="10917"/>
                </a:lnTo>
                <a:cubicBezTo>
                  <a:pt x="27706" y="18771"/>
                  <a:pt x="29975" y="26624"/>
                  <a:pt x="32198" y="34478"/>
                </a:cubicBezTo>
                <a:cubicBezTo>
                  <a:pt x="32709" y="36440"/>
                  <a:pt x="34469" y="37635"/>
                  <a:pt x="36324" y="37635"/>
                </a:cubicBezTo>
                <a:cubicBezTo>
                  <a:pt x="37065" y="37635"/>
                  <a:pt x="37820" y="37445"/>
                  <a:pt x="38518" y="37037"/>
                </a:cubicBezTo>
                <a:cubicBezTo>
                  <a:pt x="42207" y="34964"/>
                  <a:pt x="45968" y="32819"/>
                  <a:pt x="49714" y="30731"/>
                </a:cubicBezTo>
                <a:cubicBezTo>
                  <a:pt x="51330" y="29773"/>
                  <a:pt x="53532" y="27986"/>
                  <a:pt x="55319" y="27571"/>
                </a:cubicBezTo>
                <a:cubicBezTo>
                  <a:pt x="55870" y="27444"/>
                  <a:pt x="56186" y="27369"/>
                  <a:pt x="56408" y="27369"/>
                </a:cubicBezTo>
                <a:cubicBezTo>
                  <a:pt x="56809" y="27369"/>
                  <a:pt x="56905" y="27613"/>
                  <a:pt x="57521" y="28229"/>
                </a:cubicBezTo>
                <a:cubicBezTo>
                  <a:pt x="58293" y="29001"/>
                  <a:pt x="58708" y="30431"/>
                  <a:pt x="59194" y="31389"/>
                </a:cubicBezTo>
                <a:cubicBezTo>
                  <a:pt x="61096" y="35193"/>
                  <a:pt x="63069" y="39068"/>
                  <a:pt x="65028" y="42885"/>
                </a:cubicBezTo>
                <a:cubicBezTo>
                  <a:pt x="66930" y="46689"/>
                  <a:pt x="68488" y="51165"/>
                  <a:pt x="71520" y="54267"/>
                </a:cubicBezTo>
                <a:cubicBezTo>
                  <a:pt x="72352" y="55111"/>
                  <a:pt x="73284" y="55471"/>
                  <a:pt x="74183" y="55471"/>
                </a:cubicBezTo>
                <a:cubicBezTo>
                  <a:pt x="76513" y="55471"/>
                  <a:pt x="78615" y="53055"/>
                  <a:pt x="78140" y="50392"/>
                </a:cubicBezTo>
                <a:cubicBezTo>
                  <a:pt x="77239" y="45088"/>
                  <a:pt x="73250" y="39668"/>
                  <a:pt x="70805" y="34835"/>
                </a:cubicBezTo>
                <a:cubicBezTo>
                  <a:pt x="68431" y="30245"/>
                  <a:pt x="66458" y="24297"/>
                  <a:pt x="62712" y="20594"/>
                </a:cubicBezTo>
                <a:cubicBezTo>
                  <a:pt x="60979" y="18920"/>
                  <a:pt x="59070" y="18258"/>
                  <a:pt x="57108" y="18258"/>
                </a:cubicBezTo>
                <a:cubicBezTo>
                  <a:pt x="54812" y="18258"/>
                  <a:pt x="52444" y="19165"/>
                  <a:pt x="50200" y="20422"/>
                </a:cubicBezTo>
                <a:cubicBezTo>
                  <a:pt x="46442" y="22547"/>
                  <a:pt x="42712" y="24706"/>
                  <a:pt x="38970" y="26877"/>
                </a:cubicBezTo>
                <a:lnTo>
                  <a:pt x="38970" y="26877"/>
                </a:lnTo>
                <a:cubicBezTo>
                  <a:pt x="36753" y="18990"/>
                  <a:pt x="34554" y="11079"/>
                  <a:pt x="32326" y="3206"/>
                </a:cubicBezTo>
                <a:cubicBezTo>
                  <a:pt x="31756" y="1258"/>
                  <a:pt x="29909" y="0"/>
                  <a:pt x="280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7" name="Google Shape;357;p27"/>
          <p:cNvSpPr/>
          <p:nvPr/>
        </p:nvSpPr>
        <p:spPr>
          <a:xfrm>
            <a:off x="10255752" y="196944"/>
            <a:ext cx="372400" cy="37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8" name="Google Shape;358;p27"/>
          <p:cNvGrpSpPr/>
          <p:nvPr/>
        </p:nvGrpSpPr>
        <p:grpSpPr>
          <a:xfrm rot="10800000">
            <a:off x="-633099" y="4036519"/>
            <a:ext cx="3950004" cy="4033113"/>
            <a:chOff x="6919907" y="-1345150"/>
            <a:chExt cx="2962503" cy="3024835"/>
          </a:xfrm>
        </p:grpSpPr>
        <p:sp>
          <p:nvSpPr>
            <p:cNvPr id="359" name="Google Shape;359;p27"/>
            <p:cNvSpPr/>
            <p:nvPr/>
          </p:nvSpPr>
          <p:spPr>
            <a:xfrm rot="-10381501">
              <a:off x="8822556" y="1103045"/>
              <a:ext cx="855547" cy="526643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7"/>
            <p:cNvSpPr/>
            <p:nvPr/>
          </p:nvSpPr>
          <p:spPr>
            <a:xfrm rot="2700000">
              <a:off x="8128804" y="-497200"/>
              <a:ext cx="1504014" cy="1328936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7"/>
            <p:cNvSpPr/>
            <p:nvPr/>
          </p:nvSpPr>
          <p:spPr>
            <a:xfrm rot="-8100000">
              <a:off x="8438855" y="-149034"/>
              <a:ext cx="665568" cy="854246"/>
            </a:xfrm>
            <a:custGeom>
              <a:avLst/>
              <a:gdLst/>
              <a:ahLst/>
              <a:cxnLst/>
              <a:rect l="l" t="t" r="r" b="b"/>
              <a:pathLst>
                <a:path w="19673" h="25250" extrusionOk="0">
                  <a:moveTo>
                    <a:pt x="10265" y="0"/>
                  </a:moveTo>
                  <a:cubicBezTo>
                    <a:pt x="9882" y="0"/>
                    <a:pt x="9482" y="25"/>
                    <a:pt x="9066" y="76"/>
                  </a:cubicBezTo>
                  <a:cubicBezTo>
                    <a:pt x="4590" y="619"/>
                    <a:pt x="1559" y="4423"/>
                    <a:pt x="844" y="8712"/>
                  </a:cubicBezTo>
                  <a:cubicBezTo>
                    <a:pt x="0" y="13302"/>
                    <a:pt x="301" y="19208"/>
                    <a:pt x="1973" y="23612"/>
                  </a:cubicBezTo>
                  <a:cubicBezTo>
                    <a:pt x="2373" y="24662"/>
                    <a:pt x="3376" y="25249"/>
                    <a:pt x="4343" y="25249"/>
                  </a:cubicBezTo>
                  <a:cubicBezTo>
                    <a:pt x="5246" y="25249"/>
                    <a:pt x="6117" y="24737"/>
                    <a:pt x="6435" y="23612"/>
                  </a:cubicBezTo>
                  <a:cubicBezTo>
                    <a:pt x="7393" y="20280"/>
                    <a:pt x="7207" y="16877"/>
                    <a:pt x="7150" y="13488"/>
                  </a:cubicBezTo>
                  <a:cubicBezTo>
                    <a:pt x="7150" y="11644"/>
                    <a:pt x="7093" y="7411"/>
                    <a:pt x="9538" y="6811"/>
                  </a:cubicBezTo>
                  <a:cubicBezTo>
                    <a:pt x="9630" y="6789"/>
                    <a:pt x="9719" y="6779"/>
                    <a:pt x="9805" y="6779"/>
                  </a:cubicBezTo>
                  <a:cubicBezTo>
                    <a:pt x="12821" y="6779"/>
                    <a:pt x="11979" y="19616"/>
                    <a:pt x="11854" y="21410"/>
                  </a:cubicBezTo>
                  <a:cubicBezTo>
                    <a:pt x="11682" y="23197"/>
                    <a:pt x="13527" y="24742"/>
                    <a:pt x="15200" y="24742"/>
                  </a:cubicBezTo>
                  <a:cubicBezTo>
                    <a:pt x="17159" y="24742"/>
                    <a:pt x="18474" y="23197"/>
                    <a:pt x="18589" y="21410"/>
                  </a:cubicBezTo>
                  <a:cubicBezTo>
                    <a:pt x="19111" y="14884"/>
                    <a:pt x="19673" y="0"/>
                    <a:pt x="10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7"/>
            <p:cNvSpPr/>
            <p:nvPr/>
          </p:nvSpPr>
          <p:spPr>
            <a:xfrm rot="4278703" flipH="1">
              <a:off x="7351527" y="-1355685"/>
              <a:ext cx="1301218" cy="1844786"/>
            </a:xfrm>
            <a:custGeom>
              <a:avLst/>
              <a:gdLst/>
              <a:ahLst/>
              <a:cxnLst/>
              <a:rect l="l" t="t" r="r" b="b"/>
              <a:pathLst>
                <a:path w="32202" h="45654" extrusionOk="0">
                  <a:moveTo>
                    <a:pt x="22078" y="34625"/>
                  </a:moveTo>
                  <a:lnTo>
                    <a:pt x="22078" y="34625"/>
                  </a:lnTo>
                  <a:cubicBezTo>
                    <a:pt x="23679" y="35040"/>
                    <a:pt x="25167" y="35755"/>
                    <a:pt x="25881" y="37070"/>
                  </a:cubicBezTo>
                  <a:cubicBezTo>
                    <a:pt x="26399" y="38037"/>
                    <a:pt x="26424" y="39757"/>
                    <a:pt x="25189" y="39757"/>
                  </a:cubicBezTo>
                  <a:cubicBezTo>
                    <a:pt x="25127" y="39757"/>
                    <a:pt x="25063" y="39753"/>
                    <a:pt x="24995" y="39744"/>
                  </a:cubicBezTo>
                  <a:cubicBezTo>
                    <a:pt x="23622" y="39630"/>
                    <a:pt x="22907" y="37242"/>
                    <a:pt x="22550" y="36169"/>
                  </a:cubicBezTo>
                  <a:cubicBezTo>
                    <a:pt x="22364" y="35640"/>
                    <a:pt x="22192" y="35168"/>
                    <a:pt x="22078" y="34625"/>
                  </a:cubicBezTo>
                  <a:close/>
                  <a:moveTo>
                    <a:pt x="28344" y="0"/>
                  </a:moveTo>
                  <a:cubicBezTo>
                    <a:pt x="27800" y="0"/>
                    <a:pt x="27234" y="214"/>
                    <a:pt x="26725" y="722"/>
                  </a:cubicBezTo>
                  <a:cubicBezTo>
                    <a:pt x="25410" y="2038"/>
                    <a:pt x="24280" y="3411"/>
                    <a:pt x="23208" y="4898"/>
                  </a:cubicBezTo>
                  <a:cubicBezTo>
                    <a:pt x="19390" y="10203"/>
                    <a:pt x="17002" y="16451"/>
                    <a:pt x="16358" y="23014"/>
                  </a:cubicBezTo>
                  <a:cubicBezTo>
                    <a:pt x="16173" y="23958"/>
                    <a:pt x="16058" y="24973"/>
                    <a:pt x="15929" y="25931"/>
                  </a:cubicBezTo>
                  <a:cubicBezTo>
                    <a:pt x="15815" y="27004"/>
                    <a:pt x="15758" y="28191"/>
                    <a:pt x="15701" y="29506"/>
                  </a:cubicBezTo>
                  <a:cubicBezTo>
                    <a:pt x="9381" y="30693"/>
                    <a:pt x="3604" y="36055"/>
                    <a:pt x="801" y="41360"/>
                  </a:cubicBezTo>
                  <a:cubicBezTo>
                    <a:pt x="0" y="42823"/>
                    <a:pt x="1297" y="44525"/>
                    <a:pt x="2695" y="44525"/>
                  </a:cubicBezTo>
                  <a:cubicBezTo>
                    <a:pt x="3170" y="44525"/>
                    <a:pt x="3656" y="44329"/>
                    <a:pt x="4076" y="43862"/>
                  </a:cubicBezTo>
                  <a:cubicBezTo>
                    <a:pt x="7178" y="40345"/>
                    <a:pt x="10696" y="36412"/>
                    <a:pt x="15043" y="34453"/>
                  </a:cubicBezTo>
                  <a:cubicBezTo>
                    <a:pt x="15286" y="34382"/>
                    <a:pt x="15515" y="34382"/>
                    <a:pt x="15758" y="34325"/>
                  </a:cubicBezTo>
                  <a:cubicBezTo>
                    <a:pt x="16223" y="40086"/>
                    <a:pt x="18367" y="45653"/>
                    <a:pt x="24993" y="45653"/>
                  </a:cubicBezTo>
                  <a:cubicBezTo>
                    <a:pt x="25092" y="45653"/>
                    <a:pt x="25193" y="45652"/>
                    <a:pt x="25295" y="45650"/>
                  </a:cubicBezTo>
                  <a:cubicBezTo>
                    <a:pt x="28927" y="45535"/>
                    <a:pt x="31658" y="42604"/>
                    <a:pt x="31901" y="39029"/>
                  </a:cubicBezTo>
                  <a:cubicBezTo>
                    <a:pt x="32202" y="34925"/>
                    <a:pt x="29285" y="31594"/>
                    <a:pt x="25653" y="30035"/>
                  </a:cubicBezTo>
                  <a:cubicBezTo>
                    <a:pt x="24094" y="29449"/>
                    <a:pt x="22550" y="29091"/>
                    <a:pt x="21063" y="29020"/>
                  </a:cubicBezTo>
                  <a:cubicBezTo>
                    <a:pt x="20348" y="19912"/>
                    <a:pt x="23737" y="10617"/>
                    <a:pt x="30114" y="4068"/>
                  </a:cubicBezTo>
                  <a:cubicBezTo>
                    <a:pt x="31719" y="2364"/>
                    <a:pt x="30154" y="0"/>
                    <a:pt x="28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3" name="Google Shape;363;p27"/>
          <p:cNvSpPr/>
          <p:nvPr/>
        </p:nvSpPr>
        <p:spPr>
          <a:xfrm rot="3228475">
            <a:off x="2937504" y="6340180"/>
            <a:ext cx="1241496" cy="695816"/>
          </a:xfrm>
          <a:custGeom>
            <a:avLst/>
            <a:gdLst/>
            <a:ahLst/>
            <a:cxnLst/>
            <a:rect l="l" t="t" r="r" b="b"/>
            <a:pathLst>
              <a:path w="24725" h="13698" extrusionOk="0">
                <a:moveTo>
                  <a:pt x="19194" y="0"/>
                </a:moveTo>
                <a:cubicBezTo>
                  <a:pt x="18979" y="0"/>
                  <a:pt x="18763" y="20"/>
                  <a:pt x="18547" y="61"/>
                </a:cubicBezTo>
                <a:cubicBezTo>
                  <a:pt x="15516" y="604"/>
                  <a:pt x="13071" y="2263"/>
                  <a:pt x="10382" y="3750"/>
                </a:cubicBezTo>
                <a:cubicBezTo>
                  <a:pt x="7651" y="5309"/>
                  <a:pt x="4734" y="6739"/>
                  <a:pt x="2160" y="8583"/>
                </a:cubicBezTo>
                <a:cubicBezTo>
                  <a:pt x="1" y="10158"/>
                  <a:pt x="883" y="13697"/>
                  <a:pt x="3484" y="13697"/>
                </a:cubicBezTo>
                <a:cubicBezTo>
                  <a:pt x="3741" y="13697"/>
                  <a:pt x="4016" y="13663"/>
                  <a:pt x="4305" y="13588"/>
                </a:cubicBezTo>
                <a:cubicBezTo>
                  <a:pt x="7594" y="12758"/>
                  <a:pt x="10683" y="11329"/>
                  <a:pt x="13843" y="10127"/>
                </a:cubicBezTo>
                <a:cubicBezTo>
                  <a:pt x="16817" y="8941"/>
                  <a:pt x="19505" y="7983"/>
                  <a:pt x="22007" y="5895"/>
                </a:cubicBezTo>
                <a:cubicBezTo>
                  <a:pt x="24725" y="3630"/>
                  <a:pt x="22118" y="0"/>
                  <a:pt x="191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27"/>
          <p:cNvSpPr/>
          <p:nvPr/>
        </p:nvSpPr>
        <p:spPr>
          <a:xfrm rot="-1691797">
            <a:off x="11492257" y="2021783"/>
            <a:ext cx="914232" cy="2276425"/>
          </a:xfrm>
          <a:custGeom>
            <a:avLst/>
            <a:gdLst/>
            <a:ahLst/>
            <a:cxnLst/>
            <a:rect l="l" t="t" r="r" b="b"/>
            <a:pathLst>
              <a:path w="18776" h="46762" extrusionOk="0">
                <a:moveTo>
                  <a:pt x="6789" y="1"/>
                </a:moveTo>
                <a:cubicBezTo>
                  <a:pt x="3426" y="1"/>
                  <a:pt x="2347" y="5490"/>
                  <a:pt x="6078" y="6724"/>
                </a:cubicBezTo>
                <a:cubicBezTo>
                  <a:pt x="7565" y="7211"/>
                  <a:pt x="7150" y="8640"/>
                  <a:pt x="6135" y="9355"/>
                </a:cubicBezTo>
                <a:cubicBezTo>
                  <a:pt x="4176" y="10657"/>
                  <a:pt x="2260" y="11500"/>
                  <a:pt x="1259" y="13702"/>
                </a:cubicBezTo>
                <a:cubicBezTo>
                  <a:pt x="1" y="16319"/>
                  <a:pt x="716" y="19422"/>
                  <a:pt x="2389" y="21681"/>
                </a:cubicBezTo>
                <a:cubicBezTo>
                  <a:pt x="4047" y="23826"/>
                  <a:pt x="6435" y="24841"/>
                  <a:pt x="8408" y="26629"/>
                </a:cubicBezTo>
                <a:cubicBezTo>
                  <a:pt x="9896" y="28058"/>
                  <a:pt x="9409" y="28959"/>
                  <a:pt x="8337" y="30561"/>
                </a:cubicBezTo>
                <a:cubicBezTo>
                  <a:pt x="7036" y="32648"/>
                  <a:pt x="5720" y="34793"/>
                  <a:pt x="5720" y="37353"/>
                </a:cubicBezTo>
                <a:cubicBezTo>
                  <a:pt x="5771" y="41864"/>
                  <a:pt x="10603" y="46761"/>
                  <a:pt x="15328" y="46761"/>
                </a:cubicBezTo>
                <a:cubicBezTo>
                  <a:pt x="15905" y="46761"/>
                  <a:pt x="16480" y="46688"/>
                  <a:pt x="17045" y="46533"/>
                </a:cubicBezTo>
                <a:cubicBezTo>
                  <a:pt x="18232" y="46175"/>
                  <a:pt x="18775" y="44802"/>
                  <a:pt x="18175" y="43673"/>
                </a:cubicBezTo>
                <a:cubicBezTo>
                  <a:pt x="16916" y="41399"/>
                  <a:pt x="13885" y="40813"/>
                  <a:pt x="12698" y="38425"/>
                </a:cubicBezTo>
                <a:cubicBezTo>
                  <a:pt x="11854" y="36695"/>
                  <a:pt x="13227" y="35322"/>
                  <a:pt x="14185" y="33964"/>
                </a:cubicBezTo>
                <a:cubicBezTo>
                  <a:pt x="15615" y="31748"/>
                  <a:pt x="16559" y="29317"/>
                  <a:pt x="16030" y="26686"/>
                </a:cubicBezTo>
                <a:cubicBezTo>
                  <a:pt x="15429" y="24012"/>
                  <a:pt x="13470" y="21981"/>
                  <a:pt x="11325" y="20437"/>
                </a:cubicBezTo>
                <a:cubicBezTo>
                  <a:pt x="10425" y="19779"/>
                  <a:pt x="6850" y="17749"/>
                  <a:pt x="7265" y="16619"/>
                </a:cubicBezTo>
                <a:cubicBezTo>
                  <a:pt x="7450" y="16090"/>
                  <a:pt x="8580" y="15733"/>
                  <a:pt x="9052" y="15432"/>
                </a:cubicBezTo>
                <a:cubicBezTo>
                  <a:pt x="10196" y="14775"/>
                  <a:pt x="11197" y="14060"/>
                  <a:pt x="12040" y="13045"/>
                </a:cubicBezTo>
                <a:cubicBezTo>
                  <a:pt x="15729" y="8397"/>
                  <a:pt x="13284" y="1963"/>
                  <a:pt x="7865" y="176"/>
                </a:cubicBezTo>
                <a:cubicBezTo>
                  <a:pt x="7485" y="56"/>
                  <a:pt x="7126" y="1"/>
                  <a:pt x="67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8"/>
          <p:cNvGrpSpPr/>
          <p:nvPr/>
        </p:nvGrpSpPr>
        <p:grpSpPr>
          <a:xfrm rot="10800000">
            <a:off x="-674599" y="3662276"/>
            <a:ext cx="4090547" cy="4523356"/>
            <a:chOff x="6725926" y="-1002468"/>
            <a:chExt cx="3067910" cy="3392517"/>
          </a:xfrm>
        </p:grpSpPr>
        <p:sp>
          <p:nvSpPr>
            <p:cNvPr id="367" name="Google Shape;367;p28"/>
            <p:cNvSpPr/>
            <p:nvPr/>
          </p:nvSpPr>
          <p:spPr>
            <a:xfrm rot="-9544000">
              <a:off x="7929233" y="-415754"/>
              <a:ext cx="1677589" cy="1356790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8"/>
            <p:cNvSpPr/>
            <p:nvPr/>
          </p:nvSpPr>
          <p:spPr>
            <a:xfrm rot="-7073489">
              <a:off x="8338715" y="1050681"/>
              <a:ext cx="646697" cy="663769"/>
            </a:xfrm>
            <a:custGeom>
              <a:avLst/>
              <a:gdLst/>
              <a:ahLst/>
              <a:cxnLst/>
              <a:rect l="l" t="t" r="r" b="b"/>
              <a:pathLst>
                <a:path w="8523" h="8748" extrusionOk="0">
                  <a:moveTo>
                    <a:pt x="6861" y="0"/>
                  </a:moveTo>
                  <a:cubicBezTo>
                    <a:pt x="6190" y="0"/>
                    <a:pt x="5461" y="510"/>
                    <a:pt x="5363" y="1298"/>
                  </a:cubicBezTo>
                  <a:cubicBezTo>
                    <a:pt x="5306" y="2256"/>
                    <a:pt x="5420" y="3328"/>
                    <a:pt x="5477" y="4343"/>
                  </a:cubicBezTo>
                  <a:cubicBezTo>
                    <a:pt x="5477" y="4815"/>
                    <a:pt x="5534" y="5344"/>
                    <a:pt x="5534" y="5830"/>
                  </a:cubicBezTo>
                  <a:lnTo>
                    <a:pt x="3876" y="5830"/>
                  </a:lnTo>
                  <a:cubicBezTo>
                    <a:pt x="3262" y="5830"/>
                    <a:pt x="2627" y="5762"/>
                    <a:pt x="1997" y="5762"/>
                  </a:cubicBezTo>
                  <a:cubicBezTo>
                    <a:pt x="1584" y="5762"/>
                    <a:pt x="1174" y="5791"/>
                    <a:pt x="773" y="5888"/>
                  </a:cubicBezTo>
                  <a:cubicBezTo>
                    <a:pt x="472" y="6002"/>
                    <a:pt x="115" y="6302"/>
                    <a:pt x="58" y="6602"/>
                  </a:cubicBezTo>
                  <a:lnTo>
                    <a:pt x="58" y="6846"/>
                  </a:lnTo>
                  <a:lnTo>
                    <a:pt x="58" y="6903"/>
                  </a:lnTo>
                  <a:cubicBezTo>
                    <a:pt x="1" y="7203"/>
                    <a:pt x="301" y="7560"/>
                    <a:pt x="530" y="7732"/>
                  </a:cubicBezTo>
                  <a:cubicBezTo>
                    <a:pt x="1488" y="8275"/>
                    <a:pt x="2617" y="8390"/>
                    <a:pt x="3690" y="8561"/>
                  </a:cubicBezTo>
                  <a:cubicBezTo>
                    <a:pt x="4819" y="8747"/>
                    <a:pt x="5963" y="8747"/>
                    <a:pt x="7093" y="8747"/>
                  </a:cubicBezTo>
                  <a:cubicBezTo>
                    <a:pt x="7808" y="8747"/>
                    <a:pt x="8523" y="8090"/>
                    <a:pt x="8466" y="7317"/>
                  </a:cubicBezTo>
                  <a:cubicBezTo>
                    <a:pt x="8394" y="6245"/>
                    <a:pt x="8337" y="5173"/>
                    <a:pt x="8280" y="4157"/>
                  </a:cubicBezTo>
                  <a:cubicBezTo>
                    <a:pt x="8165" y="3085"/>
                    <a:pt x="8165" y="1955"/>
                    <a:pt x="7979" y="940"/>
                  </a:cubicBezTo>
                  <a:cubicBezTo>
                    <a:pt x="7827" y="282"/>
                    <a:pt x="7360" y="0"/>
                    <a:pt x="6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8"/>
            <p:cNvSpPr/>
            <p:nvPr/>
          </p:nvSpPr>
          <p:spPr>
            <a:xfrm rot="-7255573">
              <a:off x="9034842" y="1530192"/>
              <a:ext cx="496310" cy="653338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8"/>
            <p:cNvSpPr/>
            <p:nvPr/>
          </p:nvSpPr>
          <p:spPr>
            <a:xfrm rot="8663827">
              <a:off x="7158861" y="-962487"/>
              <a:ext cx="685679" cy="1707345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8"/>
            <p:cNvSpPr/>
            <p:nvPr/>
          </p:nvSpPr>
          <p:spPr>
            <a:xfrm rot="-881599">
              <a:off x="8572322" y="1579438"/>
              <a:ext cx="606077" cy="745945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10800000">
            <a:off x="9032519" y="-1140856"/>
            <a:ext cx="4582568" cy="3720356"/>
            <a:chOff x="-1207361" y="3075271"/>
            <a:chExt cx="3436926" cy="2790267"/>
          </a:xfrm>
        </p:grpSpPr>
        <p:sp>
          <p:nvSpPr>
            <p:cNvPr id="373" name="Google Shape;373;p28"/>
            <p:cNvSpPr/>
            <p:nvPr/>
          </p:nvSpPr>
          <p:spPr>
            <a:xfrm rot="1211703">
              <a:off x="25820" y="4395815"/>
              <a:ext cx="1715918" cy="1210757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8"/>
            <p:cNvSpPr/>
            <p:nvPr/>
          </p:nvSpPr>
          <p:spPr>
            <a:xfrm rot="-816931">
              <a:off x="-345185" y="4151292"/>
              <a:ext cx="757387" cy="1158334"/>
            </a:xfrm>
            <a:custGeom>
              <a:avLst/>
              <a:gdLst/>
              <a:ahLst/>
              <a:cxnLst/>
              <a:rect l="l" t="t" r="r" b="b"/>
              <a:pathLst>
                <a:path w="11912" h="18218" extrusionOk="0">
                  <a:moveTo>
                    <a:pt x="4357" y="1"/>
                  </a:moveTo>
                  <a:cubicBezTo>
                    <a:pt x="4022" y="1"/>
                    <a:pt x="3666" y="136"/>
                    <a:pt x="3332" y="456"/>
                  </a:cubicBezTo>
                  <a:cubicBezTo>
                    <a:pt x="1845" y="1943"/>
                    <a:pt x="716" y="3845"/>
                    <a:pt x="358" y="5875"/>
                  </a:cubicBezTo>
                  <a:cubicBezTo>
                    <a:pt x="1" y="7420"/>
                    <a:pt x="229" y="9093"/>
                    <a:pt x="1431" y="10580"/>
                  </a:cubicBezTo>
                  <a:cubicBezTo>
                    <a:pt x="1659" y="10823"/>
                    <a:pt x="1902" y="11052"/>
                    <a:pt x="2203" y="11237"/>
                  </a:cubicBezTo>
                  <a:cubicBezTo>
                    <a:pt x="3362" y="12334"/>
                    <a:pt x="4699" y="12564"/>
                    <a:pt x="6224" y="12564"/>
                  </a:cubicBezTo>
                  <a:cubicBezTo>
                    <a:pt x="6429" y="12564"/>
                    <a:pt x="6638" y="12560"/>
                    <a:pt x="6850" y="12553"/>
                  </a:cubicBezTo>
                  <a:cubicBezTo>
                    <a:pt x="7264" y="12610"/>
                    <a:pt x="7679" y="12782"/>
                    <a:pt x="7922" y="13139"/>
                  </a:cubicBezTo>
                  <a:cubicBezTo>
                    <a:pt x="7979" y="13325"/>
                    <a:pt x="8037" y="13497"/>
                    <a:pt x="8037" y="13740"/>
                  </a:cubicBezTo>
                  <a:cubicBezTo>
                    <a:pt x="8094" y="14455"/>
                    <a:pt x="7808" y="14984"/>
                    <a:pt x="7322" y="15413"/>
                  </a:cubicBezTo>
                  <a:cubicBezTo>
                    <a:pt x="6132" y="16400"/>
                    <a:pt x="7208" y="18218"/>
                    <a:pt x="8501" y="18218"/>
                  </a:cubicBezTo>
                  <a:cubicBezTo>
                    <a:pt x="8762" y="18218"/>
                    <a:pt x="9033" y="18143"/>
                    <a:pt x="9295" y="17972"/>
                  </a:cubicBezTo>
                  <a:cubicBezTo>
                    <a:pt x="10954" y="16843"/>
                    <a:pt x="11912" y="14812"/>
                    <a:pt x="11254" y="12839"/>
                  </a:cubicBezTo>
                  <a:cubicBezTo>
                    <a:pt x="11082" y="12253"/>
                    <a:pt x="10839" y="11767"/>
                    <a:pt x="10482" y="11352"/>
                  </a:cubicBezTo>
                  <a:cubicBezTo>
                    <a:pt x="10010" y="10337"/>
                    <a:pt x="8937" y="9750"/>
                    <a:pt x="7736" y="9622"/>
                  </a:cubicBezTo>
                  <a:cubicBezTo>
                    <a:pt x="7450" y="9564"/>
                    <a:pt x="7150" y="9450"/>
                    <a:pt x="6850" y="9450"/>
                  </a:cubicBezTo>
                  <a:cubicBezTo>
                    <a:pt x="5720" y="9264"/>
                    <a:pt x="4519" y="9264"/>
                    <a:pt x="3804" y="8549"/>
                  </a:cubicBezTo>
                  <a:cubicBezTo>
                    <a:pt x="3633" y="8263"/>
                    <a:pt x="3447" y="7963"/>
                    <a:pt x="3389" y="7606"/>
                  </a:cubicBezTo>
                  <a:cubicBezTo>
                    <a:pt x="3275" y="7305"/>
                    <a:pt x="3275" y="7005"/>
                    <a:pt x="3275" y="6705"/>
                  </a:cubicBezTo>
                  <a:cubicBezTo>
                    <a:pt x="3389" y="5160"/>
                    <a:pt x="4519" y="3788"/>
                    <a:pt x="5477" y="2601"/>
                  </a:cubicBezTo>
                  <a:cubicBezTo>
                    <a:pt x="6343" y="1461"/>
                    <a:pt x="5461" y="1"/>
                    <a:pt x="4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-1207361" y="3165569"/>
              <a:ext cx="1920589" cy="1044180"/>
            </a:xfrm>
            <a:custGeom>
              <a:avLst/>
              <a:gdLst/>
              <a:ahLst/>
              <a:cxnLst/>
              <a:rect l="l" t="t" r="r" b="b"/>
              <a:pathLst>
                <a:path w="86338" h="46940" extrusionOk="0">
                  <a:moveTo>
                    <a:pt x="21438" y="8862"/>
                  </a:moveTo>
                  <a:cubicBezTo>
                    <a:pt x="28773" y="8862"/>
                    <a:pt x="34921" y="16171"/>
                    <a:pt x="40509" y="20013"/>
                  </a:cubicBezTo>
                  <a:cubicBezTo>
                    <a:pt x="46002" y="23760"/>
                    <a:pt x="51630" y="25400"/>
                    <a:pt x="58007" y="25400"/>
                  </a:cubicBezTo>
                  <a:cubicBezTo>
                    <a:pt x="58834" y="25400"/>
                    <a:pt x="59674" y="25372"/>
                    <a:pt x="60528" y="25318"/>
                  </a:cubicBezTo>
                  <a:cubicBezTo>
                    <a:pt x="62537" y="25211"/>
                    <a:pt x="64815" y="24996"/>
                    <a:pt x="67096" y="24996"/>
                  </a:cubicBezTo>
                  <a:cubicBezTo>
                    <a:pt x="71180" y="24996"/>
                    <a:pt x="75276" y="25682"/>
                    <a:pt x="77872" y="28893"/>
                  </a:cubicBezTo>
                  <a:cubicBezTo>
                    <a:pt x="79717" y="31095"/>
                    <a:pt x="79474" y="33898"/>
                    <a:pt x="77815" y="36214"/>
                  </a:cubicBezTo>
                  <a:cubicBezTo>
                    <a:pt x="75613" y="39131"/>
                    <a:pt x="71967" y="40203"/>
                    <a:pt x="68463" y="40203"/>
                  </a:cubicBezTo>
                  <a:cubicBezTo>
                    <a:pt x="60242" y="40146"/>
                    <a:pt x="52792" y="35556"/>
                    <a:pt x="44684" y="34541"/>
                  </a:cubicBezTo>
                  <a:cubicBezTo>
                    <a:pt x="43279" y="34374"/>
                    <a:pt x="41862" y="34313"/>
                    <a:pt x="40439" y="34313"/>
                  </a:cubicBezTo>
                  <a:cubicBezTo>
                    <a:pt x="40321" y="34313"/>
                    <a:pt x="40203" y="34313"/>
                    <a:pt x="40086" y="34314"/>
                  </a:cubicBezTo>
                  <a:lnTo>
                    <a:pt x="40086" y="34314"/>
                  </a:lnTo>
                  <a:cubicBezTo>
                    <a:pt x="39892" y="34294"/>
                    <a:pt x="39699" y="34274"/>
                    <a:pt x="39508" y="34255"/>
                  </a:cubicBezTo>
                  <a:cubicBezTo>
                    <a:pt x="33488" y="33597"/>
                    <a:pt x="27111" y="33469"/>
                    <a:pt x="21277" y="31681"/>
                  </a:cubicBezTo>
                  <a:cubicBezTo>
                    <a:pt x="15843" y="30023"/>
                    <a:pt x="11625" y="25790"/>
                    <a:pt x="11196" y="19885"/>
                  </a:cubicBezTo>
                  <a:cubicBezTo>
                    <a:pt x="10910" y="14408"/>
                    <a:pt x="15371" y="9103"/>
                    <a:pt x="20919" y="8874"/>
                  </a:cubicBezTo>
                  <a:cubicBezTo>
                    <a:pt x="21093" y="8866"/>
                    <a:pt x="21266" y="8862"/>
                    <a:pt x="21438" y="8862"/>
                  </a:cubicBezTo>
                  <a:close/>
                  <a:moveTo>
                    <a:pt x="20535" y="0"/>
                  </a:moveTo>
                  <a:cubicBezTo>
                    <a:pt x="13755" y="0"/>
                    <a:pt x="7403" y="3704"/>
                    <a:pt x="3990" y="9761"/>
                  </a:cubicBezTo>
                  <a:cubicBezTo>
                    <a:pt x="0" y="16853"/>
                    <a:pt x="887" y="25490"/>
                    <a:pt x="5548" y="31981"/>
                  </a:cubicBezTo>
                  <a:cubicBezTo>
                    <a:pt x="10421" y="38865"/>
                    <a:pt x="18716" y="41868"/>
                    <a:pt x="26854" y="41868"/>
                  </a:cubicBezTo>
                  <a:cubicBezTo>
                    <a:pt x="27456" y="41868"/>
                    <a:pt x="28057" y="41852"/>
                    <a:pt x="28655" y="41819"/>
                  </a:cubicBezTo>
                  <a:cubicBezTo>
                    <a:pt x="31778" y="41649"/>
                    <a:pt x="34839" y="41250"/>
                    <a:pt x="37920" y="40922"/>
                  </a:cubicBezTo>
                  <a:lnTo>
                    <a:pt x="37920" y="40922"/>
                  </a:lnTo>
                  <a:cubicBezTo>
                    <a:pt x="40207" y="40952"/>
                    <a:pt x="42501" y="41059"/>
                    <a:pt x="44799" y="41404"/>
                  </a:cubicBezTo>
                  <a:cubicBezTo>
                    <a:pt x="52936" y="42545"/>
                    <a:pt x="60378" y="46939"/>
                    <a:pt x="68718" y="46939"/>
                  </a:cubicBezTo>
                  <a:cubicBezTo>
                    <a:pt x="69479" y="46939"/>
                    <a:pt x="70246" y="46903"/>
                    <a:pt x="71023" y="46824"/>
                  </a:cubicBezTo>
                  <a:cubicBezTo>
                    <a:pt x="78401" y="46109"/>
                    <a:pt x="85737" y="40690"/>
                    <a:pt x="86037" y="32754"/>
                  </a:cubicBezTo>
                  <a:cubicBezTo>
                    <a:pt x="86337" y="25375"/>
                    <a:pt x="79960" y="20542"/>
                    <a:pt x="73468" y="18641"/>
                  </a:cubicBezTo>
                  <a:cubicBezTo>
                    <a:pt x="65361" y="16195"/>
                    <a:pt x="56181" y="19055"/>
                    <a:pt x="48502" y="15009"/>
                  </a:cubicBezTo>
                  <a:cubicBezTo>
                    <a:pt x="39980" y="10590"/>
                    <a:pt x="34260" y="2497"/>
                    <a:pt x="24423" y="409"/>
                  </a:cubicBezTo>
                  <a:cubicBezTo>
                    <a:pt x="23123" y="134"/>
                    <a:pt x="21821" y="0"/>
                    <a:pt x="2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140052" y="3075271"/>
              <a:ext cx="279300" cy="27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8"/>
            <p:cNvSpPr/>
            <p:nvPr/>
          </p:nvSpPr>
          <p:spPr>
            <a:xfrm rot="3228475">
              <a:off x="1278503" y="4655847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1264800" y="487680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type="body" idx="1"/>
          </p:nvPr>
        </p:nvSpPr>
        <p:spPr>
          <a:xfrm>
            <a:off x="1264800" y="1350001"/>
            <a:ext cx="99764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200" lvl="1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800" lvl="2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400" lvl="3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8000" lvl="4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600" lvl="5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200" lvl="6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800" lvl="7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400" lvl="8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3" name="Google Shape;43;p4"/>
          <p:cNvGrpSpPr/>
          <p:nvPr/>
        </p:nvGrpSpPr>
        <p:grpSpPr>
          <a:xfrm>
            <a:off x="-843911" y="3967060"/>
            <a:ext cx="3986667" cy="3848587"/>
            <a:chOff x="-632933" y="2975295"/>
            <a:chExt cx="2990000" cy="2886440"/>
          </a:xfrm>
        </p:grpSpPr>
        <p:sp>
          <p:nvSpPr>
            <p:cNvPr id="44" name="Google Shape;44;p4"/>
            <p:cNvSpPr/>
            <p:nvPr/>
          </p:nvSpPr>
          <p:spPr>
            <a:xfrm>
              <a:off x="-580273" y="3913941"/>
              <a:ext cx="1814496" cy="1460824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-632933" y="2975295"/>
              <a:ext cx="1715969" cy="1210793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-436672">
              <a:off x="511910" y="4502146"/>
              <a:ext cx="1772968" cy="1252333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" name="Google Shape;47;p4"/>
          <p:cNvGrpSpPr/>
          <p:nvPr/>
        </p:nvGrpSpPr>
        <p:grpSpPr>
          <a:xfrm>
            <a:off x="8886647" y="-1087935"/>
            <a:ext cx="4500233" cy="5195767"/>
            <a:chOff x="6664985" y="-815951"/>
            <a:chExt cx="3375175" cy="3896825"/>
          </a:xfrm>
        </p:grpSpPr>
        <p:sp>
          <p:nvSpPr>
            <p:cNvPr id="48" name="Google Shape;48;p4"/>
            <p:cNvSpPr/>
            <p:nvPr/>
          </p:nvSpPr>
          <p:spPr>
            <a:xfrm rot="3228475">
              <a:off x="8282378" y="751860"/>
              <a:ext cx="931122" cy="521862"/>
            </a:xfrm>
            <a:custGeom>
              <a:avLst/>
              <a:gdLst/>
              <a:ahLst/>
              <a:cxnLst/>
              <a:rect l="l" t="t" r="r" b="b"/>
              <a:pathLst>
                <a:path w="24725" h="13698" extrusionOk="0">
                  <a:moveTo>
                    <a:pt x="19194" y="0"/>
                  </a:moveTo>
                  <a:cubicBezTo>
                    <a:pt x="18979" y="0"/>
                    <a:pt x="18763" y="20"/>
                    <a:pt x="18547" y="61"/>
                  </a:cubicBezTo>
                  <a:cubicBezTo>
                    <a:pt x="15516" y="604"/>
                    <a:pt x="13071" y="2263"/>
                    <a:pt x="10382" y="3750"/>
                  </a:cubicBezTo>
                  <a:cubicBezTo>
                    <a:pt x="7651" y="5309"/>
                    <a:pt x="4734" y="6739"/>
                    <a:pt x="2160" y="8583"/>
                  </a:cubicBezTo>
                  <a:cubicBezTo>
                    <a:pt x="1" y="10158"/>
                    <a:pt x="883" y="13697"/>
                    <a:pt x="3484" y="13697"/>
                  </a:cubicBezTo>
                  <a:cubicBezTo>
                    <a:pt x="3741" y="13697"/>
                    <a:pt x="4016" y="13663"/>
                    <a:pt x="4305" y="13588"/>
                  </a:cubicBezTo>
                  <a:cubicBezTo>
                    <a:pt x="7594" y="12758"/>
                    <a:pt x="10683" y="11329"/>
                    <a:pt x="13843" y="10127"/>
                  </a:cubicBezTo>
                  <a:cubicBezTo>
                    <a:pt x="16817" y="8941"/>
                    <a:pt x="19505" y="7983"/>
                    <a:pt x="22007" y="5895"/>
                  </a:cubicBezTo>
                  <a:cubicBezTo>
                    <a:pt x="24725" y="3630"/>
                    <a:pt x="22118" y="0"/>
                    <a:pt x="19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 rot="-5816875">
              <a:off x="8808470" y="-634060"/>
              <a:ext cx="685665" cy="1707315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 rot="-2869304">
              <a:off x="7982539" y="1187789"/>
              <a:ext cx="1814420" cy="1460763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 rot="-9666924">
              <a:off x="6821737" y="-604786"/>
              <a:ext cx="1507647" cy="1219254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1264800" y="487680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subTitle" idx="1"/>
          </p:nvPr>
        </p:nvSpPr>
        <p:spPr>
          <a:xfrm>
            <a:off x="6282300" y="4053200"/>
            <a:ext cx="4949600" cy="1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ubTitle" idx="2"/>
          </p:nvPr>
        </p:nvSpPr>
        <p:spPr>
          <a:xfrm>
            <a:off x="1264800" y="2878952"/>
            <a:ext cx="4950000" cy="17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type="subTitle" idx="3"/>
          </p:nvPr>
        </p:nvSpPr>
        <p:spPr>
          <a:xfrm>
            <a:off x="1264800" y="2290984"/>
            <a:ext cx="49500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type="subTitle" idx="4"/>
          </p:nvPr>
        </p:nvSpPr>
        <p:spPr>
          <a:xfrm>
            <a:off x="6282300" y="3465233"/>
            <a:ext cx="49496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>
            <a:off x="-1559157" y="3999156"/>
            <a:ext cx="5816156" cy="3982989"/>
            <a:chOff x="-1169368" y="2999367"/>
            <a:chExt cx="4362117" cy="2987242"/>
          </a:xfrm>
        </p:grpSpPr>
        <p:sp>
          <p:nvSpPr>
            <p:cNvPr id="59" name="Google Shape;59;p5"/>
            <p:cNvSpPr/>
            <p:nvPr/>
          </p:nvSpPr>
          <p:spPr>
            <a:xfrm rot="3852302">
              <a:off x="1284909" y="4289920"/>
              <a:ext cx="1772759" cy="1252314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 rot="-10381501">
              <a:off x="2308381" y="4340683"/>
              <a:ext cx="855547" cy="526643"/>
            </a:xfrm>
            <a:custGeom>
              <a:avLst/>
              <a:gdLst/>
              <a:ahLst/>
              <a:cxnLst/>
              <a:rect l="l" t="t" r="r" b="b"/>
              <a:pathLst>
                <a:path w="10783" h="6638" extrusionOk="0">
                  <a:moveTo>
                    <a:pt x="4716" y="1"/>
                  </a:moveTo>
                  <a:cubicBezTo>
                    <a:pt x="4067" y="1"/>
                    <a:pt x="3427" y="476"/>
                    <a:pt x="3575" y="1454"/>
                  </a:cubicBezTo>
                  <a:cubicBezTo>
                    <a:pt x="3575" y="1625"/>
                    <a:pt x="3633" y="1811"/>
                    <a:pt x="3633" y="2054"/>
                  </a:cubicBezTo>
                  <a:cubicBezTo>
                    <a:pt x="2675" y="2226"/>
                    <a:pt x="1717" y="2412"/>
                    <a:pt x="887" y="2641"/>
                  </a:cubicBezTo>
                  <a:cubicBezTo>
                    <a:pt x="1" y="2941"/>
                    <a:pt x="172" y="4256"/>
                    <a:pt x="1073" y="4256"/>
                  </a:cubicBezTo>
                  <a:lnTo>
                    <a:pt x="3804" y="4256"/>
                  </a:lnTo>
                  <a:cubicBezTo>
                    <a:pt x="3804" y="4843"/>
                    <a:pt x="3861" y="5500"/>
                    <a:pt x="3990" y="6101"/>
                  </a:cubicBezTo>
                  <a:cubicBezTo>
                    <a:pt x="4076" y="6458"/>
                    <a:pt x="4401" y="6637"/>
                    <a:pt x="4721" y="6637"/>
                  </a:cubicBezTo>
                  <a:cubicBezTo>
                    <a:pt x="5041" y="6637"/>
                    <a:pt x="5356" y="6458"/>
                    <a:pt x="5420" y="6101"/>
                  </a:cubicBezTo>
                  <a:cubicBezTo>
                    <a:pt x="5534" y="5500"/>
                    <a:pt x="5592" y="4914"/>
                    <a:pt x="5649" y="4314"/>
                  </a:cubicBezTo>
                  <a:cubicBezTo>
                    <a:pt x="6584" y="4413"/>
                    <a:pt x="7573" y="4567"/>
                    <a:pt x="8522" y="4567"/>
                  </a:cubicBezTo>
                  <a:cubicBezTo>
                    <a:pt x="8661" y="4567"/>
                    <a:pt x="8800" y="4564"/>
                    <a:pt x="8938" y="4557"/>
                  </a:cubicBezTo>
                  <a:cubicBezTo>
                    <a:pt x="10367" y="4485"/>
                    <a:pt x="10782" y="2340"/>
                    <a:pt x="9295" y="1983"/>
                  </a:cubicBezTo>
                  <a:cubicBezTo>
                    <a:pt x="8519" y="1808"/>
                    <a:pt x="7602" y="1734"/>
                    <a:pt x="6683" y="1734"/>
                  </a:cubicBezTo>
                  <a:cubicBezTo>
                    <a:pt x="6399" y="1734"/>
                    <a:pt x="6115" y="1741"/>
                    <a:pt x="5835" y="1754"/>
                  </a:cubicBezTo>
                  <a:cubicBezTo>
                    <a:pt x="5835" y="1697"/>
                    <a:pt x="5835" y="1568"/>
                    <a:pt x="5892" y="1454"/>
                  </a:cubicBezTo>
                  <a:cubicBezTo>
                    <a:pt x="6043" y="494"/>
                    <a:pt x="5376" y="1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 rot="574843">
              <a:off x="171904" y="4232878"/>
              <a:ext cx="1507629" cy="1219235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5"/>
            <p:cNvSpPr/>
            <p:nvPr/>
          </p:nvSpPr>
          <p:spPr>
            <a:xfrm rot="-2237294">
              <a:off x="-920541" y="3319118"/>
              <a:ext cx="1503942" cy="1328872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 rot="-2237294">
              <a:off x="-390621" y="3735043"/>
              <a:ext cx="665536" cy="854205"/>
            </a:xfrm>
            <a:custGeom>
              <a:avLst/>
              <a:gdLst/>
              <a:ahLst/>
              <a:cxnLst/>
              <a:rect l="l" t="t" r="r" b="b"/>
              <a:pathLst>
                <a:path w="19673" h="25250" extrusionOk="0">
                  <a:moveTo>
                    <a:pt x="10265" y="0"/>
                  </a:moveTo>
                  <a:cubicBezTo>
                    <a:pt x="9882" y="0"/>
                    <a:pt x="9482" y="25"/>
                    <a:pt x="9066" y="76"/>
                  </a:cubicBezTo>
                  <a:cubicBezTo>
                    <a:pt x="4590" y="619"/>
                    <a:pt x="1559" y="4423"/>
                    <a:pt x="844" y="8712"/>
                  </a:cubicBezTo>
                  <a:cubicBezTo>
                    <a:pt x="0" y="13302"/>
                    <a:pt x="301" y="19208"/>
                    <a:pt x="1973" y="23612"/>
                  </a:cubicBezTo>
                  <a:cubicBezTo>
                    <a:pt x="2373" y="24662"/>
                    <a:pt x="3376" y="25249"/>
                    <a:pt x="4343" y="25249"/>
                  </a:cubicBezTo>
                  <a:cubicBezTo>
                    <a:pt x="5246" y="25249"/>
                    <a:pt x="6117" y="24737"/>
                    <a:pt x="6435" y="23612"/>
                  </a:cubicBezTo>
                  <a:cubicBezTo>
                    <a:pt x="7393" y="20280"/>
                    <a:pt x="7207" y="16877"/>
                    <a:pt x="7150" y="13488"/>
                  </a:cubicBezTo>
                  <a:cubicBezTo>
                    <a:pt x="7150" y="11644"/>
                    <a:pt x="7093" y="7411"/>
                    <a:pt x="9538" y="6811"/>
                  </a:cubicBezTo>
                  <a:cubicBezTo>
                    <a:pt x="9630" y="6789"/>
                    <a:pt x="9719" y="6779"/>
                    <a:pt x="9805" y="6779"/>
                  </a:cubicBezTo>
                  <a:cubicBezTo>
                    <a:pt x="12821" y="6779"/>
                    <a:pt x="11979" y="19616"/>
                    <a:pt x="11854" y="21410"/>
                  </a:cubicBezTo>
                  <a:cubicBezTo>
                    <a:pt x="11682" y="23197"/>
                    <a:pt x="13527" y="24742"/>
                    <a:pt x="15200" y="24742"/>
                  </a:cubicBezTo>
                  <a:cubicBezTo>
                    <a:pt x="17159" y="24742"/>
                    <a:pt x="18474" y="23197"/>
                    <a:pt x="18589" y="21410"/>
                  </a:cubicBezTo>
                  <a:cubicBezTo>
                    <a:pt x="19111" y="14884"/>
                    <a:pt x="19673" y="0"/>
                    <a:pt x="10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" name="Google Shape;64;p5"/>
          <p:cNvGrpSpPr/>
          <p:nvPr/>
        </p:nvGrpSpPr>
        <p:grpSpPr>
          <a:xfrm>
            <a:off x="9734500" y="-1232969"/>
            <a:ext cx="4028687" cy="4603017"/>
            <a:chOff x="7300875" y="-924727"/>
            <a:chExt cx="3021515" cy="3452263"/>
          </a:xfrm>
        </p:grpSpPr>
        <p:sp>
          <p:nvSpPr>
            <p:cNvPr id="65" name="Google Shape;65;p5"/>
            <p:cNvSpPr/>
            <p:nvPr/>
          </p:nvSpPr>
          <p:spPr>
            <a:xfrm rot="-2188636">
              <a:off x="8781387" y="1529843"/>
              <a:ext cx="606052" cy="745914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5"/>
            <p:cNvSpPr/>
            <p:nvPr/>
          </p:nvSpPr>
          <p:spPr>
            <a:xfrm rot="-2700000">
              <a:off x="8151800" y="646611"/>
              <a:ext cx="1967858" cy="1388527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" name="Google Shape;67;p5"/>
            <p:cNvGrpSpPr/>
            <p:nvPr/>
          </p:nvGrpSpPr>
          <p:grpSpPr>
            <a:xfrm rot="-1249766">
              <a:off x="8728522" y="186717"/>
              <a:ext cx="711777" cy="776222"/>
              <a:chOff x="7406400" y="661950"/>
              <a:chExt cx="759600" cy="828375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7406400" y="661950"/>
                <a:ext cx="759600" cy="828375"/>
              </a:xfrm>
              <a:custGeom>
                <a:avLst/>
                <a:gdLst/>
                <a:ahLst/>
                <a:cxnLst/>
                <a:rect l="l" t="t" r="r" b="b"/>
                <a:pathLst>
                  <a:path w="30384" h="33135" extrusionOk="0">
                    <a:moveTo>
                      <a:pt x="27744" y="1"/>
                    </a:moveTo>
                    <a:cubicBezTo>
                      <a:pt x="27408" y="1"/>
                      <a:pt x="27068" y="72"/>
                      <a:pt x="26755" y="227"/>
                    </a:cubicBezTo>
                    <a:cubicBezTo>
                      <a:pt x="24081" y="1600"/>
                      <a:pt x="22351" y="4160"/>
                      <a:pt x="20378" y="6476"/>
                    </a:cubicBezTo>
                    <a:cubicBezTo>
                      <a:pt x="18233" y="8978"/>
                      <a:pt x="16031" y="11552"/>
                      <a:pt x="13829" y="14112"/>
                    </a:cubicBezTo>
                    <a:cubicBezTo>
                      <a:pt x="9425" y="19231"/>
                      <a:pt x="5250" y="24421"/>
                      <a:pt x="1146" y="29783"/>
                    </a:cubicBezTo>
                    <a:cubicBezTo>
                      <a:pt x="0" y="31234"/>
                      <a:pt x="1152" y="33135"/>
                      <a:pt x="2557" y="33135"/>
                    </a:cubicBezTo>
                    <a:cubicBezTo>
                      <a:pt x="2993" y="33135"/>
                      <a:pt x="3453" y="32951"/>
                      <a:pt x="3877" y="32514"/>
                    </a:cubicBezTo>
                    <a:cubicBezTo>
                      <a:pt x="8767" y="27510"/>
                      <a:pt x="13529" y="22448"/>
                      <a:pt x="18176" y="17200"/>
                    </a:cubicBezTo>
                    <a:cubicBezTo>
                      <a:pt x="20378" y="14698"/>
                      <a:pt x="22594" y="12196"/>
                      <a:pt x="24796" y="9693"/>
                    </a:cubicBezTo>
                    <a:cubicBezTo>
                      <a:pt x="26812" y="7377"/>
                      <a:pt x="28900" y="5532"/>
                      <a:pt x="29858" y="2615"/>
                    </a:cubicBezTo>
                    <a:cubicBezTo>
                      <a:pt x="30384" y="1130"/>
                      <a:pt x="29083" y="1"/>
                      <a:pt x="27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484000" y="747575"/>
                <a:ext cx="648850" cy="685075"/>
              </a:xfrm>
              <a:custGeom>
                <a:avLst/>
                <a:gdLst/>
                <a:ahLst/>
                <a:cxnLst/>
                <a:rect l="l" t="t" r="r" b="b"/>
                <a:pathLst>
                  <a:path w="25954" h="27403" extrusionOk="0">
                    <a:moveTo>
                      <a:pt x="2540" y="1"/>
                    </a:moveTo>
                    <a:cubicBezTo>
                      <a:pt x="2392" y="1"/>
                      <a:pt x="2242" y="7"/>
                      <a:pt x="2088" y="20"/>
                    </a:cubicBezTo>
                    <a:cubicBezTo>
                      <a:pt x="1016" y="134"/>
                      <a:pt x="1" y="906"/>
                      <a:pt x="58" y="2050"/>
                    </a:cubicBezTo>
                    <a:cubicBezTo>
                      <a:pt x="187" y="4667"/>
                      <a:pt x="1316" y="5625"/>
                      <a:pt x="3046" y="7469"/>
                    </a:cubicBezTo>
                    <a:cubicBezTo>
                      <a:pt x="5306" y="9914"/>
                      <a:pt x="7393" y="12474"/>
                      <a:pt x="9595" y="14919"/>
                    </a:cubicBezTo>
                    <a:cubicBezTo>
                      <a:pt x="11683" y="17178"/>
                      <a:pt x="13699" y="19380"/>
                      <a:pt x="15672" y="21711"/>
                    </a:cubicBezTo>
                    <a:cubicBezTo>
                      <a:pt x="17703" y="24142"/>
                      <a:pt x="18890" y="26115"/>
                      <a:pt x="21864" y="27245"/>
                    </a:cubicBezTo>
                    <a:cubicBezTo>
                      <a:pt x="22134" y="27353"/>
                      <a:pt x="22416" y="27402"/>
                      <a:pt x="22701" y="27402"/>
                    </a:cubicBezTo>
                    <a:cubicBezTo>
                      <a:pt x="24298" y="27402"/>
                      <a:pt x="25954" y="25836"/>
                      <a:pt x="25796" y="24271"/>
                    </a:cubicBezTo>
                    <a:cubicBezTo>
                      <a:pt x="25324" y="18723"/>
                      <a:pt x="19547" y="13604"/>
                      <a:pt x="15844" y="9729"/>
                    </a:cubicBezTo>
                    <a:cubicBezTo>
                      <a:pt x="13771" y="7527"/>
                      <a:pt x="11440" y="5553"/>
                      <a:pt x="9052" y="3652"/>
                    </a:cubicBezTo>
                    <a:cubicBezTo>
                      <a:pt x="7020" y="2012"/>
                      <a:pt x="5206" y="1"/>
                      <a:pt x="2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0" name="Google Shape;70;p5"/>
            <p:cNvSpPr/>
            <p:nvPr/>
          </p:nvSpPr>
          <p:spPr>
            <a:xfrm rot="-2968964">
              <a:off x="7729417" y="-348985"/>
              <a:ext cx="555468" cy="1383403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8383760" y="-924727"/>
              <a:ext cx="1503946" cy="1328876"/>
            </a:xfrm>
            <a:custGeom>
              <a:avLst/>
              <a:gdLst/>
              <a:ahLst/>
              <a:cxnLst/>
              <a:rect l="l" t="t" r="r" b="b"/>
              <a:pathLst>
                <a:path w="44456" h="39281" extrusionOk="0">
                  <a:moveTo>
                    <a:pt x="21582" y="0"/>
                  </a:moveTo>
                  <a:cubicBezTo>
                    <a:pt x="19219" y="0"/>
                    <a:pt x="16858" y="349"/>
                    <a:pt x="14600" y="1063"/>
                  </a:cubicBezTo>
                  <a:cubicBezTo>
                    <a:pt x="8580" y="2964"/>
                    <a:pt x="4062" y="7140"/>
                    <a:pt x="1917" y="13102"/>
                  </a:cubicBezTo>
                  <a:cubicBezTo>
                    <a:pt x="658" y="16734"/>
                    <a:pt x="186" y="20781"/>
                    <a:pt x="129" y="24656"/>
                  </a:cubicBezTo>
                  <a:cubicBezTo>
                    <a:pt x="1" y="28531"/>
                    <a:pt x="58" y="32821"/>
                    <a:pt x="1016" y="36638"/>
                  </a:cubicBezTo>
                  <a:cubicBezTo>
                    <a:pt x="1351" y="37981"/>
                    <a:pt x="2363" y="38572"/>
                    <a:pt x="3419" y="38572"/>
                  </a:cubicBezTo>
                  <a:cubicBezTo>
                    <a:pt x="4792" y="38572"/>
                    <a:pt x="6241" y="37572"/>
                    <a:pt x="6378" y="35923"/>
                  </a:cubicBezTo>
                  <a:cubicBezTo>
                    <a:pt x="6621" y="32992"/>
                    <a:pt x="6206" y="30018"/>
                    <a:pt x="6135" y="27158"/>
                  </a:cubicBezTo>
                  <a:cubicBezTo>
                    <a:pt x="6078" y="24184"/>
                    <a:pt x="6206" y="21196"/>
                    <a:pt x="6735" y="18336"/>
                  </a:cubicBezTo>
                  <a:cubicBezTo>
                    <a:pt x="7751" y="13403"/>
                    <a:pt x="10010" y="9399"/>
                    <a:pt x="14714" y="7383"/>
                  </a:cubicBezTo>
                  <a:cubicBezTo>
                    <a:pt x="16909" y="6461"/>
                    <a:pt x="19269" y="6014"/>
                    <a:pt x="21637" y="6014"/>
                  </a:cubicBezTo>
                  <a:cubicBezTo>
                    <a:pt x="23712" y="6014"/>
                    <a:pt x="25792" y="6357"/>
                    <a:pt x="27769" y="7025"/>
                  </a:cubicBezTo>
                  <a:cubicBezTo>
                    <a:pt x="32116" y="8512"/>
                    <a:pt x="35219" y="11844"/>
                    <a:pt x="36520" y="16320"/>
                  </a:cubicBezTo>
                  <a:cubicBezTo>
                    <a:pt x="38379" y="22697"/>
                    <a:pt x="38436" y="29775"/>
                    <a:pt x="38079" y="36395"/>
                  </a:cubicBezTo>
                  <a:cubicBezTo>
                    <a:pt x="37958" y="38326"/>
                    <a:pt x="39391" y="39280"/>
                    <a:pt x="40890" y="39280"/>
                  </a:cubicBezTo>
                  <a:cubicBezTo>
                    <a:pt x="42400" y="39280"/>
                    <a:pt x="43977" y="38311"/>
                    <a:pt x="44099" y="36395"/>
                  </a:cubicBezTo>
                  <a:cubicBezTo>
                    <a:pt x="44456" y="29417"/>
                    <a:pt x="44270" y="21982"/>
                    <a:pt x="42483" y="15247"/>
                  </a:cubicBezTo>
                  <a:cubicBezTo>
                    <a:pt x="40881" y="9342"/>
                    <a:pt x="37063" y="4523"/>
                    <a:pt x="31401" y="2078"/>
                  </a:cubicBezTo>
                  <a:cubicBezTo>
                    <a:pt x="28318" y="708"/>
                    <a:pt x="24948" y="0"/>
                    <a:pt x="21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1264800" y="491767"/>
            <a:ext cx="997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4" name="Google Shape;74;p6"/>
          <p:cNvGrpSpPr/>
          <p:nvPr/>
        </p:nvGrpSpPr>
        <p:grpSpPr>
          <a:xfrm>
            <a:off x="-1251581" y="3068423"/>
            <a:ext cx="4334876" cy="5545801"/>
            <a:chOff x="-938686" y="2301317"/>
            <a:chExt cx="3251157" cy="4159351"/>
          </a:xfrm>
        </p:grpSpPr>
        <p:sp>
          <p:nvSpPr>
            <p:cNvPr id="75" name="Google Shape;75;p6"/>
            <p:cNvSpPr/>
            <p:nvPr/>
          </p:nvSpPr>
          <p:spPr>
            <a:xfrm rot="-7423954">
              <a:off x="294048" y="4570212"/>
              <a:ext cx="1814429" cy="1460770"/>
            </a:xfrm>
            <a:custGeom>
              <a:avLst/>
              <a:gdLst/>
              <a:ahLst/>
              <a:cxnLst/>
              <a:rect l="l" t="t" r="r" b="b"/>
              <a:pathLst>
                <a:path w="62612" h="50408" extrusionOk="0">
                  <a:moveTo>
                    <a:pt x="31782" y="6106"/>
                  </a:moveTo>
                  <a:cubicBezTo>
                    <a:pt x="34043" y="6106"/>
                    <a:pt x="35239" y="9407"/>
                    <a:pt x="35329" y="11838"/>
                  </a:cubicBezTo>
                  <a:cubicBezTo>
                    <a:pt x="35572" y="17858"/>
                    <a:pt x="33542" y="23821"/>
                    <a:pt x="30324" y="28940"/>
                  </a:cubicBezTo>
                  <a:cubicBezTo>
                    <a:pt x="27293" y="25608"/>
                    <a:pt x="25792" y="20418"/>
                    <a:pt x="25792" y="16185"/>
                  </a:cubicBezTo>
                  <a:cubicBezTo>
                    <a:pt x="25863" y="12853"/>
                    <a:pt x="26864" y="9036"/>
                    <a:pt x="29667" y="6948"/>
                  </a:cubicBezTo>
                  <a:cubicBezTo>
                    <a:pt x="30452" y="6357"/>
                    <a:pt x="31158" y="6106"/>
                    <a:pt x="31782" y="6106"/>
                  </a:cubicBezTo>
                  <a:close/>
                  <a:moveTo>
                    <a:pt x="31814" y="1"/>
                  </a:moveTo>
                  <a:cubicBezTo>
                    <a:pt x="31045" y="1"/>
                    <a:pt x="30251" y="109"/>
                    <a:pt x="29438" y="342"/>
                  </a:cubicBezTo>
                  <a:cubicBezTo>
                    <a:pt x="24605" y="1657"/>
                    <a:pt x="21387" y="6533"/>
                    <a:pt x="20258" y="11123"/>
                  </a:cubicBezTo>
                  <a:cubicBezTo>
                    <a:pt x="19185" y="15470"/>
                    <a:pt x="19486" y="20603"/>
                    <a:pt x="21030" y="25251"/>
                  </a:cubicBezTo>
                  <a:cubicBezTo>
                    <a:pt x="21387" y="26194"/>
                    <a:pt x="21688" y="27210"/>
                    <a:pt x="22102" y="28168"/>
                  </a:cubicBezTo>
                  <a:cubicBezTo>
                    <a:pt x="23060" y="30613"/>
                    <a:pt x="24190" y="32929"/>
                    <a:pt x="25734" y="34831"/>
                  </a:cubicBezTo>
                  <a:cubicBezTo>
                    <a:pt x="25563" y="35017"/>
                    <a:pt x="25377" y="35260"/>
                    <a:pt x="25148" y="35431"/>
                  </a:cubicBezTo>
                  <a:cubicBezTo>
                    <a:pt x="19243" y="40550"/>
                    <a:pt x="11679" y="43596"/>
                    <a:pt x="3928" y="44254"/>
                  </a:cubicBezTo>
                  <a:cubicBezTo>
                    <a:pt x="122" y="44545"/>
                    <a:pt x="0" y="50408"/>
                    <a:pt x="3562" y="50408"/>
                  </a:cubicBezTo>
                  <a:cubicBezTo>
                    <a:pt x="3680" y="50408"/>
                    <a:pt x="3802" y="50401"/>
                    <a:pt x="3928" y="50388"/>
                  </a:cubicBezTo>
                  <a:cubicBezTo>
                    <a:pt x="5187" y="50274"/>
                    <a:pt x="6488" y="50088"/>
                    <a:pt x="7746" y="49845"/>
                  </a:cubicBezTo>
                  <a:cubicBezTo>
                    <a:pt x="8516" y="49964"/>
                    <a:pt x="9287" y="50020"/>
                    <a:pt x="10058" y="50020"/>
                  </a:cubicBezTo>
                  <a:cubicBezTo>
                    <a:pt x="17823" y="50020"/>
                    <a:pt x="25520" y="44281"/>
                    <a:pt x="30567" y="38649"/>
                  </a:cubicBezTo>
                  <a:cubicBezTo>
                    <a:pt x="30982" y="38892"/>
                    <a:pt x="31454" y="39063"/>
                    <a:pt x="31940" y="39249"/>
                  </a:cubicBezTo>
                  <a:cubicBezTo>
                    <a:pt x="33550" y="39795"/>
                    <a:pt x="35215" y="40037"/>
                    <a:pt x="36889" y="40037"/>
                  </a:cubicBezTo>
                  <a:cubicBezTo>
                    <a:pt x="41223" y="40037"/>
                    <a:pt x="45619" y="38417"/>
                    <a:pt x="49270" y="36261"/>
                  </a:cubicBezTo>
                  <a:cubicBezTo>
                    <a:pt x="54389" y="33229"/>
                    <a:pt x="58679" y="28883"/>
                    <a:pt x="61725" y="23749"/>
                  </a:cubicBezTo>
                  <a:cubicBezTo>
                    <a:pt x="62611" y="22262"/>
                    <a:pt x="62082" y="20175"/>
                    <a:pt x="60538" y="19288"/>
                  </a:cubicBezTo>
                  <a:cubicBezTo>
                    <a:pt x="60012" y="18987"/>
                    <a:pt x="59479" y="18851"/>
                    <a:pt x="58964" y="18851"/>
                  </a:cubicBezTo>
                  <a:cubicBezTo>
                    <a:pt x="57841" y="18851"/>
                    <a:pt x="56797" y="19495"/>
                    <a:pt x="56062" y="20475"/>
                  </a:cubicBezTo>
                  <a:cubicBezTo>
                    <a:pt x="51751" y="26076"/>
                    <a:pt x="45811" y="32409"/>
                    <a:pt x="38243" y="32409"/>
                  </a:cubicBezTo>
                  <a:cubicBezTo>
                    <a:pt x="37755" y="32409"/>
                    <a:pt x="37260" y="32383"/>
                    <a:pt x="36759" y="32329"/>
                  </a:cubicBezTo>
                  <a:cubicBezTo>
                    <a:pt x="36344" y="32271"/>
                    <a:pt x="35930" y="32214"/>
                    <a:pt x="35515" y="32100"/>
                  </a:cubicBezTo>
                  <a:cubicBezTo>
                    <a:pt x="39919" y="25065"/>
                    <a:pt x="42664" y="16485"/>
                    <a:pt x="40934" y="8378"/>
                  </a:cubicBezTo>
                  <a:cubicBezTo>
                    <a:pt x="40016" y="3849"/>
                    <a:pt x="36384" y="1"/>
                    <a:pt x="31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90039" y="3338821"/>
              <a:ext cx="279300" cy="27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" name="Google Shape;77;p6"/>
            <p:cNvGrpSpPr/>
            <p:nvPr/>
          </p:nvGrpSpPr>
          <p:grpSpPr>
            <a:xfrm rot="6985609">
              <a:off x="-247419" y="4647137"/>
              <a:ext cx="954243" cy="775642"/>
              <a:chOff x="2794650" y="3098825"/>
              <a:chExt cx="1072450" cy="871725"/>
            </a:xfrm>
          </p:grpSpPr>
          <p:sp>
            <p:nvSpPr>
              <p:cNvPr id="78" name="Google Shape;78;p6"/>
              <p:cNvSpPr/>
              <p:nvPr/>
            </p:nvSpPr>
            <p:spPr>
              <a:xfrm>
                <a:off x="2899525" y="3098825"/>
                <a:ext cx="96757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34869" extrusionOk="0">
                    <a:moveTo>
                      <a:pt x="2034" y="0"/>
                    </a:moveTo>
                    <a:cubicBezTo>
                      <a:pt x="777" y="0"/>
                      <a:pt x="1" y="1239"/>
                      <a:pt x="596" y="2430"/>
                    </a:cubicBezTo>
                    <a:cubicBezTo>
                      <a:pt x="1969" y="5461"/>
                      <a:pt x="4886" y="7435"/>
                      <a:pt x="7260" y="9637"/>
                    </a:cubicBezTo>
                    <a:cubicBezTo>
                      <a:pt x="10062" y="12253"/>
                      <a:pt x="12865" y="14942"/>
                      <a:pt x="15610" y="17615"/>
                    </a:cubicBezTo>
                    <a:cubicBezTo>
                      <a:pt x="18170" y="20118"/>
                      <a:pt x="20672" y="22749"/>
                      <a:pt x="23117" y="25423"/>
                    </a:cubicBezTo>
                    <a:cubicBezTo>
                      <a:pt x="25734" y="28168"/>
                      <a:pt x="27993" y="31442"/>
                      <a:pt x="30853" y="33945"/>
                    </a:cubicBezTo>
                    <a:cubicBezTo>
                      <a:pt x="31616" y="34588"/>
                      <a:pt x="32516" y="34869"/>
                      <a:pt x="33402" y="34869"/>
                    </a:cubicBezTo>
                    <a:cubicBezTo>
                      <a:pt x="36118" y="34869"/>
                      <a:pt x="38703" y="32234"/>
                      <a:pt x="36816" y="29355"/>
                    </a:cubicBezTo>
                    <a:cubicBezTo>
                      <a:pt x="32712" y="23035"/>
                      <a:pt x="26091" y="17673"/>
                      <a:pt x="20486" y="12740"/>
                    </a:cubicBezTo>
                    <a:cubicBezTo>
                      <a:pt x="17755" y="10294"/>
                      <a:pt x="14953" y="7964"/>
                      <a:pt x="11978" y="5762"/>
                    </a:cubicBezTo>
                    <a:cubicBezTo>
                      <a:pt x="9119" y="3560"/>
                      <a:pt x="6073" y="643"/>
                      <a:pt x="2441" y="42"/>
                    </a:cubicBezTo>
                    <a:cubicBezTo>
                      <a:pt x="2301" y="14"/>
                      <a:pt x="2165" y="0"/>
                      <a:pt x="20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2794650" y="3437950"/>
                <a:ext cx="618125" cy="34245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0" name="Google Shape;80;p6"/>
            <p:cNvSpPr/>
            <p:nvPr/>
          </p:nvSpPr>
          <p:spPr>
            <a:xfrm>
              <a:off x="-938686" y="3439044"/>
              <a:ext cx="1920589" cy="1044180"/>
            </a:xfrm>
            <a:custGeom>
              <a:avLst/>
              <a:gdLst/>
              <a:ahLst/>
              <a:cxnLst/>
              <a:rect l="l" t="t" r="r" b="b"/>
              <a:pathLst>
                <a:path w="86338" h="46940" extrusionOk="0">
                  <a:moveTo>
                    <a:pt x="21438" y="8862"/>
                  </a:moveTo>
                  <a:cubicBezTo>
                    <a:pt x="28773" y="8862"/>
                    <a:pt x="34921" y="16171"/>
                    <a:pt x="40509" y="20013"/>
                  </a:cubicBezTo>
                  <a:cubicBezTo>
                    <a:pt x="46002" y="23760"/>
                    <a:pt x="51630" y="25400"/>
                    <a:pt x="58007" y="25400"/>
                  </a:cubicBezTo>
                  <a:cubicBezTo>
                    <a:pt x="58834" y="25400"/>
                    <a:pt x="59674" y="25372"/>
                    <a:pt x="60528" y="25318"/>
                  </a:cubicBezTo>
                  <a:cubicBezTo>
                    <a:pt x="62537" y="25211"/>
                    <a:pt x="64815" y="24996"/>
                    <a:pt x="67096" y="24996"/>
                  </a:cubicBezTo>
                  <a:cubicBezTo>
                    <a:pt x="71180" y="24996"/>
                    <a:pt x="75276" y="25682"/>
                    <a:pt x="77872" y="28893"/>
                  </a:cubicBezTo>
                  <a:cubicBezTo>
                    <a:pt x="79717" y="31095"/>
                    <a:pt x="79474" y="33898"/>
                    <a:pt x="77815" y="36214"/>
                  </a:cubicBezTo>
                  <a:cubicBezTo>
                    <a:pt x="75613" y="39131"/>
                    <a:pt x="71967" y="40203"/>
                    <a:pt x="68463" y="40203"/>
                  </a:cubicBezTo>
                  <a:cubicBezTo>
                    <a:pt x="60242" y="40146"/>
                    <a:pt x="52792" y="35556"/>
                    <a:pt x="44684" y="34541"/>
                  </a:cubicBezTo>
                  <a:cubicBezTo>
                    <a:pt x="43279" y="34374"/>
                    <a:pt x="41862" y="34313"/>
                    <a:pt x="40439" y="34313"/>
                  </a:cubicBezTo>
                  <a:cubicBezTo>
                    <a:pt x="40321" y="34313"/>
                    <a:pt x="40203" y="34313"/>
                    <a:pt x="40086" y="34314"/>
                  </a:cubicBezTo>
                  <a:lnTo>
                    <a:pt x="40086" y="34314"/>
                  </a:lnTo>
                  <a:cubicBezTo>
                    <a:pt x="39892" y="34294"/>
                    <a:pt x="39699" y="34274"/>
                    <a:pt x="39508" y="34255"/>
                  </a:cubicBezTo>
                  <a:cubicBezTo>
                    <a:pt x="33488" y="33597"/>
                    <a:pt x="27111" y="33469"/>
                    <a:pt x="21277" y="31681"/>
                  </a:cubicBezTo>
                  <a:cubicBezTo>
                    <a:pt x="15843" y="30023"/>
                    <a:pt x="11625" y="25790"/>
                    <a:pt x="11196" y="19885"/>
                  </a:cubicBezTo>
                  <a:cubicBezTo>
                    <a:pt x="10910" y="14408"/>
                    <a:pt x="15371" y="9103"/>
                    <a:pt x="20919" y="8874"/>
                  </a:cubicBezTo>
                  <a:cubicBezTo>
                    <a:pt x="21093" y="8866"/>
                    <a:pt x="21266" y="8862"/>
                    <a:pt x="21438" y="8862"/>
                  </a:cubicBezTo>
                  <a:close/>
                  <a:moveTo>
                    <a:pt x="20535" y="0"/>
                  </a:moveTo>
                  <a:cubicBezTo>
                    <a:pt x="13755" y="0"/>
                    <a:pt x="7403" y="3704"/>
                    <a:pt x="3990" y="9761"/>
                  </a:cubicBezTo>
                  <a:cubicBezTo>
                    <a:pt x="0" y="16853"/>
                    <a:pt x="887" y="25490"/>
                    <a:pt x="5548" y="31981"/>
                  </a:cubicBezTo>
                  <a:cubicBezTo>
                    <a:pt x="10421" y="38865"/>
                    <a:pt x="18716" y="41868"/>
                    <a:pt x="26854" y="41868"/>
                  </a:cubicBezTo>
                  <a:cubicBezTo>
                    <a:pt x="27456" y="41868"/>
                    <a:pt x="28057" y="41852"/>
                    <a:pt x="28655" y="41819"/>
                  </a:cubicBezTo>
                  <a:cubicBezTo>
                    <a:pt x="31778" y="41649"/>
                    <a:pt x="34839" y="41250"/>
                    <a:pt x="37920" y="40922"/>
                  </a:cubicBezTo>
                  <a:lnTo>
                    <a:pt x="37920" y="40922"/>
                  </a:lnTo>
                  <a:cubicBezTo>
                    <a:pt x="40207" y="40952"/>
                    <a:pt x="42501" y="41059"/>
                    <a:pt x="44799" y="41404"/>
                  </a:cubicBezTo>
                  <a:cubicBezTo>
                    <a:pt x="52936" y="42545"/>
                    <a:pt x="60378" y="46939"/>
                    <a:pt x="68718" y="46939"/>
                  </a:cubicBezTo>
                  <a:cubicBezTo>
                    <a:pt x="69479" y="46939"/>
                    <a:pt x="70246" y="46903"/>
                    <a:pt x="71023" y="46824"/>
                  </a:cubicBezTo>
                  <a:cubicBezTo>
                    <a:pt x="78401" y="46109"/>
                    <a:pt x="85737" y="40690"/>
                    <a:pt x="86037" y="32754"/>
                  </a:cubicBezTo>
                  <a:cubicBezTo>
                    <a:pt x="86337" y="25375"/>
                    <a:pt x="79960" y="20542"/>
                    <a:pt x="73468" y="18641"/>
                  </a:cubicBezTo>
                  <a:cubicBezTo>
                    <a:pt x="65361" y="16195"/>
                    <a:pt x="56181" y="19055"/>
                    <a:pt x="48502" y="15009"/>
                  </a:cubicBezTo>
                  <a:cubicBezTo>
                    <a:pt x="39980" y="10590"/>
                    <a:pt x="34260" y="2497"/>
                    <a:pt x="24423" y="409"/>
                  </a:cubicBezTo>
                  <a:cubicBezTo>
                    <a:pt x="23123" y="134"/>
                    <a:pt x="21821" y="0"/>
                    <a:pt x="20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6"/>
            <p:cNvSpPr/>
            <p:nvPr/>
          </p:nvSpPr>
          <p:spPr>
            <a:xfrm rot="-3168806" flipH="1">
              <a:off x="-48022" y="2248953"/>
              <a:ext cx="555440" cy="1383335"/>
            </a:xfrm>
            <a:custGeom>
              <a:avLst/>
              <a:gdLst/>
              <a:ahLst/>
              <a:cxnLst/>
              <a:rect l="l" t="t" r="r" b="b"/>
              <a:pathLst>
                <a:path w="18776" h="46762" extrusionOk="0">
                  <a:moveTo>
                    <a:pt x="6789" y="1"/>
                  </a:moveTo>
                  <a:cubicBezTo>
                    <a:pt x="3426" y="1"/>
                    <a:pt x="2347" y="5490"/>
                    <a:pt x="6078" y="6724"/>
                  </a:cubicBezTo>
                  <a:cubicBezTo>
                    <a:pt x="7565" y="7211"/>
                    <a:pt x="7150" y="8640"/>
                    <a:pt x="6135" y="9355"/>
                  </a:cubicBezTo>
                  <a:cubicBezTo>
                    <a:pt x="4176" y="10657"/>
                    <a:pt x="2260" y="11500"/>
                    <a:pt x="1259" y="13702"/>
                  </a:cubicBezTo>
                  <a:cubicBezTo>
                    <a:pt x="1" y="16319"/>
                    <a:pt x="716" y="19422"/>
                    <a:pt x="2389" y="21681"/>
                  </a:cubicBezTo>
                  <a:cubicBezTo>
                    <a:pt x="4047" y="23826"/>
                    <a:pt x="6435" y="24841"/>
                    <a:pt x="8408" y="26629"/>
                  </a:cubicBezTo>
                  <a:cubicBezTo>
                    <a:pt x="9896" y="28058"/>
                    <a:pt x="9409" y="28959"/>
                    <a:pt x="8337" y="30561"/>
                  </a:cubicBezTo>
                  <a:cubicBezTo>
                    <a:pt x="7036" y="32648"/>
                    <a:pt x="5720" y="34793"/>
                    <a:pt x="5720" y="37353"/>
                  </a:cubicBezTo>
                  <a:cubicBezTo>
                    <a:pt x="5771" y="41864"/>
                    <a:pt x="10603" y="46761"/>
                    <a:pt x="15328" y="46761"/>
                  </a:cubicBezTo>
                  <a:cubicBezTo>
                    <a:pt x="15905" y="46761"/>
                    <a:pt x="16480" y="46688"/>
                    <a:pt x="17045" y="46533"/>
                  </a:cubicBezTo>
                  <a:cubicBezTo>
                    <a:pt x="18232" y="46175"/>
                    <a:pt x="18775" y="44802"/>
                    <a:pt x="18175" y="43673"/>
                  </a:cubicBezTo>
                  <a:cubicBezTo>
                    <a:pt x="16916" y="41399"/>
                    <a:pt x="13885" y="40813"/>
                    <a:pt x="12698" y="38425"/>
                  </a:cubicBezTo>
                  <a:cubicBezTo>
                    <a:pt x="11854" y="36695"/>
                    <a:pt x="13227" y="35322"/>
                    <a:pt x="14185" y="33964"/>
                  </a:cubicBezTo>
                  <a:cubicBezTo>
                    <a:pt x="15615" y="31748"/>
                    <a:pt x="16559" y="29317"/>
                    <a:pt x="16030" y="26686"/>
                  </a:cubicBezTo>
                  <a:cubicBezTo>
                    <a:pt x="15429" y="24012"/>
                    <a:pt x="13470" y="21981"/>
                    <a:pt x="11325" y="20437"/>
                  </a:cubicBezTo>
                  <a:cubicBezTo>
                    <a:pt x="10425" y="19779"/>
                    <a:pt x="6850" y="17749"/>
                    <a:pt x="7265" y="16619"/>
                  </a:cubicBezTo>
                  <a:cubicBezTo>
                    <a:pt x="7450" y="16090"/>
                    <a:pt x="8580" y="15733"/>
                    <a:pt x="9052" y="15432"/>
                  </a:cubicBezTo>
                  <a:cubicBezTo>
                    <a:pt x="10196" y="14775"/>
                    <a:pt x="11197" y="14060"/>
                    <a:pt x="12040" y="13045"/>
                  </a:cubicBezTo>
                  <a:cubicBezTo>
                    <a:pt x="15729" y="8397"/>
                    <a:pt x="13284" y="1963"/>
                    <a:pt x="7865" y="176"/>
                  </a:cubicBezTo>
                  <a:cubicBezTo>
                    <a:pt x="7485" y="56"/>
                    <a:pt x="7126" y="1"/>
                    <a:pt x="6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6"/>
          <p:cNvGrpSpPr/>
          <p:nvPr/>
        </p:nvGrpSpPr>
        <p:grpSpPr>
          <a:xfrm>
            <a:off x="9282723" y="-988660"/>
            <a:ext cx="4021059" cy="4384709"/>
            <a:chOff x="6962042" y="-741495"/>
            <a:chExt cx="3015794" cy="3288532"/>
          </a:xfrm>
        </p:grpSpPr>
        <p:sp>
          <p:nvSpPr>
            <p:cNvPr id="83" name="Google Shape;83;p6"/>
            <p:cNvSpPr/>
            <p:nvPr/>
          </p:nvSpPr>
          <p:spPr>
            <a:xfrm>
              <a:off x="8261867" y="969920"/>
              <a:ext cx="1715969" cy="1210793"/>
            </a:xfrm>
            <a:custGeom>
              <a:avLst/>
              <a:gdLst/>
              <a:ahLst/>
              <a:cxnLst/>
              <a:rect l="l" t="t" r="r" b="b"/>
              <a:pathLst>
                <a:path w="78615" h="55471" extrusionOk="0">
                  <a:moveTo>
                    <a:pt x="28010" y="0"/>
                  </a:moveTo>
                  <a:cubicBezTo>
                    <a:pt x="27289" y="0"/>
                    <a:pt x="26561" y="182"/>
                    <a:pt x="25892" y="575"/>
                  </a:cubicBezTo>
                  <a:cubicBezTo>
                    <a:pt x="21359" y="3320"/>
                    <a:pt x="17069" y="6423"/>
                    <a:pt x="12665" y="9397"/>
                  </a:cubicBezTo>
                  <a:cubicBezTo>
                    <a:pt x="8547" y="12143"/>
                    <a:pt x="4200" y="14702"/>
                    <a:pt x="1040" y="18577"/>
                  </a:cubicBezTo>
                  <a:cubicBezTo>
                    <a:pt x="0" y="19894"/>
                    <a:pt x="827" y="21708"/>
                    <a:pt x="2405" y="21708"/>
                  </a:cubicBezTo>
                  <a:cubicBezTo>
                    <a:pt x="2540" y="21708"/>
                    <a:pt x="2682" y="21694"/>
                    <a:pt x="2828" y="21666"/>
                  </a:cubicBezTo>
                  <a:cubicBezTo>
                    <a:pt x="7718" y="20722"/>
                    <a:pt x="12008" y="18034"/>
                    <a:pt x="16354" y="15718"/>
                  </a:cubicBezTo>
                  <a:cubicBezTo>
                    <a:pt x="19364" y="14097"/>
                    <a:pt x="22445" y="12549"/>
                    <a:pt x="25458" y="10917"/>
                  </a:cubicBezTo>
                  <a:lnTo>
                    <a:pt x="25458" y="10917"/>
                  </a:lnTo>
                  <a:cubicBezTo>
                    <a:pt x="27706" y="18771"/>
                    <a:pt x="29975" y="26624"/>
                    <a:pt x="32198" y="34478"/>
                  </a:cubicBezTo>
                  <a:cubicBezTo>
                    <a:pt x="32709" y="36440"/>
                    <a:pt x="34469" y="37635"/>
                    <a:pt x="36324" y="37635"/>
                  </a:cubicBezTo>
                  <a:cubicBezTo>
                    <a:pt x="37065" y="37635"/>
                    <a:pt x="37820" y="37445"/>
                    <a:pt x="38518" y="37037"/>
                  </a:cubicBezTo>
                  <a:cubicBezTo>
                    <a:pt x="42207" y="34964"/>
                    <a:pt x="45968" y="32819"/>
                    <a:pt x="49714" y="30731"/>
                  </a:cubicBezTo>
                  <a:cubicBezTo>
                    <a:pt x="51330" y="29773"/>
                    <a:pt x="53532" y="27986"/>
                    <a:pt x="55319" y="27571"/>
                  </a:cubicBezTo>
                  <a:cubicBezTo>
                    <a:pt x="55870" y="27444"/>
                    <a:pt x="56186" y="27369"/>
                    <a:pt x="56408" y="27369"/>
                  </a:cubicBezTo>
                  <a:cubicBezTo>
                    <a:pt x="56809" y="27369"/>
                    <a:pt x="56905" y="27613"/>
                    <a:pt x="57521" y="28229"/>
                  </a:cubicBezTo>
                  <a:cubicBezTo>
                    <a:pt x="58293" y="29001"/>
                    <a:pt x="58708" y="30431"/>
                    <a:pt x="59194" y="31389"/>
                  </a:cubicBezTo>
                  <a:cubicBezTo>
                    <a:pt x="61096" y="35193"/>
                    <a:pt x="63069" y="39068"/>
                    <a:pt x="65028" y="42885"/>
                  </a:cubicBezTo>
                  <a:cubicBezTo>
                    <a:pt x="66930" y="46689"/>
                    <a:pt x="68488" y="51165"/>
                    <a:pt x="71520" y="54267"/>
                  </a:cubicBezTo>
                  <a:cubicBezTo>
                    <a:pt x="72352" y="55111"/>
                    <a:pt x="73284" y="55471"/>
                    <a:pt x="74183" y="55471"/>
                  </a:cubicBezTo>
                  <a:cubicBezTo>
                    <a:pt x="76513" y="55471"/>
                    <a:pt x="78615" y="53055"/>
                    <a:pt x="78140" y="50392"/>
                  </a:cubicBezTo>
                  <a:cubicBezTo>
                    <a:pt x="77239" y="45088"/>
                    <a:pt x="73250" y="39668"/>
                    <a:pt x="70805" y="34835"/>
                  </a:cubicBezTo>
                  <a:cubicBezTo>
                    <a:pt x="68431" y="30245"/>
                    <a:pt x="66458" y="24297"/>
                    <a:pt x="62712" y="20594"/>
                  </a:cubicBezTo>
                  <a:cubicBezTo>
                    <a:pt x="60979" y="18920"/>
                    <a:pt x="59070" y="18258"/>
                    <a:pt x="57108" y="18258"/>
                  </a:cubicBezTo>
                  <a:cubicBezTo>
                    <a:pt x="54812" y="18258"/>
                    <a:pt x="52444" y="19165"/>
                    <a:pt x="50200" y="20422"/>
                  </a:cubicBezTo>
                  <a:cubicBezTo>
                    <a:pt x="46442" y="22547"/>
                    <a:pt x="42712" y="24706"/>
                    <a:pt x="38970" y="26877"/>
                  </a:cubicBezTo>
                  <a:lnTo>
                    <a:pt x="38970" y="26877"/>
                  </a:lnTo>
                  <a:cubicBezTo>
                    <a:pt x="36753" y="18990"/>
                    <a:pt x="34554" y="11079"/>
                    <a:pt x="32326" y="3206"/>
                  </a:cubicBezTo>
                  <a:cubicBezTo>
                    <a:pt x="31756" y="1258"/>
                    <a:pt x="29909" y="0"/>
                    <a:pt x="28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6"/>
            <p:cNvSpPr/>
            <p:nvPr/>
          </p:nvSpPr>
          <p:spPr>
            <a:xfrm rot="3603388">
              <a:off x="7518144" y="-331566"/>
              <a:ext cx="1599212" cy="1129652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838965" y="-361121"/>
              <a:ext cx="496308" cy="653336"/>
            </a:xfrm>
            <a:custGeom>
              <a:avLst/>
              <a:gdLst/>
              <a:ahLst/>
              <a:cxnLst/>
              <a:rect l="l" t="t" r="r" b="b"/>
              <a:pathLst>
                <a:path w="22311" h="29370" extrusionOk="0">
                  <a:moveTo>
                    <a:pt x="19104" y="1"/>
                  </a:moveTo>
                  <a:cubicBezTo>
                    <a:pt x="18248" y="1"/>
                    <a:pt x="17441" y="421"/>
                    <a:pt x="17063" y="1416"/>
                  </a:cubicBezTo>
                  <a:cubicBezTo>
                    <a:pt x="15633" y="2488"/>
                    <a:pt x="14618" y="3975"/>
                    <a:pt x="14089" y="5706"/>
                  </a:cubicBezTo>
                  <a:cubicBezTo>
                    <a:pt x="13960" y="5877"/>
                    <a:pt x="13846" y="6120"/>
                    <a:pt x="13731" y="6306"/>
                  </a:cubicBezTo>
                  <a:cubicBezTo>
                    <a:pt x="12716" y="8380"/>
                    <a:pt x="11815" y="10467"/>
                    <a:pt x="10929" y="12555"/>
                  </a:cubicBezTo>
                  <a:cubicBezTo>
                    <a:pt x="10457" y="13742"/>
                    <a:pt x="9971" y="14886"/>
                    <a:pt x="9499" y="16072"/>
                  </a:cubicBezTo>
                  <a:cubicBezTo>
                    <a:pt x="8598" y="14585"/>
                    <a:pt x="7654" y="13213"/>
                    <a:pt x="6639" y="11783"/>
                  </a:cubicBezTo>
                  <a:cubicBezTo>
                    <a:pt x="5896" y="10707"/>
                    <a:pt x="4838" y="10235"/>
                    <a:pt x="3805" y="10235"/>
                  </a:cubicBezTo>
                  <a:cubicBezTo>
                    <a:pt x="1858" y="10235"/>
                    <a:pt x="0" y="11914"/>
                    <a:pt x="505" y="14399"/>
                  </a:cubicBezTo>
                  <a:cubicBezTo>
                    <a:pt x="1391" y="18746"/>
                    <a:pt x="2950" y="22979"/>
                    <a:pt x="5924" y="26139"/>
                  </a:cubicBezTo>
                  <a:cubicBezTo>
                    <a:pt x="5924" y="26253"/>
                    <a:pt x="5981" y="26439"/>
                    <a:pt x="6038" y="26553"/>
                  </a:cubicBezTo>
                  <a:cubicBezTo>
                    <a:pt x="6742" y="28460"/>
                    <a:pt x="8255" y="29369"/>
                    <a:pt x="9794" y="29369"/>
                  </a:cubicBezTo>
                  <a:cubicBezTo>
                    <a:pt x="11385" y="29369"/>
                    <a:pt x="13004" y="28399"/>
                    <a:pt x="13788" y="26553"/>
                  </a:cubicBezTo>
                  <a:cubicBezTo>
                    <a:pt x="13903" y="26253"/>
                    <a:pt x="14031" y="25967"/>
                    <a:pt x="14146" y="25667"/>
                  </a:cubicBezTo>
                  <a:cubicBezTo>
                    <a:pt x="15576" y="23393"/>
                    <a:pt x="16820" y="20891"/>
                    <a:pt x="17835" y="18332"/>
                  </a:cubicBezTo>
                  <a:cubicBezTo>
                    <a:pt x="20109" y="13384"/>
                    <a:pt x="21538" y="8094"/>
                    <a:pt x="22182" y="2488"/>
                  </a:cubicBezTo>
                  <a:cubicBezTo>
                    <a:pt x="22311" y="1173"/>
                    <a:pt x="21295" y="401"/>
                    <a:pt x="20223" y="229"/>
                  </a:cubicBezTo>
                  <a:cubicBezTo>
                    <a:pt x="19862" y="81"/>
                    <a:pt x="19478" y="1"/>
                    <a:pt x="19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6" name="Google Shape;86;p6"/>
            <p:cNvGrpSpPr/>
            <p:nvPr/>
          </p:nvGrpSpPr>
          <p:grpSpPr>
            <a:xfrm rot="-2142625">
              <a:off x="8272667" y="1636128"/>
              <a:ext cx="711724" cy="776164"/>
              <a:chOff x="7406400" y="661950"/>
              <a:chExt cx="759600" cy="828375"/>
            </a:xfrm>
          </p:grpSpPr>
          <p:sp>
            <p:nvSpPr>
              <p:cNvPr id="87" name="Google Shape;87;p6"/>
              <p:cNvSpPr/>
              <p:nvPr/>
            </p:nvSpPr>
            <p:spPr>
              <a:xfrm>
                <a:off x="7406400" y="661950"/>
                <a:ext cx="759600" cy="828375"/>
              </a:xfrm>
              <a:custGeom>
                <a:avLst/>
                <a:gdLst/>
                <a:ahLst/>
                <a:cxnLst/>
                <a:rect l="l" t="t" r="r" b="b"/>
                <a:pathLst>
                  <a:path w="30384" h="33135" extrusionOk="0">
                    <a:moveTo>
                      <a:pt x="27744" y="1"/>
                    </a:moveTo>
                    <a:cubicBezTo>
                      <a:pt x="27408" y="1"/>
                      <a:pt x="27068" y="72"/>
                      <a:pt x="26755" y="227"/>
                    </a:cubicBezTo>
                    <a:cubicBezTo>
                      <a:pt x="24081" y="1600"/>
                      <a:pt x="22351" y="4160"/>
                      <a:pt x="20378" y="6476"/>
                    </a:cubicBezTo>
                    <a:cubicBezTo>
                      <a:pt x="18233" y="8978"/>
                      <a:pt x="16031" y="11552"/>
                      <a:pt x="13829" y="14112"/>
                    </a:cubicBezTo>
                    <a:cubicBezTo>
                      <a:pt x="9425" y="19231"/>
                      <a:pt x="5250" y="24421"/>
                      <a:pt x="1146" y="29783"/>
                    </a:cubicBezTo>
                    <a:cubicBezTo>
                      <a:pt x="0" y="31234"/>
                      <a:pt x="1152" y="33135"/>
                      <a:pt x="2557" y="33135"/>
                    </a:cubicBezTo>
                    <a:cubicBezTo>
                      <a:pt x="2993" y="33135"/>
                      <a:pt x="3453" y="32951"/>
                      <a:pt x="3877" y="32514"/>
                    </a:cubicBezTo>
                    <a:cubicBezTo>
                      <a:pt x="8767" y="27510"/>
                      <a:pt x="13529" y="22448"/>
                      <a:pt x="18176" y="17200"/>
                    </a:cubicBezTo>
                    <a:cubicBezTo>
                      <a:pt x="20378" y="14698"/>
                      <a:pt x="22594" y="12196"/>
                      <a:pt x="24796" y="9693"/>
                    </a:cubicBezTo>
                    <a:cubicBezTo>
                      <a:pt x="26812" y="7377"/>
                      <a:pt x="28900" y="5532"/>
                      <a:pt x="29858" y="2615"/>
                    </a:cubicBezTo>
                    <a:cubicBezTo>
                      <a:pt x="30384" y="1130"/>
                      <a:pt x="29083" y="1"/>
                      <a:pt x="277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7484000" y="747575"/>
                <a:ext cx="648850" cy="685075"/>
              </a:xfrm>
              <a:custGeom>
                <a:avLst/>
                <a:gdLst/>
                <a:ahLst/>
                <a:cxnLst/>
                <a:rect l="l" t="t" r="r" b="b"/>
                <a:pathLst>
                  <a:path w="25954" h="27403" extrusionOk="0">
                    <a:moveTo>
                      <a:pt x="2540" y="1"/>
                    </a:moveTo>
                    <a:cubicBezTo>
                      <a:pt x="2392" y="1"/>
                      <a:pt x="2242" y="7"/>
                      <a:pt x="2088" y="20"/>
                    </a:cubicBezTo>
                    <a:cubicBezTo>
                      <a:pt x="1016" y="134"/>
                      <a:pt x="1" y="906"/>
                      <a:pt x="58" y="2050"/>
                    </a:cubicBezTo>
                    <a:cubicBezTo>
                      <a:pt x="187" y="4667"/>
                      <a:pt x="1316" y="5625"/>
                      <a:pt x="3046" y="7469"/>
                    </a:cubicBezTo>
                    <a:cubicBezTo>
                      <a:pt x="5306" y="9914"/>
                      <a:pt x="7393" y="12474"/>
                      <a:pt x="9595" y="14919"/>
                    </a:cubicBezTo>
                    <a:cubicBezTo>
                      <a:pt x="11683" y="17178"/>
                      <a:pt x="13699" y="19380"/>
                      <a:pt x="15672" y="21711"/>
                    </a:cubicBezTo>
                    <a:cubicBezTo>
                      <a:pt x="17703" y="24142"/>
                      <a:pt x="18890" y="26115"/>
                      <a:pt x="21864" y="27245"/>
                    </a:cubicBezTo>
                    <a:cubicBezTo>
                      <a:pt x="22134" y="27353"/>
                      <a:pt x="22416" y="27402"/>
                      <a:pt x="22701" y="27402"/>
                    </a:cubicBezTo>
                    <a:cubicBezTo>
                      <a:pt x="24298" y="27402"/>
                      <a:pt x="25954" y="25836"/>
                      <a:pt x="25796" y="24271"/>
                    </a:cubicBezTo>
                    <a:cubicBezTo>
                      <a:pt x="25324" y="18723"/>
                      <a:pt x="19547" y="13604"/>
                      <a:pt x="15844" y="9729"/>
                    </a:cubicBezTo>
                    <a:cubicBezTo>
                      <a:pt x="13771" y="7527"/>
                      <a:pt x="11440" y="5553"/>
                      <a:pt x="9052" y="3652"/>
                    </a:cubicBezTo>
                    <a:cubicBezTo>
                      <a:pt x="7020" y="2012"/>
                      <a:pt x="5206" y="1"/>
                      <a:pt x="25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9" name="Google Shape;89;p6"/>
            <p:cNvSpPr/>
            <p:nvPr/>
          </p:nvSpPr>
          <p:spPr>
            <a:xfrm rot="-971337">
              <a:off x="7054010" y="-246305"/>
              <a:ext cx="606057" cy="745920"/>
            </a:xfrm>
            <a:custGeom>
              <a:avLst/>
              <a:gdLst/>
              <a:ahLst/>
              <a:cxnLst/>
              <a:rect l="l" t="t" r="r" b="b"/>
              <a:pathLst>
                <a:path w="12003" h="14773" extrusionOk="0">
                  <a:moveTo>
                    <a:pt x="2808" y="1"/>
                  </a:moveTo>
                  <a:cubicBezTo>
                    <a:pt x="2045" y="1"/>
                    <a:pt x="1284" y="485"/>
                    <a:pt x="1016" y="1297"/>
                  </a:cubicBezTo>
                  <a:cubicBezTo>
                    <a:pt x="1" y="4271"/>
                    <a:pt x="358" y="7617"/>
                    <a:pt x="2146" y="10234"/>
                  </a:cubicBezTo>
                  <a:cubicBezTo>
                    <a:pt x="3089" y="11907"/>
                    <a:pt x="4519" y="13265"/>
                    <a:pt x="6435" y="14051"/>
                  </a:cubicBezTo>
                  <a:cubicBezTo>
                    <a:pt x="7451" y="14466"/>
                    <a:pt x="8523" y="14695"/>
                    <a:pt x="9524" y="14766"/>
                  </a:cubicBezTo>
                  <a:cubicBezTo>
                    <a:pt x="9575" y="14770"/>
                    <a:pt x="9625" y="14772"/>
                    <a:pt x="9674" y="14772"/>
                  </a:cubicBezTo>
                  <a:cubicBezTo>
                    <a:pt x="11091" y="14772"/>
                    <a:pt x="12002" y="13221"/>
                    <a:pt x="11311" y="11964"/>
                  </a:cubicBezTo>
                  <a:lnTo>
                    <a:pt x="11254" y="11964"/>
                  </a:lnTo>
                  <a:cubicBezTo>
                    <a:pt x="10954" y="11420"/>
                    <a:pt x="10425" y="11063"/>
                    <a:pt x="9824" y="11006"/>
                  </a:cubicBezTo>
                  <a:cubicBezTo>
                    <a:pt x="9653" y="11006"/>
                    <a:pt x="9524" y="11006"/>
                    <a:pt x="9410" y="10949"/>
                  </a:cubicBezTo>
                  <a:lnTo>
                    <a:pt x="9167" y="10949"/>
                  </a:lnTo>
                  <a:cubicBezTo>
                    <a:pt x="7737" y="10534"/>
                    <a:pt x="6493" y="9819"/>
                    <a:pt x="5592" y="8747"/>
                  </a:cubicBezTo>
                  <a:cubicBezTo>
                    <a:pt x="5477" y="8689"/>
                    <a:pt x="5420" y="8561"/>
                    <a:pt x="5363" y="8446"/>
                  </a:cubicBezTo>
                  <a:cubicBezTo>
                    <a:pt x="5234" y="8260"/>
                    <a:pt x="5120" y="8032"/>
                    <a:pt x="5063" y="7789"/>
                  </a:cubicBezTo>
                  <a:cubicBezTo>
                    <a:pt x="4405" y="6058"/>
                    <a:pt x="4462" y="4271"/>
                    <a:pt x="4877" y="2484"/>
                  </a:cubicBezTo>
                  <a:cubicBezTo>
                    <a:pt x="5006" y="1769"/>
                    <a:pt x="4762" y="1111"/>
                    <a:pt x="4233" y="639"/>
                  </a:cubicBezTo>
                  <a:cubicBezTo>
                    <a:pt x="4162" y="582"/>
                    <a:pt x="4105" y="525"/>
                    <a:pt x="3990" y="467"/>
                  </a:cubicBezTo>
                  <a:cubicBezTo>
                    <a:pt x="3650" y="148"/>
                    <a:pt x="3229" y="1"/>
                    <a:pt x="28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4653133" y="487680"/>
            <a:ext cx="643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type="subTitle" idx="1"/>
          </p:nvPr>
        </p:nvSpPr>
        <p:spPr>
          <a:xfrm>
            <a:off x="4653133" y="1728567"/>
            <a:ext cx="6437200" cy="3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ct val="267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93" name="Google Shape;93;p7"/>
          <p:cNvSpPr/>
          <p:nvPr>
            <p:ph type="pic" idx="2"/>
          </p:nvPr>
        </p:nvSpPr>
        <p:spPr>
          <a:xfrm>
            <a:off x="0" y="0"/>
            <a:ext cx="4508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4" name="Google Shape;94;p7"/>
          <p:cNvGrpSpPr/>
          <p:nvPr/>
        </p:nvGrpSpPr>
        <p:grpSpPr>
          <a:xfrm>
            <a:off x="8050993" y="3795692"/>
            <a:ext cx="5227825" cy="4184061"/>
            <a:chOff x="6038245" y="2846769"/>
            <a:chExt cx="3920869" cy="3138046"/>
          </a:xfrm>
        </p:grpSpPr>
        <p:sp>
          <p:nvSpPr>
            <p:cNvPr id="95" name="Google Shape;95;p7"/>
            <p:cNvSpPr/>
            <p:nvPr/>
          </p:nvSpPr>
          <p:spPr>
            <a:xfrm rot="-436672">
              <a:off x="6110435" y="4491971"/>
              <a:ext cx="1772968" cy="1252333"/>
            </a:xfrm>
            <a:custGeom>
              <a:avLst/>
              <a:gdLst/>
              <a:ahLst/>
              <a:cxnLst/>
              <a:rect l="l" t="t" r="r" b="b"/>
              <a:pathLst>
                <a:path w="72982" h="51556" extrusionOk="0">
                  <a:moveTo>
                    <a:pt x="67508" y="1"/>
                  </a:moveTo>
                  <a:cubicBezTo>
                    <a:pt x="65429" y="1"/>
                    <a:pt x="63502" y="1313"/>
                    <a:pt x="63802" y="3958"/>
                  </a:cubicBezTo>
                  <a:cubicBezTo>
                    <a:pt x="64345" y="8419"/>
                    <a:pt x="64460" y="12895"/>
                    <a:pt x="64102" y="17356"/>
                  </a:cubicBezTo>
                  <a:cubicBezTo>
                    <a:pt x="58683" y="14024"/>
                    <a:pt x="53264" y="10807"/>
                    <a:pt x="47773" y="7704"/>
                  </a:cubicBezTo>
                  <a:cubicBezTo>
                    <a:pt x="47114" y="7318"/>
                    <a:pt x="46413" y="7142"/>
                    <a:pt x="45727" y="7142"/>
                  </a:cubicBezTo>
                  <a:cubicBezTo>
                    <a:pt x="43570" y="7142"/>
                    <a:pt x="41568" y="8881"/>
                    <a:pt x="41524" y="11279"/>
                  </a:cubicBezTo>
                  <a:cubicBezTo>
                    <a:pt x="41467" y="14854"/>
                    <a:pt x="41395" y="18428"/>
                    <a:pt x="41395" y="22003"/>
                  </a:cubicBezTo>
                  <a:cubicBezTo>
                    <a:pt x="41338" y="22718"/>
                    <a:pt x="41524" y="25464"/>
                    <a:pt x="41581" y="27551"/>
                  </a:cubicBezTo>
                  <a:cubicBezTo>
                    <a:pt x="36820" y="24563"/>
                    <a:pt x="31930" y="21946"/>
                    <a:pt x="26811" y="19558"/>
                  </a:cubicBezTo>
                  <a:cubicBezTo>
                    <a:pt x="26087" y="19235"/>
                    <a:pt x="25374" y="19083"/>
                    <a:pt x="24703" y="19083"/>
                  </a:cubicBezTo>
                  <a:cubicBezTo>
                    <a:pt x="22547" y="19083"/>
                    <a:pt x="20820" y="20653"/>
                    <a:pt x="20548" y="23204"/>
                  </a:cubicBezTo>
                  <a:cubicBezTo>
                    <a:pt x="20133" y="27065"/>
                    <a:pt x="19590" y="30940"/>
                    <a:pt x="18946" y="34815"/>
                  </a:cubicBezTo>
                  <a:cubicBezTo>
                    <a:pt x="14714" y="32370"/>
                    <a:pt x="10481" y="29868"/>
                    <a:pt x="6249" y="27422"/>
                  </a:cubicBezTo>
                  <a:cubicBezTo>
                    <a:pt x="5602" y="27059"/>
                    <a:pt x="4917" y="26893"/>
                    <a:pt x="4246" y="26893"/>
                  </a:cubicBezTo>
                  <a:cubicBezTo>
                    <a:pt x="2071" y="26893"/>
                    <a:pt x="57" y="28636"/>
                    <a:pt x="57" y="30997"/>
                  </a:cubicBezTo>
                  <a:cubicBezTo>
                    <a:pt x="0" y="37203"/>
                    <a:pt x="229" y="43509"/>
                    <a:pt x="1358" y="49657"/>
                  </a:cubicBezTo>
                  <a:cubicBezTo>
                    <a:pt x="1600" y="50930"/>
                    <a:pt x="2750" y="51556"/>
                    <a:pt x="3905" y="51556"/>
                  </a:cubicBezTo>
                  <a:cubicBezTo>
                    <a:pt x="5074" y="51556"/>
                    <a:pt x="6247" y="50916"/>
                    <a:pt x="6492" y="49657"/>
                  </a:cubicBezTo>
                  <a:cubicBezTo>
                    <a:pt x="7321" y="45839"/>
                    <a:pt x="7736" y="41907"/>
                    <a:pt x="7979" y="37975"/>
                  </a:cubicBezTo>
                  <a:cubicBezTo>
                    <a:pt x="11968" y="40292"/>
                    <a:pt x="15900" y="42622"/>
                    <a:pt x="19833" y="44881"/>
                  </a:cubicBezTo>
                  <a:cubicBezTo>
                    <a:pt x="20443" y="45256"/>
                    <a:pt x="21156" y="45432"/>
                    <a:pt x="21875" y="45432"/>
                  </a:cubicBezTo>
                  <a:cubicBezTo>
                    <a:pt x="23682" y="45432"/>
                    <a:pt x="25531" y="44318"/>
                    <a:pt x="25910" y="42436"/>
                  </a:cubicBezTo>
                  <a:cubicBezTo>
                    <a:pt x="26811" y="38089"/>
                    <a:pt x="27525" y="33800"/>
                    <a:pt x="28112" y="29453"/>
                  </a:cubicBezTo>
                  <a:cubicBezTo>
                    <a:pt x="32702" y="31841"/>
                    <a:pt x="37106" y="34458"/>
                    <a:pt x="41395" y="37317"/>
                  </a:cubicBezTo>
                  <a:cubicBezTo>
                    <a:pt x="41978" y="37710"/>
                    <a:pt x="42756" y="37918"/>
                    <a:pt x="43537" y="37918"/>
                  </a:cubicBezTo>
                  <a:cubicBezTo>
                    <a:pt x="44290" y="37918"/>
                    <a:pt x="45045" y="37725"/>
                    <a:pt x="45628" y="37317"/>
                  </a:cubicBezTo>
                  <a:cubicBezTo>
                    <a:pt x="48902" y="35058"/>
                    <a:pt x="49503" y="32070"/>
                    <a:pt x="49617" y="28266"/>
                  </a:cubicBezTo>
                  <a:cubicBezTo>
                    <a:pt x="49689" y="24992"/>
                    <a:pt x="49746" y="21703"/>
                    <a:pt x="49746" y="18486"/>
                  </a:cubicBezTo>
                  <a:cubicBezTo>
                    <a:pt x="54979" y="21531"/>
                    <a:pt x="60170" y="24634"/>
                    <a:pt x="65289" y="27851"/>
                  </a:cubicBezTo>
                  <a:cubicBezTo>
                    <a:pt x="65885" y="28213"/>
                    <a:pt x="66592" y="28383"/>
                    <a:pt x="67310" y="28383"/>
                  </a:cubicBezTo>
                  <a:cubicBezTo>
                    <a:pt x="69177" y="28383"/>
                    <a:pt x="71124" y="27239"/>
                    <a:pt x="71423" y="25349"/>
                  </a:cubicBezTo>
                  <a:cubicBezTo>
                    <a:pt x="72624" y="18200"/>
                    <a:pt x="72982" y="11165"/>
                    <a:pt x="72138" y="3958"/>
                  </a:cubicBezTo>
                  <a:cubicBezTo>
                    <a:pt x="71844" y="1327"/>
                    <a:pt x="69599" y="1"/>
                    <a:pt x="67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7"/>
            <p:cNvSpPr/>
            <p:nvPr/>
          </p:nvSpPr>
          <p:spPr>
            <a:xfrm rot="7594616">
              <a:off x="8115518" y="4190108"/>
              <a:ext cx="1151312" cy="1298207"/>
            </a:xfrm>
            <a:custGeom>
              <a:avLst/>
              <a:gdLst/>
              <a:ahLst/>
              <a:cxnLst/>
              <a:rect l="l" t="t" r="r" b="b"/>
              <a:pathLst>
                <a:path w="35677" h="40229" extrusionOk="0">
                  <a:moveTo>
                    <a:pt x="18565" y="1"/>
                  </a:moveTo>
                  <a:cubicBezTo>
                    <a:pt x="8730" y="1"/>
                    <a:pt x="2450" y="8328"/>
                    <a:pt x="887" y="17604"/>
                  </a:cubicBezTo>
                  <a:cubicBezTo>
                    <a:pt x="1" y="23023"/>
                    <a:pt x="773" y="29343"/>
                    <a:pt x="3690" y="34047"/>
                  </a:cubicBezTo>
                  <a:cubicBezTo>
                    <a:pt x="5714" y="37351"/>
                    <a:pt x="9658" y="40228"/>
                    <a:pt x="13537" y="40228"/>
                  </a:cubicBezTo>
                  <a:cubicBezTo>
                    <a:pt x="15248" y="40228"/>
                    <a:pt x="16946" y="39668"/>
                    <a:pt x="18461" y="38337"/>
                  </a:cubicBezTo>
                  <a:cubicBezTo>
                    <a:pt x="20524" y="36494"/>
                    <a:pt x="18790" y="33619"/>
                    <a:pt x="16377" y="33619"/>
                  </a:cubicBezTo>
                  <a:cubicBezTo>
                    <a:pt x="16281" y="33619"/>
                    <a:pt x="16185" y="33624"/>
                    <a:pt x="16087" y="33633"/>
                  </a:cubicBezTo>
                  <a:cubicBezTo>
                    <a:pt x="15742" y="33669"/>
                    <a:pt x="15405" y="33687"/>
                    <a:pt x="15076" y="33687"/>
                  </a:cubicBezTo>
                  <a:cubicBezTo>
                    <a:pt x="12786" y="33687"/>
                    <a:pt x="10894" y="32799"/>
                    <a:pt x="9581" y="30773"/>
                  </a:cubicBezTo>
                  <a:cubicBezTo>
                    <a:pt x="7923" y="28199"/>
                    <a:pt x="7322" y="24925"/>
                    <a:pt x="7322" y="21951"/>
                  </a:cubicBezTo>
                  <a:cubicBezTo>
                    <a:pt x="7322" y="16531"/>
                    <a:pt x="9352" y="9611"/>
                    <a:pt x="14829" y="7409"/>
                  </a:cubicBezTo>
                  <a:cubicBezTo>
                    <a:pt x="16018" y="6935"/>
                    <a:pt x="17288" y="6704"/>
                    <a:pt x="18552" y="6704"/>
                  </a:cubicBezTo>
                  <a:cubicBezTo>
                    <a:pt x="21906" y="6704"/>
                    <a:pt x="25217" y="8334"/>
                    <a:pt x="26869" y="11398"/>
                  </a:cubicBezTo>
                  <a:cubicBezTo>
                    <a:pt x="29128" y="15516"/>
                    <a:pt x="28599" y="21479"/>
                    <a:pt x="24238" y="23981"/>
                  </a:cubicBezTo>
                  <a:cubicBezTo>
                    <a:pt x="23512" y="24388"/>
                    <a:pt x="22653" y="24609"/>
                    <a:pt x="21809" y="24609"/>
                  </a:cubicBezTo>
                  <a:cubicBezTo>
                    <a:pt x="20308" y="24609"/>
                    <a:pt x="18857" y="23909"/>
                    <a:pt x="18289" y="22308"/>
                  </a:cubicBezTo>
                  <a:cubicBezTo>
                    <a:pt x="18047" y="21535"/>
                    <a:pt x="18158" y="18712"/>
                    <a:pt x="18992" y="18712"/>
                  </a:cubicBezTo>
                  <a:cubicBezTo>
                    <a:pt x="19192" y="18712"/>
                    <a:pt x="19432" y="18873"/>
                    <a:pt x="19719" y="19262"/>
                  </a:cubicBezTo>
                  <a:cubicBezTo>
                    <a:pt x="20309" y="20046"/>
                    <a:pt x="21241" y="20401"/>
                    <a:pt x="22174" y="20401"/>
                  </a:cubicBezTo>
                  <a:cubicBezTo>
                    <a:pt x="23029" y="20401"/>
                    <a:pt x="23886" y="20103"/>
                    <a:pt x="24481" y="19563"/>
                  </a:cubicBezTo>
                  <a:cubicBezTo>
                    <a:pt x="25968" y="18261"/>
                    <a:pt x="25911" y="16288"/>
                    <a:pt x="24781" y="14801"/>
                  </a:cubicBezTo>
                  <a:cubicBezTo>
                    <a:pt x="23368" y="12874"/>
                    <a:pt x="21277" y="11973"/>
                    <a:pt x="19170" y="11973"/>
                  </a:cubicBezTo>
                  <a:cubicBezTo>
                    <a:pt x="16650" y="11973"/>
                    <a:pt x="14109" y="13263"/>
                    <a:pt x="12684" y="15630"/>
                  </a:cubicBezTo>
                  <a:cubicBezTo>
                    <a:pt x="10239" y="19691"/>
                    <a:pt x="11140" y="25411"/>
                    <a:pt x="14529" y="28557"/>
                  </a:cubicBezTo>
                  <a:cubicBezTo>
                    <a:pt x="16574" y="30436"/>
                    <a:pt x="19212" y="31352"/>
                    <a:pt x="21858" y="31352"/>
                  </a:cubicBezTo>
                  <a:cubicBezTo>
                    <a:pt x="24004" y="31352"/>
                    <a:pt x="26154" y="30750"/>
                    <a:pt x="27998" y="29572"/>
                  </a:cubicBezTo>
                  <a:cubicBezTo>
                    <a:pt x="32045" y="26955"/>
                    <a:pt x="34490" y="22608"/>
                    <a:pt x="34905" y="17832"/>
                  </a:cubicBezTo>
                  <a:cubicBezTo>
                    <a:pt x="35677" y="8667"/>
                    <a:pt x="28828" y="502"/>
                    <a:pt x="19590" y="30"/>
                  </a:cubicBezTo>
                  <a:cubicBezTo>
                    <a:pt x="19244" y="10"/>
                    <a:pt x="18902" y="1"/>
                    <a:pt x="18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7"/>
            <p:cNvSpPr/>
            <p:nvPr/>
          </p:nvSpPr>
          <p:spPr>
            <a:xfrm rot="574843">
              <a:off x="8360529" y="2963728"/>
              <a:ext cx="1507629" cy="1219235"/>
            </a:xfrm>
            <a:custGeom>
              <a:avLst/>
              <a:gdLst/>
              <a:ahLst/>
              <a:cxnLst/>
              <a:rect l="l" t="t" r="r" b="b"/>
              <a:pathLst>
                <a:path w="48278" h="39046" extrusionOk="0">
                  <a:moveTo>
                    <a:pt x="23318" y="1"/>
                  </a:moveTo>
                  <a:cubicBezTo>
                    <a:pt x="21882" y="1"/>
                    <a:pt x="20421" y="953"/>
                    <a:pt x="20076" y="2438"/>
                  </a:cubicBezTo>
                  <a:cubicBezTo>
                    <a:pt x="19004" y="7329"/>
                    <a:pt x="18346" y="12333"/>
                    <a:pt x="17574" y="17209"/>
                  </a:cubicBezTo>
                  <a:cubicBezTo>
                    <a:pt x="17216" y="19540"/>
                    <a:pt x="16859" y="21799"/>
                    <a:pt x="16559" y="24073"/>
                  </a:cubicBezTo>
                  <a:cubicBezTo>
                    <a:pt x="16201" y="22814"/>
                    <a:pt x="15787" y="21570"/>
                    <a:pt x="15429" y="20312"/>
                  </a:cubicBezTo>
                  <a:cubicBezTo>
                    <a:pt x="14228" y="16208"/>
                    <a:pt x="13456" y="11976"/>
                    <a:pt x="12212" y="7915"/>
                  </a:cubicBezTo>
                  <a:cubicBezTo>
                    <a:pt x="11720" y="6518"/>
                    <a:pt x="10456" y="5507"/>
                    <a:pt x="9034" y="5507"/>
                  </a:cubicBezTo>
                  <a:cubicBezTo>
                    <a:pt x="8884" y="5507"/>
                    <a:pt x="8732" y="5518"/>
                    <a:pt x="8580" y="5541"/>
                  </a:cubicBezTo>
                  <a:cubicBezTo>
                    <a:pt x="7078" y="5770"/>
                    <a:pt x="5477" y="7143"/>
                    <a:pt x="5720" y="8816"/>
                  </a:cubicBezTo>
                  <a:cubicBezTo>
                    <a:pt x="6249" y="13277"/>
                    <a:pt x="7679" y="17752"/>
                    <a:pt x="9166" y="21985"/>
                  </a:cubicBezTo>
                  <a:cubicBezTo>
                    <a:pt x="9938" y="24001"/>
                    <a:pt x="10653" y="26032"/>
                    <a:pt x="11554" y="28062"/>
                  </a:cubicBezTo>
                  <a:cubicBezTo>
                    <a:pt x="11668" y="28291"/>
                    <a:pt x="11726" y="28534"/>
                    <a:pt x="11854" y="28777"/>
                  </a:cubicBezTo>
                  <a:cubicBezTo>
                    <a:pt x="11082" y="28119"/>
                    <a:pt x="10367" y="27404"/>
                    <a:pt x="9709" y="26575"/>
                  </a:cubicBezTo>
                  <a:cubicBezTo>
                    <a:pt x="7322" y="23472"/>
                    <a:pt x="6078" y="19711"/>
                    <a:pt x="3447" y="16794"/>
                  </a:cubicBezTo>
                  <a:cubicBezTo>
                    <a:pt x="3114" y="16408"/>
                    <a:pt x="2717" y="16245"/>
                    <a:pt x="2326" y="16245"/>
                  </a:cubicBezTo>
                  <a:cubicBezTo>
                    <a:pt x="1456" y="16245"/>
                    <a:pt x="608" y="17049"/>
                    <a:pt x="530" y="17996"/>
                  </a:cubicBezTo>
                  <a:cubicBezTo>
                    <a:pt x="0" y="22700"/>
                    <a:pt x="2260" y="27519"/>
                    <a:pt x="5119" y="31222"/>
                  </a:cubicBezTo>
                  <a:cubicBezTo>
                    <a:pt x="8337" y="35326"/>
                    <a:pt x="12984" y="37714"/>
                    <a:pt x="18103" y="38600"/>
                  </a:cubicBezTo>
                  <a:cubicBezTo>
                    <a:pt x="19905" y="38896"/>
                    <a:pt x="21783" y="39046"/>
                    <a:pt x="23693" y="39046"/>
                  </a:cubicBezTo>
                  <a:cubicBezTo>
                    <a:pt x="31829" y="39046"/>
                    <a:pt x="40520" y="36330"/>
                    <a:pt x="46172" y="30679"/>
                  </a:cubicBezTo>
                  <a:cubicBezTo>
                    <a:pt x="48278" y="28525"/>
                    <a:pt x="46308" y="24872"/>
                    <a:pt x="43783" y="24872"/>
                  </a:cubicBezTo>
                  <a:cubicBezTo>
                    <a:pt x="43240" y="24872"/>
                    <a:pt x="42671" y="25041"/>
                    <a:pt x="42111" y="25431"/>
                  </a:cubicBezTo>
                  <a:cubicBezTo>
                    <a:pt x="38722" y="27819"/>
                    <a:pt x="35619" y="29964"/>
                    <a:pt x="31573" y="31151"/>
                  </a:cubicBezTo>
                  <a:cubicBezTo>
                    <a:pt x="30314" y="31579"/>
                    <a:pt x="29013" y="31865"/>
                    <a:pt x="27698" y="32051"/>
                  </a:cubicBezTo>
                  <a:cubicBezTo>
                    <a:pt x="28884" y="30679"/>
                    <a:pt x="30085" y="29363"/>
                    <a:pt x="31272" y="27933"/>
                  </a:cubicBezTo>
                  <a:cubicBezTo>
                    <a:pt x="34318" y="24430"/>
                    <a:pt x="37235" y="20784"/>
                    <a:pt x="40095" y="17095"/>
                  </a:cubicBezTo>
                  <a:cubicBezTo>
                    <a:pt x="41167" y="15608"/>
                    <a:pt x="40266" y="13277"/>
                    <a:pt x="38836" y="12448"/>
                  </a:cubicBezTo>
                  <a:cubicBezTo>
                    <a:pt x="38295" y="12130"/>
                    <a:pt x="37748" y="11987"/>
                    <a:pt x="37219" y="11987"/>
                  </a:cubicBezTo>
                  <a:cubicBezTo>
                    <a:pt x="36057" y="11987"/>
                    <a:pt x="34983" y="12674"/>
                    <a:pt x="34246" y="13706"/>
                  </a:cubicBezTo>
                  <a:cubicBezTo>
                    <a:pt x="31630" y="17152"/>
                    <a:pt x="29013" y="20612"/>
                    <a:pt x="26268" y="23944"/>
                  </a:cubicBezTo>
                  <a:cubicBezTo>
                    <a:pt x="24952" y="25617"/>
                    <a:pt x="23594" y="27290"/>
                    <a:pt x="22278" y="28948"/>
                  </a:cubicBezTo>
                  <a:lnTo>
                    <a:pt x="22164" y="29077"/>
                  </a:lnTo>
                  <a:cubicBezTo>
                    <a:pt x="22335" y="28005"/>
                    <a:pt x="22521" y="26861"/>
                    <a:pt x="22693" y="25788"/>
                  </a:cubicBezTo>
                  <a:cubicBezTo>
                    <a:pt x="23108" y="23415"/>
                    <a:pt x="23522" y="21027"/>
                    <a:pt x="23951" y="18639"/>
                  </a:cubicBezTo>
                  <a:cubicBezTo>
                    <a:pt x="24781" y="13820"/>
                    <a:pt x="25796" y="9059"/>
                    <a:pt x="26511" y="4226"/>
                  </a:cubicBezTo>
                  <a:cubicBezTo>
                    <a:pt x="26811" y="2438"/>
                    <a:pt x="26096" y="651"/>
                    <a:pt x="24180" y="122"/>
                  </a:cubicBezTo>
                  <a:cubicBezTo>
                    <a:pt x="23900" y="40"/>
                    <a:pt x="23609" y="1"/>
                    <a:pt x="23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8" name="Google Shape;98;p7"/>
            <p:cNvGrpSpPr/>
            <p:nvPr/>
          </p:nvGrpSpPr>
          <p:grpSpPr>
            <a:xfrm rot="2700000">
              <a:off x="7531481" y="4985337"/>
              <a:ext cx="954291" cy="775681"/>
              <a:chOff x="2794650" y="3098825"/>
              <a:chExt cx="1072450" cy="871725"/>
            </a:xfrm>
          </p:grpSpPr>
          <p:sp>
            <p:nvSpPr>
              <p:cNvPr id="99" name="Google Shape;99;p7"/>
              <p:cNvSpPr/>
              <p:nvPr/>
            </p:nvSpPr>
            <p:spPr>
              <a:xfrm>
                <a:off x="2899525" y="3098825"/>
                <a:ext cx="967575" cy="871725"/>
              </a:xfrm>
              <a:custGeom>
                <a:avLst/>
                <a:gdLst/>
                <a:ahLst/>
                <a:cxnLst/>
                <a:rect l="l" t="t" r="r" b="b"/>
                <a:pathLst>
                  <a:path w="38703" h="34869" extrusionOk="0">
                    <a:moveTo>
                      <a:pt x="2034" y="0"/>
                    </a:moveTo>
                    <a:cubicBezTo>
                      <a:pt x="777" y="0"/>
                      <a:pt x="1" y="1239"/>
                      <a:pt x="596" y="2430"/>
                    </a:cubicBezTo>
                    <a:cubicBezTo>
                      <a:pt x="1969" y="5461"/>
                      <a:pt x="4886" y="7435"/>
                      <a:pt x="7260" y="9637"/>
                    </a:cubicBezTo>
                    <a:cubicBezTo>
                      <a:pt x="10062" y="12253"/>
                      <a:pt x="12865" y="14942"/>
                      <a:pt x="15610" y="17615"/>
                    </a:cubicBezTo>
                    <a:cubicBezTo>
                      <a:pt x="18170" y="20118"/>
                      <a:pt x="20672" y="22749"/>
                      <a:pt x="23117" y="25423"/>
                    </a:cubicBezTo>
                    <a:cubicBezTo>
                      <a:pt x="25734" y="28168"/>
                      <a:pt x="27993" y="31442"/>
                      <a:pt x="30853" y="33945"/>
                    </a:cubicBezTo>
                    <a:cubicBezTo>
                      <a:pt x="31616" y="34588"/>
                      <a:pt x="32516" y="34869"/>
                      <a:pt x="33402" y="34869"/>
                    </a:cubicBezTo>
                    <a:cubicBezTo>
                      <a:pt x="36118" y="34869"/>
                      <a:pt x="38703" y="32234"/>
                      <a:pt x="36816" y="29355"/>
                    </a:cubicBezTo>
                    <a:cubicBezTo>
                      <a:pt x="32712" y="23035"/>
                      <a:pt x="26091" y="17673"/>
                      <a:pt x="20486" y="12740"/>
                    </a:cubicBezTo>
                    <a:cubicBezTo>
                      <a:pt x="17755" y="10294"/>
                      <a:pt x="14953" y="7964"/>
                      <a:pt x="11978" y="5762"/>
                    </a:cubicBezTo>
                    <a:cubicBezTo>
                      <a:pt x="9119" y="3560"/>
                      <a:pt x="6073" y="643"/>
                      <a:pt x="2441" y="42"/>
                    </a:cubicBezTo>
                    <a:cubicBezTo>
                      <a:pt x="2301" y="14"/>
                      <a:pt x="2165" y="0"/>
                      <a:pt x="2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2794650" y="3437950"/>
                <a:ext cx="618125" cy="342450"/>
              </a:xfrm>
              <a:custGeom>
                <a:avLst/>
                <a:gdLst/>
                <a:ahLst/>
                <a:cxnLst/>
                <a:rect l="l" t="t" r="r" b="b"/>
                <a:pathLst>
                  <a:path w="24725" h="13698" extrusionOk="0">
                    <a:moveTo>
                      <a:pt x="19194" y="0"/>
                    </a:moveTo>
                    <a:cubicBezTo>
                      <a:pt x="18979" y="0"/>
                      <a:pt x="18763" y="20"/>
                      <a:pt x="18547" y="61"/>
                    </a:cubicBezTo>
                    <a:cubicBezTo>
                      <a:pt x="15516" y="604"/>
                      <a:pt x="13071" y="2263"/>
                      <a:pt x="10382" y="3750"/>
                    </a:cubicBezTo>
                    <a:cubicBezTo>
                      <a:pt x="7651" y="5309"/>
                      <a:pt x="4734" y="6739"/>
                      <a:pt x="2160" y="8583"/>
                    </a:cubicBezTo>
                    <a:cubicBezTo>
                      <a:pt x="1" y="10158"/>
                      <a:pt x="883" y="13697"/>
                      <a:pt x="3484" y="13697"/>
                    </a:cubicBezTo>
                    <a:cubicBezTo>
                      <a:pt x="3741" y="13697"/>
                      <a:pt x="4016" y="13663"/>
                      <a:pt x="4305" y="13588"/>
                    </a:cubicBezTo>
                    <a:cubicBezTo>
                      <a:pt x="7594" y="12758"/>
                      <a:pt x="10683" y="11329"/>
                      <a:pt x="13843" y="10127"/>
                    </a:cubicBezTo>
                    <a:cubicBezTo>
                      <a:pt x="16817" y="8941"/>
                      <a:pt x="19505" y="7983"/>
                      <a:pt x="22007" y="5895"/>
                    </a:cubicBezTo>
                    <a:cubicBezTo>
                      <a:pt x="24725" y="3630"/>
                      <a:pt x="22118" y="0"/>
                      <a:pt x="19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5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lbert Sans"/>
              <a:buNone/>
              <a:defRPr sz="64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5453733" y="5170400"/>
            <a:ext cx="5787200" cy="96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lbert Sans Black"/>
              <a:buNone/>
              <a:defRPr sz="4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1219200" lvl="1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828800" lvl="2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2438400" lvl="3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3048000" lvl="4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3657600" lvl="5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4267200" lvl="6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4876800" lvl="7" indent="-40640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5486400" lvl="8" indent="-40640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microsoft.com/office/2007/relationships/media" Target="../media/media1.m4a"/><Relationship Id="rId3" Type="http://schemas.openxmlformats.org/officeDocument/2006/relationships/audio" Target="../media/media1.m4a"/><Relationship Id="rId2" Type="http://schemas.openxmlformats.org/officeDocument/2006/relationships/image" Target="../media/image14.png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tags" Target="../tags/tag1.xml"/><Relationship Id="rId4" Type="http://schemas.microsoft.com/office/2007/relationships/media" Target="/home/sebastian/Descargas/V&#237;deoMOV.MOV" TargetMode="External"/><Relationship Id="rId3" Type="http://schemas.openxmlformats.org/officeDocument/2006/relationships/video" Target="/home/sebastian/Descargas/V&#237;deoMOV.MOV" TargetMode="Externa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6000">
                <a:latin typeface="Gentium Basic" panose="02000503060000020004" charset="0"/>
                <a:cs typeface="Gentium Basic" panose="02000503060000020004" charset="0"/>
              </a:rPr>
              <a:t>Presentació Fulls de Càlcul</a:t>
            </a:r>
            <a:endParaRPr lang="en-US" altLang="zh-CN" sz="6000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OFFLINE || Exercici 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/>
          <p:nvPr>
            <p:ph type="ctrTitle"/>
          </p:nvPr>
        </p:nvSpPr>
        <p:spPr>
          <a:xfrm>
            <a:off x="3048000" y="1282065"/>
            <a:ext cx="6096000" cy="678815"/>
          </a:xfrm>
        </p:spPr>
        <p:txBody>
          <a:bodyPr/>
          <a:p>
            <a:r>
              <a:rPr lang="en-US" sz="2000"/>
              <a:t>Document amb imatge de fons</a:t>
            </a:r>
            <a:endParaRPr lang="en-US" sz="2000"/>
          </a:p>
        </p:txBody>
      </p:sp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7258" y="3352483"/>
          <a:ext cx="52768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76850" imgH="152400" progId="Word.Document.8">
                  <p:embed/>
                </p:oleObj>
              </mc:Choice>
              <mc:Fallback>
                <p:oleObj name="" r:id="rId1" imgW="5276850" imgH="152400" progId="Word.Document.8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7258" y="3352483"/>
                        <a:ext cx="527685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0795" y="2423160"/>
          <a:ext cx="2011045" cy="201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43000" imgH="1143000" progId="Package">
                  <p:embed/>
                </p:oleObj>
              </mc:Choice>
              <mc:Fallback>
                <p:oleObj name="" r:id="rId3" imgW="1143000" imgH="1143000" progId="Package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0795" y="2423160"/>
                        <a:ext cx="2011045" cy="201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/>
          <p:nvPr>
            <p:ph type="ctrTitle"/>
          </p:nvPr>
        </p:nvSpPr>
        <p:spPr>
          <a:xfrm>
            <a:off x="3048000" y="485140"/>
            <a:ext cx="6096000" cy="67881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extrusionClr>
                <a:schemeClr val="bg1">
                  <a:lumMod val="95000"/>
                </a:schemeClr>
              </a:extrusionClr>
            </a:sp3d>
          </a:bodyPr>
          <a:p>
            <a:r>
              <a:rPr 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tx2">
                      <a:lumMod val="9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entium Basic" panose="02000503060000020004" charset="0"/>
                <a:cs typeface="Gentium Basic" panose="02000503060000020004" charset="0"/>
              </a:rPr>
              <a:t>FACTURA</a:t>
            </a:r>
            <a:endParaRPr 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01600">
                  <a:schemeClr val="tx2">
                    <a:lumMod val="9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Gentium Basic" panose="02000503060000020004" charset="0"/>
              <a:cs typeface="Gentium Basic" panose="02000503060000020004" charset="0"/>
            </a:endParaRPr>
          </a:p>
        </p:txBody>
      </p:sp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7258" y="3352483"/>
          <a:ext cx="52768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76850" imgH="152400" progId="Word.Document.8">
                  <p:embed/>
                </p:oleObj>
              </mc:Choice>
              <mc:Fallback>
                <p:oleObj name="" r:id="rId1" imgW="5276850" imgH="152400" progId="Word.Document.8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7258" y="3352483"/>
                        <a:ext cx="527685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465" y="1638935"/>
            <a:ext cx="6783705" cy="4274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/>
          <p:nvPr>
            <p:ph type="ctrTitle"/>
          </p:nvPr>
        </p:nvSpPr>
        <p:spPr>
          <a:xfrm>
            <a:off x="3048000" y="485140"/>
            <a:ext cx="6096000" cy="67881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extrusionClr>
                <a:schemeClr val="bg1">
                  <a:lumMod val="95000"/>
                </a:schemeClr>
              </a:extrusionClr>
            </a:sp3d>
          </a:bodyPr>
          <a:p>
            <a:r>
              <a:rPr 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tx2">
                      <a:lumMod val="9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entium Basic" panose="02000503060000020004" charset="0"/>
                <a:cs typeface="Gentium Basic" panose="02000503060000020004" charset="0"/>
              </a:rPr>
              <a:t>AVATAR</a:t>
            </a:r>
            <a:endParaRPr 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01600">
                  <a:schemeClr val="tx2">
                    <a:lumMod val="9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Gentium Basic" panose="02000503060000020004" charset="0"/>
              <a:cs typeface="Gentium Basic" panose="02000503060000020004" charset="0"/>
            </a:endParaRPr>
          </a:p>
        </p:txBody>
      </p:sp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7258" y="3352483"/>
          <a:ext cx="52768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76850" imgH="152400" progId="Word.Document.8">
                  <p:embed/>
                </p:oleObj>
              </mc:Choice>
              <mc:Fallback>
                <p:oleObj name="" r:id="rId1" imgW="5276850" imgH="152400" progId="Word.Document.8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7258" y="3352483"/>
                        <a:ext cx="527685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Sebas.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1840230"/>
            <a:ext cx="3638550" cy="363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/>
          <p:nvPr>
            <p:ph type="ctrTitle"/>
          </p:nvPr>
        </p:nvSpPr>
        <p:spPr>
          <a:xfrm>
            <a:off x="3048000" y="485140"/>
            <a:ext cx="6096000" cy="67881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extrusionClr>
                <a:schemeClr val="bg1">
                  <a:lumMod val="95000"/>
                </a:schemeClr>
              </a:extrusionClr>
            </a:sp3d>
          </a:bodyPr>
          <a:p>
            <a:r>
              <a:rPr 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tx2">
                      <a:lumMod val="9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entium Basic" panose="02000503060000020004" charset="0"/>
                <a:cs typeface="Gentium Basic" panose="02000503060000020004" charset="0"/>
              </a:rPr>
              <a:t>PODCAST</a:t>
            </a:r>
            <a:endParaRPr 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01600">
                  <a:schemeClr val="tx2">
                    <a:lumMod val="9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Gentium Basic" panose="02000503060000020004" charset="0"/>
              <a:cs typeface="Gentium Basic" panose="02000503060000020004" charset="0"/>
            </a:endParaRPr>
          </a:p>
        </p:txBody>
      </p:sp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7258" y="3352483"/>
          <a:ext cx="52768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76850" imgH="152400" progId="Word.Document.8">
                  <p:embed/>
                </p:oleObj>
              </mc:Choice>
              <mc:Fallback>
                <p:oleObj name="" r:id="rId1" imgW="5276850" imgH="152400" progId="Word.Document.8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7258" y="3352483"/>
                        <a:ext cx="527685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Sebass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72735" y="2578100"/>
            <a:ext cx="1446530" cy="1210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601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/>
          <p:nvPr>
            <p:ph type="ctrTitle"/>
          </p:nvPr>
        </p:nvSpPr>
        <p:spPr>
          <a:xfrm>
            <a:off x="3048000" y="485140"/>
            <a:ext cx="6096000" cy="67881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extrusionClr>
                <a:schemeClr val="bg1">
                  <a:lumMod val="95000"/>
                </a:schemeClr>
              </a:extrusionClr>
            </a:sp3d>
          </a:bodyPr>
          <a:p>
            <a:r>
              <a:rPr 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tx2">
                      <a:lumMod val="9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entium Basic" panose="02000503060000020004" charset="0"/>
                <a:cs typeface="Gentium Basic" panose="02000503060000020004" charset="0"/>
              </a:rPr>
              <a:t>VIDEO TUTORIAL</a:t>
            </a:r>
            <a:endParaRPr 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01600">
                  <a:schemeClr val="tx2">
                    <a:lumMod val="9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Gentium Basic" panose="02000503060000020004" charset="0"/>
              <a:cs typeface="Gentium Basic" panose="02000503060000020004" charset="0"/>
            </a:endParaRPr>
          </a:p>
        </p:txBody>
      </p:sp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7258" y="3352483"/>
          <a:ext cx="52768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76850" imgH="152400" progId="Word.Document.8">
                  <p:embed/>
                </p:oleObj>
              </mc:Choice>
              <mc:Fallback>
                <p:oleObj name="" r:id="rId1" imgW="5276850" imgH="152400" progId="Word.Document.8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7258" y="3352483"/>
                        <a:ext cx="527685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VídeoMOV">
            <a:hlinkClick r:id="" action="ppaction://media"/>
          </p:cNvPr>
          <p:cNvPicPr/>
          <p:nvPr>
            <a:vide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 rot="16200000">
            <a:off x="4764405" y="1477010"/>
            <a:ext cx="2662555" cy="436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/>
          <p:nvPr>
            <p:ph type="ctrTitle"/>
          </p:nvPr>
        </p:nvSpPr>
        <p:spPr>
          <a:xfrm>
            <a:off x="3048000" y="485140"/>
            <a:ext cx="6096000" cy="67881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extrusionClr>
                <a:schemeClr val="bg1">
                  <a:lumMod val="95000"/>
                </a:schemeClr>
              </a:extrusionClr>
            </a:sp3d>
          </a:bodyPr>
          <a:p>
            <a:r>
              <a:rPr 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tx2">
                      <a:lumMod val="9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entium Basic" panose="02000503060000020004" charset="0"/>
                <a:cs typeface="Gentium Basic" panose="02000503060000020004" charset="0"/>
              </a:rPr>
              <a:t>GRÀFIC DE BARRES</a:t>
            </a:r>
            <a:endParaRPr 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01600">
                  <a:schemeClr val="tx2">
                    <a:lumMod val="9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Gentium Basic" panose="02000503060000020004" charset="0"/>
              <a:cs typeface="Gentium Basic" panose="02000503060000020004" charset="0"/>
            </a:endParaRPr>
          </a:p>
        </p:txBody>
      </p:sp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7258" y="3352483"/>
          <a:ext cx="52768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76850" imgH="152400" progId="Word.Document.8">
                  <p:embed/>
                </p:oleObj>
              </mc:Choice>
              <mc:Fallback>
                <p:oleObj name="" r:id="rId1" imgW="5276850" imgH="152400" progId="Word.Document.8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7258" y="3352483"/>
                        <a:ext cx="527685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45" y="2324100"/>
            <a:ext cx="3495675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/>
          <p:nvPr>
            <p:ph type="ctrTitle"/>
          </p:nvPr>
        </p:nvSpPr>
        <p:spPr>
          <a:xfrm>
            <a:off x="3048000" y="485140"/>
            <a:ext cx="6096000" cy="678815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extrusionClr>
                <a:schemeClr val="bg1">
                  <a:lumMod val="95000"/>
                </a:schemeClr>
              </a:extrusionClr>
            </a:sp3d>
          </a:bodyPr>
          <a:p>
            <a:r>
              <a:rPr 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101600">
                    <a:schemeClr val="tx2">
                      <a:lumMod val="90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Gentium Basic" panose="02000503060000020004" charset="0"/>
                <a:cs typeface="Gentium Basic" panose="02000503060000020004" charset="0"/>
              </a:rPr>
              <a:t>TAULA COMPARATIVA</a:t>
            </a:r>
            <a:endParaRPr 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glow rad="101600">
                  <a:schemeClr val="tx2">
                    <a:lumMod val="90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Gentium Basic" panose="02000503060000020004" charset="0"/>
              <a:cs typeface="Gentium Basic" panose="02000503060000020004" charset="0"/>
            </a:endParaRPr>
          </a:p>
        </p:txBody>
      </p:sp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57258" y="3352483"/>
          <a:ext cx="527685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76850" imgH="152400" progId="Word.Document.8">
                  <p:embed/>
                </p:oleObj>
              </mc:Choice>
              <mc:Fallback>
                <p:oleObj name="" r:id="rId1" imgW="5276850" imgH="152400" progId="Word.Document.8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7258" y="3352483"/>
                        <a:ext cx="527685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/>
          <p:nvPr/>
        </p:nvGraphicFramePr>
        <p:xfrm>
          <a:off x="1828800" y="285750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ZOHO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Moltes eines de suite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Integració amb serveis populars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Amplia capacitat de personalitzar</a:t>
                      </a:r>
                      <a:endParaRPr 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DRIVE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Sincronització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Automàtica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Guardat al núvol</a:t>
                      </a:r>
                      <a:endParaRPr 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Col·laboració a temps real</a:t>
                      </a:r>
                      <a:endParaRPr 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Gentium Basic" panose="02000503060000020004" charset="0"/>
                <a:cs typeface="Gentium Basic" panose="02000503060000020004" charset="0"/>
              </a:rPr>
              <a:t>Presentació WPS Office</a:t>
            </a:r>
            <a:endParaRPr lang="en-US" altLang="zh-CN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OFFLINE || Exercici 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5765" y="933450"/>
            <a:ext cx="3917315" cy="1687195"/>
          </a:xfrm>
        </p:spPr>
        <p:txBody>
          <a:bodyPr/>
          <a:lstStyle/>
          <a:p>
            <a:pPr algn="ctr"/>
            <a:r>
              <a:rPr lang="en-US" altLang="zh-CN" sz="6600">
                <a:latin typeface="Gentium Basic" panose="02000503060000020004" charset="0"/>
                <a:cs typeface="Gentium Basic" panose="02000503060000020004" charset="0"/>
              </a:rPr>
              <a:t>Índex</a:t>
            </a:r>
            <a:endParaRPr lang="en-US" altLang="zh-CN" sz="6600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2362835" y="3170555"/>
            <a:ext cx="6096000" cy="1454150"/>
          </a:xfrm>
        </p:spPr>
        <p:txBody>
          <a:bodyPr/>
          <a:p>
            <a:pPr algn="just">
              <a:buFont typeface="Arial" panose="02080604020202020204" pitchFamily="34" charset="0"/>
              <a:buChar char="•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Què és un full de càlcul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algn="just">
              <a:buFont typeface="Arial" panose="02080604020202020204" pitchFamily="34" charset="0"/>
              <a:buChar char="•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  <a:sym typeface="+mn-ea"/>
              </a:rPr>
              <a:t>Funcions bàsiques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algn="just">
              <a:buFont typeface="Arial" panose="02080604020202020204" pitchFamily="34" charset="0"/>
              <a:buChar char="•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Distribucions Offline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algn="just">
              <a:buFont typeface="Arial" panose="02080604020202020204" pitchFamily="34" charset="0"/>
              <a:buChar char="•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Distribuciosn Online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algn="just">
              <a:buFont typeface="Arial" panose="02080604020202020204" pitchFamily="34" charset="0"/>
              <a:buChar char="•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Tipus de dades operatives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73600" y="852805"/>
            <a:ext cx="5844800" cy="1122400"/>
          </a:xfrm>
          <a:solidFill>
            <a:schemeClr val="bg1">
              <a:lumMod val="95000"/>
              <a:alpha val="59000"/>
            </a:schemeClr>
          </a:solidFill>
          <a:effectLst>
            <a:glow rad="635000">
              <a:schemeClr val="bg2">
                <a:lumMod val="20000"/>
                <a:lumOff val="80000"/>
                <a:alpha val="40000"/>
              </a:schemeClr>
            </a:glow>
            <a:outerShdw blurRad="50800" dist="38100" dir="5400000" algn="t" rotWithShape="0">
              <a:prstClr val="black">
                <a:alpha val="28000"/>
              </a:prstClr>
            </a:outerShdw>
            <a:reflection blurRad="6350" stA="54000" endA="300" endPos="0" dir="5400000" sy="-100000" algn="bl" rotWithShape="0"/>
          </a:effectLst>
        </p:spPr>
        <p:txBody>
          <a:bodyPr/>
          <a:p>
            <a:r>
              <a:rPr lang="en-US" sz="5400">
                <a:latin typeface="Bitstream Charter" charset="0"/>
                <a:cs typeface="Bitstream Charter" charset="0"/>
              </a:rPr>
              <a:t>Full de Càlcul</a:t>
            </a:r>
            <a:endParaRPr lang="en-US" sz="5400">
              <a:latin typeface="Bitstream Charter" charset="0"/>
              <a:cs typeface="Bitstream Charter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53005" y="2451100"/>
            <a:ext cx="7285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És una aplicació que permet introduir dades en fulls quadriculats, amb estructura de files i columnes, per realitzar operacions de manera ràpida i organitzada.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3522345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73600" y="852805"/>
            <a:ext cx="5844800" cy="1122400"/>
          </a:xfrm>
          <a:solidFill>
            <a:schemeClr val="accent1">
              <a:lumMod val="40000"/>
              <a:lumOff val="60000"/>
              <a:alpha val="78000"/>
            </a:schemeClr>
          </a:solidFill>
          <a:effectLst>
            <a:glow rad="6350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28000"/>
              </a:prstClr>
            </a:outerShdw>
            <a:reflection blurRad="6350" stA="54000" endA="300" endPos="0" dir="5400000" sy="-100000" algn="bl" rotWithShape="0"/>
          </a:effectLst>
        </p:spPr>
        <p:txBody>
          <a:bodyPr/>
          <a:p>
            <a:pPr algn="ctr"/>
            <a:r>
              <a:rPr lang="en-US" sz="5400">
                <a:latin typeface="Bitstream Charter" charset="0"/>
                <a:cs typeface="Bitstream Charter" charset="0"/>
              </a:rPr>
              <a:t>Funcions Típiques</a:t>
            </a:r>
            <a:endParaRPr lang="en-US" sz="5400">
              <a:latin typeface="Bitstream Charter" charset="0"/>
              <a:cs typeface="Bitstream Charter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53005" y="2451100"/>
            <a:ext cx="7285990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Recàlcul automàtic en fórmules.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Utilització de plantilles i emissió dinformes.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Treball amb gràfics, inclosos els de tres dimensions.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Creació de taules per utilitzar-les com a bases de dades.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42900" indent="-342900" algn="just">
              <a:lnSpc>
                <a:spcPct val="130000"/>
              </a:lnSpc>
              <a:buAutoNum type="arabicPeriod"/>
            </a:pPr>
            <a:r>
              <a:rPr lang="en-US">
                <a:latin typeface="DejaVu Math TeX Gyre" panose="02000503000000000000" charset="0"/>
                <a:cs typeface="DejaVu Math TeX Gyre" panose="02000503000000000000" charset="0"/>
              </a:rPr>
              <a:t>Treball amb taules dinàmiques.</a:t>
            </a: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342900" indent="-342900" algn="just">
              <a:lnSpc>
                <a:spcPct val="130000"/>
              </a:lnSpc>
            </a:pPr>
            <a:endParaRPr lang="en-US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0" y="4401185"/>
            <a:ext cx="1489075" cy="148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75" y="231775"/>
            <a:ext cx="17430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693670" y="852805"/>
            <a:ext cx="6875780" cy="1122680"/>
          </a:xfrm>
          <a:solidFill>
            <a:schemeClr val="accent6">
              <a:alpha val="12000"/>
            </a:schemeClr>
          </a:solidFill>
          <a:effectLst>
            <a:glow rad="635000">
              <a:schemeClr val="accent6">
                <a:lumMod val="40000"/>
                <a:lumOff val="60000"/>
                <a:alpha val="40000"/>
              </a:schemeClr>
            </a:glow>
            <a:outerShdw blurRad="50800" dist="38100" dir="5400000" algn="t" rotWithShape="0">
              <a:prstClr val="black">
                <a:alpha val="28000"/>
              </a:prstClr>
            </a:outerShdw>
            <a:reflection blurRad="6350" stA="54000" endA="300" endPos="0" dir="5400000" sy="-100000" algn="bl" rotWithShape="0"/>
          </a:effectLst>
        </p:spPr>
        <p:txBody>
          <a:bodyPr/>
          <a:p>
            <a:r>
              <a:rPr lang="en-US" sz="5400">
                <a:latin typeface="Bitstream Charter" charset="0"/>
                <a:cs typeface="Bitstream Charter" charset="0"/>
              </a:rPr>
              <a:t>Distribucions Offline</a:t>
            </a:r>
            <a:endParaRPr lang="en-US" sz="5400">
              <a:latin typeface="Bitstream Charter" charset="0"/>
              <a:cs typeface="Bitstream Charter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53005" y="2451100"/>
            <a:ext cx="72859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Les distribucions offline més populars de processadors calcs són:</a:t>
            </a:r>
            <a:endParaRPr lang="en-US"/>
          </a:p>
          <a:p>
            <a:pPr algn="ctr"/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/>
              <a:t>Libre Office Calc</a:t>
            </a:r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/>
              <a:t>Microsoft Office Excel</a:t>
            </a:r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/>
              <a:t>WPS Office Spredsheet</a:t>
            </a:r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/>
              <a:t>OpenOffice Calc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7525" y="4485640"/>
            <a:ext cx="1703705" cy="1703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4679950"/>
            <a:ext cx="1438275" cy="1438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30" y="4679950"/>
            <a:ext cx="1438910" cy="1438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0"/>
                <a:alpha val="60000"/>
                <a:lumOff val="100000"/>
              </a:schemeClr>
            </a:gs>
            <a:gs pos="100000">
              <a:srgbClr val="52762D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53005" y="2451100"/>
            <a:ext cx="72859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ym typeface="+mn-ea"/>
              </a:rPr>
              <a:t>Les distribucions online més populars de processadors calcs són:</a:t>
            </a:r>
            <a:endParaRPr lang="en-US"/>
          </a:p>
          <a:p>
            <a:pPr algn="ctr"/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Google Fulls de Càlcul</a:t>
            </a:r>
            <a:endParaRPr lang="en-US"/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Zoho Calc</a:t>
            </a:r>
            <a:endParaRPr lang="en-US">
              <a:sym typeface="+mn-ea"/>
            </a:endParaRPr>
          </a:p>
          <a:p>
            <a:pPr marL="285750" indent="-285750" algn="ctr">
              <a:buFont typeface="Arial" panose="02080604020202020204" pitchFamily="34" charset="0"/>
              <a:buChar char="•"/>
            </a:pPr>
            <a:r>
              <a:rPr lang="en-US">
                <a:sym typeface="+mn-ea"/>
              </a:rPr>
              <a:t>Office 365 </a:t>
            </a:r>
            <a:endParaRPr lang="en-US">
              <a:sym typeface="+mn-ea"/>
            </a:endParaRPr>
          </a:p>
          <a:p>
            <a:pPr indent="0" algn="ctr">
              <a:buFont typeface="Arial" panose="02080604020202020204" pitchFamily="34" charset="0"/>
              <a:buNone/>
            </a:pPr>
            <a:endParaRPr lang="en-US"/>
          </a:p>
          <a:p>
            <a:pPr algn="just"/>
            <a:endParaRPr lang="en-US"/>
          </a:p>
        </p:txBody>
      </p:sp>
      <p:sp>
        <p:nvSpPr>
          <p:cNvPr id="6" name="Title 5"/>
          <p:cNvSpPr/>
          <p:nvPr>
            <p:ph type="title"/>
          </p:nvPr>
        </p:nvSpPr>
        <p:spPr>
          <a:xfrm>
            <a:off x="2693670" y="852805"/>
            <a:ext cx="6875780" cy="1122680"/>
          </a:xfrm>
          <a:solidFill>
            <a:schemeClr val="accent2">
              <a:lumMod val="20000"/>
              <a:lumOff val="80000"/>
              <a:alpha val="12000"/>
            </a:schemeClr>
          </a:solidFill>
          <a:effectLst>
            <a:glow rad="635000">
              <a:schemeClr val="accent5">
                <a:lumMod val="60000"/>
                <a:lumOff val="40000"/>
                <a:alpha val="40000"/>
              </a:schemeClr>
            </a:glow>
            <a:outerShdw blurRad="50800" dist="38100" dir="5400000" algn="t" rotWithShape="0">
              <a:prstClr val="black">
                <a:alpha val="28000"/>
              </a:prstClr>
            </a:outerShdw>
            <a:reflection blurRad="6350" stA="54000" endA="300" endPos="0" dir="5400000" sy="-100000" algn="bl" rotWithShape="0"/>
          </a:effectLst>
        </p:spPr>
        <p:txBody>
          <a:bodyPr/>
          <a:p>
            <a:r>
              <a:rPr lang="en-US" sz="5400">
                <a:latin typeface="Bitstream Charter" charset="0"/>
                <a:cs typeface="Bitstream Charter" charset="0"/>
              </a:rPr>
              <a:t>Distribucions Online</a:t>
            </a:r>
            <a:endParaRPr lang="en-US" sz="5400">
              <a:latin typeface="Bitstream Charter" charset="0"/>
              <a:cs typeface="Bitstream Chart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4090" y="3927475"/>
            <a:ext cx="257175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3173600" y="852805"/>
            <a:ext cx="5844800" cy="1122400"/>
          </a:xfrm>
          <a:effectLst>
            <a:glow rad="6350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28000"/>
              </a:prstClr>
            </a:outerShdw>
            <a:reflection blurRad="6350" stA="54000" endA="300" endPos="0" dir="5400000" sy="-100000" algn="bl" rotWithShape="0"/>
          </a:effectLst>
        </p:spPr>
        <p:txBody>
          <a:bodyPr/>
          <a:p>
            <a:r>
              <a:rPr lang="en-US" sz="5400">
                <a:latin typeface="Bitstream Charter" charset="0"/>
                <a:cs typeface="Bitstream Charter" charset="0"/>
              </a:rPr>
              <a:t>Tipus de dades </a:t>
            </a:r>
            <a:endParaRPr lang="en-US" sz="5400">
              <a:latin typeface="Bitstream Charter" charset="0"/>
              <a:cs typeface="Bitstream Charter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53005" y="2451100"/>
            <a:ext cx="72859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Aquests processadors permet introduir els seguents tipus de dades: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6523355" y="3469005"/>
            <a:ext cx="307657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Pct val="85000"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Fórmulas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Pct val="85000"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Hipervínculos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Pct val="85000"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Imágenes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Pct val="85000"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Etc.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648268" y="3440430"/>
            <a:ext cx="3076575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Tx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Texto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Tx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 numéricos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Tx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Fechas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spcBef>
                <a:spcPts val="600"/>
              </a:spcBef>
              <a:buClr>
                <a:srgbClr val="00B050"/>
              </a:buClr>
              <a:buSzTx/>
              <a:buFont typeface="Arial" panose="02080604020202020204" pitchFamily="34" charset="0"/>
              <a:buChar char="•"/>
              <a:defRPr/>
            </a:pPr>
            <a:r>
              <a:rPr kumimoji="0" lang="es-ES_tradnl" sz="2200" b="0" kern="120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Horas</a:t>
            </a:r>
            <a:endParaRPr kumimoji="0" lang="es-ES_tradnl" sz="2200" b="0" kern="1200" cap="none" spc="0" normalizeH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FECF40">
                <a:alpha val="60000"/>
                <a:lumMod val="88000"/>
              </a:srgbClr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3200" y="-2286000"/>
            <a:ext cx="6096000" cy="3713600"/>
          </a:xfrm>
        </p:spPr>
        <p:txBody>
          <a:bodyPr/>
          <a:lstStyle/>
          <a:p>
            <a:pPr algn="ctr"/>
            <a:r>
              <a:rPr lang="en-US" altLang="zh-CN" sz="5400">
                <a:latin typeface="Gentium Basic" panose="02000503060000020004" charset="0"/>
                <a:cs typeface="Gentium Basic" panose="02000503060000020004" charset="0"/>
              </a:rPr>
              <a:t>Tier List de Xuxes</a:t>
            </a:r>
            <a:endParaRPr lang="en-US" altLang="zh-CN" sz="5400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19" name="Subtitle 18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46735" y="1522730"/>
            <a:ext cx="484632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Fresones Rellenos		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Tropical Mix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Skittles                                             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Gomas de Aros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Watermelon Slices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Bananas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/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9940" y="1713865"/>
            <a:ext cx="998855" cy="1224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1757045"/>
            <a:ext cx="1971675" cy="118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40" y="1652270"/>
            <a:ext cx="1059815" cy="134683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155" y="1692275"/>
            <a:ext cx="1057275" cy="13112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0415" y="1541780"/>
            <a:ext cx="1179830" cy="16122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595" y="3154045"/>
            <a:ext cx="1184910" cy="1661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rgbClr val="FECF40">
                <a:alpha val="60000"/>
                <a:lumMod val="88000"/>
              </a:srgbClr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1281800"/>
            <a:ext cx="5577840" cy="457200"/>
          </a:xfrm>
        </p:spPr>
        <p:txBody>
          <a:bodyPr/>
          <a:lstStyle/>
          <a:p>
            <a:pPr algn="ctr"/>
            <a:r>
              <a:rPr lang="en-US" altLang="zh-CN" sz="5400">
                <a:latin typeface="Gentium Basic" panose="02000503060000020004" charset="0"/>
                <a:cs typeface="Gentium Basic" panose="02000503060000020004" charset="0"/>
              </a:rPr>
              <a:t>Tier List de Galetes </a:t>
            </a:r>
            <a:endParaRPr lang="en-US" altLang="zh-CN" sz="5400">
              <a:latin typeface="Gentium Basic" panose="02000503060000020004" charset="0"/>
              <a:cs typeface="Gentium Basic" panose="02000503060000020004" charset="0"/>
            </a:endParaRPr>
          </a:p>
        </p:txBody>
      </p:sp>
      <p:sp>
        <p:nvSpPr>
          <p:cNvPr id="14" name="Subtitle 1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46735" y="1737360"/>
            <a:ext cx="3840480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TostaRica		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342900" indent="-34290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ChipsAhoy	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Dinosaurus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Oceanix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Maria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Principe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Oreo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Bitstream Charter" charset="0"/>
                <a:cs typeface="Bitstream Charter" charset="0"/>
              </a:rPr>
              <a:t> Fontaneda</a:t>
            </a:r>
            <a:endParaRPr lang="en-US">
              <a:latin typeface="Bitstream Charter" charset="0"/>
              <a:cs typeface="Bitstream Charter" charset="0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>
                <a:latin typeface="Bitstream Charter" charset="0"/>
                <a:cs typeface="Bitstream Charter" charset="0"/>
              </a:rPr>
              <a:t> </a:t>
            </a:r>
            <a:endParaRPr lang="en-US">
              <a:latin typeface="Bitstream Charter" charset="0"/>
              <a:cs typeface="Bitstream Charter" charset="0"/>
            </a:endParaRPr>
          </a:p>
          <a:p>
            <a:pPr marL="285750" indent="-285750"/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  <a:p>
            <a:endParaRPr lang="en-US">
              <a:latin typeface="Bitstream Charter" charset="0"/>
              <a:cs typeface="Bitstream Charter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320" y="2103120"/>
            <a:ext cx="4929188" cy="2608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Squiggles Design Portfolio by Slidesgo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1534</Words>
  <Application>WPS Presentation</Application>
  <PresentationFormat>宽屏</PresentationFormat>
  <Paragraphs>130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17</vt:i4>
      </vt:variant>
    </vt:vector>
  </HeadingPairs>
  <TitlesOfParts>
    <vt:vector size="48" baseType="lpstr">
      <vt:lpstr>Arial</vt:lpstr>
      <vt:lpstr>SimSun</vt:lpstr>
      <vt:lpstr>Wingdings</vt:lpstr>
      <vt:lpstr>Albert Sans Black</vt:lpstr>
      <vt:lpstr>Gubbi</vt:lpstr>
      <vt:lpstr>Raleway</vt:lpstr>
      <vt:lpstr>Albert Sans</vt:lpstr>
      <vt:lpstr>Arial</vt:lpstr>
      <vt:lpstr>DejaVu Sans</vt:lpstr>
      <vt:lpstr>Nunito Light</vt:lpstr>
      <vt:lpstr>Bebas Neue</vt:lpstr>
      <vt:lpstr>Albert Sans ExtraBold</vt:lpstr>
      <vt:lpstr>Gentium Basic</vt:lpstr>
      <vt:lpstr>DejaVu Math TeX Gyre</vt:lpstr>
      <vt:lpstr>Bitstream Charter</vt:lpstr>
      <vt:lpstr>Microsoft YaHei</vt:lpstr>
      <vt:lpstr>Droid Sans Fallback</vt:lpstr>
      <vt:lpstr>Arial Unicode MS</vt:lpstr>
      <vt:lpstr>SimSun</vt:lpstr>
      <vt:lpstr>Noto Sans Symbols2</vt:lpstr>
      <vt:lpstr>Annapurna SIL</vt:lpstr>
      <vt:lpstr>OpenSymbol</vt:lpstr>
      <vt:lpstr>Squiggles Design Portfolio by Slidesgo</vt:lpstr>
      <vt:lpstr>Word.Document.8</vt:lpstr>
      <vt:lpstr>Package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Presentació Fulls de Càlcul</vt:lpstr>
      <vt:lpstr>Índex</vt:lpstr>
      <vt:lpstr>Full de Càlcul</vt:lpstr>
      <vt:lpstr>Funcions Típiques</vt:lpstr>
      <vt:lpstr>Distribucions Offline</vt:lpstr>
      <vt:lpstr>Distribucions Online</vt:lpstr>
      <vt:lpstr>Tipus de dades </vt:lpstr>
      <vt:lpstr>Tier List de Xuxes</vt:lpstr>
      <vt:lpstr>Tier List de Galetes </vt:lpstr>
      <vt:lpstr>PowerPoint 演示文稿</vt:lpstr>
      <vt:lpstr>Document amb imatge de fons</vt:lpstr>
      <vt:lpstr>FACTURA</vt:lpstr>
      <vt:lpstr>AVATAR</vt:lpstr>
      <vt:lpstr>AVATAR</vt:lpstr>
      <vt:lpstr>VIDEO TUTORIAL</vt:lpstr>
      <vt:lpstr>VIDEO TUTORIAL</vt:lpstr>
      <vt:lpstr>Presentació WPS Office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sebastian</cp:lastModifiedBy>
  <cp:revision>14</cp:revision>
  <dcterms:created xsi:type="dcterms:W3CDTF">2023-05-20T19:20:12Z</dcterms:created>
  <dcterms:modified xsi:type="dcterms:W3CDTF">2023-05-20T19:20:12Z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