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F0856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3F2DF-352E-4FAE-838E-547532876657}" v="97" dt="2023-05-17T13:41:26.321"/>
    <p1510:client id="{8E2F6154-1AFF-4961-9673-F8CEC94B1025}" v="555" dt="2023-05-17T14:21:39.637"/>
    <p1510:client id="{96EDEDF6-F23D-4417-BB55-EA1706B938ED}" v="444" dt="2023-05-18T10:45:31.761"/>
    <p1510:client id="{BBBA7E44-2470-4255-A9AB-92C4BFCEA106}" v="207" dt="2023-05-18T14:05:20.545"/>
    <p1510:client id="{D5A963AA-8628-4FB7-8D16-08F6B25DE578}" v="24" dt="2023-05-18T13:36:3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F62FB-A87E-4705-8632-B5FFBA650DF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C29879-8EC7-4F1C-B6BB-84436272A285}">
      <dgm:prSet/>
      <dgm:spPr/>
      <dgm:t>
        <a:bodyPr/>
        <a:lstStyle/>
        <a:p>
          <a:r>
            <a:rPr lang="en-US"/>
            <a:t>Models de Bases de dades Relacionals.</a:t>
          </a:r>
        </a:p>
      </dgm:t>
    </dgm:pt>
    <dgm:pt modelId="{45462347-7C6C-4AF9-A9BA-61F9BB6627F1}" type="parTrans" cxnId="{777DC26A-CC4F-49D8-98EB-301C94BD701E}">
      <dgm:prSet/>
      <dgm:spPr/>
      <dgm:t>
        <a:bodyPr/>
        <a:lstStyle/>
        <a:p>
          <a:endParaRPr lang="en-US"/>
        </a:p>
      </dgm:t>
    </dgm:pt>
    <dgm:pt modelId="{322B0333-6698-4E34-AB79-105C8CFD71CD}" type="sibTrans" cxnId="{777DC26A-CC4F-49D8-98EB-301C94BD701E}">
      <dgm:prSet/>
      <dgm:spPr/>
      <dgm:t>
        <a:bodyPr/>
        <a:lstStyle/>
        <a:p>
          <a:endParaRPr lang="en-US"/>
        </a:p>
      </dgm:t>
    </dgm:pt>
    <dgm:pt modelId="{A770BC85-BD2C-4459-8B98-69912DFD5038}">
      <dgm:prSet/>
      <dgm:spPr/>
      <dgm:t>
        <a:bodyPr/>
        <a:lstStyle/>
        <a:p>
          <a:r>
            <a:rPr lang="en-US"/>
            <a:t>ORACLE</a:t>
          </a:r>
        </a:p>
      </dgm:t>
    </dgm:pt>
    <dgm:pt modelId="{FE93DC4C-DF8C-48F1-A7CF-C61D1B0B5B00}" type="parTrans" cxnId="{B3B71193-9857-4BE5-8009-AC4B8A95E0E1}">
      <dgm:prSet/>
      <dgm:spPr/>
      <dgm:t>
        <a:bodyPr/>
        <a:lstStyle/>
        <a:p>
          <a:endParaRPr lang="en-US"/>
        </a:p>
      </dgm:t>
    </dgm:pt>
    <dgm:pt modelId="{BAC1FC33-C101-439E-A220-72830E737986}" type="sibTrans" cxnId="{B3B71193-9857-4BE5-8009-AC4B8A95E0E1}">
      <dgm:prSet/>
      <dgm:spPr/>
      <dgm:t>
        <a:bodyPr/>
        <a:lstStyle/>
        <a:p>
          <a:endParaRPr lang="en-US"/>
        </a:p>
      </dgm:t>
    </dgm:pt>
    <dgm:pt modelId="{DD573B02-46DD-4E3D-97A8-4728A083B934}">
      <dgm:prSet/>
      <dgm:spPr/>
      <dgm:t>
        <a:bodyPr/>
        <a:lstStyle/>
        <a:p>
          <a:r>
            <a:rPr lang="en-US"/>
            <a:t>SQL SERVER</a:t>
          </a:r>
        </a:p>
      </dgm:t>
    </dgm:pt>
    <dgm:pt modelId="{C830189A-B6D3-4740-A2CB-B55A7D917865}" type="parTrans" cxnId="{392DC106-CD4B-4D2B-BB4C-5EE4FCCB45CF}">
      <dgm:prSet/>
      <dgm:spPr/>
      <dgm:t>
        <a:bodyPr/>
        <a:lstStyle/>
        <a:p>
          <a:endParaRPr lang="en-US"/>
        </a:p>
      </dgm:t>
    </dgm:pt>
    <dgm:pt modelId="{94193604-9858-4CF4-BAB9-D0D21774D533}" type="sibTrans" cxnId="{392DC106-CD4B-4D2B-BB4C-5EE4FCCB45CF}">
      <dgm:prSet/>
      <dgm:spPr/>
      <dgm:t>
        <a:bodyPr/>
        <a:lstStyle/>
        <a:p>
          <a:endParaRPr lang="en-US"/>
        </a:p>
      </dgm:t>
    </dgm:pt>
    <dgm:pt modelId="{9FBB6474-B9C6-427B-B7FC-C39C287B4180}">
      <dgm:prSet/>
      <dgm:spPr/>
      <dgm:t>
        <a:bodyPr/>
        <a:lstStyle/>
        <a:p>
          <a:r>
            <a:rPr lang="en-US"/>
            <a:t>SQLITE</a:t>
          </a:r>
        </a:p>
      </dgm:t>
    </dgm:pt>
    <dgm:pt modelId="{03789224-7437-4C16-9682-3FE9DEBB3BE0}" type="parTrans" cxnId="{3B964AE2-BE14-4EE2-9455-46ED11869456}">
      <dgm:prSet/>
      <dgm:spPr/>
      <dgm:t>
        <a:bodyPr/>
        <a:lstStyle/>
        <a:p>
          <a:endParaRPr lang="en-US"/>
        </a:p>
      </dgm:t>
    </dgm:pt>
    <dgm:pt modelId="{E2DD847A-62D4-4E7C-B28A-E71F9871D9B7}" type="sibTrans" cxnId="{3B964AE2-BE14-4EE2-9455-46ED11869456}">
      <dgm:prSet/>
      <dgm:spPr/>
      <dgm:t>
        <a:bodyPr/>
        <a:lstStyle/>
        <a:p>
          <a:endParaRPr lang="en-US"/>
        </a:p>
      </dgm:t>
    </dgm:pt>
    <dgm:pt modelId="{1A5A466B-C44D-4077-B4E2-5308C2558BA2}">
      <dgm:prSet/>
      <dgm:spPr/>
      <dgm:t>
        <a:bodyPr/>
        <a:lstStyle/>
        <a:p>
          <a:r>
            <a:rPr lang="en-US"/>
            <a:t>MY SQL / MARIADB</a:t>
          </a:r>
        </a:p>
      </dgm:t>
    </dgm:pt>
    <dgm:pt modelId="{1D16D5A9-8DAA-4706-9E8C-841C8488A219}" type="parTrans" cxnId="{8793FC0D-1752-4B97-AFC3-04BF38A9E8E5}">
      <dgm:prSet/>
      <dgm:spPr/>
      <dgm:t>
        <a:bodyPr/>
        <a:lstStyle/>
        <a:p>
          <a:endParaRPr lang="en-US"/>
        </a:p>
      </dgm:t>
    </dgm:pt>
    <dgm:pt modelId="{0F3BE948-51F4-4593-AE12-0DCFC3919C33}" type="sibTrans" cxnId="{8793FC0D-1752-4B97-AFC3-04BF38A9E8E5}">
      <dgm:prSet/>
      <dgm:spPr/>
      <dgm:t>
        <a:bodyPr/>
        <a:lstStyle/>
        <a:p>
          <a:endParaRPr lang="en-US"/>
        </a:p>
      </dgm:t>
    </dgm:pt>
    <dgm:pt modelId="{6561AE6F-23FB-4F57-93A3-24F3E8FAC8F0}">
      <dgm:prSet/>
      <dgm:spPr/>
      <dgm:t>
        <a:bodyPr/>
        <a:lstStyle/>
        <a:p>
          <a:r>
            <a:rPr lang="en-US"/>
            <a:t>Guarden dades en forma de taules que es relacionen entre elles.</a:t>
          </a:r>
        </a:p>
      </dgm:t>
    </dgm:pt>
    <dgm:pt modelId="{2551900E-92B3-43FB-8E57-217E4C7BD031}" type="parTrans" cxnId="{EBFBAEFF-51E7-41F1-9EBB-0FF9572C4F3D}">
      <dgm:prSet/>
      <dgm:spPr/>
      <dgm:t>
        <a:bodyPr/>
        <a:lstStyle/>
        <a:p>
          <a:endParaRPr lang="en-US"/>
        </a:p>
      </dgm:t>
    </dgm:pt>
    <dgm:pt modelId="{DBD71F0B-EE38-446C-AED5-4C11BC5D8639}" type="sibTrans" cxnId="{EBFBAEFF-51E7-41F1-9EBB-0FF9572C4F3D}">
      <dgm:prSet/>
      <dgm:spPr/>
      <dgm:t>
        <a:bodyPr/>
        <a:lstStyle/>
        <a:p>
          <a:endParaRPr lang="en-US"/>
        </a:p>
      </dgm:t>
    </dgm:pt>
    <dgm:pt modelId="{845E372D-71B1-4702-B3ED-2DC9A8EEC325}" type="pres">
      <dgm:prSet presAssocID="{351F62FB-A87E-4705-8632-B5FFBA650DFC}" presName="Name0" presStyleCnt="0">
        <dgm:presLayoutVars>
          <dgm:dir/>
          <dgm:resizeHandles val="exact"/>
        </dgm:presLayoutVars>
      </dgm:prSet>
      <dgm:spPr/>
    </dgm:pt>
    <dgm:pt modelId="{9DA0833F-6D66-40CA-9680-0B4BCBA18990}" type="pres">
      <dgm:prSet presAssocID="{87C29879-8EC7-4F1C-B6BB-84436272A285}" presName="node" presStyleLbl="node1" presStyleIdx="0" presStyleCnt="2">
        <dgm:presLayoutVars>
          <dgm:bulletEnabled val="1"/>
        </dgm:presLayoutVars>
      </dgm:prSet>
      <dgm:spPr/>
    </dgm:pt>
    <dgm:pt modelId="{08384153-E4E3-46C5-9FB2-DE56BBA98C5E}" type="pres">
      <dgm:prSet presAssocID="{322B0333-6698-4E34-AB79-105C8CFD71CD}" presName="sibTrans" presStyleLbl="sibTrans1D1" presStyleIdx="0" presStyleCnt="1"/>
      <dgm:spPr/>
    </dgm:pt>
    <dgm:pt modelId="{A1001979-633C-4588-91CD-70A1A8AC675B}" type="pres">
      <dgm:prSet presAssocID="{322B0333-6698-4E34-AB79-105C8CFD71CD}" presName="connectorText" presStyleLbl="sibTrans1D1" presStyleIdx="0" presStyleCnt="1"/>
      <dgm:spPr/>
    </dgm:pt>
    <dgm:pt modelId="{B2645257-9CC4-489D-A1C1-6EEE95F7BB9C}" type="pres">
      <dgm:prSet presAssocID="{6561AE6F-23FB-4F57-93A3-24F3E8FAC8F0}" presName="node" presStyleLbl="node1" presStyleIdx="1" presStyleCnt="2">
        <dgm:presLayoutVars>
          <dgm:bulletEnabled val="1"/>
        </dgm:presLayoutVars>
      </dgm:prSet>
      <dgm:spPr/>
    </dgm:pt>
  </dgm:ptLst>
  <dgm:cxnLst>
    <dgm:cxn modelId="{392DC106-CD4B-4D2B-BB4C-5EE4FCCB45CF}" srcId="{87C29879-8EC7-4F1C-B6BB-84436272A285}" destId="{DD573B02-46DD-4E3D-97A8-4728A083B934}" srcOrd="1" destOrd="0" parTransId="{C830189A-B6D3-4740-A2CB-B55A7D917865}" sibTransId="{94193604-9858-4CF4-BAB9-D0D21774D533}"/>
    <dgm:cxn modelId="{F396E70B-F27E-4C94-BE8B-866BB39AFBDB}" type="presOf" srcId="{6561AE6F-23FB-4F57-93A3-24F3E8FAC8F0}" destId="{B2645257-9CC4-489D-A1C1-6EEE95F7BB9C}" srcOrd="0" destOrd="0" presId="urn:microsoft.com/office/officeart/2016/7/layout/RepeatingBendingProcessNew"/>
    <dgm:cxn modelId="{8793FC0D-1752-4B97-AFC3-04BF38A9E8E5}" srcId="{87C29879-8EC7-4F1C-B6BB-84436272A285}" destId="{1A5A466B-C44D-4077-B4E2-5308C2558BA2}" srcOrd="3" destOrd="0" parTransId="{1D16D5A9-8DAA-4706-9E8C-841C8488A219}" sibTransId="{0F3BE948-51F4-4593-AE12-0DCFC3919C33}"/>
    <dgm:cxn modelId="{780F9E27-7516-49B3-94AB-E81399FDBB15}" type="presOf" srcId="{A770BC85-BD2C-4459-8B98-69912DFD5038}" destId="{9DA0833F-6D66-40CA-9680-0B4BCBA18990}" srcOrd="0" destOrd="1" presId="urn:microsoft.com/office/officeart/2016/7/layout/RepeatingBendingProcessNew"/>
    <dgm:cxn modelId="{D00E8B2F-925C-4953-988F-1AFEB650480B}" type="presOf" srcId="{DD573B02-46DD-4E3D-97A8-4728A083B934}" destId="{9DA0833F-6D66-40CA-9680-0B4BCBA18990}" srcOrd="0" destOrd="2" presId="urn:microsoft.com/office/officeart/2016/7/layout/RepeatingBendingProcessNew"/>
    <dgm:cxn modelId="{4FD74932-E3B7-42A9-94DD-B64075FAC8AD}" type="presOf" srcId="{322B0333-6698-4E34-AB79-105C8CFD71CD}" destId="{A1001979-633C-4588-91CD-70A1A8AC675B}" srcOrd="1" destOrd="0" presId="urn:microsoft.com/office/officeart/2016/7/layout/RepeatingBendingProcessNew"/>
    <dgm:cxn modelId="{777DC26A-CC4F-49D8-98EB-301C94BD701E}" srcId="{351F62FB-A87E-4705-8632-B5FFBA650DFC}" destId="{87C29879-8EC7-4F1C-B6BB-84436272A285}" srcOrd="0" destOrd="0" parTransId="{45462347-7C6C-4AF9-A9BA-61F9BB6627F1}" sibTransId="{322B0333-6698-4E34-AB79-105C8CFD71CD}"/>
    <dgm:cxn modelId="{065BB482-8105-42BB-B59F-1A69F6EEE8FD}" type="presOf" srcId="{322B0333-6698-4E34-AB79-105C8CFD71CD}" destId="{08384153-E4E3-46C5-9FB2-DE56BBA98C5E}" srcOrd="0" destOrd="0" presId="urn:microsoft.com/office/officeart/2016/7/layout/RepeatingBendingProcessNew"/>
    <dgm:cxn modelId="{B3B71193-9857-4BE5-8009-AC4B8A95E0E1}" srcId="{87C29879-8EC7-4F1C-B6BB-84436272A285}" destId="{A770BC85-BD2C-4459-8B98-69912DFD5038}" srcOrd="0" destOrd="0" parTransId="{FE93DC4C-DF8C-48F1-A7CF-C61D1B0B5B00}" sibTransId="{BAC1FC33-C101-439E-A220-72830E737986}"/>
    <dgm:cxn modelId="{83C9AFD8-A327-450A-B102-2B8AD2CE7722}" type="presOf" srcId="{9FBB6474-B9C6-427B-B7FC-C39C287B4180}" destId="{9DA0833F-6D66-40CA-9680-0B4BCBA18990}" srcOrd="0" destOrd="3" presId="urn:microsoft.com/office/officeart/2016/7/layout/RepeatingBendingProcessNew"/>
    <dgm:cxn modelId="{3B964AE2-BE14-4EE2-9455-46ED11869456}" srcId="{87C29879-8EC7-4F1C-B6BB-84436272A285}" destId="{9FBB6474-B9C6-427B-B7FC-C39C287B4180}" srcOrd="2" destOrd="0" parTransId="{03789224-7437-4C16-9682-3FE9DEBB3BE0}" sibTransId="{E2DD847A-62D4-4E7C-B28A-E71F9871D9B7}"/>
    <dgm:cxn modelId="{E8AF87F0-7C18-4DBE-817D-266A192DF291}" type="presOf" srcId="{351F62FB-A87E-4705-8632-B5FFBA650DFC}" destId="{845E372D-71B1-4702-B3ED-2DC9A8EEC325}" srcOrd="0" destOrd="0" presId="urn:microsoft.com/office/officeart/2016/7/layout/RepeatingBendingProcessNew"/>
    <dgm:cxn modelId="{E32EE0F2-0ED0-43AC-A684-A6AFE28230D5}" type="presOf" srcId="{87C29879-8EC7-4F1C-B6BB-84436272A285}" destId="{9DA0833F-6D66-40CA-9680-0B4BCBA18990}" srcOrd="0" destOrd="0" presId="urn:microsoft.com/office/officeart/2016/7/layout/RepeatingBendingProcessNew"/>
    <dgm:cxn modelId="{49AEC4FC-14AC-4A75-9460-4876F7EC8819}" type="presOf" srcId="{1A5A466B-C44D-4077-B4E2-5308C2558BA2}" destId="{9DA0833F-6D66-40CA-9680-0B4BCBA18990}" srcOrd="0" destOrd="4" presId="urn:microsoft.com/office/officeart/2016/7/layout/RepeatingBendingProcessNew"/>
    <dgm:cxn modelId="{EBFBAEFF-51E7-41F1-9EBB-0FF9572C4F3D}" srcId="{351F62FB-A87E-4705-8632-B5FFBA650DFC}" destId="{6561AE6F-23FB-4F57-93A3-24F3E8FAC8F0}" srcOrd="1" destOrd="0" parTransId="{2551900E-92B3-43FB-8E57-217E4C7BD031}" sibTransId="{DBD71F0B-EE38-446C-AED5-4C11BC5D8639}"/>
    <dgm:cxn modelId="{8BB08212-C24C-4B52-BE97-BDF82BC3AEF3}" type="presParOf" srcId="{845E372D-71B1-4702-B3ED-2DC9A8EEC325}" destId="{9DA0833F-6D66-40CA-9680-0B4BCBA18990}" srcOrd="0" destOrd="0" presId="urn:microsoft.com/office/officeart/2016/7/layout/RepeatingBendingProcessNew"/>
    <dgm:cxn modelId="{FE11A7F0-56E8-4DF7-9A8F-847922DC72D2}" type="presParOf" srcId="{845E372D-71B1-4702-B3ED-2DC9A8EEC325}" destId="{08384153-E4E3-46C5-9FB2-DE56BBA98C5E}" srcOrd="1" destOrd="0" presId="urn:microsoft.com/office/officeart/2016/7/layout/RepeatingBendingProcessNew"/>
    <dgm:cxn modelId="{C51C2983-345E-4373-B767-7B0EED87369D}" type="presParOf" srcId="{08384153-E4E3-46C5-9FB2-DE56BBA98C5E}" destId="{A1001979-633C-4588-91CD-70A1A8AC675B}" srcOrd="0" destOrd="0" presId="urn:microsoft.com/office/officeart/2016/7/layout/RepeatingBendingProcessNew"/>
    <dgm:cxn modelId="{9B7D174D-5C69-4DB7-AE9D-56D895991C34}" type="presParOf" srcId="{845E372D-71B1-4702-B3ED-2DC9A8EEC325}" destId="{B2645257-9CC4-489D-A1C1-6EEE95F7BB9C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3099B-D51F-4508-A883-274ED85C5DF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1C7086-FBF4-4DEF-8D60-BF9EBDC25A7C}">
      <dgm:prSet/>
      <dgm:spPr/>
      <dgm:t>
        <a:bodyPr/>
        <a:lstStyle/>
        <a:p>
          <a:endParaRPr lang="en-US" dirty="0"/>
        </a:p>
      </dgm:t>
    </dgm:pt>
    <dgm:pt modelId="{C5D594B5-A1CA-47CF-803F-E81F6901DB4D}" type="parTrans" cxnId="{83A86D87-3B93-43E1-880F-F36E3D378D97}">
      <dgm:prSet/>
      <dgm:spPr/>
      <dgm:t>
        <a:bodyPr/>
        <a:lstStyle/>
        <a:p>
          <a:endParaRPr lang="en-US"/>
        </a:p>
      </dgm:t>
    </dgm:pt>
    <dgm:pt modelId="{F2207E21-6133-4784-B224-03BEB1B8173D}" type="sibTrans" cxnId="{83A86D87-3B93-43E1-880F-F36E3D378D97}">
      <dgm:prSet/>
      <dgm:spPr/>
      <dgm:t>
        <a:bodyPr/>
        <a:lstStyle/>
        <a:p>
          <a:endParaRPr lang="en-US"/>
        </a:p>
      </dgm:t>
    </dgm:pt>
    <dgm:pt modelId="{6BF1430E-3760-4908-AF03-79E6D42E45D9}">
      <dgm:prSet/>
      <dgm:spPr/>
      <dgm:t>
        <a:bodyPr/>
        <a:lstStyle/>
        <a:p>
          <a:r>
            <a:rPr lang="en-US" dirty="0"/>
            <a:t>ORACLE</a:t>
          </a:r>
        </a:p>
      </dgm:t>
    </dgm:pt>
    <dgm:pt modelId="{6E21FA36-6998-4227-BD6A-CC884A9765D2}" type="parTrans" cxnId="{6B8E7691-0F0F-44C3-A630-CFACFA348381}">
      <dgm:prSet/>
      <dgm:spPr/>
      <dgm:t>
        <a:bodyPr/>
        <a:lstStyle/>
        <a:p>
          <a:endParaRPr lang="en-US"/>
        </a:p>
      </dgm:t>
    </dgm:pt>
    <dgm:pt modelId="{B415A809-E99D-426A-8751-1B4BEEE2AA48}" type="sibTrans" cxnId="{6B8E7691-0F0F-44C3-A630-CFACFA348381}">
      <dgm:prSet/>
      <dgm:spPr/>
      <dgm:t>
        <a:bodyPr/>
        <a:lstStyle/>
        <a:p>
          <a:endParaRPr lang="en-US"/>
        </a:p>
      </dgm:t>
    </dgm:pt>
    <dgm:pt modelId="{E100E1C1-E159-438B-AED2-78BB4D355417}">
      <dgm:prSet/>
      <dgm:spPr/>
      <dgm:t>
        <a:bodyPr/>
        <a:lstStyle/>
        <a:p>
          <a:r>
            <a:rPr lang="en-US" dirty="0"/>
            <a:t>CASSANDRA</a:t>
          </a:r>
        </a:p>
      </dgm:t>
    </dgm:pt>
    <dgm:pt modelId="{B87D7BFD-C817-478C-900F-1A79167E4B1B}" type="parTrans" cxnId="{3BE34490-98B4-4741-BD0C-277DCCEE1B50}">
      <dgm:prSet/>
      <dgm:spPr/>
      <dgm:t>
        <a:bodyPr/>
        <a:lstStyle/>
        <a:p>
          <a:endParaRPr lang="en-US"/>
        </a:p>
      </dgm:t>
    </dgm:pt>
    <dgm:pt modelId="{DB80CBBE-6AE6-4E76-9E83-B77037E80E43}" type="sibTrans" cxnId="{3BE34490-98B4-4741-BD0C-277DCCEE1B50}">
      <dgm:prSet/>
      <dgm:spPr/>
      <dgm:t>
        <a:bodyPr/>
        <a:lstStyle/>
        <a:p>
          <a:endParaRPr lang="en-US"/>
        </a:p>
      </dgm:t>
    </dgm:pt>
    <dgm:pt modelId="{5DA52100-2730-4DA1-976F-4B65E2ED757E}">
      <dgm:prSet/>
      <dgm:spPr/>
      <dgm:t>
        <a:bodyPr/>
        <a:lstStyle/>
        <a:p>
          <a:r>
            <a:rPr lang="en-US" dirty="0"/>
            <a:t>Cuch DB</a:t>
          </a:r>
        </a:p>
      </dgm:t>
    </dgm:pt>
    <dgm:pt modelId="{33FAF7E5-8819-4EB9-AF95-89FE2971B175}" type="parTrans" cxnId="{A191C780-8C03-4368-9592-85574E52DF71}">
      <dgm:prSet/>
      <dgm:spPr/>
      <dgm:t>
        <a:bodyPr/>
        <a:lstStyle/>
        <a:p>
          <a:endParaRPr lang="en-US"/>
        </a:p>
      </dgm:t>
    </dgm:pt>
    <dgm:pt modelId="{6CE51DC1-713B-4B15-8881-D5348A126851}" type="sibTrans" cxnId="{A191C780-8C03-4368-9592-85574E52DF71}">
      <dgm:prSet/>
      <dgm:spPr/>
      <dgm:t>
        <a:bodyPr/>
        <a:lstStyle/>
        <a:p>
          <a:endParaRPr lang="en-US"/>
        </a:p>
      </dgm:t>
    </dgm:pt>
    <dgm:pt modelId="{9B24147D-C8E4-4359-8403-4C9C58F295D9}">
      <dgm:prSet/>
      <dgm:spPr/>
      <dgm:t>
        <a:bodyPr/>
        <a:lstStyle/>
        <a:p>
          <a:r>
            <a:rPr lang="en-US" dirty="0"/>
            <a:t>Mongo DB</a:t>
          </a:r>
        </a:p>
      </dgm:t>
    </dgm:pt>
    <dgm:pt modelId="{421C46A6-F70B-4A3E-AFA0-12FF74694FED}" type="parTrans" cxnId="{AA2449FC-74F4-49FA-87AA-8511D94B4A80}">
      <dgm:prSet/>
      <dgm:spPr/>
      <dgm:t>
        <a:bodyPr/>
        <a:lstStyle/>
        <a:p>
          <a:endParaRPr lang="en-US"/>
        </a:p>
      </dgm:t>
    </dgm:pt>
    <dgm:pt modelId="{36B6FDDD-0AC3-46B7-B0B2-5FE112C4757B}" type="sibTrans" cxnId="{AA2449FC-74F4-49FA-87AA-8511D94B4A80}">
      <dgm:prSet/>
      <dgm:spPr/>
      <dgm:t>
        <a:bodyPr/>
        <a:lstStyle/>
        <a:p>
          <a:endParaRPr lang="en-US"/>
        </a:p>
      </dgm:t>
    </dgm:pt>
    <dgm:pt modelId="{7F3BF565-ED35-4FC9-84B8-F424F16620FA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dades</a:t>
          </a:r>
          <a:r>
            <a:rPr lang="en-US" dirty="0"/>
            <a:t> no es </a:t>
          </a:r>
          <a:r>
            <a:rPr lang="en-US" dirty="0" err="1"/>
            <a:t>guarden</a:t>
          </a:r>
          <a:r>
            <a:rPr lang="en-US" dirty="0"/>
            <a:t> de forma </a:t>
          </a:r>
          <a:r>
            <a:rPr lang="en-US" dirty="0" err="1"/>
            <a:t>estructurada</a:t>
          </a:r>
          <a:r>
            <a:rPr lang="en-US" dirty="0"/>
            <a:t>.</a:t>
          </a:r>
        </a:p>
      </dgm:t>
    </dgm:pt>
    <dgm:pt modelId="{3802C2D5-D6B1-4BD6-BF3E-58E1ED69FD12}" type="parTrans" cxnId="{039231C4-3BFA-488A-882E-32B05434C0E4}">
      <dgm:prSet/>
      <dgm:spPr/>
      <dgm:t>
        <a:bodyPr/>
        <a:lstStyle/>
        <a:p>
          <a:endParaRPr lang="en-US"/>
        </a:p>
      </dgm:t>
    </dgm:pt>
    <dgm:pt modelId="{AFC28433-A035-48C8-B268-F2973CC657AA}" type="sibTrans" cxnId="{039231C4-3BFA-488A-882E-32B05434C0E4}">
      <dgm:prSet/>
      <dgm:spPr/>
      <dgm:t>
        <a:bodyPr/>
        <a:lstStyle/>
        <a:p>
          <a:endParaRPr lang="en-US"/>
        </a:p>
      </dgm:t>
    </dgm:pt>
    <dgm:pt modelId="{2B369369-2D43-4D54-B948-642EB7B53DE8}" type="pres">
      <dgm:prSet presAssocID="{CD63099B-D51F-4508-A883-274ED85C5DF7}" presName="diagram" presStyleCnt="0">
        <dgm:presLayoutVars>
          <dgm:dir/>
          <dgm:resizeHandles val="exact"/>
        </dgm:presLayoutVars>
      </dgm:prSet>
      <dgm:spPr/>
    </dgm:pt>
    <dgm:pt modelId="{B7468153-5F36-4EAA-81FD-79BA5492AB82}" type="pres">
      <dgm:prSet presAssocID="{FC1C7086-FBF4-4DEF-8D60-BF9EBDC25A7C}" presName="node" presStyleLbl="node1" presStyleIdx="0" presStyleCnt="2">
        <dgm:presLayoutVars>
          <dgm:bulletEnabled val="1"/>
        </dgm:presLayoutVars>
      </dgm:prSet>
      <dgm:spPr/>
    </dgm:pt>
    <dgm:pt modelId="{853C6C2A-6E3D-467D-B2EA-A4CF6DFD9D13}" type="pres">
      <dgm:prSet presAssocID="{F2207E21-6133-4784-B224-03BEB1B8173D}" presName="sibTrans" presStyleCnt="0"/>
      <dgm:spPr/>
    </dgm:pt>
    <dgm:pt modelId="{8C3CEAE2-86B3-4DF9-809E-E1BE0993DFBB}" type="pres">
      <dgm:prSet presAssocID="{7F3BF565-ED35-4FC9-84B8-F424F16620FA}" presName="node" presStyleLbl="node1" presStyleIdx="1" presStyleCnt="2">
        <dgm:presLayoutVars>
          <dgm:bulletEnabled val="1"/>
        </dgm:presLayoutVars>
      </dgm:prSet>
      <dgm:spPr/>
    </dgm:pt>
  </dgm:ptLst>
  <dgm:cxnLst>
    <dgm:cxn modelId="{1E691B0B-D624-4CC4-A1CA-652753C34058}" type="presOf" srcId="{FC1C7086-FBF4-4DEF-8D60-BF9EBDC25A7C}" destId="{B7468153-5F36-4EAA-81FD-79BA5492AB82}" srcOrd="0" destOrd="0" presId="urn:microsoft.com/office/officeart/2005/8/layout/default"/>
    <dgm:cxn modelId="{B0B7830B-1C4E-457C-8A8D-24D9D5778D8C}" type="presOf" srcId="{6BF1430E-3760-4908-AF03-79E6D42E45D9}" destId="{B7468153-5F36-4EAA-81FD-79BA5492AB82}" srcOrd="0" destOrd="1" presId="urn:microsoft.com/office/officeart/2005/8/layout/default"/>
    <dgm:cxn modelId="{586DD62F-0B63-4C52-9595-BD1EE0A156D4}" type="presOf" srcId="{5DA52100-2730-4DA1-976F-4B65E2ED757E}" destId="{B7468153-5F36-4EAA-81FD-79BA5492AB82}" srcOrd="0" destOrd="3" presId="urn:microsoft.com/office/officeart/2005/8/layout/default"/>
    <dgm:cxn modelId="{C4E27A5B-7942-4D6A-9283-4D6B6C3D4949}" type="presOf" srcId="{CD63099B-D51F-4508-A883-274ED85C5DF7}" destId="{2B369369-2D43-4D54-B948-642EB7B53DE8}" srcOrd="0" destOrd="0" presId="urn:microsoft.com/office/officeart/2005/8/layout/default"/>
    <dgm:cxn modelId="{9C9E8760-3968-4B62-9928-74079872FED1}" type="presOf" srcId="{7F3BF565-ED35-4FC9-84B8-F424F16620FA}" destId="{8C3CEAE2-86B3-4DF9-809E-E1BE0993DFBB}" srcOrd="0" destOrd="0" presId="urn:microsoft.com/office/officeart/2005/8/layout/default"/>
    <dgm:cxn modelId="{A191C780-8C03-4368-9592-85574E52DF71}" srcId="{FC1C7086-FBF4-4DEF-8D60-BF9EBDC25A7C}" destId="{5DA52100-2730-4DA1-976F-4B65E2ED757E}" srcOrd="2" destOrd="0" parTransId="{33FAF7E5-8819-4EB9-AF95-89FE2971B175}" sibTransId="{6CE51DC1-713B-4B15-8881-D5348A126851}"/>
    <dgm:cxn modelId="{83A86D87-3B93-43E1-880F-F36E3D378D97}" srcId="{CD63099B-D51F-4508-A883-274ED85C5DF7}" destId="{FC1C7086-FBF4-4DEF-8D60-BF9EBDC25A7C}" srcOrd="0" destOrd="0" parTransId="{C5D594B5-A1CA-47CF-803F-E81F6901DB4D}" sibTransId="{F2207E21-6133-4784-B224-03BEB1B8173D}"/>
    <dgm:cxn modelId="{3BE34490-98B4-4741-BD0C-277DCCEE1B50}" srcId="{FC1C7086-FBF4-4DEF-8D60-BF9EBDC25A7C}" destId="{E100E1C1-E159-438B-AED2-78BB4D355417}" srcOrd="1" destOrd="0" parTransId="{B87D7BFD-C817-478C-900F-1A79167E4B1B}" sibTransId="{DB80CBBE-6AE6-4E76-9E83-B77037E80E43}"/>
    <dgm:cxn modelId="{6B8E7691-0F0F-44C3-A630-CFACFA348381}" srcId="{FC1C7086-FBF4-4DEF-8D60-BF9EBDC25A7C}" destId="{6BF1430E-3760-4908-AF03-79E6D42E45D9}" srcOrd="0" destOrd="0" parTransId="{6E21FA36-6998-4227-BD6A-CC884A9765D2}" sibTransId="{B415A809-E99D-426A-8751-1B4BEEE2AA48}"/>
    <dgm:cxn modelId="{0CF19FA0-515A-455A-BEF9-F563A525BC7A}" type="presOf" srcId="{E100E1C1-E159-438B-AED2-78BB4D355417}" destId="{B7468153-5F36-4EAA-81FD-79BA5492AB82}" srcOrd="0" destOrd="2" presId="urn:microsoft.com/office/officeart/2005/8/layout/default"/>
    <dgm:cxn modelId="{481735A1-8524-4F20-9EC3-97DFC86A1F91}" type="presOf" srcId="{9B24147D-C8E4-4359-8403-4C9C58F295D9}" destId="{B7468153-5F36-4EAA-81FD-79BA5492AB82}" srcOrd="0" destOrd="4" presId="urn:microsoft.com/office/officeart/2005/8/layout/default"/>
    <dgm:cxn modelId="{039231C4-3BFA-488A-882E-32B05434C0E4}" srcId="{CD63099B-D51F-4508-A883-274ED85C5DF7}" destId="{7F3BF565-ED35-4FC9-84B8-F424F16620FA}" srcOrd="1" destOrd="0" parTransId="{3802C2D5-D6B1-4BD6-BF3E-58E1ED69FD12}" sibTransId="{AFC28433-A035-48C8-B268-F2973CC657AA}"/>
    <dgm:cxn modelId="{AA2449FC-74F4-49FA-87AA-8511D94B4A80}" srcId="{FC1C7086-FBF4-4DEF-8D60-BF9EBDC25A7C}" destId="{9B24147D-C8E4-4359-8403-4C9C58F295D9}" srcOrd="3" destOrd="0" parTransId="{421C46A6-F70B-4A3E-AFA0-12FF74694FED}" sibTransId="{36B6FDDD-0AC3-46B7-B0B2-5FE112C4757B}"/>
    <dgm:cxn modelId="{32FBE673-FF12-4FFA-9858-2844825A14C9}" type="presParOf" srcId="{2B369369-2D43-4D54-B948-642EB7B53DE8}" destId="{B7468153-5F36-4EAA-81FD-79BA5492AB82}" srcOrd="0" destOrd="0" presId="urn:microsoft.com/office/officeart/2005/8/layout/default"/>
    <dgm:cxn modelId="{317650F7-4098-48F4-AEAD-5E8B8182B925}" type="presParOf" srcId="{2B369369-2D43-4D54-B948-642EB7B53DE8}" destId="{853C6C2A-6E3D-467D-B2EA-A4CF6DFD9D13}" srcOrd="1" destOrd="0" presId="urn:microsoft.com/office/officeart/2005/8/layout/default"/>
    <dgm:cxn modelId="{E706A44C-AA9B-4787-8E11-D27B7911CC52}" type="presParOf" srcId="{2B369369-2D43-4D54-B948-642EB7B53DE8}" destId="{8C3CEAE2-86B3-4DF9-809E-E1BE0993DFB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84153-E4E3-46C5-9FB2-DE56BBA98C5E}">
      <dsp:nvSpPr>
        <dsp:cNvPr id="0" name=""/>
        <dsp:cNvSpPr/>
      </dsp:nvSpPr>
      <dsp:spPr>
        <a:xfrm>
          <a:off x="4541659" y="1646679"/>
          <a:ext cx="1013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390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2499" y="1687176"/>
        <a:ext cx="52225" cy="10445"/>
      </dsp:txXfrm>
    </dsp:sp>
    <dsp:sp modelId="{9DA0833F-6D66-40CA-9680-0B4BCBA18990}">
      <dsp:nvSpPr>
        <dsp:cNvPr id="0" name=""/>
        <dsp:cNvSpPr/>
      </dsp:nvSpPr>
      <dsp:spPr>
        <a:xfrm>
          <a:off x="2127" y="329999"/>
          <a:ext cx="4541332" cy="2724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529" tIns="233583" rIns="222529" bIns="233583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Models de Bases de dades Relacionals.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ORACLE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SQL SERVER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SQLITE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MY SQL / MARIADB</a:t>
          </a:r>
        </a:p>
      </dsp:txBody>
      <dsp:txXfrm>
        <a:off x="2127" y="329999"/>
        <a:ext cx="4541332" cy="2724799"/>
      </dsp:txXfrm>
    </dsp:sp>
    <dsp:sp modelId="{B2645257-9CC4-489D-A1C1-6EEE95F7BB9C}">
      <dsp:nvSpPr>
        <dsp:cNvPr id="0" name=""/>
        <dsp:cNvSpPr/>
      </dsp:nvSpPr>
      <dsp:spPr>
        <a:xfrm>
          <a:off x="5587965" y="329999"/>
          <a:ext cx="4541332" cy="27247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529" tIns="233583" rIns="222529" bIns="23358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Guarden dades en forma de taules que es relacionen entre elles.</a:t>
          </a:r>
        </a:p>
      </dsp:txBody>
      <dsp:txXfrm>
        <a:off x="5587965" y="329999"/>
        <a:ext cx="4541332" cy="2724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68153-5F36-4EAA-81FD-79BA5492AB82}">
      <dsp:nvSpPr>
        <dsp:cNvPr id="0" name=""/>
        <dsp:cNvSpPr/>
      </dsp:nvSpPr>
      <dsp:spPr>
        <a:xfrm>
          <a:off x="1236" y="245406"/>
          <a:ext cx="4823310" cy="28939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7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ORACLE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CASSANDRA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Cuch DB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Mongo DB</a:t>
          </a:r>
        </a:p>
      </dsp:txBody>
      <dsp:txXfrm>
        <a:off x="1236" y="245406"/>
        <a:ext cx="4823310" cy="2893986"/>
      </dsp:txXfrm>
    </dsp:sp>
    <dsp:sp modelId="{8C3CEAE2-86B3-4DF9-809E-E1BE0993DFBB}">
      <dsp:nvSpPr>
        <dsp:cNvPr id="0" name=""/>
        <dsp:cNvSpPr/>
      </dsp:nvSpPr>
      <dsp:spPr>
        <a:xfrm>
          <a:off x="5306878" y="245406"/>
          <a:ext cx="4823310" cy="2893986"/>
        </a:xfrm>
        <a:prstGeom prst="rect">
          <a:avLst/>
        </a:prstGeom>
        <a:solidFill>
          <a:schemeClr val="accent5">
            <a:hueOff val="-19363936"/>
            <a:satOff val="21104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Les </a:t>
          </a:r>
          <a:r>
            <a:rPr lang="en-US" sz="3700" kern="1200" dirty="0" err="1"/>
            <a:t>dades</a:t>
          </a:r>
          <a:r>
            <a:rPr lang="en-US" sz="3700" kern="1200" dirty="0"/>
            <a:t> no es </a:t>
          </a:r>
          <a:r>
            <a:rPr lang="en-US" sz="3700" kern="1200" dirty="0" err="1"/>
            <a:t>guarden</a:t>
          </a:r>
          <a:r>
            <a:rPr lang="en-US" sz="3700" kern="1200" dirty="0"/>
            <a:t> de forma </a:t>
          </a:r>
          <a:r>
            <a:rPr lang="en-US" sz="3700" kern="1200" dirty="0" err="1"/>
            <a:t>estructurada</a:t>
          </a:r>
          <a:r>
            <a:rPr lang="en-US" sz="3700" kern="1200" dirty="0"/>
            <a:t>.</a:t>
          </a:r>
        </a:p>
      </dsp:txBody>
      <dsp:txXfrm>
        <a:off x="5306878" y="245406"/>
        <a:ext cx="4823310" cy="2893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8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0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5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3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43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3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4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895DD0-7B0A-98C2-AED7-DECD7E3A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3520" b="149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940" y="-437444"/>
            <a:ext cx="10857883" cy="2819398"/>
          </a:xfrm>
        </p:spPr>
        <p:txBody>
          <a:bodyPr lIns="91440" tIns="45720" rIns="91440" bIns="45720" anchorCtr="0">
            <a:normAutofit/>
          </a:bodyPr>
          <a:lstStyle/>
          <a:p>
            <a:r>
              <a:rPr lang="en-US" sz="5400" b="1" err="1">
                <a:solidFill>
                  <a:schemeClr val="bg2">
                    <a:lumMod val="75000"/>
                  </a:schemeClr>
                </a:solidFill>
                <a:latin typeface="Californian FB"/>
              </a:rPr>
              <a:t>Presentació</a:t>
            </a:r>
            <a:r>
              <a:rPr lang="en-US" sz="5400" b="1" dirty="0">
                <a:solidFill>
                  <a:schemeClr val="bg2">
                    <a:lumMod val="75000"/>
                  </a:schemeClr>
                </a:solidFill>
                <a:latin typeface="Californian FB"/>
              </a:rPr>
              <a:t> Bases de Dades</a:t>
            </a:r>
            <a:endParaRPr lang="es-ES" sz="5400" b="1">
              <a:solidFill>
                <a:schemeClr val="bg2">
                  <a:lumMod val="75000"/>
                </a:schemeClr>
              </a:solidFill>
              <a:latin typeface="Californian FB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686777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OFFLINE || Exercici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3508019"/>
          </a:xfrm>
        </p:spPr>
        <p:txBody>
          <a:bodyPr lIns="91440" tIns="45720" rIns="91440" bIns="45720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altLang="zh-CN" sz="3600" b="1" dirty="0">
                <a:latin typeface="Cambria"/>
                <a:ea typeface="幼圆"/>
                <a:cs typeface="Gentium Basic" panose="02000503060000020004" charset="0"/>
              </a:rPr>
            </a:br>
            <a:br>
              <a:rPr lang="en-US" altLang="zh-CN" sz="3600" b="1" dirty="0">
                <a:latin typeface="Cambria"/>
                <a:ea typeface="幼圆"/>
                <a:cs typeface="Gentium Basic" panose="02000503060000020004" charset="0"/>
              </a:rPr>
            </a:br>
            <a:br>
              <a:rPr lang="en-US" altLang="zh-CN" sz="3600" b="1" dirty="0">
                <a:latin typeface="Cambria"/>
                <a:ea typeface="幼圆"/>
                <a:cs typeface="Gentium Basic" panose="02000503060000020004" charset="0"/>
              </a:rPr>
            </a:br>
            <a:r>
              <a:rPr lang="en-US" altLang="zh-CN" sz="3600" b="1" dirty="0">
                <a:latin typeface="Cambria"/>
                <a:ea typeface="幼圆"/>
                <a:cs typeface="Gentium Basic" panose="02000503060000020004" charset="0"/>
              </a:rPr>
              <a:t>Index</a:t>
            </a:r>
            <a:br>
              <a:rPr lang="en-US" altLang="zh-CN" sz="2000" b="1" dirty="0">
                <a:latin typeface="Gentium Basic"/>
                <a:cs typeface="Gentium Basic" panose="02000503060000020004" charset="0"/>
              </a:rPr>
            </a:br>
            <a:br>
              <a:rPr lang="en-US" altLang="zh-CN" sz="2000" b="1" dirty="0">
                <a:latin typeface="Gentium Basic" panose="02000503060000020004" charset="0"/>
                <a:cs typeface="Gentium Basic" panose="02000503060000020004" charset="0"/>
              </a:rPr>
            </a:br>
            <a:br>
              <a:rPr lang="en-US" altLang="zh-CN" sz="2000" b="1" dirty="0">
                <a:latin typeface="Gentium Basic"/>
                <a:cs typeface="Gentium Basic" panose="02000503060000020004" charset="0"/>
              </a:rPr>
            </a:br>
            <a:br>
              <a:rPr lang="en-US" altLang="zh-CN" sz="2000" b="1" dirty="0">
                <a:latin typeface="Gentium Basic"/>
                <a:cs typeface="Gentium Basic" panose="02000503060000020004" charset="0"/>
              </a:rPr>
            </a:br>
            <a:r>
              <a:rPr lang="en-US" altLang="zh-CN" sz="2400" dirty="0">
                <a:latin typeface="Californian FB"/>
                <a:ea typeface="幼圆"/>
                <a:cs typeface="Gentium Basic" panose="02000503060000020004" charset="0"/>
              </a:rPr>
              <a:t>· Bases de </a:t>
            </a:r>
            <a:r>
              <a:rPr lang="en-US" altLang="zh-CN" sz="2400" err="1">
                <a:latin typeface="Californian FB"/>
                <a:ea typeface="幼圆"/>
                <a:cs typeface="Gentium Basic" panose="02000503060000020004" charset="0"/>
              </a:rPr>
              <a:t>dades</a:t>
            </a:r>
            <a:r>
              <a:rPr lang="en-US" altLang="zh-CN" sz="2400" dirty="0">
                <a:latin typeface="Californian FB"/>
                <a:ea typeface="幼圆"/>
                <a:cs typeface="Gentium Basic" panose="02000503060000020004" charset="0"/>
              </a:rPr>
              <a:t> </a:t>
            </a:r>
            <a:r>
              <a:rPr lang="en-US" altLang="zh-CN" sz="2400" err="1">
                <a:latin typeface="Californian FB"/>
                <a:ea typeface="幼圆"/>
                <a:cs typeface="Gentium Basic" panose="02000503060000020004" charset="0"/>
              </a:rPr>
              <a:t>Relacionals</a:t>
            </a:r>
            <a:br>
              <a:rPr lang="en-US" altLang="zh-CN" sz="2400" dirty="0">
                <a:latin typeface="Californian FB"/>
                <a:cs typeface="Gentium Basic" panose="02000503060000020004" charset="0"/>
              </a:rPr>
            </a:br>
            <a:r>
              <a:rPr lang="en-US" altLang="zh-CN" sz="2400" dirty="0">
                <a:latin typeface="Californian FB"/>
                <a:ea typeface="幼圆"/>
                <a:cs typeface="Gentium Basic" panose="02000503060000020004" charset="0"/>
              </a:rPr>
              <a:t>· Bases de </a:t>
            </a:r>
            <a:r>
              <a:rPr lang="en-US" altLang="zh-CN" sz="2400" err="1">
                <a:latin typeface="Californian FB"/>
                <a:ea typeface="幼圆"/>
                <a:cs typeface="Gentium Basic" panose="02000503060000020004" charset="0"/>
              </a:rPr>
              <a:t>dades</a:t>
            </a:r>
            <a:r>
              <a:rPr lang="en-US" altLang="zh-CN" sz="2400" dirty="0">
                <a:latin typeface="Californian FB"/>
                <a:ea typeface="幼圆"/>
                <a:cs typeface="Gentium Basic" panose="02000503060000020004" charset="0"/>
              </a:rPr>
              <a:t> no </a:t>
            </a:r>
            <a:r>
              <a:rPr lang="en-US" altLang="zh-CN" sz="2400" err="1">
                <a:latin typeface="Californian FB"/>
                <a:ea typeface="幼圆"/>
                <a:cs typeface="Gentium Basic" panose="02000503060000020004" charset="0"/>
              </a:rPr>
              <a:t>Relacionals</a:t>
            </a:r>
            <a:br>
              <a:rPr lang="en-US" altLang="zh-CN" sz="2400" dirty="0">
                <a:latin typeface="Californian FB"/>
                <a:cs typeface="Gentium Basic" panose="02000503060000020004" charset="0"/>
              </a:rPr>
            </a:br>
            <a:r>
              <a:rPr lang="en-US" altLang="zh-CN" sz="2400" dirty="0">
                <a:latin typeface="Californian FB"/>
                <a:ea typeface="幼圆"/>
                <a:cs typeface="Gentium Basic" panose="02000503060000020004" charset="0"/>
              </a:rPr>
              <a:t>· </a:t>
            </a:r>
            <a:r>
              <a:rPr lang="en-US" altLang="zh-CN" sz="2400" err="1">
                <a:latin typeface="Californian FB"/>
                <a:ea typeface="幼圆"/>
                <a:cs typeface="Gentium Basic" panose="02000503060000020004" charset="0"/>
              </a:rPr>
              <a:t>Característiques</a:t>
            </a:r>
            <a:r>
              <a:rPr lang="en-US" altLang="zh-CN" sz="2400" dirty="0">
                <a:latin typeface="Californian FB"/>
                <a:ea typeface="幼圆"/>
                <a:cs typeface="Gentium Basic" panose="02000503060000020004" charset="0"/>
              </a:rPr>
              <a:t> generals</a:t>
            </a:r>
            <a:br>
              <a:rPr lang="en-US" altLang="zh-CN" sz="2400" dirty="0">
                <a:latin typeface="Times New Roman"/>
                <a:cs typeface="Gentium Basic" panose="02000503060000020004" charset="0"/>
              </a:rPr>
            </a:br>
            <a:endParaRPr lang="en-US" altLang="zh-CN" sz="2800">
              <a:latin typeface="Gentium Basic" panose="02000503060000020004" charset="0"/>
              <a:ea typeface="方正姚体"/>
              <a:cs typeface="Gentium Basic" panose="0200050306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altLang="zh-CN" sz="3600"/>
              <a:t>Bases de Dades Relacionals</a:t>
            </a:r>
          </a:p>
        </p:txBody>
      </p:sp>
      <p:graphicFrame>
        <p:nvGraphicFramePr>
          <p:cNvPr id="20" name="Text Box 5">
            <a:extLst>
              <a:ext uri="{FF2B5EF4-FFF2-40B4-BE49-F238E27FC236}">
                <a16:creationId xmlns:a16="http://schemas.microsoft.com/office/drawing/2014/main" id="{B74A01E2-02E0-335E-998D-93B77068D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03505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altLang="zh-CN" sz="3600"/>
              <a:t>Bases de Dades No Relacionals</a:t>
            </a:r>
          </a:p>
        </p:txBody>
      </p:sp>
      <p:graphicFrame>
        <p:nvGraphicFramePr>
          <p:cNvPr id="15" name="Text Box 5">
            <a:extLst>
              <a:ext uri="{FF2B5EF4-FFF2-40B4-BE49-F238E27FC236}">
                <a16:creationId xmlns:a16="http://schemas.microsoft.com/office/drawing/2014/main" id="{EB08527B-8D47-0379-7634-28DE7C946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28552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125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1AEA3-2A1B-E2FB-D2DC-65FBD31E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90" y="2315812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/>
          </a:p>
          <a:p>
            <a:endParaRPr lang="es-ES" dirty="0"/>
          </a:p>
          <a:p>
            <a:endParaRPr lang="es-ES" dirty="0"/>
          </a:p>
          <a:p>
            <a:pPr marL="457200" lvl="1" indent="0">
              <a:buNone/>
            </a:pPr>
            <a:r>
              <a:rPr lang="es-ES" sz="1800" dirty="0">
                <a:solidFill>
                  <a:schemeClr val="tx1"/>
                </a:solidFill>
              </a:rPr>
              <a:t>    Costosos, </a:t>
            </a:r>
            <a:r>
              <a:rPr lang="es-ES" sz="1800" dirty="0" err="1">
                <a:solidFill>
                  <a:schemeClr val="tx1"/>
                </a:solidFill>
              </a:rPr>
              <a:t>depèn</a:t>
            </a:r>
            <a:r>
              <a:rPr lang="es-ES" sz="1800" dirty="0">
                <a:solidFill>
                  <a:schemeClr val="tx1"/>
                </a:solidFill>
              </a:rPr>
              <a:t> del </a:t>
            </a:r>
            <a:r>
              <a:rPr lang="es-ES" sz="1800" dirty="0" err="1">
                <a:solidFill>
                  <a:schemeClr val="tx1"/>
                </a:solidFill>
              </a:rPr>
              <a:t>tamany</a:t>
            </a:r>
            <a:r>
              <a:rPr lang="es-ES" sz="1800" dirty="0">
                <a:solidFill>
                  <a:schemeClr val="tx1"/>
                </a:solidFill>
              </a:rPr>
              <a:t> de </a:t>
            </a:r>
            <a:r>
              <a:rPr lang="es-ES" sz="1800" dirty="0" err="1">
                <a:solidFill>
                  <a:schemeClr val="tx1"/>
                </a:solidFill>
              </a:rPr>
              <a:t>licència</a:t>
            </a:r>
            <a:endParaRPr lang="es-E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/>
                </a:solidFill>
              </a:rPr>
              <a:t>    </a:t>
            </a:r>
            <a:r>
              <a:rPr lang="es-ES" sz="1800" dirty="0" err="1">
                <a:solidFill>
                  <a:schemeClr val="tx1"/>
                </a:solidFill>
              </a:rPr>
              <a:t>Llenguatge</a:t>
            </a:r>
            <a:r>
              <a:rPr lang="es-ES" sz="1800" dirty="0">
                <a:solidFill>
                  <a:schemeClr val="tx1"/>
                </a:solidFill>
              </a:rPr>
              <a:t> SQL</a:t>
            </a:r>
          </a:p>
          <a:p>
            <a:pPr marL="0" indent="0">
              <a:buNone/>
            </a:pPr>
            <a:r>
              <a:rPr lang="es-ES" dirty="0"/>
              <a:t>            </a:t>
            </a:r>
            <a:r>
              <a:rPr lang="es-ES" dirty="0" err="1"/>
              <a:t>Compta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versions</a:t>
            </a:r>
            <a:r>
              <a:rPr lang="es-ES" dirty="0"/>
              <a:t> Online i Offline</a:t>
            </a:r>
            <a:endParaRPr lang="es-ES" dirty="0">
              <a:cs typeface="Calibri"/>
            </a:endParaRPr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978CD94D-235C-1195-E3D9-D11FBF091BB7}"/>
              </a:ext>
            </a:extLst>
          </p:cNvPr>
          <p:cNvSpPr/>
          <p:nvPr/>
        </p:nvSpPr>
        <p:spPr>
          <a:xfrm>
            <a:off x="959555" y="437444"/>
            <a:ext cx="6759222" cy="2173111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Bodoni MT"/>
              </a:rPr>
              <a:t>Característiques  BBDD </a:t>
            </a:r>
            <a:r>
              <a:rPr lang="es-ES" sz="2800" err="1">
                <a:solidFill>
                  <a:schemeClr val="bg1">
                    <a:lumMod val="75000"/>
                    <a:lumOff val="25000"/>
                  </a:schemeClr>
                </a:solidFill>
                <a:latin typeface="Bodoni MT"/>
              </a:rPr>
              <a:t>Relacionals</a:t>
            </a:r>
            <a:endParaRPr lang="es-ES" sz="2800" err="1">
              <a:solidFill>
                <a:schemeClr val="bg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Bodoni MT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F4E1ACD-95FF-00EF-0F69-4424ED93A314}"/>
              </a:ext>
            </a:extLst>
          </p:cNvPr>
          <p:cNvSpPr/>
          <p:nvPr/>
        </p:nvSpPr>
        <p:spPr>
          <a:xfrm>
            <a:off x="1086556" y="3584222"/>
            <a:ext cx="338666" cy="2822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F680D0D-3059-80D9-D483-C8D02F672FDE}"/>
              </a:ext>
            </a:extLst>
          </p:cNvPr>
          <p:cNvSpPr/>
          <p:nvPr/>
        </p:nvSpPr>
        <p:spPr>
          <a:xfrm>
            <a:off x="1086556" y="3965222"/>
            <a:ext cx="338666" cy="2822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A5AF4FA-9345-1EB7-973A-2E9E80AB0887}"/>
              </a:ext>
            </a:extLst>
          </p:cNvPr>
          <p:cNvSpPr/>
          <p:nvPr/>
        </p:nvSpPr>
        <p:spPr>
          <a:xfrm>
            <a:off x="1086556" y="4346222"/>
            <a:ext cx="338666" cy="2822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21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CD0E7A-6B86-46FF-F5B6-764D952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cs typeface="Calibri Light"/>
              </a:rPr>
              <a:t>EXERCICI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CC26-A27B-4451-D598-43CF8504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80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CD0E7A-6B86-46FF-F5B6-764D952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95" y="858043"/>
            <a:ext cx="4042732" cy="5012532"/>
          </a:xfrm>
        </p:spPr>
        <p:txBody>
          <a:bodyPr>
            <a:normAutofit/>
          </a:bodyPr>
          <a:lstStyle/>
          <a:p>
            <a:pPr algn="ctr"/>
            <a:r>
              <a:rPr lang="es-ES" sz="4000" dirty="0" err="1">
                <a:solidFill>
                  <a:srgbClr val="FFFFFF"/>
                </a:solidFill>
                <a:cs typeface="Calibri Light"/>
              </a:rPr>
              <a:t>Ciutats</a:t>
            </a:r>
            <a:r>
              <a:rPr lang="es-ES" sz="4000" dirty="0">
                <a:solidFill>
                  <a:srgbClr val="FFFFFF"/>
                </a:solidFill>
                <a:cs typeface="Calibri Light"/>
              </a:rPr>
              <a:t> visitades</a:t>
            </a:r>
            <a:br>
              <a:rPr lang="es-ES" sz="4000" dirty="0">
                <a:solidFill>
                  <a:srgbClr val="FFFFFF"/>
                </a:solidFill>
                <a:cs typeface="Calibri Light"/>
              </a:rPr>
            </a:br>
            <a:r>
              <a:rPr lang="es-ES" sz="1600" dirty="0" err="1">
                <a:solidFill>
                  <a:srgbClr val="FFFFFF"/>
                </a:solidFill>
                <a:cs typeface="Calibri Light"/>
              </a:rPr>
              <a:t>exercici</a:t>
            </a:r>
            <a:r>
              <a:rPr lang="es-ES" sz="1600" dirty="0">
                <a:solidFill>
                  <a:srgbClr val="FFFFFF"/>
                </a:solidFill>
                <a:cs typeface="Calibri Light"/>
              </a:rPr>
              <a:t> 3</a:t>
            </a:r>
            <a:endParaRPr lang="es-ES" sz="4000" dirty="0">
              <a:solidFill>
                <a:srgbClr val="FFFFFF"/>
              </a:solidFill>
              <a:cs typeface="Calibri Light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CC26-A27B-4451-D598-43CF8504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284" y="2447895"/>
            <a:ext cx="4241752" cy="260011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Barcelona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Madrid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Andorra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Bucarest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Cluj-Napoca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0F19E12-1382-CC46-D451-B64A81FF52B4}"/>
              </a:ext>
            </a:extLst>
          </p:cNvPr>
          <p:cNvSpPr/>
          <p:nvPr/>
        </p:nvSpPr>
        <p:spPr>
          <a:xfrm>
            <a:off x="677333" y="1975555"/>
            <a:ext cx="3762962" cy="2850444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762962"/>
                      <a:gd name="connsiteY0" fmla="*/ 475084 h 2850444"/>
                      <a:gd name="connsiteX1" fmla="*/ 475084 w 3762962"/>
                      <a:gd name="connsiteY1" fmla="*/ 0 h 2850444"/>
                      <a:gd name="connsiteX2" fmla="*/ 3287878 w 3762962"/>
                      <a:gd name="connsiteY2" fmla="*/ 0 h 2850444"/>
                      <a:gd name="connsiteX3" fmla="*/ 3762962 w 3762962"/>
                      <a:gd name="connsiteY3" fmla="*/ 475084 h 2850444"/>
                      <a:gd name="connsiteX4" fmla="*/ 3762962 w 3762962"/>
                      <a:gd name="connsiteY4" fmla="*/ 2375360 h 2850444"/>
                      <a:gd name="connsiteX5" fmla="*/ 3287878 w 3762962"/>
                      <a:gd name="connsiteY5" fmla="*/ 2850444 h 2850444"/>
                      <a:gd name="connsiteX6" fmla="*/ 475084 w 3762962"/>
                      <a:gd name="connsiteY6" fmla="*/ 2850444 h 2850444"/>
                      <a:gd name="connsiteX7" fmla="*/ 0 w 3762962"/>
                      <a:gd name="connsiteY7" fmla="*/ 2375360 h 2850444"/>
                      <a:gd name="connsiteX8" fmla="*/ 0 w 3762962"/>
                      <a:gd name="connsiteY8" fmla="*/ 475084 h 2850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62962" h="2850444" extrusionOk="0">
                        <a:moveTo>
                          <a:pt x="0" y="475084"/>
                        </a:moveTo>
                        <a:cubicBezTo>
                          <a:pt x="-8359" y="186462"/>
                          <a:pt x="180592" y="2765"/>
                          <a:pt x="475084" y="0"/>
                        </a:cubicBezTo>
                        <a:cubicBezTo>
                          <a:pt x="1191929" y="52825"/>
                          <a:pt x="2944692" y="-123174"/>
                          <a:pt x="3287878" y="0"/>
                        </a:cubicBezTo>
                        <a:cubicBezTo>
                          <a:pt x="3561031" y="18207"/>
                          <a:pt x="3797311" y="221960"/>
                          <a:pt x="3762962" y="475084"/>
                        </a:cubicBezTo>
                        <a:cubicBezTo>
                          <a:pt x="3907892" y="1239620"/>
                          <a:pt x="3781221" y="2076945"/>
                          <a:pt x="3762962" y="2375360"/>
                        </a:cubicBezTo>
                        <a:cubicBezTo>
                          <a:pt x="3738004" y="2605664"/>
                          <a:pt x="3526073" y="2828780"/>
                          <a:pt x="3287878" y="2850444"/>
                        </a:cubicBezTo>
                        <a:cubicBezTo>
                          <a:pt x="2507209" y="3019855"/>
                          <a:pt x="1403892" y="2935998"/>
                          <a:pt x="475084" y="2850444"/>
                        </a:cubicBezTo>
                        <a:cubicBezTo>
                          <a:pt x="168789" y="2868684"/>
                          <a:pt x="22391" y="2593089"/>
                          <a:pt x="0" y="2375360"/>
                        </a:cubicBezTo>
                        <a:cubicBezTo>
                          <a:pt x="-92943" y="1815757"/>
                          <a:pt x="-168235" y="896560"/>
                          <a:pt x="0" y="475084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32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CD0E7A-6B86-46FF-F5B6-764D952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  <a:cs typeface="Calibri Light"/>
              </a:rPr>
              <a:t>Dispositius</a:t>
            </a:r>
            <a:r>
              <a:rPr lang="es-ES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s-ES" dirty="0" err="1">
                <a:solidFill>
                  <a:schemeClr val="bg1"/>
                </a:solidFill>
                <a:cs typeface="Calibri Light"/>
              </a:rPr>
              <a:t>electrònics</a:t>
            </a:r>
            <a:r>
              <a:rPr lang="es-ES" dirty="0">
                <a:solidFill>
                  <a:schemeClr val="bg1"/>
                </a:solidFill>
                <a:cs typeface="Calibri Light"/>
              </a:rPr>
              <a:t> de casa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CC26-A27B-4451-D598-43CF8504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431" y="2592572"/>
            <a:ext cx="6464770" cy="3311515"/>
          </a:xfrm>
        </p:spPr>
        <p:txBody>
          <a:bodyPr>
            <a:normAutofit/>
          </a:bodyPr>
          <a:lstStyle/>
          <a:p>
            <a:r>
              <a:rPr lang="es-ES">
                <a:cs typeface="Calibri"/>
              </a:rPr>
              <a:t>3 </a:t>
            </a:r>
            <a:r>
              <a:rPr lang="es-ES" err="1">
                <a:cs typeface="Calibri"/>
              </a:rPr>
              <a:t>Portàtils</a:t>
            </a:r>
            <a:endParaRPr lang="es-ES">
              <a:cs typeface="Calibri" panose="020F0502020204030204"/>
            </a:endParaRPr>
          </a:p>
          <a:p>
            <a:pPr>
              <a:buClr>
                <a:srgbClr val="000000"/>
              </a:buClr>
            </a:pPr>
            <a:r>
              <a:rPr lang="es-ES" dirty="0">
                <a:cs typeface="Calibri"/>
              </a:rPr>
              <a:t>2 </a:t>
            </a:r>
            <a:r>
              <a:rPr lang="es-ES" err="1">
                <a:cs typeface="Calibri"/>
              </a:rPr>
              <a:t>Equips</a:t>
            </a:r>
            <a:r>
              <a:rPr lang="es-ES">
                <a:cs typeface="Calibri"/>
              </a:rPr>
              <a:t> de </a:t>
            </a:r>
            <a:r>
              <a:rPr lang="es-ES" err="1">
                <a:cs typeface="Calibri"/>
              </a:rPr>
              <a:t>Sobretaula</a:t>
            </a:r>
            <a:endParaRPr lang="es-ES" dirty="0" err="1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s-ES">
                <a:cs typeface="Calibri"/>
              </a:rPr>
              <a:t>3 </a:t>
            </a:r>
            <a:r>
              <a:rPr lang="es-ES" err="1">
                <a:cs typeface="Calibri"/>
              </a:rPr>
              <a:t>Mòbils</a:t>
            </a:r>
            <a:endParaRPr lang="es-ES" dirty="0" err="1">
              <a:cs typeface="Calibri"/>
            </a:endParaRPr>
          </a:p>
          <a:p>
            <a:pPr>
              <a:buClr>
                <a:srgbClr val="000000"/>
              </a:buClr>
            </a:pPr>
            <a:r>
              <a:rPr lang="es-ES" dirty="0">
                <a:cs typeface="Calibri"/>
              </a:rPr>
              <a:t>2 </a:t>
            </a:r>
            <a:r>
              <a:rPr lang="es-ES" dirty="0" err="1">
                <a:cs typeface="Calibri"/>
              </a:rPr>
              <a:t>Televisors</a:t>
            </a:r>
          </a:p>
          <a:p>
            <a:pPr>
              <a:buClr>
                <a:srgbClr val="000000"/>
              </a:buClr>
            </a:pPr>
            <a:r>
              <a:rPr lang="es-ES" dirty="0">
                <a:cs typeface="Calibri"/>
              </a:rPr>
              <a:t>1 Tablet</a:t>
            </a:r>
          </a:p>
          <a:p>
            <a:pPr>
              <a:buClr>
                <a:srgbClr val="000000"/>
              </a:buClr>
            </a:pPr>
            <a:endParaRPr lang="es-ES" dirty="0">
              <a:cs typeface="Calibri"/>
            </a:endParaRPr>
          </a:p>
        </p:txBody>
      </p:sp>
      <p:sp>
        <p:nvSpPr>
          <p:cNvPr id="4" name="Placa 3">
            <a:extLst>
              <a:ext uri="{FF2B5EF4-FFF2-40B4-BE49-F238E27FC236}">
                <a16:creationId xmlns:a16="http://schemas.microsoft.com/office/drawing/2014/main" id="{4D4B43C6-7E7E-40C2-79AA-85DCFD9A25E7}"/>
              </a:ext>
            </a:extLst>
          </p:cNvPr>
          <p:cNvSpPr/>
          <p:nvPr/>
        </p:nvSpPr>
        <p:spPr>
          <a:xfrm>
            <a:off x="4064000" y="2681111"/>
            <a:ext cx="4054592" cy="2784592"/>
          </a:xfrm>
          <a:prstGeom prst="plaque">
            <a:avLst/>
          </a:prstGeom>
          <a:noFill/>
          <a:ln w="28575"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14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Celestial</vt:lpstr>
      <vt:lpstr>Presentació Bases de Dades</vt:lpstr>
      <vt:lpstr>   Index    · Bases de dades Relacionals · Bases de dades no Relacionals · Característiques generals </vt:lpstr>
      <vt:lpstr>Bases de Dades Relacionals</vt:lpstr>
      <vt:lpstr>Bases de Dades No Relacionals</vt:lpstr>
      <vt:lpstr>Presentación de PowerPoint</vt:lpstr>
      <vt:lpstr>EXERCICI 2</vt:lpstr>
      <vt:lpstr>Ciutats visitades exercici 3</vt:lpstr>
      <vt:lpstr>Dispositius electrònics de casa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Office</dc:title>
  <dc:creator/>
  <cp:revision>287</cp:revision>
  <dcterms:created xsi:type="dcterms:W3CDTF">2023-05-15T16:40:56Z</dcterms:created>
  <dcterms:modified xsi:type="dcterms:W3CDTF">2023-05-18T14:05:47Z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