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58" r:id="rId5"/>
    <p:sldId id="261" r:id="rId6"/>
    <p:sldId id="259" r:id="rId7"/>
    <p:sldId id="260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5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>
                <a:latin typeface="Gentium Basic" panose="02000503060000020004" charset="0"/>
                <a:cs typeface="Gentium Basic" panose="02000503060000020004" charset="0"/>
              </a:rPr>
              <a:t>Presentació WPS Office</a:t>
            </a:r>
            <a:endParaRPr lang="en-US" altLang="zh-CN">
              <a:latin typeface="Gentium Basic" panose="02000503060000020004" charset="0"/>
              <a:cs typeface="Gentium Basic" panose="0200050306000002000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OFFLINE || Exercici 3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256"/>
            </a:gs>
            <a:gs pos="100000">
              <a:srgbClr val="52762D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>
                <a:latin typeface="Gentium Basic" panose="02000503060000020004" charset="0"/>
                <a:cs typeface="Gentium Basic" panose="02000503060000020004" charset="0"/>
              </a:rPr>
              <a:t>Presentació WPS Office</a:t>
            </a:r>
            <a:endParaRPr lang="en-US" altLang="zh-CN">
              <a:latin typeface="Gentium Basic" panose="02000503060000020004" charset="0"/>
              <a:cs typeface="Gentium Basic" panose="0200050306000002000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OFFLINE || Exercici 3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8000">
              <a:srgbClr val="FECF40">
                <a:alpha val="60000"/>
                <a:lumMod val="88000"/>
              </a:srgbClr>
            </a:gs>
            <a:gs pos="100000">
              <a:srgbClr val="846C2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63040" y="-72390"/>
            <a:ext cx="9144000" cy="1385570"/>
          </a:xfrm>
        </p:spPr>
        <p:txBody>
          <a:bodyPr/>
          <a:lstStyle/>
          <a:p>
            <a:pPr algn="ctr"/>
            <a:r>
              <a:rPr lang="en-US" altLang="zh-CN">
                <a:latin typeface="Gentium Basic" panose="02000503060000020004" charset="0"/>
                <a:cs typeface="Gentium Basic" panose="02000503060000020004" charset="0"/>
              </a:rPr>
              <a:t>Tier List de Xuxes</a:t>
            </a:r>
            <a:endParaRPr lang="en-US" altLang="zh-CN">
              <a:latin typeface="Gentium Basic" panose="02000503060000020004" charset="0"/>
              <a:cs typeface="Gentium Basic" panose="020005030600000200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46735" y="1522730"/>
            <a:ext cx="1113282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>
              <a:latin typeface="Bitstream Charter" charset="0"/>
              <a:cs typeface="Bitstream Charter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>
              <a:latin typeface="Bitstream Charter" charset="0"/>
              <a:cs typeface="Bitstream Charter" charset="0"/>
            </a:endParaRPr>
          </a:p>
          <a:p>
            <a:pPr marL="342900" indent="-342900" algn="l">
              <a:buFont typeface="Arial" panose="02080604020202020204" pitchFamily="34" charset="0"/>
              <a:buChar char="•"/>
            </a:pPr>
            <a:r>
              <a:rPr lang="en-US">
                <a:latin typeface="Bitstream Charter" charset="0"/>
                <a:cs typeface="Bitstream Charter" charset="0"/>
              </a:rPr>
              <a:t>Fresones Rellenos			</a:t>
            </a:r>
            <a:endParaRPr lang="en-US">
              <a:latin typeface="Bitstream Charter" charset="0"/>
              <a:cs typeface="Bitstream Charter" charset="0"/>
            </a:endParaRPr>
          </a:p>
          <a:p>
            <a:pPr marL="342900" indent="-342900" algn="l">
              <a:buFont typeface="Arial" panose="02080604020202020204" pitchFamily="34" charset="0"/>
              <a:buChar char="•"/>
            </a:pPr>
            <a:r>
              <a:rPr lang="en-US">
                <a:latin typeface="Bitstream Charter" charset="0"/>
                <a:cs typeface="Bitstream Charter" charset="0"/>
              </a:rPr>
              <a:t>Tropical Mix	</a:t>
            </a:r>
            <a:endParaRPr lang="en-US">
              <a:latin typeface="Bitstream Charter" charset="0"/>
              <a:cs typeface="Bitstream Charter" charset="0"/>
            </a:endParaRPr>
          </a:p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>
                <a:latin typeface="Bitstream Charter" charset="0"/>
                <a:cs typeface="Bitstream Charter" charset="0"/>
              </a:rPr>
              <a:t>Skittles                                             </a:t>
            </a:r>
            <a:endParaRPr lang="en-US">
              <a:latin typeface="Bitstream Charter" charset="0"/>
              <a:cs typeface="Bitstream Charter" charset="0"/>
            </a:endParaRPr>
          </a:p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>
                <a:latin typeface="Bitstream Charter" charset="0"/>
                <a:cs typeface="Bitstream Charter" charset="0"/>
              </a:rPr>
              <a:t>Gomas de Aros</a:t>
            </a:r>
            <a:endParaRPr lang="en-US">
              <a:latin typeface="Bitstream Charter" charset="0"/>
              <a:cs typeface="Bitstream Charter" charset="0"/>
            </a:endParaRPr>
          </a:p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>
                <a:latin typeface="Bitstream Charter" charset="0"/>
                <a:cs typeface="Bitstream Charter" charset="0"/>
              </a:rPr>
              <a:t>Watermelon Slices</a:t>
            </a:r>
            <a:endParaRPr lang="en-US">
              <a:latin typeface="Bitstream Charter" charset="0"/>
              <a:cs typeface="Bitstream Charter" charset="0"/>
            </a:endParaRPr>
          </a:p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>
                <a:latin typeface="Bitstream Charter" charset="0"/>
                <a:cs typeface="Bitstream Charter" charset="0"/>
              </a:rPr>
              <a:t>Bananas</a:t>
            </a:r>
            <a:endParaRPr lang="en-US">
              <a:latin typeface="Bitstream Charter" charset="0"/>
              <a:cs typeface="Bitstream Charter" charset="0"/>
            </a:endParaRPr>
          </a:p>
          <a:p>
            <a:pPr marL="285750" indent="-285750"/>
            <a:endParaRPr lang="en-US">
              <a:latin typeface="Bitstream Charter" charset="0"/>
              <a:cs typeface="Bitstream Charter" charset="0"/>
            </a:endParaRPr>
          </a:p>
          <a:p>
            <a:endParaRPr lang="en-US">
              <a:latin typeface="Bitstream Charter" charset="0"/>
              <a:cs typeface="Bitstream Charter" charset="0"/>
            </a:endParaRPr>
          </a:p>
          <a:p>
            <a:endParaRPr lang="en-US">
              <a:latin typeface="Bitstream Charter" charset="0"/>
              <a:cs typeface="Bitstream Charter" charset="0"/>
            </a:endParaRPr>
          </a:p>
          <a:p>
            <a:endParaRPr lang="en-US">
              <a:latin typeface="Bitstream Charter" charset="0"/>
              <a:cs typeface="Bitstream Charter" charset="0"/>
            </a:endParaRPr>
          </a:p>
          <a:p>
            <a:endParaRPr lang="en-US">
              <a:latin typeface="Bitstream Charter" charset="0"/>
              <a:cs typeface="Bitstream Charter" charset="0"/>
            </a:endParaRPr>
          </a:p>
          <a:p>
            <a:endParaRPr lang="en-US">
              <a:latin typeface="Bitstream Charter" charset="0"/>
              <a:cs typeface="Bitstream Charter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9940" y="1713865"/>
            <a:ext cx="998855" cy="12242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465" y="1757045"/>
            <a:ext cx="1971675" cy="1181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740" y="1652270"/>
            <a:ext cx="1059815" cy="134683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2155" y="1692275"/>
            <a:ext cx="1057275" cy="13112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0415" y="1541780"/>
            <a:ext cx="1179830" cy="161226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6595" y="3154045"/>
            <a:ext cx="1184910" cy="16617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8000">
              <a:srgbClr val="FECF40">
                <a:alpha val="60000"/>
                <a:lumMod val="88000"/>
              </a:srgbClr>
            </a:gs>
            <a:gs pos="100000">
              <a:srgbClr val="846C2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63040" y="-72390"/>
            <a:ext cx="9144000" cy="1385570"/>
          </a:xfrm>
        </p:spPr>
        <p:txBody>
          <a:bodyPr/>
          <a:lstStyle/>
          <a:p>
            <a:pPr algn="ctr"/>
            <a:r>
              <a:rPr lang="en-US" altLang="zh-CN">
                <a:latin typeface="Gentium Basic" panose="02000503060000020004" charset="0"/>
                <a:cs typeface="Gentium Basic" panose="02000503060000020004" charset="0"/>
              </a:rPr>
              <a:t>Tier List de Galetes </a:t>
            </a:r>
            <a:endParaRPr lang="en-US" altLang="zh-CN">
              <a:latin typeface="Gentium Basic" panose="02000503060000020004" charset="0"/>
              <a:cs typeface="Gentium Basic" panose="020005030600000200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46735" y="1522730"/>
            <a:ext cx="1113282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>
              <a:latin typeface="Bitstream Charter" charset="0"/>
              <a:cs typeface="Bitstream Charter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>
              <a:latin typeface="Bitstream Charter" charset="0"/>
              <a:cs typeface="Bitstream Charter" charset="0"/>
            </a:endParaRPr>
          </a:p>
          <a:p>
            <a:pPr marL="342900" indent="-342900" algn="l">
              <a:buFont typeface="Arial" panose="02080604020202020204" pitchFamily="34" charset="0"/>
              <a:buChar char="•"/>
            </a:pPr>
            <a:r>
              <a:rPr lang="en-US">
                <a:latin typeface="Bitstream Charter" charset="0"/>
                <a:cs typeface="Bitstream Charter" charset="0"/>
              </a:rPr>
              <a:t>TostaRica			</a:t>
            </a:r>
            <a:endParaRPr lang="en-US">
              <a:latin typeface="Bitstream Charter" charset="0"/>
              <a:cs typeface="Bitstream Charter" charset="0"/>
            </a:endParaRPr>
          </a:p>
          <a:p>
            <a:pPr marL="342900" indent="-342900" algn="l">
              <a:buFont typeface="Arial" panose="02080604020202020204" pitchFamily="34" charset="0"/>
              <a:buChar char="•"/>
            </a:pPr>
            <a:r>
              <a:rPr lang="en-US">
                <a:latin typeface="Bitstream Charter" charset="0"/>
                <a:cs typeface="Bitstream Charter" charset="0"/>
              </a:rPr>
              <a:t>ChipsAhoy	</a:t>
            </a:r>
            <a:endParaRPr lang="en-US">
              <a:latin typeface="Bitstream Charter" charset="0"/>
              <a:cs typeface="Bitstream Charter" charset="0"/>
            </a:endParaRPr>
          </a:p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>
                <a:latin typeface="Bitstream Charter" charset="0"/>
                <a:cs typeface="Bitstream Charter" charset="0"/>
              </a:rPr>
              <a:t> Dinosaurus</a:t>
            </a:r>
            <a:endParaRPr lang="en-US">
              <a:latin typeface="Bitstream Charter" charset="0"/>
              <a:cs typeface="Bitstream Charter" charset="0"/>
            </a:endParaRPr>
          </a:p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>
                <a:latin typeface="Bitstream Charter" charset="0"/>
                <a:cs typeface="Bitstream Charter" charset="0"/>
              </a:rPr>
              <a:t> Oceanix</a:t>
            </a:r>
            <a:endParaRPr lang="en-US">
              <a:latin typeface="Bitstream Charter" charset="0"/>
              <a:cs typeface="Bitstream Charter" charset="0"/>
            </a:endParaRPr>
          </a:p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>
                <a:latin typeface="Bitstream Charter" charset="0"/>
                <a:cs typeface="Bitstream Charter" charset="0"/>
              </a:rPr>
              <a:t> Maria</a:t>
            </a:r>
            <a:endParaRPr lang="en-US">
              <a:latin typeface="Bitstream Charter" charset="0"/>
              <a:cs typeface="Bitstream Charter" charset="0"/>
            </a:endParaRPr>
          </a:p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>
                <a:latin typeface="Bitstream Charter" charset="0"/>
                <a:cs typeface="Bitstream Charter" charset="0"/>
              </a:rPr>
              <a:t> Principe</a:t>
            </a:r>
            <a:endParaRPr lang="en-US">
              <a:latin typeface="Bitstream Charter" charset="0"/>
              <a:cs typeface="Bitstream Charter" charset="0"/>
            </a:endParaRPr>
          </a:p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>
                <a:latin typeface="Bitstream Charter" charset="0"/>
                <a:cs typeface="Bitstream Charter" charset="0"/>
              </a:rPr>
              <a:t> Oreo</a:t>
            </a:r>
            <a:endParaRPr lang="en-US">
              <a:latin typeface="Bitstream Charter" charset="0"/>
              <a:cs typeface="Bitstream Charter" charset="0"/>
            </a:endParaRPr>
          </a:p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>
                <a:latin typeface="Bitstream Charter" charset="0"/>
                <a:cs typeface="Bitstream Charter" charset="0"/>
              </a:rPr>
              <a:t> Fontaneda</a:t>
            </a:r>
            <a:endParaRPr lang="en-US">
              <a:latin typeface="Bitstream Charter" charset="0"/>
              <a:cs typeface="Bitstream Charter" charset="0"/>
            </a:endParaRPr>
          </a:p>
          <a:p>
            <a:pPr indent="0" algn="l">
              <a:buFont typeface="Arial" panose="02080604020202020204" pitchFamily="34" charset="0"/>
              <a:buNone/>
            </a:pPr>
            <a:r>
              <a:rPr lang="en-US">
                <a:latin typeface="Bitstream Charter" charset="0"/>
                <a:cs typeface="Bitstream Charter" charset="0"/>
              </a:rPr>
              <a:t> </a:t>
            </a:r>
            <a:endParaRPr lang="en-US">
              <a:latin typeface="Bitstream Charter" charset="0"/>
              <a:cs typeface="Bitstream Charter" charset="0"/>
            </a:endParaRPr>
          </a:p>
          <a:p>
            <a:pPr marL="285750" indent="-285750"/>
            <a:endParaRPr lang="en-US">
              <a:latin typeface="Bitstream Charter" charset="0"/>
              <a:cs typeface="Bitstream Charter" charset="0"/>
            </a:endParaRPr>
          </a:p>
          <a:p>
            <a:endParaRPr lang="en-US">
              <a:latin typeface="Bitstream Charter" charset="0"/>
              <a:cs typeface="Bitstream Charter" charset="0"/>
            </a:endParaRPr>
          </a:p>
          <a:p>
            <a:endParaRPr lang="en-US">
              <a:latin typeface="Bitstream Charter" charset="0"/>
              <a:cs typeface="Bitstream Charter" charset="0"/>
            </a:endParaRPr>
          </a:p>
          <a:p>
            <a:endParaRPr lang="en-US">
              <a:latin typeface="Bitstream Charter" charset="0"/>
              <a:cs typeface="Bitstream Charter" charset="0"/>
            </a:endParaRPr>
          </a:p>
          <a:p>
            <a:endParaRPr lang="en-US">
              <a:latin typeface="Bitstream Charter" charset="0"/>
              <a:cs typeface="Bitstream Charter" charset="0"/>
            </a:endParaRPr>
          </a:p>
          <a:p>
            <a:endParaRPr lang="en-US">
              <a:latin typeface="Bitstream Charter" charset="0"/>
              <a:cs typeface="Bitstream Charter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1320" y="1819910"/>
            <a:ext cx="6082030" cy="32188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>
                <a:latin typeface="Gentium Basic" panose="02000503060000020004" charset="0"/>
                <a:cs typeface="Gentium Basic" panose="02000503060000020004" charset="0"/>
              </a:rPr>
              <a:t>Presentació WPS Office</a:t>
            </a:r>
            <a:endParaRPr lang="en-US" altLang="zh-CN">
              <a:latin typeface="Gentium Basic" panose="02000503060000020004" charset="0"/>
              <a:cs typeface="Gentium Basic" panose="0200050306000002000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OFFLINE || Exercici 3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365</Words>
  <Application>WPS Presentation</Application>
  <PresentationFormat>宽屏</PresentationFormat>
  <Paragraphs>47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SimSun</vt:lpstr>
      <vt:lpstr>Wingdings</vt:lpstr>
      <vt:lpstr>DejaVu Sans</vt:lpstr>
      <vt:lpstr>Gentium Basic</vt:lpstr>
      <vt:lpstr>Bitstream Charter</vt:lpstr>
      <vt:lpstr>Microsoft YaHei</vt:lpstr>
      <vt:lpstr>Droid Sans Fallback</vt:lpstr>
      <vt:lpstr>Arial Unicode MS</vt:lpstr>
      <vt:lpstr>SimSun</vt:lpstr>
      <vt:lpstr>Noto Sans Symbols2</vt:lpstr>
      <vt:lpstr>Default Design</vt:lpstr>
      <vt:lpstr>Presentació WPS Office</vt:lpstr>
      <vt:lpstr>Presentació WPS Office</vt:lpstr>
      <vt:lpstr>Tier List de Xuxes</vt:lpstr>
      <vt:lpstr>Tier List de Galetes </vt:lpstr>
      <vt:lpstr>Presentació WPS Office</vt:lpstr>
      <vt:lpstr>Presentació WPS Office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sebastian</cp:lastModifiedBy>
  <cp:revision>9</cp:revision>
  <dcterms:created xsi:type="dcterms:W3CDTF">2023-05-18T13:54:25Z</dcterms:created>
  <dcterms:modified xsi:type="dcterms:W3CDTF">2023-05-18T13:54:25Z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1033-11.1.0.11698</vt:lpwstr>
  </property>
  <property fmtid="{D5CDD505-2E9C-101B-9397-08002B2CF9AE}" pid="3" name="ICV">
    <vt:lpwstr/>
  </property>
</Properties>
</file>