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58" r:id="rId10"/>
    <p:sldId id="261" r:id="rId11"/>
    <p:sldId id="259" r:id="rId12"/>
    <p:sldId id="26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48000" y="1281800"/>
            <a:ext cx="6096000" cy="3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3048000" y="4943467"/>
            <a:ext cx="6096000" cy="5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287631" y="3166296"/>
            <a:ext cx="6927029" cy="5151027"/>
            <a:chOff x="5465723" y="2374722"/>
            <a:chExt cx="5195272" cy="3863270"/>
          </a:xfrm>
        </p:grpSpPr>
        <p:sp>
          <p:nvSpPr>
            <p:cNvPr id="12" name="Google Shape;12;p2"/>
            <p:cNvSpPr/>
            <p:nvPr/>
          </p:nvSpPr>
          <p:spPr>
            <a:xfrm rot="-816931">
              <a:off x="8792253" y="24475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7014848">
              <a:off x="6039245" y="4297872"/>
              <a:ext cx="685660" cy="170728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1133567">
              <a:off x="8521392" y="3602065"/>
              <a:ext cx="1967813" cy="1388496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-2522084">
              <a:off x="8017066" y="4576501"/>
              <a:ext cx="1503985" cy="1328910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998664" y="-799685"/>
            <a:ext cx="4672197" cy="6706677"/>
            <a:chOff x="-748998" y="-599764"/>
            <a:chExt cx="3504148" cy="5030008"/>
          </a:xfrm>
        </p:grpSpPr>
        <p:sp>
          <p:nvSpPr>
            <p:cNvPr id="17" name="Google Shape;17;p2"/>
            <p:cNvSpPr/>
            <p:nvPr/>
          </p:nvSpPr>
          <p:spPr>
            <a:xfrm rot="7199327">
              <a:off x="-407707" y="2313400"/>
              <a:ext cx="1677505" cy="1356723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48998" y="-350134"/>
              <a:ext cx="1814496" cy="1460824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25168">
              <a:off x="1527432" y="-578078"/>
              <a:ext cx="1209820" cy="1005358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2565492">
              <a:off x="-167996" y="616448"/>
              <a:ext cx="912276" cy="1670604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-2002332">
              <a:off x="-244765" y="3579115"/>
              <a:ext cx="606068" cy="745934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22;p2"/>
          <p:cNvSpPr/>
          <p:nvPr/>
        </p:nvSpPr>
        <p:spPr>
          <a:xfrm rot="1454775">
            <a:off x="11613453" y="1326596"/>
            <a:ext cx="2560755" cy="1392224"/>
          </a:xfrm>
          <a:custGeom>
            <a:avLst/>
            <a:gdLst/>
            <a:ahLst/>
            <a:cxnLst/>
            <a:rect l="l" t="t" r="r" b="b"/>
            <a:pathLst>
              <a:path w="86338" h="46940" extrusionOk="0">
                <a:moveTo>
                  <a:pt x="21438" y="8862"/>
                </a:moveTo>
                <a:cubicBezTo>
                  <a:pt x="28773" y="8862"/>
                  <a:pt x="34921" y="16171"/>
                  <a:pt x="40509" y="20013"/>
                </a:cubicBezTo>
                <a:cubicBezTo>
                  <a:pt x="46002" y="23760"/>
                  <a:pt x="51630" y="25400"/>
                  <a:pt x="58007" y="25400"/>
                </a:cubicBezTo>
                <a:cubicBezTo>
                  <a:pt x="58834" y="25400"/>
                  <a:pt x="59674" y="25372"/>
                  <a:pt x="60528" y="25318"/>
                </a:cubicBezTo>
                <a:cubicBezTo>
                  <a:pt x="62537" y="25211"/>
                  <a:pt x="64815" y="24996"/>
                  <a:pt x="67096" y="24996"/>
                </a:cubicBezTo>
                <a:cubicBezTo>
                  <a:pt x="71180" y="24996"/>
                  <a:pt x="75276" y="25682"/>
                  <a:pt x="77872" y="28893"/>
                </a:cubicBezTo>
                <a:cubicBezTo>
                  <a:pt x="79717" y="31095"/>
                  <a:pt x="79474" y="33898"/>
                  <a:pt x="77815" y="36214"/>
                </a:cubicBezTo>
                <a:cubicBezTo>
                  <a:pt x="75613" y="39131"/>
                  <a:pt x="71967" y="40203"/>
                  <a:pt x="68463" y="40203"/>
                </a:cubicBezTo>
                <a:cubicBezTo>
                  <a:pt x="60242" y="40146"/>
                  <a:pt x="52792" y="35556"/>
                  <a:pt x="44684" y="34541"/>
                </a:cubicBezTo>
                <a:cubicBezTo>
                  <a:pt x="43279" y="34374"/>
                  <a:pt x="41862" y="34313"/>
                  <a:pt x="40439" y="34313"/>
                </a:cubicBezTo>
                <a:cubicBezTo>
                  <a:pt x="40321" y="34313"/>
                  <a:pt x="40203" y="34313"/>
                  <a:pt x="40086" y="34314"/>
                </a:cubicBezTo>
                <a:lnTo>
                  <a:pt x="40086" y="34314"/>
                </a:lnTo>
                <a:cubicBezTo>
                  <a:pt x="39892" y="34294"/>
                  <a:pt x="39699" y="34274"/>
                  <a:pt x="39508" y="34255"/>
                </a:cubicBezTo>
                <a:cubicBezTo>
                  <a:pt x="33488" y="33597"/>
                  <a:pt x="27111" y="33469"/>
                  <a:pt x="21277" y="31681"/>
                </a:cubicBezTo>
                <a:cubicBezTo>
                  <a:pt x="15843" y="30023"/>
                  <a:pt x="11625" y="25790"/>
                  <a:pt x="11196" y="19885"/>
                </a:cubicBezTo>
                <a:cubicBezTo>
                  <a:pt x="10910" y="14408"/>
                  <a:pt x="15371" y="9103"/>
                  <a:pt x="20919" y="8874"/>
                </a:cubicBezTo>
                <a:cubicBezTo>
                  <a:pt x="21093" y="8866"/>
                  <a:pt x="21266" y="8862"/>
                  <a:pt x="21438" y="8862"/>
                </a:cubicBezTo>
                <a:close/>
                <a:moveTo>
                  <a:pt x="20535" y="0"/>
                </a:moveTo>
                <a:cubicBezTo>
                  <a:pt x="13755" y="0"/>
                  <a:pt x="7403" y="3704"/>
                  <a:pt x="3990" y="9761"/>
                </a:cubicBezTo>
                <a:cubicBezTo>
                  <a:pt x="0" y="16853"/>
                  <a:pt x="887" y="25490"/>
                  <a:pt x="5548" y="31981"/>
                </a:cubicBezTo>
                <a:cubicBezTo>
                  <a:pt x="10421" y="38865"/>
                  <a:pt x="18716" y="41868"/>
                  <a:pt x="26854" y="41868"/>
                </a:cubicBezTo>
                <a:cubicBezTo>
                  <a:pt x="27456" y="41868"/>
                  <a:pt x="28057" y="41852"/>
                  <a:pt x="28655" y="41819"/>
                </a:cubicBezTo>
                <a:cubicBezTo>
                  <a:pt x="31778" y="41649"/>
                  <a:pt x="34839" y="41250"/>
                  <a:pt x="37920" y="40922"/>
                </a:cubicBezTo>
                <a:lnTo>
                  <a:pt x="37920" y="40922"/>
                </a:lnTo>
                <a:cubicBezTo>
                  <a:pt x="40207" y="40952"/>
                  <a:pt x="42501" y="41059"/>
                  <a:pt x="44799" y="41404"/>
                </a:cubicBezTo>
                <a:cubicBezTo>
                  <a:pt x="52936" y="42545"/>
                  <a:pt x="60378" y="46939"/>
                  <a:pt x="68718" y="46939"/>
                </a:cubicBezTo>
                <a:cubicBezTo>
                  <a:pt x="69479" y="46939"/>
                  <a:pt x="70246" y="46903"/>
                  <a:pt x="71023" y="46824"/>
                </a:cubicBezTo>
                <a:cubicBezTo>
                  <a:pt x="78401" y="46109"/>
                  <a:pt x="85737" y="40690"/>
                  <a:pt x="86037" y="32754"/>
                </a:cubicBezTo>
                <a:cubicBezTo>
                  <a:pt x="86337" y="25375"/>
                  <a:pt x="79960" y="20542"/>
                  <a:pt x="73468" y="18641"/>
                </a:cubicBezTo>
                <a:cubicBezTo>
                  <a:pt x="65361" y="16195"/>
                  <a:pt x="56181" y="19055"/>
                  <a:pt x="48502" y="15009"/>
                </a:cubicBezTo>
                <a:cubicBezTo>
                  <a:pt x="39980" y="10590"/>
                  <a:pt x="34260" y="2497"/>
                  <a:pt x="24423" y="409"/>
                </a:cubicBezTo>
                <a:cubicBezTo>
                  <a:pt x="23123" y="134"/>
                  <a:pt x="21821" y="0"/>
                  <a:pt x="20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-2522084">
            <a:off x="11345945" y="6615395"/>
            <a:ext cx="887405" cy="1138972"/>
          </a:xfrm>
          <a:custGeom>
            <a:avLst/>
            <a:gdLst/>
            <a:ahLst/>
            <a:cxnLst/>
            <a:rect l="l" t="t" r="r" b="b"/>
            <a:pathLst>
              <a:path w="19673" h="25250" extrusionOk="0">
                <a:moveTo>
                  <a:pt x="10265" y="0"/>
                </a:moveTo>
                <a:cubicBezTo>
                  <a:pt x="9882" y="0"/>
                  <a:pt x="9482" y="25"/>
                  <a:pt x="9066" y="76"/>
                </a:cubicBezTo>
                <a:cubicBezTo>
                  <a:pt x="4590" y="619"/>
                  <a:pt x="1559" y="4423"/>
                  <a:pt x="844" y="8712"/>
                </a:cubicBezTo>
                <a:cubicBezTo>
                  <a:pt x="0" y="13302"/>
                  <a:pt x="301" y="19208"/>
                  <a:pt x="1973" y="23612"/>
                </a:cubicBezTo>
                <a:cubicBezTo>
                  <a:pt x="2373" y="24662"/>
                  <a:pt x="3376" y="25249"/>
                  <a:pt x="4343" y="25249"/>
                </a:cubicBezTo>
                <a:cubicBezTo>
                  <a:pt x="5246" y="25249"/>
                  <a:pt x="6117" y="24737"/>
                  <a:pt x="6435" y="23612"/>
                </a:cubicBezTo>
                <a:cubicBezTo>
                  <a:pt x="7393" y="20280"/>
                  <a:pt x="7207" y="16877"/>
                  <a:pt x="7150" y="13488"/>
                </a:cubicBezTo>
                <a:cubicBezTo>
                  <a:pt x="7150" y="11644"/>
                  <a:pt x="7093" y="7411"/>
                  <a:pt x="9538" y="6811"/>
                </a:cubicBezTo>
                <a:cubicBezTo>
                  <a:pt x="9630" y="6789"/>
                  <a:pt x="9719" y="6779"/>
                  <a:pt x="9805" y="6779"/>
                </a:cubicBezTo>
                <a:cubicBezTo>
                  <a:pt x="12821" y="6779"/>
                  <a:pt x="11979" y="19616"/>
                  <a:pt x="11854" y="21410"/>
                </a:cubicBezTo>
                <a:cubicBezTo>
                  <a:pt x="11682" y="23197"/>
                  <a:pt x="13527" y="24742"/>
                  <a:pt x="15200" y="24742"/>
                </a:cubicBezTo>
                <a:cubicBezTo>
                  <a:pt x="17159" y="24742"/>
                  <a:pt x="18474" y="23197"/>
                  <a:pt x="18589" y="21410"/>
                </a:cubicBezTo>
                <a:cubicBezTo>
                  <a:pt x="19111" y="14884"/>
                  <a:pt x="19673" y="0"/>
                  <a:pt x="10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 hasCustomPrompt="1"/>
          </p:nvPr>
        </p:nvSpPr>
        <p:spPr>
          <a:xfrm>
            <a:off x="4527000" y="1965700"/>
            <a:ext cx="31380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135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type="subTitle" idx="1"/>
          </p:nvPr>
        </p:nvSpPr>
        <p:spPr>
          <a:xfrm>
            <a:off x="3143400" y="3571567"/>
            <a:ext cx="59052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600"/>
              <a:buNone/>
              <a:defRPr sz="2135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-1206076" y="-1034723"/>
            <a:ext cx="4085168" cy="6274127"/>
            <a:chOff x="-904557" y="-776042"/>
            <a:chExt cx="3063876" cy="4705595"/>
          </a:xfrm>
        </p:grpSpPr>
        <p:sp>
          <p:nvSpPr>
            <p:cNvPr id="113" name="Google Shape;113;p11"/>
            <p:cNvSpPr/>
            <p:nvPr/>
          </p:nvSpPr>
          <p:spPr>
            <a:xfrm rot="-7787574">
              <a:off x="178217" y="1047644"/>
              <a:ext cx="1677622" cy="1356818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rot="-7581271">
              <a:off x="-129031" y="3140532"/>
              <a:ext cx="646687" cy="66375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3095542">
              <a:off x="-764719" y="1836057"/>
              <a:ext cx="1599137" cy="1129685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rot="-1324751">
              <a:off x="-402562" y="859906"/>
              <a:ext cx="757399" cy="1158352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-482724" flipH="1">
              <a:off x="-308584" y="322123"/>
              <a:ext cx="798898" cy="834516"/>
            </a:xfrm>
            <a:custGeom>
              <a:avLst/>
              <a:gdLst/>
              <a:ahLst/>
              <a:cxnLst/>
              <a:rect l="l" t="t" r="r" b="b"/>
              <a:pathLst>
                <a:path w="30930" h="32309" extrusionOk="0">
                  <a:moveTo>
                    <a:pt x="9983" y="0"/>
                  </a:moveTo>
                  <a:cubicBezTo>
                    <a:pt x="9619" y="0"/>
                    <a:pt x="9243" y="100"/>
                    <a:pt x="8881" y="325"/>
                  </a:cubicBezTo>
                  <a:cubicBezTo>
                    <a:pt x="6564" y="1812"/>
                    <a:pt x="5306" y="4557"/>
                    <a:pt x="4291" y="6988"/>
                  </a:cubicBezTo>
                  <a:cubicBezTo>
                    <a:pt x="3275" y="9490"/>
                    <a:pt x="2332" y="11993"/>
                    <a:pt x="1617" y="14567"/>
                  </a:cubicBezTo>
                  <a:cubicBezTo>
                    <a:pt x="416" y="19214"/>
                    <a:pt x="1" y="24633"/>
                    <a:pt x="2746" y="28865"/>
                  </a:cubicBezTo>
                  <a:cubicBezTo>
                    <a:pt x="4052" y="30905"/>
                    <a:pt x="6041" y="32308"/>
                    <a:pt x="8374" y="32308"/>
                  </a:cubicBezTo>
                  <a:cubicBezTo>
                    <a:pt x="8903" y="32308"/>
                    <a:pt x="9450" y="32236"/>
                    <a:pt x="10010" y="32083"/>
                  </a:cubicBezTo>
                  <a:cubicBezTo>
                    <a:pt x="12641" y="31368"/>
                    <a:pt x="14900" y="29223"/>
                    <a:pt x="16988" y="27550"/>
                  </a:cubicBezTo>
                  <a:cubicBezTo>
                    <a:pt x="21392" y="24147"/>
                    <a:pt x="25510" y="20515"/>
                    <a:pt x="29371" y="16525"/>
                  </a:cubicBezTo>
                  <a:cubicBezTo>
                    <a:pt x="30930" y="14981"/>
                    <a:pt x="30572" y="12350"/>
                    <a:pt x="28728" y="11221"/>
                  </a:cubicBezTo>
                  <a:cubicBezTo>
                    <a:pt x="27991" y="10814"/>
                    <a:pt x="27331" y="10634"/>
                    <a:pt x="26673" y="10634"/>
                  </a:cubicBezTo>
                  <a:cubicBezTo>
                    <a:pt x="25990" y="10634"/>
                    <a:pt x="25310" y="10828"/>
                    <a:pt x="24552" y="11163"/>
                  </a:cubicBezTo>
                  <a:cubicBezTo>
                    <a:pt x="23651" y="11578"/>
                    <a:pt x="23180" y="12422"/>
                    <a:pt x="23065" y="13365"/>
                  </a:cubicBezTo>
                  <a:cubicBezTo>
                    <a:pt x="20563" y="15811"/>
                    <a:pt x="17932" y="18198"/>
                    <a:pt x="15201" y="20458"/>
                  </a:cubicBezTo>
                  <a:cubicBezTo>
                    <a:pt x="13642" y="21716"/>
                    <a:pt x="12098" y="22960"/>
                    <a:pt x="10425" y="24147"/>
                  </a:cubicBezTo>
                  <a:cubicBezTo>
                    <a:pt x="9839" y="24576"/>
                    <a:pt x="9181" y="24990"/>
                    <a:pt x="8523" y="25405"/>
                  </a:cubicBezTo>
                  <a:cubicBezTo>
                    <a:pt x="8466" y="25348"/>
                    <a:pt x="8466" y="25291"/>
                    <a:pt x="8409" y="25219"/>
                  </a:cubicBezTo>
                  <a:cubicBezTo>
                    <a:pt x="8280" y="24862"/>
                    <a:pt x="8051" y="24576"/>
                    <a:pt x="7923" y="24276"/>
                  </a:cubicBezTo>
                  <a:cubicBezTo>
                    <a:pt x="6736" y="21173"/>
                    <a:pt x="7751" y="17598"/>
                    <a:pt x="8638" y="14567"/>
                  </a:cubicBezTo>
                  <a:cubicBezTo>
                    <a:pt x="9238" y="12479"/>
                    <a:pt x="9953" y="10448"/>
                    <a:pt x="10725" y="8418"/>
                  </a:cubicBezTo>
                  <a:cubicBezTo>
                    <a:pt x="11383" y="6459"/>
                    <a:pt x="12398" y="4429"/>
                    <a:pt x="12284" y="2284"/>
                  </a:cubicBezTo>
                  <a:cubicBezTo>
                    <a:pt x="12229" y="1058"/>
                    <a:pt x="11170" y="0"/>
                    <a:pt x="9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07968">
              <a:off x="172339" y="-640353"/>
              <a:ext cx="1920580" cy="1044176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9151745" y="1483205"/>
            <a:ext cx="3927003" cy="6341656"/>
            <a:chOff x="6863809" y="1112404"/>
            <a:chExt cx="2945252" cy="4756242"/>
          </a:xfrm>
        </p:grpSpPr>
        <p:sp>
          <p:nvSpPr>
            <p:cNvPr id="120" name="Google Shape;120;p11"/>
            <p:cNvSpPr/>
            <p:nvPr/>
          </p:nvSpPr>
          <p:spPr>
            <a:xfrm rot="574843">
              <a:off x="8156879" y="4532453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87040" y="1112404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8599213" y="1759894"/>
              <a:ext cx="1209849" cy="1005383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-5591636">
              <a:off x="6775700" y="4524887"/>
              <a:ext cx="1290690" cy="1044181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251327" y="49073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3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subTitle" idx="1"/>
          </p:nvPr>
        </p:nvSpPr>
        <p:spPr>
          <a:xfrm>
            <a:off x="5707491" y="4086433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type="title" idx="2" hasCustomPrompt="1"/>
          </p:nvPr>
        </p:nvSpPr>
        <p:spPr>
          <a:xfrm>
            <a:off x="2630576" y="1992133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type="title" idx="3" hasCustomPrompt="1"/>
          </p:nvPr>
        </p:nvSpPr>
        <p:spPr>
          <a:xfrm>
            <a:off x="4660176" y="4088288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type="title" idx="4" hasCustomPrompt="1"/>
          </p:nvPr>
        </p:nvSpPr>
        <p:spPr>
          <a:xfrm>
            <a:off x="3646576" y="3040211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type="title" idx="5" hasCustomPrompt="1"/>
          </p:nvPr>
        </p:nvSpPr>
        <p:spPr>
          <a:xfrm>
            <a:off x="5678576" y="5136367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type="subTitle" idx="6"/>
          </p:nvPr>
        </p:nvSpPr>
        <p:spPr>
          <a:xfrm>
            <a:off x="3675491" y="1986900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type="subTitle" idx="7"/>
          </p:nvPr>
        </p:nvSpPr>
        <p:spPr>
          <a:xfrm>
            <a:off x="4691491" y="3036667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type="subTitle" idx="8"/>
          </p:nvPr>
        </p:nvSpPr>
        <p:spPr>
          <a:xfrm>
            <a:off x="6723491" y="5136200"/>
            <a:ext cx="3780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6" name="Google Shape;136;p13"/>
          <p:cNvGrpSpPr/>
          <p:nvPr/>
        </p:nvGrpSpPr>
        <p:grpSpPr>
          <a:xfrm>
            <a:off x="8096577" y="-729976"/>
            <a:ext cx="5331508" cy="5031589"/>
            <a:chOff x="6072433" y="-547482"/>
            <a:chExt cx="3998631" cy="3773692"/>
          </a:xfrm>
        </p:grpSpPr>
        <p:sp>
          <p:nvSpPr>
            <p:cNvPr id="137" name="Google Shape;137;p13"/>
            <p:cNvSpPr/>
            <p:nvPr/>
          </p:nvSpPr>
          <p:spPr>
            <a:xfrm rot="-3418479">
              <a:off x="6632200" y="-648480"/>
              <a:ext cx="685656" cy="1707316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3"/>
            <p:cNvSpPr/>
            <p:nvPr/>
          </p:nvSpPr>
          <p:spPr>
            <a:xfrm rot="-1872728" flipH="1">
              <a:off x="8009406" y="568450"/>
              <a:ext cx="1814475" cy="1460807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 rot="-392">
              <a:off x="8066269" y="-454991"/>
              <a:ext cx="1599218" cy="112959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0" name="Google Shape;140;p13"/>
            <p:cNvGrpSpPr/>
            <p:nvPr/>
          </p:nvGrpSpPr>
          <p:grpSpPr>
            <a:xfrm rot="-1104125">
              <a:off x="8790986" y="2183651"/>
              <a:ext cx="711756" cy="776200"/>
              <a:chOff x="7406400" y="661950"/>
              <a:chExt cx="759600" cy="8283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3" name="Google Shape;143;p13"/>
            <p:cNvSpPr/>
            <p:nvPr/>
          </p:nvSpPr>
          <p:spPr>
            <a:xfrm rot="7660097">
              <a:off x="8434889" y="1874303"/>
              <a:ext cx="1290635" cy="1044136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3"/>
            <p:cNvSpPr/>
            <p:nvPr/>
          </p:nvSpPr>
          <p:spPr>
            <a:xfrm rot="-5177878">
              <a:off x="7285456" y="-442728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-567901" y="3899415"/>
            <a:ext cx="4173672" cy="3256997"/>
            <a:chOff x="-425926" y="2924561"/>
            <a:chExt cx="3130254" cy="2442748"/>
          </a:xfrm>
        </p:grpSpPr>
        <p:sp>
          <p:nvSpPr>
            <p:cNvPr id="146" name="Google Shape;146;p13"/>
            <p:cNvSpPr/>
            <p:nvPr/>
          </p:nvSpPr>
          <p:spPr>
            <a:xfrm rot="-4771677">
              <a:off x="737595" y="4628559"/>
              <a:ext cx="606074" cy="745941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 rot="4442701">
              <a:off x="-341291" y="3826243"/>
              <a:ext cx="646708" cy="663781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3"/>
            <p:cNvSpPr/>
            <p:nvPr/>
          </p:nvSpPr>
          <p:spPr>
            <a:xfrm rot="-10381501">
              <a:off x="-265569" y="2974558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13"/>
            <p:cNvGrpSpPr/>
            <p:nvPr/>
          </p:nvGrpSpPr>
          <p:grpSpPr>
            <a:xfrm>
              <a:off x="1631449" y="4436396"/>
              <a:ext cx="1072879" cy="872074"/>
              <a:chOff x="2794650" y="3098825"/>
              <a:chExt cx="1072450" cy="87172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13"/>
            <p:cNvSpPr/>
            <p:nvPr/>
          </p:nvSpPr>
          <p:spPr>
            <a:xfrm rot="4739332">
              <a:off x="145417" y="4084517"/>
              <a:ext cx="598424" cy="1490387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4"/>
          <p:cNvGrpSpPr/>
          <p:nvPr/>
        </p:nvGrpSpPr>
        <p:grpSpPr>
          <a:xfrm>
            <a:off x="-1037297" y="-976631"/>
            <a:ext cx="4026304" cy="4488124"/>
            <a:chOff x="-777973" y="-732473"/>
            <a:chExt cx="3019728" cy="3366093"/>
          </a:xfrm>
        </p:grpSpPr>
        <p:sp>
          <p:nvSpPr>
            <p:cNvPr id="156" name="Google Shape;156;p14"/>
            <p:cNvSpPr/>
            <p:nvPr/>
          </p:nvSpPr>
          <p:spPr>
            <a:xfrm rot="1417574" flipH="1">
              <a:off x="-596827" y="1163313"/>
              <a:ext cx="1507602" cy="1219309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 rot="8477757">
              <a:off x="-143341" y="-246652"/>
              <a:ext cx="1920623" cy="1044199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 rot="-10535582">
              <a:off x="-282386" y="789083"/>
              <a:ext cx="1084368" cy="521901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8602" y="-71004"/>
              <a:ext cx="279300" cy="279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 rot="-4292435">
              <a:off x="1501217" y="-374858"/>
              <a:ext cx="646695" cy="663768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9282339" y="2585012"/>
            <a:ext cx="3908993" cy="5573089"/>
            <a:chOff x="6961754" y="1938759"/>
            <a:chExt cx="2931745" cy="4179817"/>
          </a:xfrm>
        </p:grpSpPr>
        <p:sp>
          <p:nvSpPr>
            <p:cNvPr id="162" name="Google Shape;162;p14"/>
            <p:cNvSpPr/>
            <p:nvPr/>
          </p:nvSpPr>
          <p:spPr>
            <a:xfrm rot="891527">
              <a:off x="8205586" y="2064668"/>
              <a:ext cx="1151263" cy="1298152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 rot="-392">
              <a:off x="8237744" y="2977522"/>
              <a:ext cx="1599218" cy="112959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 rot="-8100000">
              <a:off x="8130626" y="4083921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 rot="-6600744">
              <a:off x="7091443" y="4470707"/>
              <a:ext cx="1503956" cy="1328885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202277" y="45545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9" name="Google Shape;169;p15"/>
          <p:cNvGrpSpPr/>
          <p:nvPr/>
        </p:nvGrpSpPr>
        <p:grpSpPr>
          <a:xfrm>
            <a:off x="8683547" y="2987964"/>
            <a:ext cx="4636408" cy="4729749"/>
            <a:chOff x="6512660" y="2240973"/>
            <a:chExt cx="3477306" cy="3547312"/>
          </a:xfrm>
        </p:grpSpPr>
        <p:sp>
          <p:nvSpPr>
            <p:cNvPr id="170" name="Google Shape;170;p15"/>
            <p:cNvSpPr/>
            <p:nvPr/>
          </p:nvSpPr>
          <p:spPr>
            <a:xfrm rot="7571525" flipH="1">
              <a:off x="8743428" y="401228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5"/>
            <p:cNvSpPr/>
            <p:nvPr/>
          </p:nvSpPr>
          <p:spPr>
            <a:xfrm rot="-3174956" flipH="1">
              <a:off x="8188518" y="3726797"/>
              <a:ext cx="685667" cy="1707316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5"/>
            <p:cNvSpPr/>
            <p:nvPr/>
          </p:nvSpPr>
          <p:spPr>
            <a:xfrm rot="-7930696" flipH="1">
              <a:off x="7932364" y="2673295"/>
              <a:ext cx="1814420" cy="1460763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5"/>
            <p:cNvSpPr/>
            <p:nvPr/>
          </p:nvSpPr>
          <p:spPr>
            <a:xfrm rot="-1133076" flipH="1">
              <a:off x="6669412" y="4357866"/>
              <a:ext cx="1507647" cy="1219254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-1909004" y="-1358861"/>
            <a:ext cx="4795620" cy="4587495"/>
            <a:chOff x="-1431753" y="-1019146"/>
            <a:chExt cx="3596715" cy="3440621"/>
          </a:xfrm>
        </p:grpSpPr>
        <p:sp>
          <p:nvSpPr>
            <p:cNvPr id="175" name="Google Shape;175;p15"/>
            <p:cNvSpPr/>
            <p:nvPr/>
          </p:nvSpPr>
          <p:spPr>
            <a:xfrm rot="7881980" flipH="1">
              <a:off x="-1191248" y="-585951"/>
              <a:ext cx="1814539" cy="1460859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5"/>
            <p:cNvSpPr/>
            <p:nvPr/>
          </p:nvSpPr>
          <p:spPr>
            <a:xfrm rot="9380840" flipH="1">
              <a:off x="-241761" y="-196146"/>
              <a:ext cx="1716066" cy="1210862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5"/>
            <p:cNvSpPr/>
            <p:nvPr/>
          </p:nvSpPr>
          <p:spPr>
            <a:xfrm rot="10269017" flipH="1">
              <a:off x="-952732" y="859656"/>
              <a:ext cx="1773040" cy="1252385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84750" y="2107675"/>
              <a:ext cx="313800" cy="31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5"/>
            <p:cNvSpPr/>
            <p:nvPr/>
          </p:nvSpPr>
          <p:spPr>
            <a:xfrm rot="10471784">
              <a:off x="1211101" y="-250787"/>
              <a:ext cx="931119" cy="521871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2" name="Google Shape;182;p16"/>
          <p:cNvGrpSpPr/>
          <p:nvPr/>
        </p:nvGrpSpPr>
        <p:grpSpPr>
          <a:xfrm>
            <a:off x="9613035" y="-707884"/>
            <a:ext cx="3687772" cy="4450821"/>
            <a:chOff x="7209776" y="-530913"/>
            <a:chExt cx="2765829" cy="3338116"/>
          </a:xfrm>
        </p:grpSpPr>
        <p:sp>
          <p:nvSpPr>
            <p:cNvPr id="183" name="Google Shape;183;p16"/>
            <p:cNvSpPr/>
            <p:nvPr/>
          </p:nvSpPr>
          <p:spPr>
            <a:xfrm rot="-9544000">
              <a:off x="7857658" y="-27600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 rot="3603388">
              <a:off x="8287419" y="1267621"/>
              <a:ext cx="1599212" cy="112965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 rot="2700000">
              <a:off x="8810766" y="1110445"/>
              <a:ext cx="931069" cy="521879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 rot="-2140393">
              <a:off x="7370410" y="-313144"/>
              <a:ext cx="606056" cy="745919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 rot="3828233">
              <a:off x="8584555" y="1957586"/>
              <a:ext cx="646690" cy="663762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-1028585" y="3350411"/>
            <a:ext cx="3919156" cy="5470609"/>
            <a:chOff x="-771439" y="2512808"/>
            <a:chExt cx="2939367" cy="4102957"/>
          </a:xfrm>
        </p:grpSpPr>
        <p:sp>
          <p:nvSpPr>
            <p:cNvPr id="189" name="Google Shape;189;p16"/>
            <p:cNvSpPr/>
            <p:nvPr/>
          </p:nvSpPr>
          <p:spPr>
            <a:xfrm rot="-6384815">
              <a:off x="285444" y="4124490"/>
              <a:ext cx="855561" cy="526641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6"/>
            <p:cNvSpPr/>
            <p:nvPr/>
          </p:nvSpPr>
          <p:spPr>
            <a:xfrm rot="-3360721">
              <a:off x="-487082" y="2703876"/>
              <a:ext cx="1151326" cy="1298223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6"/>
            <p:cNvSpPr/>
            <p:nvPr/>
          </p:nvSpPr>
          <p:spPr>
            <a:xfrm rot="-2700000">
              <a:off x="-2662" y="4395461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 rot="10397631">
              <a:off x="-437746" y="3672706"/>
              <a:ext cx="757395" cy="1158346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 rot="2565308">
              <a:off x="588015" y="4699559"/>
              <a:ext cx="994210" cy="1820645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2712800" y="487680"/>
            <a:ext cx="281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6" name="Google Shape;196;p17"/>
          <p:cNvGrpSpPr/>
          <p:nvPr/>
        </p:nvGrpSpPr>
        <p:grpSpPr>
          <a:xfrm>
            <a:off x="9257759" y="-1301877"/>
            <a:ext cx="4746573" cy="4987279"/>
            <a:chOff x="6943319" y="-976408"/>
            <a:chExt cx="3559930" cy="3740459"/>
          </a:xfrm>
        </p:grpSpPr>
        <p:sp>
          <p:nvSpPr>
            <p:cNvPr id="197" name="Google Shape;197;p17"/>
            <p:cNvSpPr/>
            <p:nvPr/>
          </p:nvSpPr>
          <p:spPr>
            <a:xfrm rot="-7384413">
              <a:off x="7065304" y="-517982"/>
              <a:ext cx="1773011" cy="125238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7"/>
            <p:cNvSpPr/>
            <p:nvPr/>
          </p:nvSpPr>
          <p:spPr>
            <a:xfrm rot="9997654">
              <a:off x="8334764" y="957561"/>
              <a:ext cx="855536" cy="526647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7"/>
            <p:cNvSpPr/>
            <p:nvPr/>
          </p:nvSpPr>
          <p:spPr>
            <a:xfrm rot="-8100000">
              <a:off x="8740376" y="729396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960302" y="628196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732990" y="-403521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-1055377" y="3740412"/>
            <a:ext cx="3846104" cy="4722332"/>
            <a:chOff x="-791533" y="2805309"/>
            <a:chExt cx="2884578" cy="3541749"/>
          </a:xfrm>
        </p:grpSpPr>
        <p:sp>
          <p:nvSpPr>
            <p:cNvPr id="203" name="Google Shape;203;p17"/>
            <p:cNvSpPr/>
            <p:nvPr/>
          </p:nvSpPr>
          <p:spPr>
            <a:xfrm rot="-2487662">
              <a:off x="-403155" y="2815863"/>
              <a:ext cx="555458" cy="1383380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7"/>
            <p:cNvSpPr/>
            <p:nvPr/>
          </p:nvSpPr>
          <p:spPr>
            <a:xfrm rot="-4471706">
              <a:off x="-582686" y="4848270"/>
              <a:ext cx="1507556" cy="1219298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7"/>
            <p:cNvSpPr/>
            <p:nvPr/>
          </p:nvSpPr>
          <p:spPr>
            <a:xfrm rot="3529025">
              <a:off x="1163162" y="4825496"/>
              <a:ext cx="931177" cy="521846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-585308" y="4058533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61364" y="4131346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950967" y="4538868"/>
            <a:ext cx="6207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type="subTitle" idx="1"/>
          </p:nvPr>
        </p:nvSpPr>
        <p:spPr>
          <a:xfrm>
            <a:off x="950967" y="5300267"/>
            <a:ext cx="6207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3244800" y="487680"/>
            <a:ext cx="7996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type="subTitle" idx="1"/>
          </p:nvPr>
        </p:nvSpPr>
        <p:spPr>
          <a:xfrm>
            <a:off x="3244800" y="1371367"/>
            <a:ext cx="6330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4" name="Google Shape;214;p19"/>
          <p:cNvGrpSpPr/>
          <p:nvPr/>
        </p:nvGrpSpPr>
        <p:grpSpPr>
          <a:xfrm>
            <a:off x="9831479" y="-525068"/>
            <a:ext cx="3406803" cy="3228377"/>
            <a:chOff x="7373609" y="-393801"/>
            <a:chExt cx="2555102" cy="2421283"/>
          </a:xfrm>
        </p:grpSpPr>
        <p:sp>
          <p:nvSpPr>
            <p:cNvPr id="215" name="Google Shape;215;p19"/>
            <p:cNvSpPr/>
            <p:nvPr/>
          </p:nvSpPr>
          <p:spPr>
            <a:xfrm rot="-9544000">
              <a:off x="8064108" y="-138891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9"/>
            <p:cNvSpPr/>
            <p:nvPr/>
          </p:nvSpPr>
          <p:spPr>
            <a:xfrm rot="-10381501">
              <a:off x="7402431" y="-37130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9"/>
            <p:cNvSpPr/>
            <p:nvPr/>
          </p:nvSpPr>
          <p:spPr>
            <a:xfrm rot="-2102389">
              <a:off x="8249590" y="756704"/>
              <a:ext cx="757382" cy="1158327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1255800" y="487680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type="subTitle" idx="1"/>
          </p:nvPr>
        </p:nvSpPr>
        <p:spPr>
          <a:xfrm>
            <a:off x="1255767" y="1683300"/>
            <a:ext cx="8948800" cy="3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1" name="Google Shape;221;p20"/>
          <p:cNvGrpSpPr/>
          <p:nvPr/>
        </p:nvGrpSpPr>
        <p:grpSpPr>
          <a:xfrm>
            <a:off x="10333129" y="-558168"/>
            <a:ext cx="2966071" cy="4779603"/>
            <a:chOff x="7749847" y="-418626"/>
            <a:chExt cx="2224553" cy="3584702"/>
          </a:xfrm>
        </p:grpSpPr>
        <p:sp>
          <p:nvSpPr>
            <p:cNvPr id="222" name="Google Shape;222;p20"/>
            <p:cNvSpPr/>
            <p:nvPr/>
          </p:nvSpPr>
          <p:spPr>
            <a:xfrm rot="7594616">
              <a:off x="8518243" y="-218642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0"/>
            <p:cNvSpPr/>
            <p:nvPr/>
          </p:nvSpPr>
          <p:spPr>
            <a:xfrm rot="8100000" flipH="1">
              <a:off x="8211526" y="1131421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0"/>
            <p:cNvSpPr/>
            <p:nvPr/>
          </p:nvSpPr>
          <p:spPr>
            <a:xfrm rot="-5177878">
              <a:off x="7778881" y="-220528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229602" y="662221"/>
              <a:ext cx="279300" cy="27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0"/>
            <p:cNvSpPr/>
            <p:nvPr/>
          </p:nvSpPr>
          <p:spPr>
            <a:xfrm rot="3228475">
              <a:off x="8528828" y="2211185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-1220469" y="4002545"/>
            <a:ext cx="4515200" cy="3957139"/>
            <a:chOff x="-915352" y="3001909"/>
            <a:chExt cx="3386400" cy="2967854"/>
          </a:xfrm>
        </p:grpSpPr>
        <p:sp>
          <p:nvSpPr>
            <p:cNvPr id="228" name="Google Shape;228;p20"/>
            <p:cNvSpPr/>
            <p:nvPr/>
          </p:nvSpPr>
          <p:spPr>
            <a:xfrm>
              <a:off x="-282260" y="4192554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0"/>
            <p:cNvSpPr/>
            <p:nvPr/>
          </p:nvSpPr>
          <p:spPr>
            <a:xfrm rot="-1105226">
              <a:off x="-404063" y="3675121"/>
              <a:ext cx="1209864" cy="1005395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0"/>
            <p:cNvSpPr/>
            <p:nvPr/>
          </p:nvSpPr>
          <p:spPr>
            <a:xfrm rot="2246081">
              <a:off x="693112" y="4470406"/>
              <a:ext cx="1599259" cy="1129648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0"/>
            <p:cNvSpPr/>
            <p:nvPr/>
          </p:nvSpPr>
          <p:spPr>
            <a:xfrm rot="-3416949">
              <a:off x="-771128" y="4278370"/>
              <a:ext cx="1290686" cy="1044178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0"/>
            <p:cNvSpPr/>
            <p:nvPr/>
          </p:nvSpPr>
          <p:spPr>
            <a:xfrm rot="-7073489">
              <a:off x="-201532" y="3111067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0"/>
            <p:cNvSpPr/>
            <p:nvPr/>
          </p:nvSpPr>
          <p:spPr>
            <a:xfrm rot="8309790">
              <a:off x="1484010" y="4327988"/>
              <a:ext cx="606068" cy="745933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173600" y="3429300"/>
            <a:ext cx="584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86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" name="Google Shape;26;p3"/>
          <p:cNvSpPr txBox="1"/>
          <p:nvPr>
            <p:ph type="title" idx="2" hasCustomPrompt="1"/>
          </p:nvPr>
        </p:nvSpPr>
        <p:spPr>
          <a:xfrm>
            <a:off x="5322400" y="1896333"/>
            <a:ext cx="1547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>
            <a:off x="7053015" y="-1590303"/>
            <a:ext cx="5952569" cy="7544885"/>
            <a:chOff x="5289761" y="-1192727"/>
            <a:chExt cx="4464427" cy="5658664"/>
          </a:xfrm>
        </p:grpSpPr>
        <p:sp>
          <p:nvSpPr>
            <p:cNvPr id="28" name="Google Shape;28;p3"/>
            <p:cNvSpPr/>
            <p:nvPr/>
          </p:nvSpPr>
          <p:spPr>
            <a:xfrm rot="4619952">
              <a:off x="5212821" y="-814262"/>
              <a:ext cx="1772930" cy="1252309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7279019">
              <a:off x="7733350" y="-561844"/>
              <a:ext cx="1151259" cy="129814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rot="-1979135">
              <a:off x="8519544" y="2536334"/>
              <a:ext cx="648021" cy="1906911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rot="3419195">
              <a:off x="8311376" y="1800726"/>
              <a:ext cx="1290696" cy="1044186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7583438">
              <a:off x="8802363" y="2186535"/>
              <a:ext cx="931114" cy="521878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rot="-314341">
              <a:off x="8858766" y="691631"/>
              <a:ext cx="279267" cy="27926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1144696" y="973593"/>
            <a:ext cx="5461776" cy="6704803"/>
            <a:chOff x="-858522" y="730195"/>
            <a:chExt cx="4096332" cy="5028602"/>
          </a:xfrm>
        </p:grpSpPr>
        <p:sp>
          <p:nvSpPr>
            <p:cNvPr id="35" name="Google Shape;35;p3"/>
            <p:cNvSpPr/>
            <p:nvPr/>
          </p:nvSpPr>
          <p:spPr>
            <a:xfrm rot="4152855">
              <a:off x="-259325" y="997133"/>
              <a:ext cx="931174" cy="521887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4078707">
              <a:off x="-712573" y="1803047"/>
              <a:ext cx="1503977" cy="1328903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rot="-4133572">
              <a:off x="-97670" y="2040405"/>
              <a:ext cx="665531" cy="854199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9544000">
              <a:off x="-364042" y="4032871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 rot="355837">
              <a:off x="1405000" y="4418266"/>
              <a:ext cx="1772917" cy="125228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type="subTitle" idx="1"/>
          </p:nvPr>
        </p:nvSpPr>
        <p:spPr>
          <a:xfrm>
            <a:off x="1264800" y="1342600"/>
            <a:ext cx="99764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37" name="Google Shape;237;p21"/>
          <p:cNvGrpSpPr/>
          <p:nvPr/>
        </p:nvGrpSpPr>
        <p:grpSpPr>
          <a:xfrm>
            <a:off x="8967901" y="-1336624"/>
            <a:ext cx="4090547" cy="4523356"/>
            <a:chOff x="6725926" y="-1002468"/>
            <a:chExt cx="3067910" cy="3392517"/>
          </a:xfrm>
        </p:grpSpPr>
        <p:sp>
          <p:nvSpPr>
            <p:cNvPr id="238" name="Google Shape;238;p21"/>
            <p:cNvSpPr/>
            <p:nvPr/>
          </p:nvSpPr>
          <p:spPr>
            <a:xfrm rot="-9544000">
              <a:off x="7929233" y="-41575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1"/>
            <p:cNvSpPr/>
            <p:nvPr/>
          </p:nvSpPr>
          <p:spPr>
            <a:xfrm rot="-7073489">
              <a:off x="8338715" y="1050681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-7255573">
              <a:off x="9034842" y="1530192"/>
              <a:ext cx="496310" cy="653338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8663827">
              <a:off x="7158861" y="-962487"/>
              <a:ext cx="685679" cy="170734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-881599">
              <a:off x="8572322" y="1579438"/>
              <a:ext cx="606077" cy="745945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609815" y="4100361"/>
            <a:ext cx="4582568" cy="3720356"/>
            <a:chOff x="-1207361" y="3075271"/>
            <a:chExt cx="3436926" cy="2790267"/>
          </a:xfrm>
        </p:grpSpPr>
        <p:sp>
          <p:nvSpPr>
            <p:cNvPr id="244" name="Google Shape;244;p21"/>
            <p:cNvSpPr/>
            <p:nvPr/>
          </p:nvSpPr>
          <p:spPr>
            <a:xfrm rot="1211703">
              <a:off x="25820" y="4395815"/>
              <a:ext cx="1715918" cy="121075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 rot="-816931">
              <a:off x="-345185" y="41512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-1207361" y="3165569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40052" y="3075271"/>
              <a:ext cx="279300" cy="2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 rot="3228475">
              <a:off x="1278503" y="465584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type="subTitle" idx="1"/>
          </p:nvPr>
        </p:nvSpPr>
        <p:spPr>
          <a:xfrm>
            <a:off x="1266400" y="1731033"/>
            <a:ext cx="48064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type="subTitle" idx="2"/>
          </p:nvPr>
        </p:nvSpPr>
        <p:spPr>
          <a:xfrm>
            <a:off x="6222233" y="1731033"/>
            <a:ext cx="48064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53" name="Google Shape;253;p22"/>
          <p:cNvGrpSpPr/>
          <p:nvPr/>
        </p:nvGrpSpPr>
        <p:grpSpPr>
          <a:xfrm>
            <a:off x="-773001" y="5045979"/>
            <a:ext cx="5124641" cy="2209871"/>
            <a:chOff x="-579751" y="3784484"/>
            <a:chExt cx="3843481" cy="1657403"/>
          </a:xfrm>
        </p:grpSpPr>
        <p:sp>
          <p:nvSpPr>
            <p:cNvPr id="254" name="Google Shape;254;p22"/>
            <p:cNvSpPr/>
            <p:nvPr/>
          </p:nvSpPr>
          <p:spPr>
            <a:xfrm rot="-10600231">
              <a:off x="-179122" y="4678988"/>
              <a:ext cx="606064" cy="745929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2"/>
            <p:cNvSpPr/>
            <p:nvPr/>
          </p:nvSpPr>
          <p:spPr>
            <a:xfrm rot="-3409603">
              <a:off x="2485664" y="4588455"/>
              <a:ext cx="646694" cy="663766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2"/>
            <p:cNvSpPr/>
            <p:nvPr/>
          </p:nvSpPr>
          <p:spPr>
            <a:xfrm rot="637204">
              <a:off x="-482880" y="3932229"/>
              <a:ext cx="1715880" cy="1210730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48102" y="3896908"/>
              <a:ext cx="279300" cy="27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8240968" y="-1551599"/>
            <a:ext cx="4861211" cy="3791179"/>
            <a:chOff x="6180726" y="-1163699"/>
            <a:chExt cx="3645908" cy="2843384"/>
          </a:xfrm>
        </p:grpSpPr>
        <p:sp>
          <p:nvSpPr>
            <p:cNvPr id="259" name="Google Shape;259;p22"/>
            <p:cNvSpPr/>
            <p:nvPr/>
          </p:nvSpPr>
          <p:spPr>
            <a:xfrm rot="-10381501">
              <a:off x="8822556" y="1103045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2"/>
            <p:cNvSpPr/>
            <p:nvPr/>
          </p:nvSpPr>
          <p:spPr>
            <a:xfrm rot="2700000">
              <a:off x="8073029" y="-430662"/>
              <a:ext cx="1504014" cy="132893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2"/>
            <p:cNvSpPr/>
            <p:nvPr/>
          </p:nvSpPr>
          <p:spPr>
            <a:xfrm rot="-8100000">
              <a:off x="8407855" y="-80859"/>
              <a:ext cx="665568" cy="85424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2"/>
            <p:cNvSpPr/>
            <p:nvPr/>
          </p:nvSpPr>
          <p:spPr>
            <a:xfrm rot="9342815" flipH="1">
              <a:off x="6502532" y="-977733"/>
              <a:ext cx="1301239" cy="1844816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3"/>
          <p:cNvSpPr txBox="1"/>
          <p:nvPr>
            <p:ph type="subTitle" idx="1"/>
          </p:nvPr>
        </p:nvSpPr>
        <p:spPr>
          <a:xfrm>
            <a:off x="950967" y="3526099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3"/>
          <p:cNvSpPr txBox="1"/>
          <p:nvPr>
            <p:ph type="subTitle" idx="2"/>
          </p:nvPr>
        </p:nvSpPr>
        <p:spPr>
          <a:xfrm>
            <a:off x="4472563" y="3526099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type="subTitle" idx="3"/>
          </p:nvPr>
        </p:nvSpPr>
        <p:spPr>
          <a:xfrm>
            <a:off x="7994159" y="3526100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type="subTitle" idx="4"/>
          </p:nvPr>
        </p:nvSpPr>
        <p:spPr>
          <a:xfrm>
            <a:off x="95096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23"/>
          <p:cNvSpPr txBox="1"/>
          <p:nvPr>
            <p:ph type="subTitle" idx="5"/>
          </p:nvPr>
        </p:nvSpPr>
        <p:spPr>
          <a:xfrm>
            <a:off x="447256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type="subTitle" idx="6"/>
          </p:nvPr>
        </p:nvSpPr>
        <p:spPr>
          <a:xfrm>
            <a:off x="799415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3"/>
          <p:cNvSpPr/>
          <p:nvPr/>
        </p:nvSpPr>
        <p:spPr>
          <a:xfrm rot="-762827">
            <a:off x="-893353" y="1192792"/>
            <a:ext cx="1194625" cy="1261320"/>
          </a:xfrm>
          <a:custGeom>
            <a:avLst/>
            <a:gdLst/>
            <a:ahLst/>
            <a:cxnLst/>
            <a:rect l="l" t="t" r="r" b="b"/>
            <a:pathLst>
              <a:path w="25954" h="27403" extrusionOk="0">
                <a:moveTo>
                  <a:pt x="2540" y="1"/>
                </a:moveTo>
                <a:cubicBezTo>
                  <a:pt x="2392" y="1"/>
                  <a:pt x="2242" y="7"/>
                  <a:pt x="2088" y="20"/>
                </a:cubicBezTo>
                <a:cubicBezTo>
                  <a:pt x="1016" y="134"/>
                  <a:pt x="1" y="906"/>
                  <a:pt x="58" y="2050"/>
                </a:cubicBezTo>
                <a:cubicBezTo>
                  <a:pt x="187" y="4667"/>
                  <a:pt x="1316" y="5625"/>
                  <a:pt x="3046" y="7469"/>
                </a:cubicBezTo>
                <a:cubicBezTo>
                  <a:pt x="5306" y="9914"/>
                  <a:pt x="7393" y="12474"/>
                  <a:pt x="9595" y="14919"/>
                </a:cubicBezTo>
                <a:cubicBezTo>
                  <a:pt x="11683" y="17178"/>
                  <a:pt x="13699" y="19380"/>
                  <a:pt x="15672" y="21711"/>
                </a:cubicBezTo>
                <a:cubicBezTo>
                  <a:pt x="17703" y="24142"/>
                  <a:pt x="18890" y="26115"/>
                  <a:pt x="21864" y="27245"/>
                </a:cubicBezTo>
                <a:cubicBezTo>
                  <a:pt x="22134" y="27353"/>
                  <a:pt x="22416" y="27402"/>
                  <a:pt x="22701" y="27402"/>
                </a:cubicBezTo>
                <a:cubicBezTo>
                  <a:pt x="24298" y="27402"/>
                  <a:pt x="25954" y="25836"/>
                  <a:pt x="25796" y="24271"/>
                </a:cubicBezTo>
                <a:cubicBezTo>
                  <a:pt x="25324" y="18723"/>
                  <a:pt x="19547" y="13604"/>
                  <a:pt x="15844" y="9729"/>
                </a:cubicBezTo>
                <a:cubicBezTo>
                  <a:pt x="13771" y="7527"/>
                  <a:pt x="11440" y="5553"/>
                  <a:pt x="9052" y="3652"/>
                </a:cubicBezTo>
                <a:cubicBezTo>
                  <a:pt x="7020" y="2012"/>
                  <a:pt x="5206" y="1"/>
                  <a:pt x="2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3"/>
          <p:cNvSpPr/>
          <p:nvPr/>
        </p:nvSpPr>
        <p:spPr>
          <a:xfrm rot="-2699726">
            <a:off x="472489" y="-550467"/>
            <a:ext cx="2322332" cy="1638644"/>
          </a:xfrm>
          <a:custGeom>
            <a:avLst/>
            <a:gdLst/>
            <a:ahLst/>
            <a:cxnLst/>
            <a:rect l="l" t="t" r="r" b="b"/>
            <a:pathLst>
              <a:path w="78615" h="55471" extrusionOk="0">
                <a:moveTo>
                  <a:pt x="28010" y="0"/>
                </a:moveTo>
                <a:cubicBezTo>
                  <a:pt x="27289" y="0"/>
                  <a:pt x="26561" y="182"/>
                  <a:pt x="25892" y="575"/>
                </a:cubicBezTo>
                <a:cubicBezTo>
                  <a:pt x="21359" y="3320"/>
                  <a:pt x="17069" y="6423"/>
                  <a:pt x="12665" y="9397"/>
                </a:cubicBezTo>
                <a:cubicBezTo>
                  <a:pt x="8547" y="12143"/>
                  <a:pt x="4200" y="14702"/>
                  <a:pt x="1040" y="18577"/>
                </a:cubicBezTo>
                <a:cubicBezTo>
                  <a:pt x="0" y="19894"/>
                  <a:pt x="827" y="21708"/>
                  <a:pt x="2405" y="21708"/>
                </a:cubicBezTo>
                <a:cubicBezTo>
                  <a:pt x="2540" y="21708"/>
                  <a:pt x="2682" y="21694"/>
                  <a:pt x="2828" y="21666"/>
                </a:cubicBezTo>
                <a:cubicBezTo>
                  <a:pt x="7718" y="20722"/>
                  <a:pt x="12008" y="18034"/>
                  <a:pt x="16354" y="15718"/>
                </a:cubicBezTo>
                <a:cubicBezTo>
                  <a:pt x="19364" y="14097"/>
                  <a:pt x="22445" y="12549"/>
                  <a:pt x="25458" y="10917"/>
                </a:cubicBezTo>
                <a:lnTo>
                  <a:pt x="25458" y="10917"/>
                </a:lnTo>
                <a:cubicBezTo>
                  <a:pt x="27706" y="18771"/>
                  <a:pt x="29975" y="26624"/>
                  <a:pt x="32198" y="34478"/>
                </a:cubicBezTo>
                <a:cubicBezTo>
                  <a:pt x="32709" y="36440"/>
                  <a:pt x="34469" y="37635"/>
                  <a:pt x="36324" y="37635"/>
                </a:cubicBezTo>
                <a:cubicBezTo>
                  <a:pt x="37065" y="37635"/>
                  <a:pt x="37820" y="37445"/>
                  <a:pt x="38518" y="37037"/>
                </a:cubicBezTo>
                <a:cubicBezTo>
                  <a:pt x="42207" y="34964"/>
                  <a:pt x="45968" y="32819"/>
                  <a:pt x="49714" y="30731"/>
                </a:cubicBezTo>
                <a:cubicBezTo>
                  <a:pt x="51330" y="29773"/>
                  <a:pt x="53532" y="27986"/>
                  <a:pt x="55319" y="27571"/>
                </a:cubicBezTo>
                <a:cubicBezTo>
                  <a:pt x="55870" y="27444"/>
                  <a:pt x="56186" y="27369"/>
                  <a:pt x="56408" y="27369"/>
                </a:cubicBezTo>
                <a:cubicBezTo>
                  <a:pt x="56809" y="27369"/>
                  <a:pt x="56905" y="27613"/>
                  <a:pt x="57521" y="28229"/>
                </a:cubicBezTo>
                <a:cubicBezTo>
                  <a:pt x="58293" y="29001"/>
                  <a:pt x="58708" y="30431"/>
                  <a:pt x="59194" y="31389"/>
                </a:cubicBezTo>
                <a:cubicBezTo>
                  <a:pt x="61096" y="35193"/>
                  <a:pt x="63069" y="39068"/>
                  <a:pt x="65028" y="42885"/>
                </a:cubicBezTo>
                <a:cubicBezTo>
                  <a:pt x="66930" y="46689"/>
                  <a:pt x="68488" y="51165"/>
                  <a:pt x="71520" y="54267"/>
                </a:cubicBezTo>
                <a:cubicBezTo>
                  <a:pt x="72352" y="55111"/>
                  <a:pt x="73284" y="55471"/>
                  <a:pt x="74183" y="55471"/>
                </a:cubicBezTo>
                <a:cubicBezTo>
                  <a:pt x="76513" y="55471"/>
                  <a:pt x="78615" y="53055"/>
                  <a:pt x="78140" y="50392"/>
                </a:cubicBezTo>
                <a:cubicBezTo>
                  <a:pt x="77239" y="45088"/>
                  <a:pt x="73250" y="39668"/>
                  <a:pt x="70805" y="34835"/>
                </a:cubicBezTo>
                <a:cubicBezTo>
                  <a:pt x="68431" y="30245"/>
                  <a:pt x="66458" y="24297"/>
                  <a:pt x="62712" y="20594"/>
                </a:cubicBezTo>
                <a:cubicBezTo>
                  <a:pt x="60979" y="18920"/>
                  <a:pt x="59070" y="18258"/>
                  <a:pt x="57108" y="18258"/>
                </a:cubicBezTo>
                <a:cubicBezTo>
                  <a:pt x="54812" y="18258"/>
                  <a:pt x="52444" y="19165"/>
                  <a:pt x="50200" y="20422"/>
                </a:cubicBezTo>
                <a:cubicBezTo>
                  <a:pt x="46442" y="22547"/>
                  <a:pt x="42712" y="24706"/>
                  <a:pt x="38970" y="26877"/>
                </a:cubicBezTo>
                <a:lnTo>
                  <a:pt x="38970" y="26877"/>
                </a:lnTo>
                <a:cubicBezTo>
                  <a:pt x="36753" y="18990"/>
                  <a:pt x="34554" y="11079"/>
                  <a:pt x="32326" y="3206"/>
                </a:cubicBezTo>
                <a:cubicBezTo>
                  <a:pt x="31756" y="1258"/>
                  <a:pt x="29909" y="0"/>
                  <a:pt x="28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3"/>
          <p:cNvSpPr/>
          <p:nvPr/>
        </p:nvSpPr>
        <p:spPr>
          <a:xfrm rot="3280748">
            <a:off x="-386368" y="594587"/>
            <a:ext cx="882391" cy="905692"/>
          </a:xfrm>
          <a:custGeom>
            <a:avLst/>
            <a:gdLst/>
            <a:ahLst/>
            <a:cxnLst/>
            <a:rect l="l" t="t" r="r" b="b"/>
            <a:pathLst>
              <a:path w="8523" h="8748" extrusionOk="0">
                <a:moveTo>
                  <a:pt x="6861" y="0"/>
                </a:moveTo>
                <a:cubicBezTo>
                  <a:pt x="6190" y="0"/>
                  <a:pt x="5461" y="510"/>
                  <a:pt x="5363" y="1298"/>
                </a:cubicBezTo>
                <a:cubicBezTo>
                  <a:pt x="5306" y="2256"/>
                  <a:pt x="5420" y="3328"/>
                  <a:pt x="5477" y="4343"/>
                </a:cubicBezTo>
                <a:cubicBezTo>
                  <a:pt x="5477" y="4815"/>
                  <a:pt x="5534" y="5344"/>
                  <a:pt x="5534" y="5830"/>
                </a:cubicBezTo>
                <a:lnTo>
                  <a:pt x="3876" y="5830"/>
                </a:lnTo>
                <a:cubicBezTo>
                  <a:pt x="3262" y="5830"/>
                  <a:pt x="2627" y="5762"/>
                  <a:pt x="1997" y="5762"/>
                </a:cubicBezTo>
                <a:cubicBezTo>
                  <a:pt x="1584" y="5762"/>
                  <a:pt x="1174" y="5791"/>
                  <a:pt x="773" y="5888"/>
                </a:cubicBezTo>
                <a:cubicBezTo>
                  <a:pt x="472" y="6002"/>
                  <a:pt x="115" y="6302"/>
                  <a:pt x="58" y="6602"/>
                </a:cubicBezTo>
                <a:lnTo>
                  <a:pt x="58" y="6846"/>
                </a:lnTo>
                <a:lnTo>
                  <a:pt x="58" y="6903"/>
                </a:lnTo>
                <a:cubicBezTo>
                  <a:pt x="1" y="7203"/>
                  <a:pt x="301" y="7560"/>
                  <a:pt x="530" y="7732"/>
                </a:cubicBezTo>
                <a:cubicBezTo>
                  <a:pt x="1488" y="8275"/>
                  <a:pt x="2617" y="8390"/>
                  <a:pt x="3690" y="8561"/>
                </a:cubicBezTo>
                <a:cubicBezTo>
                  <a:pt x="4819" y="8747"/>
                  <a:pt x="5963" y="8747"/>
                  <a:pt x="7093" y="8747"/>
                </a:cubicBezTo>
                <a:cubicBezTo>
                  <a:pt x="7808" y="8747"/>
                  <a:pt x="8523" y="8090"/>
                  <a:pt x="8466" y="7317"/>
                </a:cubicBezTo>
                <a:cubicBezTo>
                  <a:pt x="8394" y="6245"/>
                  <a:pt x="8337" y="5173"/>
                  <a:pt x="8280" y="4157"/>
                </a:cubicBezTo>
                <a:cubicBezTo>
                  <a:pt x="8165" y="3085"/>
                  <a:pt x="8165" y="1955"/>
                  <a:pt x="7979" y="940"/>
                </a:cubicBezTo>
                <a:cubicBezTo>
                  <a:pt x="7827" y="282"/>
                  <a:pt x="7360" y="0"/>
                  <a:pt x="68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3"/>
          <p:cNvSpPr/>
          <p:nvPr/>
        </p:nvSpPr>
        <p:spPr>
          <a:xfrm rot="7420484">
            <a:off x="-966377" y="-802779"/>
            <a:ext cx="1479471" cy="1668235"/>
          </a:xfrm>
          <a:custGeom>
            <a:avLst/>
            <a:gdLst/>
            <a:ahLst/>
            <a:cxnLst/>
            <a:rect l="l" t="t" r="r" b="b"/>
            <a:pathLst>
              <a:path w="35677" h="40229" extrusionOk="0">
                <a:moveTo>
                  <a:pt x="18565" y="1"/>
                </a:moveTo>
                <a:cubicBezTo>
                  <a:pt x="8730" y="1"/>
                  <a:pt x="2450" y="8328"/>
                  <a:pt x="887" y="17604"/>
                </a:cubicBezTo>
                <a:cubicBezTo>
                  <a:pt x="1" y="23023"/>
                  <a:pt x="773" y="29343"/>
                  <a:pt x="3690" y="34047"/>
                </a:cubicBezTo>
                <a:cubicBezTo>
                  <a:pt x="5714" y="37351"/>
                  <a:pt x="9658" y="40228"/>
                  <a:pt x="13537" y="40228"/>
                </a:cubicBezTo>
                <a:cubicBezTo>
                  <a:pt x="15248" y="40228"/>
                  <a:pt x="16946" y="39668"/>
                  <a:pt x="18461" y="38337"/>
                </a:cubicBezTo>
                <a:cubicBezTo>
                  <a:pt x="20524" y="36494"/>
                  <a:pt x="18790" y="33619"/>
                  <a:pt x="16377" y="33619"/>
                </a:cubicBezTo>
                <a:cubicBezTo>
                  <a:pt x="16281" y="33619"/>
                  <a:pt x="16185" y="33624"/>
                  <a:pt x="16087" y="33633"/>
                </a:cubicBezTo>
                <a:cubicBezTo>
                  <a:pt x="15742" y="33669"/>
                  <a:pt x="15405" y="33687"/>
                  <a:pt x="15076" y="33687"/>
                </a:cubicBezTo>
                <a:cubicBezTo>
                  <a:pt x="12786" y="33687"/>
                  <a:pt x="10894" y="32799"/>
                  <a:pt x="9581" y="30773"/>
                </a:cubicBezTo>
                <a:cubicBezTo>
                  <a:pt x="7923" y="28199"/>
                  <a:pt x="7322" y="24925"/>
                  <a:pt x="7322" y="21951"/>
                </a:cubicBezTo>
                <a:cubicBezTo>
                  <a:pt x="7322" y="16531"/>
                  <a:pt x="9352" y="9611"/>
                  <a:pt x="14829" y="7409"/>
                </a:cubicBezTo>
                <a:cubicBezTo>
                  <a:pt x="16018" y="6935"/>
                  <a:pt x="17288" y="6704"/>
                  <a:pt x="18552" y="6704"/>
                </a:cubicBezTo>
                <a:cubicBezTo>
                  <a:pt x="21906" y="6704"/>
                  <a:pt x="25217" y="8334"/>
                  <a:pt x="26869" y="11398"/>
                </a:cubicBezTo>
                <a:cubicBezTo>
                  <a:pt x="29128" y="15516"/>
                  <a:pt x="28599" y="21479"/>
                  <a:pt x="24238" y="23981"/>
                </a:cubicBezTo>
                <a:cubicBezTo>
                  <a:pt x="23512" y="24388"/>
                  <a:pt x="22653" y="24609"/>
                  <a:pt x="21809" y="24609"/>
                </a:cubicBezTo>
                <a:cubicBezTo>
                  <a:pt x="20308" y="24609"/>
                  <a:pt x="18857" y="23909"/>
                  <a:pt x="18289" y="22308"/>
                </a:cubicBezTo>
                <a:cubicBezTo>
                  <a:pt x="18047" y="21535"/>
                  <a:pt x="18158" y="18712"/>
                  <a:pt x="18992" y="18712"/>
                </a:cubicBezTo>
                <a:cubicBezTo>
                  <a:pt x="19192" y="18712"/>
                  <a:pt x="19432" y="18873"/>
                  <a:pt x="19719" y="19262"/>
                </a:cubicBezTo>
                <a:cubicBezTo>
                  <a:pt x="20309" y="20046"/>
                  <a:pt x="21241" y="20401"/>
                  <a:pt x="22174" y="20401"/>
                </a:cubicBezTo>
                <a:cubicBezTo>
                  <a:pt x="23029" y="20401"/>
                  <a:pt x="23886" y="20103"/>
                  <a:pt x="24481" y="19563"/>
                </a:cubicBezTo>
                <a:cubicBezTo>
                  <a:pt x="25968" y="18261"/>
                  <a:pt x="25911" y="16288"/>
                  <a:pt x="24781" y="14801"/>
                </a:cubicBezTo>
                <a:cubicBezTo>
                  <a:pt x="23368" y="12874"/>
                  <a:pt x="21277" y="11973"/>
                  <a:pt x="19170" y="11973"/>
                </a:cubicBezTo>
                <a:cubicBezTo>
                  <a:pt x="16650" y="11973"/>
                  <a:pt x="14109" y="13263"/>
                  <a:pt x="12684" y="15630"/>
                </a:cubicBezTo>
                <a:cubicBezTo>
                  <a:pt x="10239" y="19691"/>
                  <a:pt x="11140" y="25411"/>
                  <a:pt x="14529" y="28557"/>
                </a:cubicBezTo>
                <a:cubicBezTo>
                  <a:pt x="16574" y="30436"/>
                  <a:pt x="19212" y="31352"/>
                  <a:pt x="21858" y="31352"/>
                </a:cubicBezTo>
                <a:cubicBezTo>
                  <a:pt x="24004" y="31352"/>
                  <a:pt x="26154" y="30750"/>
                  <a:pt x="27998" y="29572"/>
                </a:cubicBezTo>
                <a:cubicBezTo>
                  <a:pt x="32045" y="26955"/>
                  <a:pt x="34490" y="22608"/>
                  <a:pt x="34905" y="17832"/>
                </a:cubicBezTo>
                <a:cubicBezTo>
                  <a:pt x="35677" y="8667"/>
                  <a:pt x="28828" y="502"/>
                  <a:pt x="19590" y="30"/>
                </a:cubicBezTo>
                <a:cubicBezTo>
                  <a:pt x="19244" y="10"/>
                  <a:pt x="18902" y="1"/>
                  <a:pt x="18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23"/>
          <p:cNvGrpSpPr/>
          <p:nvPr/>
        </p:nvGrpSpPr>
        <p:grpSpPr>
          <a:xfrm>
            <a:off x="9359249" y="4006389"/>
            <a:ext cx="4506117" cy="3821068"/>
            <a:chOff x="6799482" y="2722700"/>
            <a:chExt cx="3886371" cy="3295539"/>
          </a:xfrm>
        </p:grpSpPr>
        <p:sp>
          <p:nvSpPr>
            <p:cNvPr id="276" name="Google Shape;276;p23"/>
            <p:cNvSpPr/>
            <p:nvPr/>
          </p:nvSpPr>
          <p:spPr>
            <a:xfrm rot="-1269413">
              <a:off x="7002108" y="4281747"/>
              <a:ext cx="1805127" cy="145994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 rot="-1731340">
              <a:off x="9059656" y="3789718"/>
              <a:ext cx="653905" cy="162856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 rot="1956184">
              <a:off x="8457522" y="3106724"/>
              <a:ext cx="1922204" cy="1698280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531225" y="4290200"/>
              <a:ext cx="313800" cy="31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type="subTitle" idx="1"/>
          </p:nvPr>
        </p:nvSpPr>
        <p:spPr>
          <a:xfrm>
            <a:off x="1608567" y="242623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24"/>
          <p:cNvSpPr txBox="1"/>
          <p:nvPr>
            <p:ph type="subTitle" idx="2"/>
          </p:nvPr>
        </p:nvSpPr>
        <p:spPr>
          <a:xfrm>
            <a:off x="6619564" y="2426236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24"/>
          <p:cNvSpPr txBox="1"/>
          <p:nvPr>
            <p:ph type="subTitle" idx="3"/>
          </p:nvPr>
        </p:nvSpPr>
        <p:spPr>
          <a:xfrm>
            <a:off x="1608567" y="438266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24"/>
          <p:cNvSpPr txBox="1"/>
          <p:nvPr>
            <p:ph type="subTitle" idx="4"/>
          </p:nvPr>
        </p:nvSpPr>
        <p:spPr>
          <a:xfrm>
            <a:off x="6619563" y="438266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24"/>
          <p:cNvSpPr txBox="1"/>
          <p:nvPr>
            <p:ph type="subTitle" idx="5"/>
          </p:nvPr>
        </p:nvSpPr>
        <p:spPr>
          <a:xfrm>
            <a:off x="1608567" y="2029103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type="subTitle" idx="6"/>
          </p:nvPr>
        </p:nvSpPr>
        <p:spPr>
          <a:xfrm>
            <a:off x="1608567" y="3963791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type="subTitle" idx="7"/>
          </p:nvPr>
        </p:nvSpPr>
        <p:spPr>
          <a:xfrm>
            <a:off x="6619528" y="2029100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subTitle" idx="8"/>
          </p:nvPr>
        </p:nvSpPr>
        <p:spPr>
          <a:xfrm>
            <a:off x="6619529" y="3963791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0" name="Google Shape;290;p24"/>
          <p:cNvGrpSpPr/>
          <p:nvPr/>
        </p:nvGrpSpPr>
        <p:grpSpPr>
          <a:xfrm>
            <a:off x="8978595" y="3075573"/>
            <a:ext cx="5142661" cy="4760632"/>
            <a:chOff x="6733946" y="2306680"/>
            <a:chExt cx="3856996" cy="3570474"/>
          </a:xfrm>
        </p:grpSpPr>
        <p:sp>
          <p:nvSpPr>
            <p:cNvPr id="291" name="Google Shape;291;p24"/>
            <p:cNvSpPr/>
            <p:nvPr/>
          </p:nvSpPr>
          <p:spPr>
            <a:xfrm rot="-4082663">
              <a:off x="7259685" y="4032249"/>
              <a:ext cx="1814449" cy="1460786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 rot="2085802">
              <a:off x="8287338" y="2834347"/>
              <a:ext cx="1599314" cy="112968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 rot="-436672">
              <a:off x="8745785" y="3875771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 rot="9600322">
              <a:off x="8630373" y="2495861"/>
              <a:ext cx="1290589" cy="1044099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 rot="6210513">
              <a:off x="8421846" y="3861961"/>
              <a:ext cx="892031" cy="499937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 rot="-8100153">
              <a:off x="6794865" y="4649203"/>
              <a:ext cx="855533" cy="526642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24"/>
          <p:cNvGrpSpPr/>
          <p:nvPr/>
        </p:nvGrpSpPr>
        <p:grpSpPr>
          <a:xfrm>
            <a:off x="-1014516" y="-240489"/>
            <a:ext cx="2521476" cy="3707689"/>
            <a:chOff x="-760887" y="-180367"/>
            <a:chExt cx="1891107" cy="2780767"/>
          </a:xfrm>
        </p:grpSpPr>
        <p:sp>
          <p:nvSpPr>
            <p:cNvPr id="298" name="Google Shape;298;p24"/>
            <p:cNvSpPr/>
            <p:nvPr/>
          </p:nvSpPr>
          <p:spPr>
            <a:xfrm rot="-5400000">
              <a:off x="515794" y="-120926"/>
              <a:ext cx="606433" cy="622420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 rot="-10442058">
              <a:off x="9316" y="-141600"/>
              <a:ext cx="810594" cy="1239708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 rot="2565321">
              <a:off x="-304569" y="1060673"/>
              <a:ext cx="798877" cy="1462942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 rot="3228475">
              <a:off x="-740947" y="967735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 rot="3839827" flipH="1">
              <a:off x="-491668" y="195616"/>
              <a:ext cx="746805" cy="919117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9736465" y="-687213"/>
            <a:ext cx="3770869" cy="4117319"/>
            <a:chOff x="7213724" y="-467685"/>
            <a:chExt cx="2828152" cy="3087989"/>
          </a:xfrm>
        </p:grpSpPr>
        <p:sp>
          <p:nvSpPr>
            <p:cNvPr id="305" name="Google Shape;305;p25"/>
            <p:cNvSpPr/>
            <p:nvPr/>
          </p:nvSpPr>
          <p:spPr>
            <a:xfrm rot="-9916192">
              <a:off x="8219442" y="1072600"/>
              <a:ext cx="1677515" cy="1356731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5"/>
            <p:cNvSpPr/>
            <p:nvPr/>
          </p:nvSpPr>
          <p:spPr>
            <a:xfrm rot="5222901">
              <a:off x="7298765" y="-325972"/>
              <a:ext cx="606055" cy="745918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5"/>
            <p:cNvSpPr/>
            <p:nvPr/>
          </p:nvSpPr>
          <p:spPr>
            <a:xfrm rot="214893">
              <a:off x="8367572" y="458819"/>
              <a:ext cx="931108" cy="521854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5"/>
            <p:cNvSpPr/>
            <p:nvPr/>
          </p:nvSpPr>
          <p:spPr>
            <a:xfrm rot="824100">
              <a:off x="7708973" y="-294010"/>
              <a:ext cx="1599151" cy="1129579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25"/>
          <p:cNvGrpSpPr/>
          <p:nvPr/>
        </p:nvGrpSpPr>
        <p:grpSpPr>
          <a:xfrm>
            <a:off x="-1856409" y="3261633"/>
            <a:ext cx="5047763" cy="4877228"/>
            <a:chOff x="-1242282" y="2398500"/>
            <a:chExt cx="3785822" cy="3657921"/>
          </a:xfrm>
        </p:grpSpPr>
        <p:sp>
          <p:nvSpPr>
            <p:cNvPr id="310" name="Google Shape;310;p25"/>
            <p:cNvSpPr/>
            <p:nvPr/>
          </p:nvSpPr>
          <p:spPr>
            <a:xfrm rot="-9867407">
              <a:off x="-456836" y="4579171"/>
              <a:ext cx="646703" cy="663776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5"/>
            <p:cNvSpPr/>
            <p:nvPr/>
          </p:nvSpPr>
          <p:spPr>
            <a:xfrm rot="3698900">
              <a:off x="77221" y="4226163"/>
              <a:ext cx="1599087" cy="1129567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5"/>
            <p:cNvSpPr/>
            <p:nvPr/>
          </p:nvSpPr>
          <p:spPr>
            <a:xfrm rot="6807064">
              <a:off x="-1118402" y="2791058"/>
              <a:ext cx="1814410" cy="1460755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5"/>
            <p:cNvSpPr/>
            <p:nvPr/>
          </p:nvSpPr>
          <p:spPr>
            <a:xfrm rot="-816931">
              <a:off x="275340" y="4825217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4" name="Google Shape;314;p25"/>
            <p:cNvGrpSpPr/>
            <p:nvPr/>
          </p:nvGrpSpPr>
          <p:grpSpPr>
            <a:xfrm rot="-129703">
              <a:off x="1441184" y="4574261"/>
              <a:ext cx="1086092" cy="882814"/>
              <a:chOff x="2794650" y="3098825"/>
              <a:chExt cx="1072450" cy="871725"/>
            </a:xfrm>
          </p:grpSpPr>
          <p:sp>
            <p:nvSpPr>
              <p:cNvPr id="315" name="Google Shape;315;p25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7" name="Google Shape;317;p25"/>
          <p:cNvSpPr txBox="1"/>
          <p:nvPr>
            <p:ph type="title"/>
          </p:nvPr>
        </p:nvSpPr>
        <p:spPr>
          <a:xfrm>
            <a:off x="1264800" y="4876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type="subTitle" idx="1"/>
          </p:nvPr>
        </p:nvSpPr>
        <p:spPr>
          <a:xfrm>
            <a:off x="1052563" y="2421383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type="subTitle" idx="2"/>
          </p:nvPr>
        </p:nvSpPr>
        <p:spPr>
          <a:xfrm>
            <a:off x="4376193" y="2421395"/>
            <a:ext cx="34396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type="subTitle" idx="3"/>
          </p:nvPr>
        </p:nvSpPr>
        <p:spPr>
          <a:xfrm>
            <a:off x="1052563" y="4761200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1" name="Google Shape;321;p25"/>
          <p:cNvSpPr txBox="1"/>
          <p:nvPr>
            <p:ph type="subTitle" idx="4"/>
          </p:nvPr>
        </p:nvSpPr>
        <p:spPr>
          <a:xfrm>
            <a:off x="4376195" y="4761201"/>
            <a:ext cx="34396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type="subTitle" idx="5"/>
          </p:nvPr>
        </p:nvSpPr>
        <p:spPr>
          <a:xfrm>
            <a:off x="7847031" y="2421391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type="subTitle" idx="6"/>
          </p:nvPr>
        </p:nvSpPr>
        <p:spPr>
          <a:xfrm>
            <a:off x="7847032" y="4761200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type="subTitle" idx="7"/>
          </p:nvPr>
        </p:nvSpPr>
        <p:spPr>
          <a:xfrm>
            <a:off x="1052563" y="1973700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type="subTitle" idx="8"/>
          </p:nvPr>
        </p:nvSpPr>
        <p:spPr>
          <a:xfrm>
            <a:off x="4376196" y="1973700"/>
            <a:ext cx="3436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type="subTitle" idx="9"/>
          </p:nvPr>
        </p:nvSpPr>
        <p:spPr>
          <a:xfrm>
            <a:off x="7847037" y="1973700"/>
            <a:ext cx="32892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type="subTitle" idx="13"/>
          </p:nvPr>
        </p:nvSpPr>
        <p:spPr>
          <a:xfrm>
            <a:off x="1052563" y="4300615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type="subTitle" idx="14"/>
          </p:nvPr>
        </p:nvSpPr>
        <p:spPr>
          <a:xfrm>
            <a:off x="4376196" y="4300609"/>
            <a:ext cx="3436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type="subTitle" idx="15"/>
          </p:nvPr>
        </p:nvSpPr>
        <p:spPr>
          <a:xfrm>
            <a:off x="7847037" y="4300604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3130584" y="10031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335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r>
              <a:rPr lang="en-GB" sz="1335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335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-1633533" y="1297647"/>
            <a:ext cx="5186393" cy="7038528"/>
            <a:chOff x="-1225150" y="973235"/>
            <a:chExt cx="3889795" cy="5278896"/>
          </a:xfrm>
        </p:grpSpPr>
        <p:grpSp>
          <p:nvGrpSpPr>
            <p:cNvPr id="335" name="Google Shape;335;p26"/>
            <p:cNvGrpSpPr/>
            <p:nvPr/>
          </p:nvGrpSpPr>
          <p:grpSpPr>
            <a:xfrm>
              <a:off x="-77570" y="1748908"/>
              <a:ext cx="711745" cy="776187"/>
              <a:chOff x="7406400" y="661950"/>
              <a:chExt cx="759600" cy="828375"/>
            </a:xfrm>
          </p:grpSpPr>
          <p:sp>
            <p:nvSpPr>
              <p:cNvPr id="336" name="Google Shape;336;p26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8" name="Google Shape;338;p26"/>
            <p:cNvSpPr/>
            <p:nvPr/>
          </p:nvSpPr>
          <p:spPr>
            <a:xfrm rot="-6539365">
              <a:off x="-381313" y="2930697"/>
              <a:ext cx="685649" cy="170725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6"/>
            <p:cNvSpPr/>
            <p:nvPr/>
          </p:nvSpPr>
          <p:spPr>
            <a:xfrm rot="7594616">
              <a:off x="-265507" y="4107933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6"/>
            <p:cNvSpPr/>
            <p:nvPr/>
          </p:nvSpPr>
          <p:spPr>
            <a:xfrm rot="-2700000">
              <a:off x="-1022418" y="2503676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26"/>
            <p:cNvGrpSpPr/>
            <p:nvPr/>
          </p:nvGrpSpPr>
          <p:grpSpPr>
            <a:xfrm>
              <a:off x="-554154" y="973235"/>
              <a:ext cx="954266" cy="775661"/>
              <a:chOff x="2794650" y="3098825"/>
              <a:chExt cx="1072450" cy="871725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4" name="Google Shape;344;p26"/>
            <p:cNvSpPr/>
            <p:nvPr/>
          </p:nvSpPr>
          <p:spPr>
            <a:xfrm rot="-8833627">
              <a:off x="920731" y="4621969"/>
              <a:ext cx="1503944" cy="1328874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6"/>
            <p:cNvSpPr/>
            <p:nvPr/>
          </p:nvSpPr>
          <p:spPr>
            <a:xfrm rot="-8833627">
              <a:off x="1443975" y="4681324"/>
              <a:ext cx="665537" cy="85420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10503435" y="-1034969"/>
            <a:ext cx="2855493" cy="6653227"/>
            <a:chOff x="7877576" y="-776227"/>
            <a:chExt cx="2141620" cy="4989920"/>
          </a:xfrm>
        </p:grpSpPr>
        <p:grpSp>
          <p:nvGrpSpPr>
            <p:cNvPr id="347" name="Google Shape;347;p26"/>
            <p:cNvGrpSpPr/>
            <p:nvPr/>
          </p:nvGrpSpPr>
          <p:grpSpPr>
            <a:xfrm>
              <a:off x="7877576" y="-776227"/>
              <a:ext cx="2141620" cy="4113823"/>
              <a:chOff x="7877576" y="-776227"/>
              <a:chExt cx="2141620" cy="4113823"/>
            </a:xfrm>
          </p:grpSpPr>
          <p:sp>
            <p:nvSpPr>
              <p:cNvPr id="348" name="Google Shape;348;p26"/>
              <p:cNvSpPr/>
              <p:nvPr/>
            </p:nvSpPr>
            <p:spPr>
              <a:xfrm rot="-7079587" flipH="1">
                <a:off x="8041119" y="-362697"/>
                <a:ext cx="1814534" cy="1460855"/>
              </a:xfrm>
              <a:custGeom>
                <a:avLst/>
                <a:gdLst/>
                <a:ahLst/>
                <a:cxnLst/>
                <a:rect l="l" t="t" r="r" b="b"/>
                <a:pathLst>
                  <a:path w="62612" h="50408" extrusionOk="0">
                    <a:moveTo>
                      <a:pt x="31782" y="6106"/>
                    </a:moveTo>
                    <a:cubicBezTo>
                      <a:pt x="34043" y="6106"/>
                      <a:pt x="35239" y="9407"/>
                      <a:pt x="35329" y="11838"/>
                    </a:cubicBezTo>
                    <a:cubicBezTo>
                      <a:pt x="35572" y="17858"/>
                      <a:pt x="33542" y="23821"/>
                      <a:pt x="30324" y="28940"/>
                    </a:cubicBezTo>
                    <a:cubicBezTo>
                      <a:pt x="27293" y="25608"/>
                      <a:pt x="25792" y="20418"/>
                      <a:pt x="25792" y="16185"/>
                    </a:cubicBezTo>
                    <a:cubicBezTo>
                      <a:pt x="25863" y="12853"/>
                      <a:pt x="26864" y="9036"/>
                      <a:pt x="29667" y="6948"/>
                    </a:cubicBezTo>
                    <a:cubicBezTo>
                      <a:pt x="30452" y="6357"/>
                      <a:pt x="31158" y="6106"/>
                      <a:pt x="31782" y="6106"/>
                    </a:cubicBezTo>
                    <a:close/>
                    <a:moveTo>
                      <a:pt x="31814" y="1"/>
                    </a:moveTo>
                    <a:cubicBezTo>
                      <a:pt x="31045" y="1"/>
                      <a:pt x="30251" y="109"/>
                      <a:pt x="29438" y="342"/>
                    </a:cubicBezTo>
                    <a:cubicBezTo>
                      <a:pt x="24605" y="1657"/>
                      <a:pt x="21387" y="6533"/>
                      <a:pt x="20258" y="11123"/>
                    </a:cubicBezTo>
                    <a:cubicBezTo>
                      <a:pt x="19185" y="15470"/>
                      <a:pt x="19486" y="20603"/>
                      <a:pt x="21030" y="25251"/>
                    </a:cubicBezTo>
                    <a:cubicBezTo>
                      <a:pt x="21387" y="26194"/>
                      <a:pt x="21688" y="27210"/>
                      <a:pt x="22102" y="28168"/>
                    </a:cubicBezTo>
                    <a:cubicBezTo>
                      <a:pt x="23060" y="30613"/>
                      <a:pt x="24190" y="32929"/>
                      <a:pt x="25734" y="34831"/>
                    </a:cubicBezTo>
                    <a:cubicBezTo>
                      <a:pt x="25563" y="35017"/>
                      <a:pt x="25377" y="35260"/>
                      <a:pt x="25148" y="35431"/>
                    </a:cubicBezTo>
                    <a:cubicBezTo>
                      <a:pt x="19243" y="40550"/>
                      <a:pt x="11679" y="43596"/>
                      <a:pt x="3928" y="44254"/>
                    </a:cubicBezTo>
                    <a:cubicBezTo>
                      <a:pt x="122" y="44545"/>
                      <a:pt x="0" y="50408"/>
                      <a:pt x="3562" y="50408"/>
                    </a:cubicBezTo>
                    <a:cubicBezTo>
                      <a:pt x="3680" y="50408"/>
                      <a:pt x="3802" y="50401"/>
                      <a:pt x="3928" y="50388"/>
                    </a:cubicBezTo>
                    <a:cubicBezTo>
                      <a:pt x="5187" y="50274"/>
                      <a:pt x="6488" y="50088"/>
                      <a:pt x="7746" y="49845"/>
                    </a:cubicBezTo>
                    <a:cubicBezTo>
                      <a:pt x="8516" y="49964"/>
                      <a:pt x="9287" y="50020"/>
                      <a:pt x="10058" y="50020"/>
                    </a:cubicBezTo>
                    <a:cubicBezTo>
                      <a:pt x="17823" y="50020"/>
                      <a:pt x="25520" y="44281"/>
                      <a:pt x="30567" y="38649"/>
                    </a:cubicBezTo>
                    <a:cubicBezTo>
                      <a:pt x="30982" y="38892"/>
                      <a:pt x="31454" y="39063"/>
                      <a:pt x="31940" y="39249"/>
                    </a:cubicBezTo>
                    <a:cubicBezTo>
                      <a:pt x="33550" y="39795"/>
                      <a:pt x="35215" y="40037"/>
                      <a:pt x="36889" y="40037"/>
                    </a:cubicBezTo>
                    <a:cubicBezTo>
                      <a:pt x="41223" y="40037"/>
                      <a:pt x="45619" y="38417"/>
                      <a:pt x="49270" y="36261"/>
                    </a:cubicBezTo>
                    <a:cubicBezTo>
                      <a:pt x="54389" y="33229"/>
                      <a:pt x="58679" y="28883"/>
                      <a:pt x="61725" y="23749"/>
                    </a:cubicBezTo>
                    <a:cubicBezTo>
                      <a:pt x="62611" y="22262"/>
                      <a:pt x="62082" y="20175"/>
                      <a:pt x="60538" y="19288"/>
                    </a:cubicBezTo>
                    <a:cubicBezTo>
                      <a:pt x="60012" y="18987"/>
                      <a:pt x="59479" y="18851"/>
                      <a:pt x="58964" y="18851"/>
                    </a:cubicBezTo>
                    <a:cubicBezTo>
                      <a:pt x="57841" y="18851"/>
                      <a:pt x="56797" y="19495"/>
                      <a:pt x="56062" y="20475"/>
                    </a:cubicBezTo>
                    <a:cubicBezTo>
                      <a:pt x="51751" y="26076"/>
                      <a:pt x="45811" y="32409"/>
                      <a:pt x="38243" y="32409"/>
                    </a:cubicBezTo>
                    <a:cubicBezTo>
                      <a:pt x="37755" y="32409"/>
                      <a:pt x="37260" y="32383"/>
                      <a:pt x="36759" y="32329"/>
                    </a:cubicBezTo>
                    <a:cubicBezTo>
                      <a:pt x="36344" y="32271"/>
                      <a:pt x="35930" y="32214"/>
                      <a:pt x="35515" y="32100"/>
                    </a:cubicBezTo>
                    <a:cubicBezTo>
                      <a:pt x="39919" y="25065"/>
                      <a:pt x="42664" y="16485"/>
                      <a:pt x="40934" y="8378"/>
                    </a:cubicBezTo>
                    <a:cubicBezTo>
                      <a:pt x="40016" y="3849"/>
                      <a:pt x="36384" y="1"/>
                      <a:pt x="318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 rot="-228">
                <a:off x="8661440" y="1254126"/>
                <a:ext cx="931144" cy="52186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 rot="-10381501">
                <a:off x="8382956" y="1826545"/>
                <a:ext cx="855547" cy="526643"/>
              </a:xfrm>
              <a:custGeom>
                <a:avLst/>
                <a:gdLst/>
                <a:ahLst/>
                <a:cxnLst/>
                <a:rect l="l" t="t" r="r" b="b"/>
                <a:pathLst>
                  <a:path w="10783" h="6638" extrusionOk="0">
                    <a:moveTo>
                      <a:pt x="4716" y="1"/>
                    </a:moveTo>
                    <a:cubicBezTo>
                      <a:pt x="4067" y="1"/>
                      <a:pt x="3427" y="476"/>
                      <a:pt x="3575" y="1454"/>
                    </a:cubicBezTo>
                    <a:cubicBezTo>
                      <a:pt x="3575" y="1625"/>
                      <a:pt x="3633" y="1811"/>
                      <a:pt x="3633" y="2054"/>
                    </a:cubicBezTo>
                    <a:cubicBezTo>
                      <a:pt x="2675" y="2226"/>
                      <a:pt x="1717" y="2412"/>
                      <a:pt x="887" y="2641"/>
                    </a:cubicBezTo>
                    <a:cubicBezTo>
                      <a:pt x="1" y="2941"/>
                      <a:pt x="172" y="4256"/>
                      <a:pt x="1073" y="4256"/>
                    </a:cubicBezTo>
                    <a:lnTo>
                      <a:pt x="3804" y="4256"/>
                    </a:lnTo>
                    <a:cubicBezTo>
                      <a:pt x="3804" y="4843"/>
                      <a:pt x="3861" y="5500"/>
                      <a:pt x="3990" y="6101"/>
                    </a:cubicBezTo>
                    <a:cubicBezTo>
                      <a:pt x="4076" y="6458"/>
                      <a:pt x="4401" y="6637"/>
                      <a:pt x="4721" y="6637"/>
                    </a:cubicBezTo>
                    <a:cubicBezTo>
                      <a:pt x="5041" y="6637"/>
                      <a:pt x="5356" y="6458"/>
                      <a:pt x="5420" y="6101"/>
                    </a:cubicBezTo>
                    <a:cubicBezTo>
                      <a:pt x="5534" y="5500"/>
                      <a:pt x="5592" y="4914"/>
                      <a:pt x="5649" y="4314"/>
                    </a:cubicBezTo>
                    <a:cubicBezTo>
                      <a:pt x="6584" y="4413"/>
                      <a:pt x="7573" y="4567"/>
                      <a:pt x="8522" y="4567"/>
                    </a:cubicBezTo>
                    <a:cubicBezTo>
                      <a:pt x="8661" y="4567"/>
                      <a:pt x="8800" y="4564"/>
                      <a:pt x="8938" y="4557"/>
                    </a:cubicBezTo>
                    <a:cubicBezTo>
                      <a:pt x="10367" y="4485"/>
                      <a:pt x="10782" y="2340"/>
                      <a:pt x="9295" y="1983"/>
                    </a:cubicBezTo>
                    <a:cubicBezTo>
                      <a:pt x="8519" y="1808"/>
                      <a:pt x="7602" y="1734"/>
                      <a:pt x="6683" y="1734"/>
                    </a:cubicBezTo>
                    <a:cubicBezTo>
                      <a:pt x="6399" y="1734"/>
                      <a:pt x="6115" y="1741"/>
                      <a:pt x="5835" y="1754"/>
                    </a:cubicBezTo>
                    <a:cubicBezTo>
                      <a:pt x="5835" y="1697"/>
                      <a:pt x="5835" y="1568"/>
                      <a:pt x="5892" y="1454"/>
                    </a:cubicBezTo>
                    <a:cubicBezTo>
                      <a:pt x="6043" y="494"/>
                      <a:pt x="5376" y="1"/>
                      <a:pt x="4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8430777" y="3058296"/>
                <a:ext cx="279300" cy="279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 rot="-5177878">
              <a:off x="8766156" y="3530347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/>
          <p:nvPr/>
        </p:nvSpPr>
        <p:spPr>
          <a:xfrm rot="2700000">
            <a:off x="10981071" y="859388"/>
            <a:ext cx="808113" cy="994607"/>
          </a:xfrm>
          <a:custGeom>
            <a:avLst/>
            <a:gdLst/>
            <a:ahLst/>
            <a:cxnLst/>
            <a:rect l="l" t="t" r="r" b="b"/>
            <a:pathLst>
              <a:path w="12003" h="14773" extrusionOk="0">
                <a:moveTo>
                  <a:pt x="2808" y="1"/>
                </a:moveTo>
                <a:cubicBezTo>
                  <a:pt x="2045" y="1"/>
                  <a:pt x="1284" y="485"/>
                  <a:pt x="1016" y="1297"/>
                </a:cubicBezTo>
                <a:cubicBezTo>
                  <a:pt x="1" y="4271"/>
                  <a:pt x="358" y="7617"/>
                  <a:pt x="2146" y="10234"/>
                </a:cubicBezTo>
                <a:cubicBezTo>
                  <a:pt x="3089" y="11907"/>
                  <a:pt x="4519" y="13265"/>
                  <a:pt x="6435" y="14051"/>
                </a:cubicBezTo>
                <a:cubicBezTo>
                  <a:pt x="7451" y="14466"/>
                  <a:pt x="8523" y="14695"/>
                  <a:pt x="9524" y="14766"/>
                </a:cubicBezTo>
                <a:cubicBezTo>
                  <a:pt x="9575" y="14770"/>
                  <a:pt x="9625" y="14772"/>
                  <a:pt x="9674" y="14772"/>
                </a:cubicBezTo>
                <a:cubicBezTo>
                  <a:pt x="11091" y="14772"/>
                  <a:pt x="12002" y="13221"/>
                  <a:pt x="11311" y="11964"/>
                </a:cubicBezTo>
                <a:lnTo>
                  <a:pt x="11254" y="11964"/>
                </a:lnTo>
                <a:cubicBezTo>
                  <a:pt x="10954" y="11420"/>
                  <a:pt x="10425" y="11063"/>
                  <a:pt x="9824" y="11006"/>
                </a:cubicBezTo>
                <a:cubicBezTo>
                  <a:pt x="9653" y="11006"/>
                  <a:pt x="9524" y="11006"/>
                  <a:pt x="9410" y="10949"/>
                </a:cubicBezTo>
                <a:lnTo>
                  <a:pt x="9167" y="10949"/>
                </a:lnTo>
                <a:cubicBezTo>
                  <a:pt x="7737" y="10534"/>
                  <a:pt x="6493" y="9819"/>
                  <a:pt x="5592" y="8747"/>
                </a:cubicBezTo>
                <a:cubicBezTo>
                  <a:pt x="5477" y="8689"/>
                  <a:pt x="5420" y="8561"/>
                  <a:pt x="5363" y="8446"/>
                </a:cubicBezTo>
                <a:cubicBezTo>
                  <a:pt x="5234" y="8260"/>
                  <a:pt x="5120" y="8032"/>
                  <a:pt x="5063" y="7789"/>
                </a:cubicBezTo>
                <a:cubicBezTo>
                  <a:pt x="4405" y="6058"/>
                  <a:pt x="4462" y="4271"/>
                  <a:pt x="4877" y="2484"/>
                </a:cubicBezTo>
                <a:cubicBezTo>
                  <a:pt x="5006" y="1769"/>
                  <a:pt x="4762" y="1111"/>
                  <a:pt x="4233" y="639"/>
                </a:cubicBezTo>
                <a:cubicBezTo>
                  <a:pt x="4162" y="582"/>
                  <a:pt x="4105" y="525"/>
                  <a:pt x="3990" y="467"/>
                </a:cubicBezTo>
                <a:cubicBezTo>
                  <a:pt x="3650" y="148"/>
                  <a:pt x="3229" y="1"/>
                  <a:pt x="2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7"/>
          <p:cNvSpPr/>
          <p:nvPr/>
        </p:nvSpPr>
        <p:spPr>
          <a:xfrm rot="-3409603">
            <a:off x="11518235" y="1540407"/>
            <a:ext cx="862259" cy="885021"/>
          </a:xfrm>
          <a:custGeom>
            <a:avLst/>
            <a:gdLst/>
            <a:ahLst/>
            <a:cxnLst/>
            <a:rect l="l" t="t" r="r" b="b"/>
            <a:pathLst>
              <a:path w="8523" h="8748" extrusionOk="0">
                <a:moveTo>
                  <a:pt x="6861" y="0"/>
                </a:moveTo>
                <a:cubicBezTo>
                  <a:pt x="6190" y="0"/>
                  <a:pt x="5461" y="510"/>
                  <a:pt x="5363" y="1298"/>
                </a:cubicBezTo>
                <a:cubicBezTo>
                  <a:pt x="5306" y="2256"/>
                  <a:pt x="5420" y="3328"/>
                  <a:pt x="5477" y="4343"/>
                </a:cubicBezTo>
                <a:cubicBezTo>
                  <a:pt x="5477" y="4815"/>
                  <a:pt x="5534" y="5344"/>
                  <a:pt x="5534" y="5830"/>
                </a:cubicBezTo>
                <a:lnTo>
                  <a:pt x="3876" y="5830"/>
                </a:lnTo>
                <a:cubicBezTo>
                  <a:pt x="3262" y="5830"/>
                  <a:pt x="2627" y="5762"/>
                  <a:pt x="1997" y="5762"/>
                </a:cubicBezTo>
                <a:cubicBezTo>
                  <a:pt x="1584" y="5762"/>
                  <a:pt x="1174" y="5791"/>
                  <a:pt x="773" y="5888"/>
                </a:cubicBezTo>
                <a:cubicBezTo>
                  <a:pt x="472" y="6002"/>
                  <a:pt x="115" y="6302"/>
                  <a:pt x="58" y="6602"/>
                </a:cubicBezTo>
                <a:lnTo>
                  <a:pt x="58" y="6846"/>
                </a:lnTo>
                <a:lnTo>
                  <a:pt x="58" y="6903"/>
                </a:lnTo>
                <a:cubicBezTo>
                  <a:pt x="1" y="7203"/>
                  <a:pt x="301" y="7560"/>
                  <a:pt x="530" y="7732"/>
                </a:cubicBezTo>
                <a:cubicBezTo>
                  <a:pt x="1488" y="8275"/>
                  <a:pt x="2617" y="8390"/>
                  <a:pt x="3690" y="8561"/>
                </a:cubicBezTo>
                <a:cubicBezTo>
                  <a:pt x="4819" y="8747"/>
                  <a:pt x="5963" y="8747"/>
                  <a:pt x="7093" y="8747"/>
                </a:cubicBezTo>
                <a:cubicBezTo>
                  <a:pt x="7808" y="8747"/>
                  <a:pt x="8523" y="8090"/>
                  <a:pt x="8466" y="7317"/>
                </a:cubicBezTo>
                <a:cubicBezTo>
                  <a:pt x="8394" y="6245"/>
                  <a:pt x="8337" y="5173"/>
                  <a:pt x="8280" y="4157"/>
                </a:cubicBezTo>
                <a:cubicBezTo>
                  <a:pt x="8165" y="3085"/>
                  <a:pt x="8165" y="1955"/>
                  <a:pt x="7979" y="940"/>
                </a:cubicBezTo>
                <a:cubicBezTo>
                  <a:pt x="7827" y="282"/>
                  <a:pt x="7360" y="0"/>
                  <a:pt x="68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7"/>
          <p:cNvSpPr/>
          <p:nvPr/>
        </p:nvSpPr>
        <p:spPr>
          <a:xfrm rot="637204">
            <a:off x="10097127" y="-466561"/>
            <a:ext cx="2287840" cy="1614307"/>
          </a:xfrm>
          <a:custGeom>
            <a:avLst/>
            <a:gdLst/>
            <a:ahLst/>
            <a:cxnLst/>
            <a:rect l="l" t="t" r="r" b="b"/>
            <a:pathLst>
              <a:path w="78615" h="55471" extrusionOk="0">
                <a:moveTo>
                  <a:pt x="28010" y="0"/>
                </a:moveTo>
                <a:cubicBezTo>
                  <a:pt x="27289" y="0"/>
                  <a:pt x="26561" y="182"/>
                  <a:pt x="25892" y="575"/>
                </a:cubicBezTo>
                <a:cubicBezTo>
                  <a:pt x="21359" y="3320"/>
                  <a:pt x="17069" y="6423"/>
                  <a:pt x="12665" y="9397"/>
                </a:cubicBezTo>
                <a:cubicBezTo>
                  <a:pt x="8547" y="12143"/>
                  <a:pt x="4200" y="14702"/>
                  <a:pt x="1040" y="18577"/>
                </a:cubicBezTo>
                <a:cubicBezTo>
                  <a:pt x="0" y="19894"/>
                  <a:pt x="827" y="21708"/>
                  <a:pt x="2405" y="21708"/>
                </a:cubicBezTo>
                <a:cubicBezTo>
                  <a:pt x="2540" y="21708"/>
                  <a:pt x="2682" y="21694"/>
                  <a:pt x="2828" y="21666"/>
                </a:cubicBezTo>
                <a:cubicBezTo>
                  <a:pt x="7718" y="20722"/>
                  <a:pt x="12008" y="18034"/>
                  <a:pt x="16354" y="15718"/>
                </a:cubicBezTo>
                <a:cubicBezTo>
                  <a:pt x="19364" y="14097"/>
                  <a:pt x="22445" y="12549"/>
                  <a:pt x="25458" y="10917"/>
                </a:cubicBezTo>
                <a:lnTo>
                  <a:pt x="25458" y="10917"/>
                </a:lnTo>
                <a:cubicBezTo>
                  <a:pt x="27706" y="18771"/>
                  <a:pt x="29975" y="26624"/>
                  <a:pt x="32198" y="34478"/>
                </a:cubicBezTo>
                <a:cubicBezTo>
                  <a:pt x="32709" y="36440"/>
                  <a:pt x="34469" y="37635"/>
                  <a:pt x="36324" y="37635"/>
                </a:cubicBezTo>
                <a:cubicBezTo>
                  <a:pt x="37065" y="37635"/>
                  <a:pt x="37820" y="37445"/>
                  <a:pt x="38518" y="37037"/>
                </a:cubicBezTo>
                <a:cubicBezTo>
                  <a:pt x="42207" y="34964"/>
                  <a:pt x="45968" y="32819"/>
                  <a:pt x="49714" y="30731"/>
                </a:cubicBezTo>
                <a:cubicBezTo>
                  <a:pt x="51330" y="29773"/>
                  <a:pt x="53532" y="27986"/>
                  <a:pt x="55319" y="27571"/>
                </a:cubicBezTo>
                <a:cubicBezTo>
                  <a:pt x="55870" y="27444"/>
                  <a:pt x="56186" y="27369"/>
                  <a:pt x="56408" y="27369"/>
                </a:cubicBezTo>
                <a:cubicBezTo>
                  <a:pt x="56809" y="27369"/>
                  <a:pt x="56905" y="27613"/>
                  <a:pt x="57521" y="28229"/>
                </a:cubicBezTo>
                <a:cubicBezTo>
                  <a:pt x="58293" y="29001"/>
                  <a:pt x="58708" y="30431"/>
                  <a:pt x="59194" y="31389"/>
                </a:cubicBezTo>
                <a:cubicBezTo>
                  <a:pt x="61096" y="35193"/>
                  <a:pt x="63069" y="39068"/>
                  <a:pt x="65028" y="42885"/>
                </a:cubicBezTo>
                <a:cubicBezTo>
                  <a:pt x="66930" y="46689"/>
                  <a:pt x="68488" y="51165"/>
                  <a:pt x="71520" y="54267"/>
                </a:cubicBezTo>
                <a:cubicBezTo>
                  <a:pt x="72352" y="55111"/>
                  <a:pt x="73284" y="55471"/>
                  <a:pt x="74183" y="55471"/>
                </a:cubicBezTo>
                <a:cubicBezTo>
                  <a:pt x="76513" y="55471"/>
                  <a:pt x="78615" y="53055"/>
                  <a:pt x="78140" y="50392"/>
                </a:cubicBezTo>
                <a:cubicBezTo>
                  <a:pt x="77239" y="45088"/>
                  <a:pt x="73250" y="39668"/>
                  <a:pt x="70805" y="34835"/>
                </a:cubicBezTo>
                <a:cubicBezTo>
                  <a:pt x="68431" y="30245"/>
                  <a:pt x="66458" y="24297"/>
                  <a:pt x="62712" y="20594"/>
                </a:cubicBezTo>
                <a:cubicBezTo>
                  <a:pt x="60979" y="18920"/>
                  <a:pt x="59070" y="18258"/>
                  <a:pt x="57108" y="18258"/>
                </a:cubicBezTo>
                <a:cubicBezTo>
                  <a:pt x="54812" y="18258"/>
                  <a:pt x="52444" y="19165"/>
                  <a:pt x="50200" y="20422"/>
                </a:cubicBezTo>
                <a:cubicBezTo>
                  <a:pt x="46442" y="22547"/>
                  <a:pt x="42712" y="24706"/>
                  <a:pt x="38970" y="26877"/>
                </a:cubicBezTo>
                <a:lnTo>
                  <a:pt x="38970" y="26877"/>
                </a:lnTo>
                <a:cubicBezTo>
                  <a:pt x="36753" y="18990"/>
                  <a:pt x="34554" y="11079"/>
                  <a:pt x="32326" y="3206"/>
                </a:cubicBezTo>
                <a:cubicBezTo>
                  <a:pt x="31756" y="1258"/>
                  <a:pt x="29909" y="0"/>
                  <a:pt x="280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27"/>
          <p:cNvSpPr/>
          <p:nvPr/>
        </p:nvSpPr>
        <p:spPr>
          <a:xfrm>
            <a:off x="10255752" y="196944"/>
            <a:ext cx="372400" cy="37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8" name="Google Shape;358;p27"/>
          <p:cNvGrpSpPr/>
          <p:nvPr/>
        </p:nvGrpSpPr>
        <p:grpSpPr>
          <a:xfrm rot="10800000">
            <a:off x="-633099" y="4036519"/>
            <a:ext cx="3950004" cy="4033113"/>
            <a:chOff x="6919907" y="-1345150"/>
            <a:chExt cx="2962503" cy="3024835"/>
          </a:xfrm>
        </p:grpSpPr>
        <p:sp>
          <p:nvSpPr>
            <p:cNvPr id="359" name="Google Shape;359;p27"/>
            <p:cNvSpPr/>
            <p:nvPr/>
          </p:nvSpPr>
          <p:spPr>
            <a:xfrm rot="-10381501">
              <a:off x="8822556" y="1103045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7"/>
            <p:cNvSpPr/>
            <p:nvPr/>
          </p:nvSpPr>
          <p:spPr>
            <a:xfrm rot="2700000">
              <a:off x="8128804" y="-497200"/>
              <a:ext cx="1504014" cy="132893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7"/>
            <p:cNvSpPr/>
            <p:nvPr/>
          </p:nvSpPr>
          <p:spPr>
            <a:xfrm rot="-8100000">
              <a:off x="8438855" y="-149034"/>
              <a:ext cx="665568" cy="85424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7"/>
            <p:cNvSpPr/>
            <p:nvPr/>
          </p:nvSpPr>
          <p:spPr>
            <a:xfrm rot="4278703" flipH="1">
              <a:off x="7351527" y="-1355685"/>
              <a:ext cx="1301218" cy="1844786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27"/>
          <p:cNvSpPr/>
          <p:nvPr/>
        </p:nvSpPr>
        <p:spPr>
          <a:xfrm rot="3228475">
            <a:off x="2937504" y="6340180"/>
            <a:ext cx="1241496" cy="695816"/>
          </a:xfrm>
          <a:custGeom>
            <a:avLst/>
            <a:gdLst/>
            <a:ahLst/>
            <a:cxnLst/>
            <a:rect l="l" t="t" r="r" b="b"/>
            <a:pathLst>
              <a:path w="24725" h="13698" extrusionOk="0">
                <a:moveTo>
                  <a:pt x="19194" y="0"/>
                </a:moveTo>
                <a:cubicBezTo>
                  <a:pt x="18979" y="0"/>
                  <a:pt x="18763" y="20"/>
                  <a:pt x="18547" y="61"/>
                </a:cubicBezTo>
                <a:cubicBezTo>
                  <a:pt x="15516" y="604"/>
                  <a:pt x="13071" y="2263"/>
                  <a:pt x="10382" y="3750"/>
                </a:cubicBezTo>
                <a:cubicBezTo>
                  <a:pt x="7651" y="5309"/>
                  <a:pt x="4734" y="6739"/>
                  <a:pt x="2160" y="8583"/>
                </a:cubicBezTo>
                <a:cubicBezTo>
                  <a:pt x="1" y="10158"/>
                  <a:pt x="883" y="13697"/>
                  <a:pt x="3484" y="13697"/>
                </a:cubicBezTo>
                <a:cubicBezTo>
                  <a:pt x="3741" y="13697"/>
                  <a:pt x="4016" y="13663"/>
                  <a:pt x="4305" y="13588"/>
                </a:cubicBezTo>
                <a:cubicBezTo>
                  <a:pt x="7594" y="12758"/>
                  <a:pt x="10683" y="11329"/>
                  <a:pt x="13843" y="10127"/>
                </a:cubicBezTo>
                <a:cubicBezTo>
                  <a:pt x="16817" y="8941"/>
                  <a:pt x="19505" y="7983"/>
                  <a:pt x="22007" y="5895"/>
                </a:cubicBezTo>
                <a:cubicBezTo>
                  <a:pt x="24725" y="3630"/>
                  <a:pt x="22118" y="0"/>
                  <a:pt x="191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7"/>
          <p:cNvSpPr/>
          <p:nvPr/>
        </p:nvSpPr>
        <p:spPr>
          <a:xfrm rot="-1691797">
            <a:off x="11492257" y="2021783"/>
            <a:ext cx="914232" cy="2276425"/>
          </a:xfrm>
          <a:custGeom>
            <a:avLst/>
            <a:gdLst/>
            <a:ahLst/>
            <a:cxnLst/>
            <a:rect l="l" t="t" r="r" b="b"/>
            <a:pathLst>
              <a:path w="18776" h="46762" extrusionOk="0">
                <a:moveTo>
                  <a:pt x="6789" y="1"/>
                </a:moveTo>
                <a:cubicBezTo>
                  <a:pt x="3426" y="1"/>
                  <a:pt x="2347" y="5490"/>
                  <a:pt x="6078" y="6724"/>
                </a:cubicBezTo>
                <a:cubicBezTo>
                  <a:pt x="7565" y="7211"/>
                  <a:pt x="7150" y="8640"/>
                  <a:pt x="6135" y="9355"/>
                </a:cubicBezTo>
                <a:cubicBezTo>
                  <a:pt x="4176" y="10657"/>
                  <a:pt x="2260" y="11500"/>
                  <a:pt x="1259" y="13702"/>
                </a:cubicBezTo>
                <a:cubicBezTo>
                  <a:pt x="1" y="16319"/>
                  <a:pt x="716" y="19422"/>
                  <a:pt x="2389" y="21681"/>
                </a:cubicBezTo>
                <a:cubicBezTo>
                  <a:pt x="4047" y="23826"/>
                  <a:pt x="6435" y="24841"/>
                  <a:pt x="8408" y="26629"/>
                </a:cubicBezTo>
                <a:cubicBezTo>
                  <a:pt x="9896" y="28058"/>
                  <a:pt x="9409" y="28959"/>
                  <a:pt x="8337" y="30561"/>
                </a:cubicBezTo>
                <a:cubicBezTo>
                  <a:pt x="7036" y="32648"/>
                  <a:pt x="5720" y="34793"/>
                  <a:pt x="5720" y="37353"/>
                </a:cubicBezTo>
                <a:cubicBezTo>
                  <a:pt x="5771" y="41864"/>
                  <a:pt x="10603" y="46761"/>
                  <a:pt x="15328" y="46761"/>
                </a:cubicBezTo>
                <a:cubicBezTo>
                  <a:pt x="15905" y="46761"/>
                  <a:pt x="16480" y="46688"/>
                  <a:pt x="17045" y="46533"/>
                </a:cubicBezTo>
                <a:cubicBezTo>
                  <a:pt x="18232" y="46175"/>
                  <a:pt x="18775" y="44802"/>
                  <a:pt x="18175" y="43673"/>
                </a:cubicBezTo>
                <a:cubicBezTo>
                  <a:pt x="16916" y="41399"/>
                  <a:pt x="13885" y="40813"/>
                  <a:pt x="12698" y="38425"/>
                </a:cubicBezTo>
                <a:cubicBezTo>
                  <a:pt x="11854" y="36695"/>
                  <a:pt x="13227" y="35322"/>
                  <a:pt x="14185" y="33964"/>
                </a:cubicBezTo>
                <a:cubicBezTo>
                  <a:pt x="15615" y="31748"/>
                  <a:pt x="16559" y="29317"/>
                  <a:pt x="16030" y="26686"/>
                </a:cubicBezTo>
                <a:cubicBezTo>
                  <a:pt x="15429" y="24012"/>
                  <a:pt x="13470" y="21981"/>
                  <a:pt x="11325" y="20437"/>
                </a:cubicBezTo>
                <a:cubicBezTo>
                  <a:pt x="10425" y="19779"/>
                  <a:pt x="6850" y="17749"/>
                  <a:pt x="7265" y="16619"/>
                </a:cubicBezTo>
                <a:cubicBezTo>
                  <a:pt x="7450" y="16090"/>
                  <a:pt x="8580" y="15733"/>
                  <a:pt x="9052" y="15432"/>
                </a:cubicBezTo>
                <a:cubicBezTo>
                  <a:pt x="10196" y="14775"/>
                  <a:pt x="11197" y="14060"/>
                  <a:pt x="12040" y="13045"/>
                </a:cubicBezTo>
                <a:cubicBezTo>
                  <a:pt x="15729" y="8397"/>
                  <a:pt x="13284" y="1963"/>
                  <a:pt x="7865" y="176"/>
                </a:cubicBezTo>
                <a:cubicBezTo>
                  <a:pt x="7485" y="56"/>
                  <a:pt x="7126" y="1"/>
                  <a:pt x="67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8"/>
          <p:cNvGrpSpPr/>
          <p:nvPr/>
        </p:nvGrpSpPr>
        <p:grpSpPr>
          <a:xfrm rot="10800000">
            <a:off x="-674599" y="3662276"/>
            <a:ext cx="4090547" cy="4523356"/>
            <a:chOff x="6725926" y="-1002468"/>
            <a:chExt cx="3067910" cy="3392517"/>
          </a:xfrm>
        </p:grpSpPr>
        <p:sp>
          <p:nvSpPr>
            <p:cNvPr id="367" name="Google Shape;367;p28"/>
            <p:cNvSpPr/>
            <p:nvPr/>
          </p:nvSpPr>
          <p:spPr>
            <a:xfrm rot="-9544000">
              <a:off x="7929233" y="-41575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 rot="-7073489">
              <a:off x="8338715" y="1050681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 rot="-7255573">
              <a:off x="9034842" y="1530192"/>
              <a:ext cx="496310" cy="653338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 rot="8663827">
              <a:off x="7158861" y="-962487"/>
              <a:ext cx="685679" cy="170734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 rot="-881599">
              <a:off x="8572322" y="1579438"/>
              <a:ext cx="606077" cy="745945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>
            <a:off x="9032519" y="-1140856"/>
            <a:ext cx="4582568" cy="3720356"/>
            <a:chOff x="-1207361" y="3075271"/>
            <a:chExt cx="3436926" cy="2790267"/>
          </a:xfrm>
        </p:grpSpPr>
        <p:sp>
          <p:nvSpPr>
            <p:cNvPr id="373" name="Google Shape;373;p28"/>
            <p:cNvSpPr/>
            <p:nvPr/>
          </p:nvSpPr>
          <p:spPr>
            <a:xfrm rot="1211703">
              <a:off x="25820" y="4395815"/>
              <a:ext cx="1715918" cy="121075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 rot="-816931">
              <a:off x="-345185" y="41512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1207361" y="3165569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40052" y="3075271"/>
              <a:ext cx="279300" cy="2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 rot="3228475">
              <a:off x="1278503" y="465584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type="body" idx="1"/>
          </p:nvPr>
        </p:nvSpPr>
        <p:spPr>
          <a:xfrm>
            <a:off x="1264800" y="1350001"/>
            <a:ext cx="9976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2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800" lvl="2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400" lvl="3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8000" lvl="4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600" lvl="5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200" lvl="6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800" lvl="7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400" lvl="8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-843911" y="3967060"/>
            <a:ext cx="3986667" cy="3848587"/>
            <a:chOff x="-632933" y="2975295"/>
            <a:chExt cx="2990000" cy="2886440"/>
          </a:xfrm>
        </p:grpSpPr>
        <p:sp>
          <p:nvSpPr>
            <p:cNvPr id="44" name="Google Shape;44;p4"/>
            <p:cNvSpPr/>
            <p:nvPr/>
          </p:nvSpPr>
          <p:spPr>
            <a:xfrm>
              <a:off x="-580273" y="3913941"/>
              <a:ext cx="1814496" cy="1460824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-632933" y="2975295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-436672">
              <a:off x="511910" y="4502146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8886647" y="-1087935"/>
            <a:ext cx="4500233" cy="5195767"/>
            <a:chOff x="6664985" y="-815951"/>
            <a:chExt cx="3375175" cy="3896825"/>
          </a:xfrm>
        </p:grpSpPr>
        <p:sp>
          <p:nvSpPr>
            <p:cNvPr id="48" name="Google Shape;48;p4"/>
            <p:cNvSpPr/>
            <p:nvPr/>
          </p:nvSpPr>
          <p:spPr>
            <a:xfrm rot="3228475">
              <a:off x="8282378" y="751860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-5816875">
              <a:off x="8808470" y="-634060"/>
              <a:ext cx="685665" cy="170731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-2869304">
              <a:off x="7982539" y="1187789"/>
              <a:ext cx="1814420" cy="1460763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 rot="-9666924">
              <a:off x="6821737" y="-604786"/>
              <a:ext cx="1507647" cy="1219254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subTitle" idx="1"/>
          </p:nvPr>
        </p:nvSpPr>
        <p:spPr>
          <a:xfrm>
            <a:off x="6282300" y="4053200"/>
            <a:ext cx="4949600" cy="1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ubTitle" idx="2"/>
          </p:nvPr>
        </p:nvSpPr>
        <p:spPr>
          <a:xfrm>
            <a:off x="1264800" y="2878952"/>
            <a:ext cx="4950000" cy="1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subTitle" idx="3"/>
          </p:nvPr>
        </p:nvSpPr>
        <p:spPr>
          <a:xfrm>
            <a:off x="1264800" y="2290984"/>
            <a:ext cx="4950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type="subTitle" idx="4"/>
          </p:nvPr>
        </p:nvSpPr>
        <p:spPr>
          <a:xfrm>
            <a:off x="6282300" y="3465233"/>
            <a:ext cx="4949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-1559157" y="3999156"/>
            <a:ext cx="5816156" cy="3982989"/>
            <a:chOff x="-1169368" y="2999367"/>
            <a:chExt cx="4362117" cy="2987242"/>
          </a:xfrm>
        </p:grpSpPr>
        <p:sp>
          <p:nvSpPr>
            <p:cNvPr id="59" name="Google Shape;59;p5"/>
            <p:cNvSpPr/>
            <p:nvPr/>
          </p:nvSpPr>
          <p:spPr>
            <a:xfrm rot="3852302">
              <a:off x="1284909" y="4289920"/>
              <a:ext cx="1772759" cy="125231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 rot="-10381501">
              <a:off x="2308381" y="4340683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 rot="574843">
              <a:off x="171904" y="4232878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 rot="-2237294">
              <a:off x="-920541" y="3319118"/>
              <a:ext cx="1503942" cy="1328872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2237294">
              <a:off x="-390621" y="3735043"/>
              <a:ext cx="665536" cy="854205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9734500" y="-1232969"/>
            <a:ext cx="4028687" cy="4603017"/>
            <a:chOff x="7300875" y="-924727"/>
            <a:chExt cx="3021515" cy="3452263"/>
          </a:xfrm>
        </p:grpSpPr>
        <p:sp>
          <p:nvSpPr>
            <p:cNvPr id="65" name="Google Shape;65;p5"/>
            <p:cNvSpPr/>
            <p:nvPr/>
          </p:nvSpPr>
          <p:spPr>
            <a:xfrm rot="-2188636">
              <a:off x="8781387" y="1529843"/>
              <a:ext cx="606052" cy="745914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-2700000">
              <a:off x="8151800" y="646611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 rot="-1249766">
              <a:off x="8728522" y="186717"/>
              <a:ext cx="711777" cy="776222"/>
              <a:chOff x="7406400" y="661950"/>
              <a:chExt cx="759600" cy="828375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0" name="Google Shape;70;p5"/>
            <p:cNvSpPr/>
            <p:nvPr/>
          </p:nvSpPr>
          <p:spPr>
            <a:xfrm rot="-2968964">
              <a:off x="7729417" y="-348985"/>
              <a:ext cx="555468" cy="138340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8383760" y="-924727"/>
              <a:ext cx="1503946" cy="132887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" name="Google Shape;74;p6"/>
          <p:cNvGrpSpPr/>
          <p:nvPr/>
        </p:nvGrpSpPr>
        <p:grpSpPr>
          <a:xfrm>
            <a:off x="-1251581" y="3068423"/>
            <a:ext cx="4334876" cy="5545801"/>
            <a:chOff x="-938686" y="2301317"/>
            <a:chExt cx="3251157" cy="4159351"/>
          </a:xfrm>
        </p:grpSpPr>
        <p:sp>
          <p:nvSpPr>
            <p:cNvPr id="75" name="Google Shape;75;p6"/>
            <p:cNvSpPr/>
            <p:nvPr/>
          </p:nvSpPr>
          <p:spPr>
            <a:xfrm rot="-7423954">
              <a:off x="294048" y="4570212"/>
              <a:ext cx="1814429" cy="1460770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90039" y="33388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" name="Google Shape;77;p6"/>
            <p:cNvGrpSpPr/>
            <p:nvPr/>
          </p:nvGrpSpPr>
          <p:grpSpPr>
            <a:xfrm rot="6985609">
              <a:off x="-247419" y="4647137"/>
              <a:ext cx="954243" cy="775642"/>
              <a:chOff x="2794650" y="3098825"/>
              <a:chExt cx="1072450" cy="871725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0" name="Google Shape;80;p6"/>
            <p:cNvSpPr/>
            <p:nvPr/>
          </p:nvSpPr>
          <p:spPr>
            <a:xfrm>
              <a:off x="-938686" y="3439044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 rot="-3168806" flipH="1">
              <a:off x="-48022" y="2248953"/>
              <a:ext cx="555440" cy="138333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9282723" y="-988660"/>
            <a:ext cx="4021059" cy="4384709"/>
            <a:chOff x="6962042" y="-741495"/>
            <a:chExt cx="3015794" cy="3288532"/>
          </a:xfrm>
        </p:grpSpPr>
        <p:sp>
          <p:nvSpPr>
            <p:cNvPr id="83" name="Google Shape;83;p6"/>
            <p:cNvSpPr/>
            <p:nvPr/>
          </p:nvSpPr>
          <p:spPr>
            <a:xfrm>
              <a:off x="8261867" y="969920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6"/>
            <p:cNvSpPr/>
            <p:nvPr/>
          </p:nvSpPr>
          <p:spPr>
            <a:xfrm rot="3603388">
              <a:off x="7518144" y="-331566"/>
              <a:ext cx="1599212" cy="112965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838965" y="-361121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6" name="Google Shape;86;p6"/>
            <p:cNvGrpSpPr/>
            <p:nvPr/>
          </p:nvGrpSpPr>
          <p:grpSpPr>
            <a:xfrm rot="-2142625">
              <a:off x="8272667" y="1636128"/>
              <a:ext cx="711724" cy="776164"/>
              <a:chOff x="7406400" y="661950"/>
              <a:chExt cx="759600" cy="828375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9" name="Google Shape;89;p6"/>
            <p:cNvSpPr/>
            <p:nvPr/>
          </p:nvSpPr>
          <p:spPr>
            <a:xfrm rot="-971337">
              <a:off x="7054010" y="-246305"/>
              <a:ext cx="606057" cy="745920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653133" y="487680"/>
            <a:ext cx="643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type="subTitle" idx="1"/>
          </p:nvPr>
        </p:nvSpPr>
        <p:spPr>
          <a:xfrm>
            <a:off x="4653133" y="1728567"/>
            <a:ext cx="6437200" cy="3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ct val="26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7"/>
          <p:cNvSpPr/>
          <p:nvPr>
            <p:ph type="pic" idx="2"/>
          </p:nvPr>
        </p:nvSpPr>
        <p:spPr>
          <a:xfrm>
            <a:off x="0" y="0"/>
            <a:ext cx="4508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4" name="Google Shape;94;p7"/>
          <p:cNvGrpSpPr/>
          <p:nvPr/>
        </p:nvGrpSpPr>
        <p:grpSpPr>
          <a:xfrm>
            <a:off x="8050993" y="3795692"/>
            <a:ext cx="5227825" cy="4184061"/>
            <a:chOff x="6038245" y="2846769"/>
            <a:chExt cx="3920869" cy="3138046"/>
          </a:xfrm>
        </p:grpSpPr>
        <p:sp>
          <p:nvSpPr>
            <p:cNvPr id="95" name="Google Shape;95;p7"/>
            <p:cNvSpPr/>
            <p:nvPr/>
          </p:nvSpPr>
          <p:spPr>
            <a:xfrm rot="-436672">
              <a:off x="6110435" y="4491971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7594616">
              <a:off x="8115518" y="4190108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574843">
              <a:off x="8360529" y="2963728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8" name="Google Shape;98;p7"/>
            <p:cNvGrpSpPr/>
            <p:nvPr/>
          </p:nvGrpSpPr>
          <p:grpSpPr>
            <a:xfrm rot="2700000">
              <a:off x="7531481" y="4985337"/>
              <a:ext cx="954291" cy="775681"/>
              <a:chOff x="2794650" y="3098825"/>
              <a:chExt cx="1072450" cy="871725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5453733" y="5170400"/>
            <a:ext cx="5787200" cy="96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4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1219200" lvl="1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828800" lvl="2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2438400" lvl="3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3048000" lvl="4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3657600" lvl="5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4267200" lvl="6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4876800" lvl="7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5486400" lvl="8" indent="-40640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>
                <a:latin typeface="Gentium Basic" panose="02000503060000020004" charset="0"/>
                <a:cs typeface="Gentium Basic" panose="02000503060000020004" charset="0"/>
              </a:rPr>
              <a:t>Presentació Fulls de Càlcul</a:t>
            </a:r>
            <a:endParaRPr lang="en-US" altLang="zh-CN" sz="60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21" name="Subtitle 2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Presentació WPS Office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5765" y="933450"/>
            <a:ext cx="3917315" cy="1687195"/>
          </a:xfrm>
        </p:spPr>
        <p:txBody>
          <a:bodyPr/>
          <a:lstStyle/>
          <a:p>
            <a:pPr algn="ctr"/>
            <a:r>
              <a:rPr lang="en-US" altLang="zh-CN" sz="6600">
                <a:latin typeface="Gentium Basic" panose="02000503060000020004" charset="0"/>
                <a:cs typeface="Gentium Basic" panose="02000503060000020004" charset="0"/>
              </a:rPr>
              <a:t>Índex</a:t>
            </a:r>
            <a:endParaRPr lang="en-US" altLang="zh-CN" sz="66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362835" y="3170555"/>
            <a:ext cx="6096000" cy="1454150"/>
          </a:xfrm>
        </p:spPr>
        <p:txBody>
          <a:bodyPr/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Què és un full de càlcul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Funcions bàsiques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Distribucions Offline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Distribuciosn Online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Tipus de dades operatives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solidFill>
            <a:schemeClr val="bg1">
              <a:lumMod val="95000"/>
              <a:alpha val="59000"/>
            </a:schemeClr>
          </a:solidFill>
          <a:effectLst>
            <a:glow rad="635000">
              <a:schemeClr val="bg2">
                <a:lumMod val="20000"/>
                <a:lumOff val="8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Full de Càlcul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És una aplicació que permet introduir dades en fulls quadriculats, amb estructura de files i columnes, per realitzar operacions de manera ràpida i organitzada.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352234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solidFill>
            <a:schemeClr val="accent1">
              <a:lumMod val="40000"/>
              <a:lumOff val="60000"/>
              <a:alpha val="78000"/>
            </a:schemeClr>
          </a:solidFill>
          <a:effectLst>
            <a:glow rad="6350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pPr algn="ctr"/>
            <a:r>
              <a:rPr lang="en-US" sz="5400">
                <a:latin typeface="Bitstream Charter" charset="0"/>
                <a:cs typeface="Bitstream Charter" charset="0"/>
              </a:rPr>
              <a:t>Funcions Típiques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Recàlcul automàtic en fórmules.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Utilització de plantilles i emissió dinformes.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Treball amb gràfics, inclosos els de tres dimensions.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Creació de taules per utilitzar-les com a bases de dades.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Treball amb taules dinàmiques.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</a:pP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0" y="4401185"/>
            <a:ext cx="1489075" cy="148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31775"/>
            <a:ext cx="17430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693670" y="852805"/>
            <a:ext cx="6875780" cy="1122680"/>
          </a:xfrm>
          <a:solidFill>
            <a:schemeClr val="accent6">
              <a:alpha val="12000"/>
            </a:schemeClr>
          </a:solidFill>
          <a:effectLst>
            <a:glow rad="635000">
              <a:schemeClr val="accent6">
                <a:lumMod val="40000"/>
                <a:lumOff val="6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Distribucions Offline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Les distribucions offline més populars de processadors calcs són:</a:t>
            </a:r>
            <a:endParaRPr lang="en-US"/>
          </a:p>
          <a:p>
            <a:pPr algn="ctr"/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Libre Office Calc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Microsoft Office Excel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WPS Office Spredsheet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OpenOffice Calc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25" y="4485640"/>
            <a:ext cx="1703705" cy="1703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4679950"/>
            <a:ext cx="1438275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30" y="4679950"/>
            <a:ext cx="1438910" cy="143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0"/>
                <a:alpha val="60000"/>
                <a:lumOff val="100000"/>
              </a:schemeClr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3005" y="2451100"/>
            <a:ext cx="7285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Les distribucions online més populars de processadors calcs són:</a:t>
            </a:r>
            <a:endParaRPr lang="en-US"/>
          </a:p>
          <a:p>
            <a:pPr algn="ctr"/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Google Fulls de Càlcul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Zoho Calc</a:t>
            </a:r>
            <a:endParaRPr lang="en-US">
              <a:sym typeface="+mn-ea"/>
            </a:endParaRPr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Office 365 </a:t>
            </a:r>
            <a:endParaRPr lang="en-US">
              <a:sym typeface="+mn-ea"/>
            </a:endParaRPr>
          </a:p>
          <a:p>
            <a:pPr indent="0" algn="ctr">
              <a:buFont typeface="Arial" panose="02080604020202020204" pitchFamily="34" charset="0"/>
              <a:buNone/>
            </a:pPr>
            <a:endParaRPr lang="en-US"/>
          </a:p>
          <a:p>
            <a:pPr algn="just"/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2693670" y="852805"/>
            <a:ext cx="6875780" cy="1122680"/>
          </a:xfrm>
          <a:solidFill>
            <a:schemeClr val="accent2">
              <a:lumMod val="20000"/>
              <a:lumOff val="80000"/>
              <a:alpha val="12000"/>
            </a:schemeClr>
          </a:solidFill>
          <a:effectLst>
            <a:glow rad="635000">
              <a:schemeClr val="accent5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Distribucions Online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4090" y="3927475"/>
            <a:ext cx="25717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effectLst>
            <a:glow rad="6350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Tipus de dades 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Aquests processadors permet introduir els seguents tipus de dades: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523355" y="3469005"/>
            <a:ext cx="307657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Fórmulas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Hipervínculos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Imágenes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648268" y="3440430"/>
            <a:ext cx="307657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numéricos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Fechas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0" y="-2286000"/>
            <a:ext cx="6096000" cy="3713600"/>
          </a:xfrm>
        </p:spPr>
        <p:txBody>
          <a:bodyPr/>
          <a:lstStyle/>
          <a:p>
            <a:pPr algn="ctr"/>
            <a:r>
              <a:rPr lang="en-US" altLang="zh-CN" sz="5400">
                <a:latin typeface="Gentium Basic" panose="02000503060000020004" charset="0"/>
                <a:cs typeface="Gentium Basic" panose="02000503060000020004" charset="0"/>
              </a:rPr>
              <a:t>Tier List de Xuxes</a:t>
            </a:r>
            <a:endParaRPr lang="en-US" altLang="zh-CN" sz="54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19" name="Subtitle 18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6735" y="1522730"/>
            <a:ext cx="484632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Fresones Rellenos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Tropical Mix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Skittles                                            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Gomas de Aros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Watermelon Slices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Bananas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940" y="1713865"/>
            <a:ext cx="998855" cy="1224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757045"/>
            <a:ext cx="1971675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40" y="1652270"/>
            <a:ext cx="1059815" cy="1346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155" y="1692275"/>
            <a:ext cx="1057275" cy="131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415" y="1541780"/>
            <a:ext cx="1179830" cy="161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595" y="3154045"/>
            <a:ext cx="1184910" cy="166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281800"/>
            <a:ext cx="5577840" cy="457200"/>
          </a:xfrm>
        </p:spPr>
        <p:txBody>
          <a:bodyPr/>
          <a:lstStyle/>
          <a:p>
            <a:pPr algn="ctr"/>
            <a:r>
              <a:rPr lang="en-US" altLang="zh-CN" sz="5400">
                <a:latin typeface="Gentium Basic" panose="02000503060000020004" charset="0"/>
                <a:cs typeface="Gentium Basic" panose="02000503060000020004" charset="0"/>
              </a:rPr>
              <a:t>Tier List de Galetes </a:t>
            </a:r>
            <a:endParaRPr lang="en-US" altLang="zh-CN" sz="54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14" name="Subtitle 1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6735" y="1737360"/>
            <a:ext cx="384048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TostaRica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ChipsAhoy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Dinosaurus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Oceanix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Maria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Principe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Oreo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Fontaneda</a:t>
            </a:r>
            <a:endParaRPr lang="en-US">
              <a:latin typeface="Bitstream Charter" charset="0"/>
              <a:cs typeface="Bitstream Charter" charset="0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Bitstream Charter" charset="0"/>
                <a:cs typeface="Bitstream Charter" charset="0"/>
              </a:rPr>
              <a:t>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2103120"/>
            <a:ext cx="4929188" cy="2608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quiggles Design Portfolio by Slidesgo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Presentation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8" baseType="lpstr">
      <vt:lpstr>Arial</vt:lpstr>
      <vt:lpstr>SimSun</vt:lpstr>
      <vt:lpstr>Wingdings</vt:lpstr>
      <vt:lpstr>DejaVu Sans</vt:lpstr>
      <vt:lpstr>Gentium Basic</vt:lpstr>
      <vt:lpstr>Bitstream Charter</vt:lpstr>
      <vt:lpstr>Microsoft YaHei</vt:lpstr>
      <vt:lpstr>Droid Sans Fallback</vt:lpstr>
      <vt:lpstr>Arial Unicode MS</vt:lpstr>
      <vt:lpstr>SimSun</vt:lpstr>
      <vt:lpstr>Noto Sans Symbols2</vt:lpstr>
      <vt:lpstr>Albert Sans Black</vt:lpstr>
      <vt:lpstr>Gubbi</vt:lpstr>
      <vt:lpstr>Raleway</vt:lpstr>
      <vt:lpstr>Albert Sans</vt:lpstr>
      <vt:lpstr>Arial</vt:lpstr>
      <vt:lpstr>Nunito Light</vt:lpstr>
      <vt:lpstr>Bebas Neue</vt:lpstr>
      <vt:lpstr>Albert Sans ExtraBold</vt:lpstr>
      <vt:lpstr>Proxima Nova</vt:lpstr>
      <vt:lpstr>Corbel</vt:lpstr>
      <vt:lpstr>Exo Black</vt:lpstr>
      <vt:lpstr>Anton</vt:lpstr>
      <vt:lpstr>Gothic A1</vt:lpstr>
      <vt:lpstr>Loved by the King</vt:lpstr>
      <vt:lpstr>Mulish SemiBold</vt:lpstr>
      <vt:lpstr>Roboto Condensed Light</vt:lpstr>
      <vt:lpstr>Exo SemiBold</vt:lpstr>
      <vt:lpstr>PT Sans</vt:lpstr>
      <vt:lpstr>Proxima Nova Semibold</vt:lpstr>
      <vt:lpstr>Courier 10 Pitch</vt:lpstr>
      <vt:lpstr>Ani</vt:lpstr>
      <vt:lpstr>Abyssinica SIL</vt:lpstr>
      <vt:lpstr>Annapurna SIL</vt:lpstr>
      <vt:lpstr>DejaVu Math TeX Gyre</vt:lpstr>
      <vt:lpstr>OpenSymbol</vt:lpstr>
      <vt:lpstr>Squiggles Design Portfolio by Slidesgo</vt:lpstr>
      <vt:lpstr>Presentació WPS Office</vt:lpstr>
      <vt:lpstr>Presentació WPS Office</vt:lpstr>
      <vt:lpstr>PowerPoint 演示文稿</vt:lpstr>
      <vt:lpstr>Full de Càlcul</vt:lpstr>
      <vt:lpstr>Full de Càlcul</vt:lpstr>
      <vt:lpstr>Distribucions Offline</vt:lpstr>
      <vt:lpstr>Full de Càlcul</vt:lpstr>
      <vt:lpstr>Tier List de Xuxes</vt:lpstr>
      <vt:lpstr>Tier List de Galetes </vt:lpstr>
      <vt:lpstr>PowerPoint 演示文稿</vt:lpstr>
      <vt:lpstr>Presentació WPS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sebastian</cp:lastModifiedBy>
  <cp:revision>13</cp:revision>
  <dcterms:created xsi:type="dcterms:W3CDTF">2023-05-20T06:51:28Z</dcterms:created>
  <dcterms:modified xsi:type="dcterms:W3CDTF">2023-05-20T06:51:28Z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