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4a3de18cec7f4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4a3de18cec7f4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4a3de18cec7f4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4a3de18cec7f4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044f8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044f8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044f84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044f84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</a:t>
            </a:r>
            <a:r>
              <a:rPr lang="en"/>
              <a:t> Code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16975" y="3190750"/>
            <a:ext cx="8717100" cy="15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r>
              <a:rPr lang="en" sz="1000"/>
              <a:t>nt bit[8];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bool </a:t>
            </a:r>
            <a:r>
              <a:rPr lang="en" sz="1000"/>
              <a:t>nanoController</a:t>
            </a:r>
            <a:r>
              <a:rPr lang="en" sz="1000"/>
              <a:t> (int currentBit, int stage){</a:t>
            </a:r>
            <a:endParaRPr sz="10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bit[stage] = currentBit;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bitCheck(bit, stage);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return true;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 bitCheck</a:t>
            </a:r>
            <a:r>
              <a:rPr lang="en" sz="1000"/>
              <a:t> (int bit[], int stage){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for(int i = 0; i &lt; 8; i++){</a:t>
            </a:r>
            <a:endParaRPr sz="1000"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if(bit[i] != stage{</a:t>
            </a:r>
            <a:endParaRPr sz="1000"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return false;</a:t>
            </a:r>
            <a:endParaRPr sz="1000"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return true;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Bit processor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r>
              <a:rPr lang="en" sz="1000"/>
              <a:t>nt passOn (int bit){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/>
              <a:t>i</a:t>
            </a:r>
            <a:r>
              <a:rPr lang="en" sz="1000"/>
              <a:t>nt array[2];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for(int i = 0; i &lt; 2; i++){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array[i] = bit;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nanoController(array[i], bit);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passNext(array);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passer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void passNext(int array[]){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if(array.length &lt; 8){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int i = array;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passOn(array[i]);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}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