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01" y="-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7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7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BFEC-9EC7-40E0-A505-8B69C8F6B475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07C-76E5-475B-9115-63A103530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blipFill dpi="0" rotWithShape="1">
            <a:blip r:embed="rId2">
              <a:alphaModFix amt="54000"/>
            </a:blip>
            <a:srcRect/>
            <a:stretch>
              <a:fillRect/>
            </a:stretch>
          </a:blip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200400"/>
            <a:ext cx="1371601" cy="5499278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lh4.googleusercontent.com/07nXZ00iiNS-xteur_3bV5g9TbRMg0UKBCP3-YxEWYcGt87LEN_5DADjw64sbBuEWTQ22fK1ovOjbP4el5Jvul_0e5PW834JmyjHg9WrM4TpmHa0FP9DiaUyVOx4p7KefNnuHru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1" r="23138"/>
          <a:stretch/>
        </p:blipFill>
        <p:spPr bwMode="auto">
          <a:xfrm>
            <a:off x="2514600" y="135227"/>
            <a:ext cx="1828799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7400" y="3657599"/>
            <a:ext cx="4572000" cy="9144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47740" y="5029200"/>
            <a:ext cx="4572000" cy="9144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57400" y="7714445"/>
            <a:ext cx="4572000" cy="9144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1" y="2090284"/>
            <a:ext cx="6400800" cy="9144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7801" y="2090284"/>
            <a:ext cx="5332101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 Your Pathway!</a:t>
            </a:r>
            <a:endParaRPr lang="en-US" sz="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7400" y="3822412"/>
            <a:ext cx="457199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Career Center Introduction</a:t>
            </a:r>
            <a:endParaRPr 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57401" y="5194012"/>
            <a:ext cx="457199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Walk-ins are </a:t>
            </a:r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7400" y="7879257"/>
            <a:ext cx="457199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Located in BT </a:t>
            </a:r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90510"/>
              </p:ext>
            </p:extLst>
          </p:nvPr>
        </p:nvGraphicFramePr>
        <p:xfrm>
          <a:off x="350144" y="3286725"/>
          <a:ext cx="1128511" cy="5303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128511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Dates</a:t>
                      </a:r>
                      <a:endParaRPr lang="en-US" sz="2000" b="1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r>
                        <a:rPr lang="en-US" sz="17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</a:t>
                      </a:r>
                      <a:endParaRPr lang="en-US" sz="17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r>
                        <a:rPr lang="en-US" sz="17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22</a:t>
                      </a:r>
                      <a:endParaRPr lang="en-US" sz="17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1626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4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6365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6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1104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11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5843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13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0582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18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5321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20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006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25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27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1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3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8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0888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10</a:t>
                      </a: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057401" y="6407239"/>
            <a:ext cx="4572000" cy="9144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00200" y="6572051"/>
            <a:ext cx="548640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4pm – 5pm on Dates Listed</a:t>
            </a:r>
            <a:endParaRPr 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206" y="8699678"/>
            <a:ext cx="64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2017 Coastal Carolina Community College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</dc:creator>
  <cp:lastModifiedBy>z</cp:lastModifiedBy>
  <cp:revision>7</cp:revision>
  <cp:lastPrinted>2017-06-16T18:46:40Z</cp:lastPrinted>
  <dcterms:created xsi:type="dcterms:W3CDTF">2017-06-16T17:53:24Z</dcterms:created>
  <dcterms:modified xsi:type="dcterms:W3CDTF">2017-06-16T18:47:24Z</dcterms:modified>
</cp:coreProperties>
</file>