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1301" y="-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D659-E390-4155-B372-97442034C7F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9F66-0D6D-4EEF-B8A9-2C3C0657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4575" y="117020"/>
            <a:ext cx="6528850" cy="22274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790" y="232235"/>
            <a:ext cx="6298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Study Position</a:t>
            </a:r>
            <a:endParaRPr lang="en-US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674" y="1155565"/>
            <a:ext cx="6298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Available!</a:t>
            </a:r>
            <a:endParaRPr lang="en-US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12124" y="2078895"/>
            <a:ext cx="6014434" cy="0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4576" y="2574940"/>
            <a:ext cx="1997059" cy="4762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53660" y="2612790"/>
            <a:ext cx="2112275" cy="4710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7960" y="2561226"/>
            <a:ext cx="2035465" cy="21835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342" y="7567588"/>
            <a:ext cx="6529083" cy="1420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55435" y="2612790"/>
            <a:ext cx="23087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u="sng" dirty="0" smtClean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Career Center</a:t>
            </a:r>
          </a:p>
          <a:p>
            <a:endParaRPr lang="en-US" sz="3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 smtClean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Hours Required:</a:t>
            </a:r>
            <a:endParaRPr lang="en-US" sz="2000" b="1" u="sng" dirty="0"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10:30 am -12:30 am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10:30 am -1:30 pm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10:30 am-12:30 am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*Can schedule up to 20 hours a week*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42" y="2561226"/>
            <a:ext cx="19202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What do you need to qualify?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for financial 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Student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 smtClean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What do we do?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Resume/Cover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 Critiques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73175" y="2574940"/>
            <a:ext cx="192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7917" y="2603389"/>
            <a:ext cx="19555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pPr algn="ctr"/>
            <a:endParaRPr lang="en-US" sz="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Monday-Friday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8:30 am- 4:30 pm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Weekends and Holidays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576" y="7493250"/>
            <a:ext cx="6527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Center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LRC, Room 110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 (910)-938-6373 James Andersen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*Call or come in for more information*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57960" y="5190187"/>
            <a:ext cx="2035465" cy="213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02580" y="1221136"/>
            <a:ext cx="6014434" cy="0"/>
          </a:xfrm>
          <a:prstGeom prst="line">
            <a:avLst/>
          </a:prstGeom>
          <a:ln w="603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93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</dc:creator>
  <cp:lastModifiedBy>z</cp:lastModifiedBy>
  <cp:revision>9</cp:revision>
  <cp:lastPrinted>2017-07-31T17:24:23Z</cp:lastPrinted>
  <dcterms:created xsi:type="dcterms:W3CDTF">2017-07-31T16:03:42Z</dcterms:created>
  <dcterms:modified xsi:type="dcterms:W3CDTF">2017-08-01T16:11:06Z</dcterms:modified>
</cp:coreProperties>
</file>